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80" r:id="rId3"/>
    <p:sldId id="300" r:id="rId4"/>
    <p:sldId id="296" r:id="rId5"/>
    <p:sldId id="299" r:id="rId6"/>
    <p:sldId id="281" r:id="rId7"/>
    <p:sldId id="294" r:id="rId8"/>
    <p:sldId id="297" r:id="rId9"/>
    <p:sldId id="282" r:id="rId10"/>
    <p:sldId id="289" r:id="rId11"/>
    <p:sldId id="290" r:id="rId12"/>
    <p:sldId id="273" r:id="rId13"/>
    <p:sldId id="284" r:id="rId14"/>
    <p:sldId id="266" r:id="rId15"/>
    <p:sldId id="298" r:id="rId16"/>
    <p:sldId id="291" r:id="rId17"/>
    <p:sldId id="315" r:id="rId18"/>
    <p:sldId id="274" r:id="rId19"/>
    <p:sldId id="276" r:id="rId20"/>
    <p:sldId id="275" r:id="rId21"/>
    <p:sldId id="279" r:id="rId22"/>
    <p:sldId id="292" r:id="rId23"/>
    <p:sldId id="295" r:id="rId24"/>
    <p:sldId id="301" r:id="rId25"/>
    <p:sldId id="312" r:id="rId26"/>
    <p:sldId id="313" r:id="rId27"/>
    <p:sldId id="310" r:id="rId28"/>
    <p:sldId id="314" r:id="rId29"/>
    <p:sldId id="31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0" autoAdjust="0"/>
    <p:restoredTop sz="94660"/>
  </p:normalViewPr>
  <p:slideViewPr>
    <p:cSldViewPr>
      <p:cViewPr>
        <p:scale>
          <a:sx n="120" d="100"/>
          <a:sy n="120" d="100"/>
        </p:scale>
        <p:origin x="-78" y="19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Projects\SiPM\DATA\anal_.xlsb"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Projects\SiPM\DATA\anal_.xlsb"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Projects\SiPM\DATA\anal_.xlsb"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Projects\SiPM\DATA\anal_.xlsb"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Ppdserver\EPP.PPD\Projects\ILC\PPD\Analyze_rates\Rates_analysis_Sunday.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4"/>
          <c:order val="0"/>
          <c:tx>
            <c:v>-50</c:v>
          </c:tx>
          <c:marker>
            <c:symbol val="diamond"/>
            <c:size val="3"/>
          </c:marker>
          <c:xVal>
            <c:numRef>
              <c:f>A!$C$3:$C$362</c:f>
              <c:numCache>
                <c:formatCode>General</c:formatCode>
                <c:ptCount val="360"/>
                <c:pt idx="0">
                  <c:v>-1.26</c:v>
                </c:pt>
                <c:pt idx="1">
                  <c:v>-1.24</c:v>
                </c:pt>
                <c:pt idx="2">
                  <c:v>-1.22</c:v>
                </c:pt>
                <c:pt idx="3">
                  <c:v>-1.2</c:v>
                </c:pt>
                <c:pt idx="4">
                  <c:v>-1.1800000000000037</c:v>
                </c:pt>
                <c:pt idx="5">
                  <c:v>-1.1599999999999957</c:v>
                </c:pt>
                <c:pt idx="6">
                  <c:v>-1.1399999999999957</c:v>
                </c:pt>
                <c:pt idx="7">
                  <c:v>-1.1200000000000001</c:v>
                </c:pt>
                <c:pt idx="8">
                  <c:v>-1.1000000000000001</c:v>
                </c:pt>
                <c:pt idx="9">
                  <c:v>-1.08</c:v>
                </c:pt>
                <c:pt idx="10">
                  <c:v>-1.06</c:v>
                </c:pt>
                <c:pt idx="11">
                  <c:v>-1.04</c:v>
                </c:pt>
                <c:pt idx="12">
                  <c:v>-1.02</c:v>
                </c:pt>
                <c:pt idx="13">
                  <c:v>-1</c:v>
                </c:pt>
                <c:pt idx="14">
                  <c:v>-0.98</c:v>
                </c:pt>
                <c:pt idx="15">
                  <c:v>-0.96000000000000063</c:v>
                </c:pt>
                <c:pt idx="16">
                  <c:v>-0.94000000000000061</c:v>
                </c:pt>
                <c:pt idx="17">
                  <c:v>-0.92</c:v>
                </c:pt>
                <c:pt idx="18">
                  <c:v>-0.9</c:v>
                </c:pt>
                <c:pt idx="19">
                  <c:v>-0.88</c:v>
                </c:pt>
                <c:pt idx="20">
                  <c:v>-0.86000000000000065</c:v>
                </c:pt>
                <c:pt idx="21">
                  <c:v>-0.84000000000000064</c:v>
                </c:pt>
                <c:pt idx="22">
                  <c:v>-0.82000000000000062</c:v>
                </c:pt>
                <c:pt idx="23">
                  <c:v>-0.8</c:v>
                </c:pt>
                <c:pt idx="24">
                  <c:v>-0.78</c:v>
                </c:pt>
                <c:pt idx="25">
                  <c:v>-0.76000000000000212</c:v>
                </c:pt>
                <c:pt idx="26">
                  <c:v>-0.74000000000000188</c:v>
                </c:pt>
                <c:pt idx="27">
                  <c:v>-0.72000000000000064</c:v>
                </c:pt>
                <c:pt idx="28">
                  <c:v>-0.70000000000000062</c:v>
                </c:pt>
                <c:pt idx="29">
                  <c:v>-0.68</c:v>
                </c:pt>
                <c:pt idx="30">
                  <c:v>-0.66000000000000236</c:v>
                </c:pt>
                <c:pt idx="31">
                  <c:v>-0.64000000000000212</c:v>
                </c:pt>
                <c:pt idx="32">
                  <c:v>-0.62000000000000188</c:v>
                </c:pt>
                <c:pt idx="33">
                  <c:v>-0.60000000000000064</c:v>
                </c:pt>
                <c:pt idx="34">
                  <c:v>-0.58000000000000007</c:v>
                </c:pt>
                <c:pt idx="35">
                  <c:v>-0.56000000000000005</c:v>
                </c:pt>
                <c:pt idx="36">
                  <c:v>-0.54</c:v>
                </c:pt>
                <c:pt idx="37">
                  <c:v>-0.52</c:v>
                </c:pt>
                <c:pt idx="38">
                  <c:v>-0.5</c:v>
                </c:pt>
                <c:pt idx="39">
                  <c:v>-0.48000000000000032</c:v>
                </c:pt>
                <c:pt idx="40">
                  <c:v>-0.46</c:v>
                </c:pt>
                <c:pt idx="41">
                  <c:v>-0.44</c:v>
                </c:pt>
                <c:pt idx="42">
                  <c:v>-0.42000000000000032</c:v>
                </c:pt>
                <c:pt idx="43">
                  <c:v>-0.4</c:v>
                </c:pt>
                <c:pt idx="44">
                  <c:v>-0.38000000000000106</c:v>
                </c:pt>
                <c:pt idx="45">
                  <c:v>-0.36000000000000032</c:v>
                </c:pt>
                <c:pt idx="46">
                  <c:v>-0.34</c:v>
                </c:pt>
                <c:pt idx="47">
                  <c:v>-0.32000000000000106</c:v>
                </c:pt>
                <c:pt idx="48">
                  <c:v>-0.30000000000000032</c:v>
                </c:pt>
                <c:pt idx="49">
                  <c:v>-0.28000000000000008</c:v>
                </c:pt>
                <c:pt idx="50">
                  <c:v>-0.26</c:v>
                </c:pt>
                <c:pt idx="51">
                  <c:v>-0.24000000000000021</c:v>
                </c:pt>
                <c:pt idx="52">
                  <c:v>-0.22</c:v>
                </c:pt>
                <c:pt idx="53">
                  <c:v>-0.2</c:v>
                </c:pt>
                <c:pt idx="54">
                  <c:v>-0.18000000000000024</c:v>
                </c:pt>
                <c:pt idx="55">
                  <c:v>-0.16</c:v>
                </c:pt>
                <c:pt idx="56">
                  <c:v>-0.14000000000000001</c:v>
                </c:pt>
                <c:pt idx="57">
                  <c:v>-0.12000000000000002</c:v>
                </c:pt>
                <c:pt idx="58">
                  <c:v>-0.1</c:v>
                </c:pt>
                <c:pt idx="59">
                  <c:v>-8.0000000000000043E-2</c:v>
                </c:pt>
                <c:pt idx="60">
                  <c:v>-6.0000000000000032E-2</c:v>
                </c:pt>
                <c:pt idx="61">
                  <c:v>-4.0000000000000022E-2</c:v>
                </c:pt>
                <c:pt idx="62">
                  <c:v>-2.0000000000000011E-2</c:v>
                </c:pt>
                <c:pt idx="63">
                  <c:v>0</c:v>
                </c:pt>
                <c:pt idx="64">
                  <c:v>20.2</c:v>
                </c:pt>
                <c:pt idx="65">
                  <c:v>20.399999999999999</c:v>
                </c:pt>
                <c:pt idx="66">
                  <c:v>20.6</c:v>
                </c:pt>
                <c:pt idx="67">
                  <c:v>20.8</c:v>
                </c:pt>
                <c:pt idx="68">
                  <c:v>21</c:v>
                </c:pt>
                <c:pt idx="69">
                  <c:v>21.2</c:v>
                </c:pt>
                <c:pt idx="70">
                  <c:v>21.4</c:v>
                </c:pt>
                <c:pt idx="71">
                  <c:v>21.6</c:v>
                </c:pt>
                <c:pt idx="72">
                  <c:v>21.8</c:v>
                </c:pt>
                <c:pt idx="73">
                  <c:v>22</c:v>
                </c:pt>
                <c:pt idx="74">
                  <c:v>22.2</c:v>
                </c:pt>
                <c:pt idx="75">
                  <c:v>22.4</c:v>
                </c:pt>
                <c:pt idx="76">
                  <c:v>22.6</c:v>
                </c:pt>
                <c:pt idx="77">
                  <c:v>22.8</c:v>
                </c:pt>
                <c:pt idx="78">
                  <c:v>23</c:v>
                </c:pt>
                <c:pt idx="79">
                  <c:v>23.2</c:v>
                </c:pt>
                <c:pt idx="80">
                  <c:v>23.4</c:v>
                </c:pt>
                <c:pt idx="81">
                  <c:v>23.6</c:v>
                </c:pt>
                <c:pt idx="82">
                  <c:v>23.8</c:v>
                </c:pt>
                <c:pt idx="83">
                  <c:v>24</c:v>
                </c:pt>
                <c:pt idx="84">
                  <c:v>24.2</c:v>
                </c:pt>
                <c:pt idx="85">
                  <c:v>24.4</c:v>
                </c:pt>
                <c:pt idx="86">
                  <c:v>24.6</c:v>
                </c:pt>
                <c:pt idx="87">
                  <c:v>24.8</c:v>
                </c:pt>
                <c:pt idx="88">
                  <c:v>25</c:v>
                </c:pt>
                <c:pt idx="89">
                  <c:v>25.2</c:v>
                </c:pt>
                <c:pt idx="90">
                  <c:v>25.4</c:v>
                </c:pt>
                <c:pt idx="91">
                  <c:v>25.6</c:v>
                </c:pt>
                <c:pt idx="92">
                  <c:v>25.8</c:v>
                </c:pt>
                <c:pt idx="93">
                  <c:v>26</c:v>
                </c:pt>
                <c:pt idx="94">
                  <c:v>26.2</c:v>
                </c:pt>
                <c:pt idx="95">
                  <c:v>26.4</c:v>
                </c:pt>
                <c:pt idx="96">
                  <c:v>26.6</c:v>
                </c:pt>
                <c:pt idx="97">
                  <c:v>26.7</c:v>
                </c:pt>
                <c:pt idx="98">
                  <c:v>26.8</c:v>
                </c:pt>
                <c:pt idx="99">
                  <c:v>26.9</c:v>
                </c:pt>
                <c:pt idx="100">
                  <c:v>27</c:v>
                </c:pt>
                <c:pt idx="101">
                  <c:v>27.1</c:v>
                </c:pt>
                <c:pt idx="102">
                  <c:v>27.2</c:v>
                </c:pt>
                <c:pt idx="103">
                  <c:v>27.3</c:v>
                </c:pt>
                <c:pt idx="104">
                  <c:v>27.4</c:v>
                </c:pt>
                <c:pt idx="105">
                  <c:v>27.5</c:v>
                </c:pt>
                <c:pt idx="106">
                  <c:v>27.6</c:v>
                </c:pt>
                <c:pt idx="107">
                  <c:v>27.7</c:v>
                </c:pt>
                <c:pt idx="108">
                  <c:v>27.8</c:v>
                </c:pt>
                <c:pt idx="109">
                  <c:v>27.9</c:v>
                </c:pt>
                <c:pt idx="110">
                  <c:v>28</c:v>
                </c:pt>
                <c:pt idx="111">
                  <c:v>28.1</c:v>
                </c:pt>
                <c:pt idx="112">
                  <c:v>28.2</c:v>
                </c:pt>
                <c:pt idx="113">
                  <c:v>28.3</c:v>
                </c:pt>
                <c:pt idx="114">
                  <c:v>28.4</c:v>
                </c:pt>
                <c:pt idx="115">
                  <c:v>28.5</c:v>
                </c:pt>
                <c:pt idx="116">
                  <c:v>28.6</c:v>
                </c:pt>
                <c:pt idx="117">
                  <c:v>28.7</c:v>
                </c:pt>
                <c:pt idx="118">
                  <c:v>28.8</c:v>
                </c:pt>
                <c:pt idx="119">
                  <c:v>28.9</c:v>
                </c:pt>
                <c:pt idx="120">
                  <c:v>29</c:v>
                </c:pt>
                <c:pt idx="121">
                  <c:v>29.1</c:v>
                </c:pt>
                <c:pt idx="122">
                  <c:v>29.2</c:v>
                </c:pt>
                <c:pt idx="123">
                  <c:v>29.3</c:v>
                </c:pt>
                <c:pt idx="124">
                  <c:v>29.4</c:v>
                </c:pt>
                <c:pt idx="125">
                  <c:v>29.5</c:v>
                </c:pt>
                <c:pt idx="126">
                  <c:v>29.6</c:v>
                </c:pt>
                <c:pt idx="127">
                  <c:v>29.7</c:v>
                </c:pt>
                <c:pt idx="128">
                  <c:v>29.8</c:v>
                </c:pt>
                <c:pt idx="129">
                  <c:v>29.9</c:v>
                </c:pt>
                <c:pt idx="130">
                  <c:v>30</c:v>
                </c:pt>
                <c:pt idx="131">
                  <c:v>30.1</c:v>
                </c:pt>
                <c:pt idx="132">
                  <c:v>30.2</c:v>
                </c:pt>
                <c:pt idx="133">
                  <c:v>30.3</c:v>
                </c:pt>
                <c:pt idx="134">
                  <c:v>30.4</c:v>
                </c:pt>
                <c:pt idx="135">
                  <c:v>30.5</c:v>
                </c:pt>
                <c:pt idx="136">
                  <c:v>30.6</c:v>
                </c:pt>
                <c:pt idx="137">
                  <c:v>30.7</c:v>
                </c:pt>
                <c:pt idx="138">
                  <c:v>30.8</c:v>
                </c:pt>
                <c:pt idx="139">
                  <c:v>30.9</c:v>
                </c:pt>
                <c:pt idx="140">
                  <c:v>31</c:v>
                </c:pt>
                <c:pt idx="141">
                  <c:v>31.1</c:v>
                </c:pt>
                <c:pt idx="142">
                  <c:v>31.2</c:v>
                </c:pt>
                <c:pt idx="143">
                  <c:v>31.3</c:v>
                </c:pt>
                <c:pt idx="144">
                  <c:v>31.4</c:v>
                </c:pt>
                <c:pt idx="145">
                  <c:v>31.5</c:v>
                </c:pt>
                <c:pt idx="146">
                  <c:v>31.6</c:v>
                </c:pt>
                <c:pt idx="147">
                  <c:v>31.7</c:v>
                </c:pt>
                <c:pt idx="148">
                  <c:v>31.8</c:v>
                </c:pt>
                <c:pt idx="149">
                  <c:v>31.9</c:v>
                </c:pt>
                <c:pt idx="150">
                  <c:v>32</c:v>
                </c:pt>
                <c:pt idx="151">
                  <c:v>32.1</c:v>
                </c:pt>
                <c:pt idx="152">
                  <c:v>32.200000000000003</c:v>
                </c:pt>
                <c:pt idx="153">
                  <c:v>32.300000000000004</c:v>
                </c:pt>
                <c:pt idx="154">
                  <c:v>32.4</c:v>
                </c:pt>
                <c:pt idx="155">
                  <c:v>32.5</c:v>
                </c:pt>
                <c:pt idx="156">
                  <c:v>32.6</c:v>
                </c:pt>
                <c:pt idx="157">
                  <c:v>32.700000000000003</c:v>
                </c:pt>
                <c:pt idx="158">
                  <c:v>32.800000000000004</c:v>
                </c:pt>
                <c:pt idx="159">
                  <c:v>32.9</c:v>
                </c:pt>
                <c:pt idx="160">
                  <c:v>33</c:v>
                </c:pt>
                <c:pt idx="161">
                  <c:v>33.1</c:v>
                </c:pt>
                <c:pt idx="162">
                  <c:v>33.200000000000003</c:v>
                </c:pt>
                <c:pt idx="163">
                  <c:v>33.300000000000004</c:v>
                </c:pt>
                <c:pt idx="164">
                  <c:v>33.4</c:v>
                </c:pt>
                <c:pt idx="165">
                  <c:v>33.5</c:v>
                </c:pt>
                <c:pt idx="166">
                  <c:v>33.6</c:v>
                </c:pt>
                <c:pt idx="167">
                  <c:v>33.700000000000003</c:v>
                </c:pt>
                <c:pt idx="168">
                  <c:v>33.800000000000004</c:v>
                </c:pt>
                <c:pt idx="169">
                  <c:v>33.9</c:v>
                </c:pt>
                <c:pt idx="170">
                  <c:v>34</c:v>
                </c:pt>
                <c:pt idx="171">
                  <c:v>34.1</c:v>
                </c:pt>
                <c:pt idx="172">
                  <c:v>34.200000000000003</c:v>
                </c:pt>
                <c:pt idx="173">
                  <c:v>34.300000000000004</c:v>
                </c:pt>
                <c:pt idx="174">
                  <c:v>34.4</c:v>
                </c:pt>
                <c:pt idx="175">
                  <c:v>34.5</c:v>
                </c:pt>
                <c:pt idx="176">
                  <c:v>34.6</c:v>
                </c:pt>
                <c:pt idx="177">
                  <c:v>34.700000000000003</c:v>
                </c:pt>
                <c:pt idx="178">
                  <c:v>34.800000000000004</c:v>
                </c:pt>
                <c:pt idx="179">
                  <c:v>34.9</c:v>
                </c:pt>
                <c:pt idx="180">
                  <c:v>35</c:v>
                </c:pt>
                <c:pt idx="181">
                  <c:v>35.1</c:v>
                </c:pt>
                <c:pt idx="182">
                  <c:v>35.200000000000003</c:v>
                </c:pt>
                <c:pt idx="183">
                  <c:v>35.300000000000004</c:v>
                </c:pt>
                <c:pt idx="184">
                  <c:v>35.4</c:v>
                </c:pt>
                <c:pt idx="185">
                  <c:v>35.5</c:v>
                </c:pt>
                <c:pt idx="186">
                  <c:v>35.6</c:v>
                </c:pt>
                <c:pt idx="187">
                  <c:v>35.700000000000003</c:v>
                </c:pt>
                <c:pt idx="188">
                  <c:v>35.800000000000004</c:v>
                </c:pt>
                <c:pt idx="189">
                  <c:v>35.9</c:v>
                </c:pt>
                <c:pt idx="190">
                  <c:v>36</c:v>
                </c:pt>
                <c:pt idx="191">
                  <c:v>36.1</c:v>
                </c:pt>
                <c:pt idx="192">
                  <c:v>36.200000000000003</c:v>
                </c:pt>
                <c:pt idx="193">
                  <c:v>36.300000000000004</c:v>
                </c:pt>
                <c:pt idx="194">
                  <c:v>36.4</c:v>
                </c:pt>
                <c:pt idx="195">
                  <c:v>36.5</c:v>
                </c:pt>
                <c:pt idx="196">
                  <c:v>36.6</c:v>
                </c:pt>
                <c:pt idx="197">
                  <c:v>36.700000000000003</c:v>
                </c:pt>
                <c:pt idx="198">
                  <c:v>36.800000000000004</c:v>
                </c:pt>
                <c:pt idx="199">
                  <c:v>36.9</c:v>
                </c:pt>
                <c:pt idx="200">
                  <c:v>37</c:v>
                </c:pt>
                <c:pt idx="201">
                  <c:v>37.1</c:v>
                </c:pt>
                <c:pt idx="202">
                  <c:v>37.200000000000003</c:v>
                </c:pt>
                <c:pt idx="203">
                  <c:v>37.300000000000004</c:v>
                </c:pt>
                <c:pt idx="204">
                  <c:v>37.4</c:v>
                </c:pt>
                <c:pt idx="205">
                  <c:v>37.5</c:v>
                </c:pt>
                <c:pt idx="206">
                  <c:v>37.6</c:v>
                </c:pt>
                <c:pt idx="207">
                  <c:v>37.700000000000003</c:v>
                </c:pt>
                <c:pt idx="208">
                  <c:v>37.800000000000004</c:v>
                </c:pt>
                <c:pt idx="209">
                  <c:v>37.9</c:v>
                </c:pt>
                <c:pt idx="210">
                  <c:v>38</c:v>
                </c:pt>
                <c:pt idx="211">
                  <c:v>38.1</c:v>
                </c:pt>
                <c:pt idx="212">
                  <c:v>38.200000000000003</c:v>
                </c:pt>
                <c:pt idx="213">
                  <c:v>38.300000000000004</c:v>
                </c:pt>
                <c:pt idx="214">
                  <c:v>38.4</c:v>
                </c:pt>
                <c:pt idx="215">
                  <c:v>38.5</c:v>
                </c:pt>
                <c:pt idx="216">
                  <c:v>38.6</c:v>
                </c:pt>
                <c:pt idx="217">
                  <c:v>38.700000000000003</c:v>
                </c:pt>
                <c:pt idx="218">
                  <c:v>38.800000000000004</c:v>
                </c:pt>
                <c:pt idx="219">
                  <c:v>38.9</c:v>
                </c:pt>
                <c:pt idx="220">
                  <c:v>39</c:v>
                </c:pt>
                <c:pt idx="221">
                  <c:v>39.1</c:v>
                </c:pt>
                <c:pt idx="222">
                  <c:v>39.200000000000003</c:v>
                </c:pt>
                <c:pt idx="223">
                  <c:v>39.300000000000004</c:v>
                </c:pt>
                <c:pt idx="224">
                  <c:v>39.4</c:v>
                </c:pt>
                <c:pt idx="225">
                  <c:v>39.5</c:v>
                </c:pt>
                <c:pt idx="226">
                  <c:v>39.6</c:v>
                </c:pt>
                <c:pt idx="227">
                  <c:v>39.700000000000003</c:v>
                </c:pt>
                <c:pt idx="228">
                  <c:v>39.800000000000004</c:v>
                </c:pt>
                <c:pt idx="229">
                  <c:v>39.9</c:v>
                </c:pt>
                <c:pt idx="230">
                  <c:v>40</c:v>
                </c:pt>
                <c:pt idx="231">
                  <c:v>40.1</c:v>
                </c:pt>
                <c:pt idx="232">
                  <c:v>40.200000000000003</c:v>
                </c:pt>
                <c:pt idx="233">
                  <c:v>40.300000000000004</c:v>
                </c:pt>
                <c:pt idx="234">
                  <c:v>40.4</c:v>
                </c:pt>
                <c:pt idx="235">
                  <c:v>40.5</c:v>
                </c:pt>
                <c:pt idx="236">
                  <c:v>40.6</c:v>
                </c:pt>
                <c:pt idx="237">
                  <c:v>40.700000000000003</c:v>
                </c:pt>
                <c:pt idx="238">
                  <c:v>40.800000000000004</c:v>
                </c:pt>
                <c:pt idx="239">
                  <c:v>40.9</c:v>
                </c:pt>
                <c:pt idx="240">
                  <c:v>41</c:v>
                </c:pt>
                <c:pt idx="241">
                  <c:v>41.1</c:v>
                </c:pt>
                <c:pt idx="242">
                  <c:v>41.2</c:v>
                </c:pt>
                <c:pt idx="243">
                  <c:v>41.3</c:v>
                </c:pt>
                <c:pt idx="244">
                  <c:v>41.4</c:v>
                </c:pt>
                <c:pt idx="245">
                  <c:v>41.5</c:v>
                </c:pt>
                <c:pt idx="246">
                  <c:v>41.6</c:v>
                </c:pt>
                <c:pt idx="247">
                  <c:v>41.7</c:v>
                </c:pt>
                <c:pt idx="248">
                  <c:v>41.8</c:v>
                </c:pt>
                <c:pt idx="249">
                  <c:v>41.9</c:v>
                </c:pt>
                <c:pt idx="250">
                  <c:v>42</c:v>
                </c:pt>
                <c:pt idx="251">
                  <c:v>42.1</c:v>
                </c:pt>
                <c:pt idx="252">
                  <c:v>42.2</c:v>
                </c:pt>
                <c:pt idx="253">
                  <c:v>42.3</c:v>
                </c:pt>
                <c:pt idx="254">
                  <c:v>42.4</c:v>
                </c:pt>
                <c:pt idx="255">
                  <c:v>42.5</c:v>
                </c:pt>
                <c:pt idx="256">
                  <c:v>42.6</c:v>
                </c:pt>
              </c:numCache>
            </c:numRef>
          </c:xVal>
          <c:yVal>
            <c:numRef>
              <c:f>A!$D$3:$D$362</c:f>
              <c:numCache>
                <c:formatCode>General</c:formatCode>
                <c:ptCount val="360"/>
                <c:pt idx="0">
                  <c:v>-500.0086</c:v>
                </c:pt>
                <c:pt idx="1">
                  <c:v>-492.22729999999905</c:v>
                </c:pt>
                <c:pt idx="2">
                  <c:v>-473.52339999999862</c:v>
                </c:pt>
                <c:pt idx="3">
                  <c:v>-454.81020000000001</c:v>
                </c:pt>
                <c:pt idx="4">
                  <c:v>-436.13389999999993</c:v>
                </c:pt>
                <c:pt idx="5">
                  <c:v>-417.5068</c:v>
                </c:pt>
                <c:pt idx="6">
                  <c:v>-398.93779999999862</c:v>
                </c:pt>
                <c:pt idx="7">
                  <c:v>-380.41659999999837</c:v>
                </c:pt>
                <c:pt idx="8">
                  <c:v>-361.96420000000001</c:v>
                </c:pt>
                <c:pt idx="9">
                  <c:v>-343.57729999999964</c:v>
                </c:pt>
                <c:pt idx="10">
                  <c:v>-325.35379999999969</c:v>
                </c:pt>
                <c:pt idx="11">
                  <c:v>-307.2149</c:v>
                </c:pt>
                <c:pt idx="12">
                  <c:v>-289.18270000000001</c:v>
                </c:pt>
                <c:pt idx="13">
                  <c:v>-271.26409999999993</c:v>
                </c:pt>
                <c:pt idx="14">
                  <c:v>-253.45670000000001</c:v>
                </c:pt>
                <c:pt idx="15">
                  <c:v>-235.78200000000001</c:v>
                </c:pt>
                <c:pt idx="16">
                  <c:v>-218.23509999999999</c:v>
                </c:pt>
                <c:pt idx="17">
                  <c:v>-200.83280000000047</c:v>
                </c:pt>
                <c:pt idx="18">
                  <c:v>-183.6233</c:v>
                </c:pt>
                <c:pt idx="19">
                  <c:v>-166.64579999999998</c:v>
                </c:pt>
                <c:pt idx="20">
                  <c:v>-149.90479999999999</c:v>
                </c:pt>
                <c:pt idx="21">
                  <c:v>-133.50469999999999</c:v>
                </c:pt>
                <c:pt idx="22">
                  <c:v>-117.49360000000024</c:v>
                </c:pt>
                <c:pt idx="23">
                  <c:v>-101.95320000000002</c:v>
                </c:pt>
                <c:pt idx="24">
                  <c:v>-86.981200000000271</c:v>
                </c:pt>
                <c:pt idx="25">
                  <c:v>-72.679299999999998</c:v>
                </c:pt>
                <c:pt idx="26">
                  <c:v>-59.204300000000003</c:v>
                </c:pt>
                <c:pt idx="27">
                  <c:v>-46.739800000000002</c:v>
                </c:pt>
                <c:pt idx="28">
                  <c:v>-35.523800000000001</c:v>
                </c:pt>
                <c:pt idx="29">
                  <c:v>-25.814299999999999</c:v>
                </c:pt>
                <c:pt idx="30">
                  <c:v>-17.819400000000005</c:v>
                </c:pt>
                <c:pt idx="31">
                  <c:v>-11.6698</c:v>
                </c:pt>
                <c:pt idx="32">
                  <c:v>-7.3028999999999975</c:v>
                </c:pt>
                <c:pt idx="33">
                  <c:v>-4.4028</c:v>
                </c:pt>
                <c:pt idx="34">
                  <c:v>-2.5889000000000002</c:v>
                </c:pt>
                <c:pt idx="35">
                  <c:v>-1.4993999999999954</c:v>
                </c:pt>
                <c:pt idx="36">
                  <c:v>-0.86050000000000004</c:v>
                </c:pt>
                <c:pt idx="37">
                  <c:v>-0.49280000000000124</c:v>
                </c:pt>
                <c:pt idx="38">
                  <c:v>-0.28160000000000002</c:v>
                </c:pt>
                <c:pt idx="39">
                  <c:v>-0.16070000000000001</c:v>
                </c:pt>
                <c:pt idx="40">
                  <c:v>-9.1500000000000026E-2</c:v>
                </c:pt>
                <c:pt idx="41">
                  <c:v>-5.1999999999999998E-2</c:v>
                </c:pt>
                <c:pt idx="42">
                  <c:v>-2.9399999999999999E-2</c:v>
                </c:pt>
                <c:pt idx="43">
                  <c:v>-1.6600000000000066E-2</c:v>
                </c:pt>
                <c:pt idx="44">
                  <c:v>-9.3000000000000391E-3</c:v>
                </c:pt>
                <c:pt idx="45">
                  <c:v>-5.1000000000000004E-3</c:v>
                </c:pt>
                <c:pt idx="46">
                  <c:v>-2.8000000000000052E-3</c:v>
                </c:pt>
                <c:pt idx="47">
                  <c:v>-1.5000000000000039E-3</c:v>
                </c:pt>
                <c:pt idx="48">
                  <c:v>-8.0000000000000264E-4</c:v>
                </c:pt>
                <c:pt idx="49">
                  <c:v>-4.0000000000000034E-4</c:v>
                </c:pt>
                <c:pt idx="50">
                  <c:v>-2.0000000000000052E-4</c:v>
                </c:pt>
                <c:pt idx="51">
                  <c:v>-1.0000000000000044E-4</c:v>
                </c:pt>
                <c:pt idx="52">
                  <c:v>0</c:v>
                </c:pt>
                <c:pt idx="53">
                  <c:v>0</c:v>
                </c:pt>
                <c:pt idx="54">
                  <c:v>0</c:v>
                </c:pt>
                <c:pt idx="55">
                  <c:v>0</c:v>
                </c:pt>
                <c:pt idx="56">
                  <c:v>0</c:v>
                </c:pt>
                <c:pt idx="57">
                  <c:v>0</c:v>
                </c:pt>
                <c:pt idx="58">
                  <c:v>0</c:v>
                </c:pt>
                <c:pt idx="59">
                  <c:v>0</c:v>
                </c:pt>
                <c:pt idx="60">
                  <c:v>0</c:v>
                </c:pt>
                <c:pt idx="61">
                  <c:v>0</c:v>
                </c:pt>
                <c:pt idx="62">
                  <c:v>0</c:v>
                </c:pt>
                <c:pt idx="63">
                  <c:v>-2.0000000000000052E-4</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2.0000000000000052E-4</c:v>
                </c:pt>
                <c:pt idx="105">
                  <c:v>2.0000000000000052E-4</c:v>
                </c:pt>
                <c:pt idx="106">
                  <c:v>3.0000000000000111E-4</c:v>
                </c:pt>
                <c:pt idx="107">
                  <c:v>4.0000000000000034E-4</c:v>
                </c:pt>
                <c:pt idx="108">
                  <c:v>5.0000000000000034E-4</c:v>
                </c:pt>
                <c:pt idx="109">
                  <c:v>7.0000000000000249E-4</c:v>
                </c:pt>
                <c:pt idx="110">
                  <c:v>8.0000000000000264E-4</c:v>
                </c:pt>
                <c:pt idx="111">
                  <c:v>1.0000000000000039E-3</c:v>
                </c:pt>
                <c:pt idx="112">
                  <c:v>1.1999999999999999E-3</c:v>
                </c:pt>
                <c:pt idx="113">
                  <c:v>1.1999999999999999E-3</c:v>
                </c:pt>
                <c:pt idx="114">
                  <c:v>1.5000000000000039E-3</c:v>
                </c:pt>
                <c:pt idx="115">
                  <c:v>1.7000000000000049E-3</c:v>
                </c:pt>
                <c:pt idx="116">
                  <c:v>2.0000000000000052E-3</c:v>
                </c:pt>
                <c:pt idx="117">
                  <c:v>2.2000000000000079E-3</c:v>
                </c:pt>
                <c:pt idx="118">
                  <c:v>2.3999999999999998E-3</c:v>
                </c:pt>
                <c:pt idx="119">
                  <c:v>2.8000000000000052E-3</c:v>
                </c:pt>
                <c:pt idx="120">
                  <c:v>2.8000000000000052E-3</c:v>
                </c:pt>
                <c:pt idx="121">
                  <c:v>3.1000000000000112E-3</c:v>
                </c:pt>
                <c:pt idx="122">
                  <c:v>3.8000000000000052E-3</c:v>
                </c:pt>
                <c:pt idx="123">
                  <c:v>4.1999999999999997E-3</c:v>
                </c:pt>
                <c:pt idx="124">
                  <c:v>4.5000000000000014E-3</c:v>
                </c:pt>
                <c:pt idx="125">
                  <c:v>4.9000000000000189E-3</c:v>
                </c:pt>
                <c:pt idx="126">
                  <c:v>5.3000000000000104E-3</c:v>
                </c:pt>
                <c:pt idx="127">
                  <c:v>6.0000000000000114E-3</c:v>
                </c:pt>
                <c:pt idx="128">
                  <c:v>6.0000000000000114E-3</c:v>
                </c:pt>
                <c:pt idx="129">
                  <c:v>6.800000000000017E-3</c:v>
                </c:pt>
                <c:pt idx="130">
                  <c:v>7.4000000000000281E-3</c:v>
                </c:pt>
                <c:pt idx="131">
                  <c:v>7.9000000000000303E-3</c:v>
                </c:pt>
                <c:pt idx="132">
                  <c:v>8.9000000000000207E-3</c:v>
                </c:pt>
                <c:pt idx="133">
                  <c:v>9.2000000000000068E-3</c:v>
                </c:pt>
                <c:pt idx="134">
                  <c:v>1.0500000000000021E-2</c:v>
                </c:pt>
                <c:pt idx="135">
                  <c:v>1.0800000000000021E-2</c:v>
                </c:pt>
                <c:pt idx="136">
                  <c:v>1.1800000000000054E-2</c:v>
                </c:pt>
                <c:pt idx="137">
                  <c:v>1.2400000000000001E-2</c:v>
                </c:pt>
                <c:pt idx="138">
                  <c:v>1.2900000000000003E-2</c:v>
                </c:pt>
                <c:pt idx="139">
                  <c:v>1.4999999999999998E-2</c:v>
                </c:pt>
                <c:pt idx="140">
                  <c:v>1.5299999999999998E-2</c:v>
                </c:pt>
                <c:pt idx="141">
                  <c:v>1.6000000000000021E-2</c:v>
                </c:pt>
                <c:pt idx="142">
                  <c:v>1.7399999999999999E-2</c:v>
                </c:pt>
                <c:pt idx="143">
                  <c:v>1.880000000000006E-2</c:v>
                </c:pt>
                <c:pt idx="144">
                  <c:v>1.9699999999999999E-2</c:v>
                </c:pt>
                <c:pt idx="145">
                  <c:v>2.1399999999999999E-2</c:v>
                </c:pt>
                <c:pt idx="146">
                  <c:v>2.3E-2</c:v>
                </c:pt>
                <c:pt idx="147">
                  <c:v>2.3400000000000001E-2</c:v>
                </c:pt>
                <c:pt idx="148">
                  <c:v>2.5600000000000012E-2</c:v>
                </c:pt>
                <c:pt idx="149">
                  <c:v>2.6700000000000002E-2</c:v>
                </c:pt>
                <c:pt idx="150">
                  <c:v>2.7900000000000012E-2</c:v>
                </c:pt>
                <c:pt idx="151">
                  <c:v>3.1700000000000006E-2</c:v>
                </c:pt>
                <c:pt idx="152">
                  <c:v>3.210000000000001E-2</c:v>
                </c:pt>
                <c:pt idx="153">
                  <c:v>3.4500000000000003E-2</c:v>
                </c:pt>
                <c:pt idx="154">
                  <c:v>3.5999999999999997E-2</c:v>
                </c:pt>
                <c:pt idx="155">
                  <c:v>3.7200000000000052E-2</c:v>
                </c:pt>
                <c:pt idx="156">
                  <c:v>4.0599999999999997E-2</c:v>
                </c:pt>
                <c:pt idx="157">
                  <c:v>4.3999999999999997E-2</c:v>
                </c:pt>
                <c:pt idx="158">
                  <c:v>4.6199999999999998E-2</c:v>
                </c:pt>
                <c:pt idx="159">
                  <c:v>4.8800000000000003E-2</c:v>
                </c:pt>
                <c:pt idx="160">
                  <c:v>5.0400000000000014E-2</c:v>
                </c:pt>
                <c:pt idx="161">
                  <c:v>5.4500000000000014E-2</c:v>
                </c:pt>
                <c:pt idx="162">
                  <c:v>5.8800000000000012E-2</c:v>
                </c:pt>
                <c:pt idx="163">
                  <c:v>6.1600000000000002E-2</c:v>
                </c:pt>
                <c:pt idx="164">
                  <c:v>6.6000000000000003E-2</c:v>
                </c:pt>
                <c:pt idx="165">
                  <c:v>6.8699999999999997E-2</c:v>
                </c:pt>
                <c:pt idx="166">
                  <c:v>7.4800000000000033E-2</c:v>
                </c:pt>
                <c:pt idx="167">
                  <c:v>7.5600000000000001E-2</c:v>
                </c:pt>
                <c:pt idx="168">
                  <c:v>8.3600000000000355E-2</c:v>
                </c:pt>
                <c:pt idx="169">
                  <c:v>8.8400000000000006E-2</c:v>
                </c:pt>
                <c:pt idx="170">
                  <c:v>9.1700000000000004E-2</c:v>
                </c:pt>
                <c:pt idx="171">
                  <c:v>9.5500000000000265E-2</c:v>
                </c:pt>
                <c:pt idx="172">
                  <c:v>0.10440000000000002</c:v>
                </c:pt>
                <c:pt idx="173">
                  <c:v>0.10780000000000002</c:v>
                </c:pt>
                <c:pt idx="174">
                  <c:v>0.11650000000000002</c:v>
                </c:pt>
                <c:pt idx="175">
                  <c:v>0.12130000000000002</c:v>
                </c:pt>
                <c:pt idx="176">
                  <c:v>0.12570000000000001</c:v>
                </c:pt>
                <c:pt idx="177">
                  <c:v>0.13489999999999999</c:v>
                </c:pt>
                <c:pt idx="178">
                  <c:v>0.13930000000000001</c:v>
                </c:pt>
                <c:pt idx="179">
                  <c:v>0.15020000000000044</c:v>
                </c:pt>
                <c:pt idx="180">
                  <c:v>0.1590000000000005</c:v>
                </c:pt>
                <c:pt idx="181">
                  <c:v>0.16839999999999999</c:v>
                </c:pt>
                <c:pt idx="182">
                  <c:v>0.18140000000000056</c:v>
                </c:pt>
                <c:pt idx="183">
                  <c:v>0.19339999999999999</c:v>
                </c:pt>
                <c:pt idx="184">
                  <c:v>0.20019999999999999</c:v>
                </c:pt>
                <c:pt idx="185">
                  <c:v>0.22470000000000001</c:v>
                </c:pt>
                <c:pt idx="186">
                  <c:v>0.23469999999999999</c:v>
                </c:pt>
                <c:pt idx="187">
                  <c:v>0.24600000000000041</c:v>
                </c:pt>
                <c:pt idx="188">
                  <c:v>0.26090000000000002</c:v>
                </c:pt>
                <c:pt idx="189">
                  <c:v>0.27930000000000038</c:v>
                </c:pt>
                <c:pt idx="190">
                  <c:v>0.30560000000000032</c:v>
                </c:pt>
                <c:pt idx="191">
                  <c:v>0.32270000000000032</c:v>
                </c:pt>
                <c:pt idx="192">
                  <c:v>0.34610000000000002</c:v>
                </c:pt>
                <c:pt idx="193">
                  <c:v>0.37180000000000124</c:v>
                </c:pt>
                <c:pt idx="194">
                  <c:v>0.41760000000000008</c:v>
                </c:pt>
                <c:pt idx="195">
                  <c:v>0.46250000000000002</c:v>
                </c:pt>
                <c:pt idx="196">
                  <c:v>0.52249999999999996</c:v>
                </c:pt>
                <c:pt idx="197">
                  <c:v>0.59360000000000002</c:v>
                </c:pt>
                <c:pt idx="198">
                  <c:v>0.72030000000000005</c:v>
                </c:pt>
                <c:pt idx="199">
                  <c:v>0.8766000000000026</c:v>
                </c:pt>
                <c:pt idx="200">
                  <c:v>1.1825000000000001</c:v>
                </c:pt>
                <c:pt idx="201">
                  <c:v>1.5675999999999959</c:v>
                </c:pt>
                <c:pt idx="202">
                  <c:v>2.2018</c:v>
                </c:pt>
                <c:pt idx="203">
                  <c:v>3.2876000000000012</c:v>
                </c:pt>
                <c:pt idx="204">
                  <c:v>4.8107999999999995</c:v>
                </c:pt>
                <c:pt idx="205">
                  <c:v>7.1953999999999985</c:v>
                </c:pt>
                <c:pt idx="206">
                  <c:v>11.562000000000006</c:v>
                </c:pt>
                <c:pt idx="207">
                  <c:v>16.985999999999908</c:v>
                </c:pt>
                <c:pt idx="208">
                  <c:v>25.440299999999908</c:v>
                </c:pt>
                <c:pt idx="209">
                  <c:v>38.126700000000113</c:v>
                </c:pt>
                <c:pt idx="210">
                  <c:v>57.289300000000011</c:v>
                </c:pt>
                <c:pt idx="211">
                  <c:v>86.389899999999983</c:v>
                </c:pt>
                <c:pt idx="212">
                  <c:v>132.58969999999999</c:v>
                </c:pt>
                <c:pt idx="213">
                  <c:v>206.17049999999998</c:v>
                </c:pt>
                <c:pt idx="214">
                  <c:v>289.49009999999868</c:v>
                </c:pt>
                <c:pt idx="215">
                  <c:v>395.75510000000003</c:v>
                </c:pt>
                <c:pt idx="216">
                  <c:v>499.5147</c:v>
                </c:pt>
                <c:pt idx="217">
                  <c:v>499.70619999999855</c:v>
                </c:pt>
                <c:pt idx="218">
                  <c:v>499.64409999999998</c:v>
                </c:pt>
                <c:pt idx="219">
                  <c:v>499.69439999999969</c:v>
                </c:pt>
                <c:pt idx="220">
                  <c:v>499.71589999999969</c:v>
                </c:pt>
                <c:pt idx="221">
                  <c:v>499.72129999999873</c:v>
                </c:pt>
                <c:pt idx="222">
                  <c:v>499.71849999999893</c:v>
                </c:pt>
                <c:pt idx="223">
                  <c:v>499.71039999999874</c:v>
                </c:pt>
                <c:pt idx="224">
                  <c:v>499.76979999999969</c:v>
                </c:pt>
                <c:pt idx="225">
                  <c:v>499.76409999999993</c:v>
                </c:pt>
                <c:pt idx="226">
                  <c:v>499.77</c:v>
                </c:pt>
                <c:pt idx="227">
                  <c:v>499.76669999999905</c:v>
                </c:pt>
                <c:pt idx="228">
                  <c:v>499.80500000000001</c:v>
                </c:pt>
                <c:pt idx="229">
                  <c:v>499.834</c:v>
                </c:pt>
                <c:pt idx="230">
                  <c:v>499.79480000000001</c:v>
                </c:pt>
                <c:pt idx="231">
                  <c:v>499.83529999999905</c:v>
                </c:pt>
                <c:pt idx="232">
                  <c:v>499.82139999999862</c:v>
                </c:pt>
                <c:pt idx="233">
                  <c:v>499.87639999999874</c:v>
                </c:pt>
                <c:pt idx="234">
                  <c:v>499.85300000000001</c:v>
                </c:pt>
                <c:pt idx="235">
                  <c:v>499.87639999999874</c:v>
                </c:pt>
                <c:pt idx="236">
                  <c:v>499.8972</c:v>
                </c:pt>
                <c:pt idx="237">
                  <c:v>499.9436</c:v>
                </c:pt>
                <c:pt idx="238">
                  <c:v>499.89929999999993</c:v>
                </c:pt>
                <c:pt idx="239">
                  <c:v>499.87189999999993</c:v>
                </c:pt>
                <c:pt idx="240">
                  <c:v>499.90269999999964</c:v>
                </c:pt>
                <c:pt idx="241">
                  <c:v>499.94609999999892</c:v>
                </c:pt>
                <c:pt idx="242">
                  <c:v>499.9246</c:v>
                </c:pt>
                <c:pt idx="243">
                  <c:v>499.94</c:v>
                </c:pt>
                <c:pt idx="244">
                  <c:v>499.93989999999923</c:v>
                </c:pt>
                <c:pt idx="245">
                  <c:v>499.96029999999905</c:v>
                </c:pt>
                <c:pt idx="246">
                  <c:v>499.94720000000001</c:v>
                </c:pt>
                <c:pt idx="247">
                  <c:v>499.95760000000001</c:v>
                </c:pt>
                <c:pt idx="248">
                  <c:v>499.95309999999893</c:v>
                </c:pt>
                <c:pt idx="249">
                  <c:v>499.96669999999892</c:v>
                </c:pt>
                <c:pt idx="250">
                  <c:v>499.95370000000003</c:v>
                </c:pt>
                <c:pt idx="251">
                  <c:v>499.98659999999836</c:v>
                </c:pt>
                <c:pt idx="252">
                  <c:v>499.95749999999964</c:v>
                </c:pt>
                <c:pt idx="253">
                  <c:v>499.99309999999855</c:v>
                </c:pt>
                <c:pt idx="254">
                  <c:v>499.96699999999868</c:v>
                </c:pt>
                <c:pt idx="255">
                  <c:v>499.97739999999874</c:v>
                </c:pt>
                <c:pt idx="256">
                  <c:v>500.00569999999999</c:v>
                </c:pt>
              </c:numCache>
            </c:numRef>
          </c:yVal>
          <c:smooth val="0"/>
        </c:ser>
        <c:ser>
          <c:idx val="5"/>
          <c:order val="1"/>
          <c:tx>
            <c:v>-40</c:v>
          </c:tx>
          <c:marker>
            <c:symbol val="diamond"/>
            <c:size val="3"/>
          </c:marker>
          <c:xVal>
            <c:numRef>
              <c:f>A!$E$3:$E$375</c:f>
              <c:numCache>
                <c:formatCode>General</c:formatCode>
                <c:ptCount val="373"/>
                <c:pt idx="0">
                  <c:v>-1.1800000000000037</c:v>
                </c:pt>
                <c:pt idx="1">
                  <c:v>-1.1599999999999957</c:v>
                </c:pt>
                <c:pt idx="2">
                  <c:v>-1.1399999999999957</c:v>
                </c:pt>
                <c:pt idx="3">
                  <c:v>-1.1200000000000001</c:v>
                </c:pt>
                <c:pt idx="4">
                  <c:v>-1.1000000000000001</c:v>
                </c:pt>
                <c:pt idx="5">
                  <c:v>-1.08</c:v>
                </c:pt>
                <c:pt idx="6">
                  <c:v>-1.06</c:v>
                </c:pt>
                <c:pt idx="7">
                  <c:v>-1.04</c:v>
                </c:pt>
                <c:pt idx="8">
                  <c:v>-1.02</c:v>
                </c:pt>
                <c:pt idx="9">
                  <c:v>-1</c:v>
                </c:pt>
                <c:pt idx="10">
                  <c:v>-0.98</c:v>
                </c:pt>
                <c:pt idx="11">
                  <c:v>-0.96000000000000063</c:v>
                </c:pt>
                <c:pt idx="12">
                  <c:v>-0.94000000000000061</c:v>
                </c:pt>
                <c:pt idx="13">
                  <c:v>-0.92</c:v>
                </c:pt>
                <c:pt idx="14">
                  <c:v>-0.9</c:v>
                </c:pt>
                <c:pt idx="15">
                  <c:v>-0.88</c:v>
                </c:pt>
                <c:pt idx="16">
                  <c:v>-0.86000000000000065</c:v>
                </c:pt>
                <c:pt idx="17">
                  <c:v>-0.84000000000000064</c:v>
                </c:pt>
                <c:pt idx="18">
                  <c:v>-0.82000000000000062</c:v>
                </c:pt>
                <c:pt idx="19">
                  <c:v>-0.8</c:v>
                </c:pt>
                <c:pt idx="20">
                  <c:v>-0.78</c:v>
                </c:pt>
                <c:pt idx="21">
                  <c:v>-0.76000000000000212</c:v>
                </c:pt>
                <c:pt idx="22">
                  <c:v>-0.74000000000000188</c:v>
                </c:pt>
                <c:pt idx="23">
                  <c:v>-0.72000000000000064</c:v>
                </c:pt>
                <c:pt idx="24">
                  <c:v>-0.70000000000000062</c:v>
                </c:pt>
                <c:pt idx="25">
                  <c:v>-0.68</c:v>
                </c:pt>
                <c:pt idx="26">
                  <c:v>-0.66000000000000236</c:v>
                </c:pt>
                <c:pt idx="27">
                  <c:v>-0.64000000000000212</c:v>
                </c:pt>
                <c:pt idx="28">
                  <c:v>-0.62000000000000188</c:v>
                </c:pt>
                <c:pt idx="29">
                  <c:v>-0.60000000000000064</c:v>
                </c:pt>
                <c:pt idx="30">
                  <c:v>-0.58000000000000007</c:v>
                </c:pt>
                <c:pt idx="31">
                  <c:v>-0.56000000000000005</c:v>
                </c:pt>
                <c:pt idx="32">
                  <c:v>-0.54</c:v>
                </c:pt>
                <c:pt idx="33">
                  <c:v>-0.52</c:v>
                </c:pt>
                <c:pt idx="34">
                  <c:v>-0.5</c:v>
                </c:pt>
                <c:pt idx="35">
                  <c:v>-0.48000000000000032</c:v>
                </c:pt>
                <c:pt idx="36">
                  <c:v>-0.46</c:v>
                </c:pt>
                <c:pt idx="37">
                  <c:v>-0.44</c:v>
                </c:pt>
                <c:pt idx="38">
                  <c:v>-0.42000000000000032</c:v>
                </c:pt>
                <c:pt idx="39">
                  <c:v>-0.4</c:v>
                </c:pt>
                <c:pt idx="40">
                  <c:v>-0.38000000000000106</c:v>
                </c:pt>
                <c:pt idx="41">
                  <c:v>-0.36000000000000032</c:v>
                </c:pt>
                <c:pt idx="42">
                  <c:v>-0.34</c:v>
                </c:pt>
                <c:pt idx="43">
                  <c:v>-0.32000000000000106</c:v>
                </c:pt>
                <c:pt idx="44">
                  <c:v>-0.30000000000000032</c:v>
                </c:pt>
                <c:pt idx="45">
                  <c:v>-0.28000000000000008</c:v>
                </c:pt>
                <c:pt idx="46">
                  <c:v>-0.26</c:v>
                </c:pt>
                <c:pt idx="47">
                  <c:v>-0.24000000000000021</c:v>
                </c:pt>
                <c:pt idx="48">
                  <c:v>-0.22</c:v>
                </c:pt>
                <c:pt idx="49">
                  <c:v>-0.2</c:v>
                </c:pt>
                <c:pt idx="50">
                  <c:v>-0.18000000000000024</c:v>
                </c:pt>
                <c:pt idx="51">
                  <c:v>-0.16</c:v>
                </c:pt>
                <c:pt idx="52">
                  <c:v>-0.14000000000000001</c:v>
                </c:pt>
                <c:pt idx="53">
                  <c:v>-0.12000000000000002</c:v>
                </c:pt>
                <c:pt idx="54">
                  <c:v>-0.1</c:v>
                </c:pt>
                <c:pt idx="55">
                  <c:v>-8.0000000000000043E-2</c:v>
                </c:pt>
                <c:pt idx="56">
                  <c:v>-6.0000000000000032E-2</c:v>
                </c:pt>
                <c:pt idx="57">
                  <c:v>-4.0000000000000022E-2</c:v>
                </c:pt>
                <c:pt idx="58">
                  <c:v>-2.0000000000000011E-2</c:v>
                </c:pt>
                <c:pt idx="59">
                  <c:v>0</c:v>
                </c:pt>
                <c:pt idx="60">
                  <c:v>20.100000000000001</c:v>
                </c:pt>
                <c:pt idx="61">
                  <c:v>20.3</c:v>
                </c:pt>
                <c:pt idx="62">
                  <c:v>20.5</c:v>
                </c:pt>
                <c:pt idx="63">
                  <c:v>20.7</c:v>
                </c:pt>
                <c:pt idx="64">
                  <c:v>20.9</c:v>
                </c:pt>
                <c:pt idx="65">
                  <c:v>21.1</c:v>
                </c:pt>
                <c:pt idx="66">
                  <c:v>21.3</c:v>
                </c:pt>
                <c:pt idx="67">
                  <c:v>21.5</c:v>
                </c:pt>
                <c:pt idx="68">
                  <c:v>21.7</c:v>
                </c:pt>
                <c:pt idx="69">
                  <c:v>21.9</c:v>
                </c:pt>
                <c:pt idx="70">
                  <c:v>22.1</c:v>
                </c:pt>
                <c:pt idx="71">
                  <c:v>22.3</c:v>
                </c:pt>
                <c:pt idx="72">
                  <c:v>22.5</c:v>
                </c:pt>
                <c:pt idx="73">
                  <c:v>22.7</c:v>
                </c:pt>
                <c:pt idx="74">
                  <c:v>22.8</c:v>
                </c:pt>
                <c:pt idx="75">
                  <c:v>23</c:v>
                </c:pt>
                <c:pt idx="76">
                  <c:v>23.1</c:v>
                </c:pt>
                <c:pt idx="77">
                  <c:v>23.2</c:v>
                </c:pt>
                <c:pt idx="78">
                  <c:v>23.4</c:v>
                </c:pt>
                <c:pt idx="79">
                  <c:v>23.5</c:v>
                </c:pt>
                <c:pt idx="80">
                  <c:v>23.7</c:v>
                </c:pt>
                <c:pt idx="81">
                  <c:v>23.8</c:v>
                </c:pt>
                <c:pt idx="82">
                  <c:v>23.9</c:v>
                </c:pt>
                <c:pt idx="83">
                  <c:v>24</c:v>
                </c:pt>
                <c:pt idx="84">
                  <c:v>24.1</c:v>
                </c:pt>
                <c:pt idx="85">
                  <c:v>24.3</c:v>
                </c:pt>
                <c:pt idx="86">
                  <c:v>24.4</c:v>
                </c:pt>
                <c:pt idx="87">
                  <c:v>24.5</c:v>
                </c:pt>
                <c:pt idx="88">
                  <c:v>24.6</c:v>
                </c:pt>
                <c:pt idx="89">
                  <c:v>24.7</c:v>
                </c:pt>
                <c:pt idx="90">
                  <c:v>24.9</c:v>
                </c:pt>
                <c:pt idx="91">
                  <c:v>25.1</c:v>
                </c:pt>
                <c:pt idx="92">
                  <c:v>25.2</c:v>
                </c:pt>
                <c:pt idx="93">
                  <c:v>25.3</c:v>
                </c:pt>
                <c:pt idx="94">
                  <c:v>25.4</c:v>
                </c:pt>
                <c:pt idx="95">
                  <c:v>25.6</c:v>
                </c:pt>
                <c:pt idx="96">
                  <c:v>25.7</c:v>
                </c:pt>
                <c:pt idx="97">
                  <c:v>25.8</c:v>
                </c:pt>
                <c:pt idx="98">
                  <c:v>25.9</c:v>
                </c:pt>
                <c:pt idx="99">
                  <c:v>26</c:v>
                </c:pt>
                <c:pt idx="100">
                  <c:v>26.1</c:v>
                </c:pt>
                <c:pt idx="101">
                  <c:v>26.2</c:v>
                </c:pt>
                <c:pt idx="102">
                  <c:v>26.3</c:v>
                </c:pt>
                <c:pt idx="103">
                  <c:v>26.4</c:v>
                </c:pt>
                <c:pt idx="104">
                  <c:v>26.5</c:v>
                </c:pt>
                <c:pt idx="105">
                  <c:v>26.6</c:v>
                </c:pt>
                <c:pt idx="106">
                  <c:v>26.7</c:v>
                </c:pt>
                <c:pt idx="107">
                  <c:v>26.8</c:v>
                </c:pt>
                <c:pt idx="108">
                  <c:v>26.9</c:v>
                </c:pt>
                <c:pt idx="109">
                  <c:v>27</c:v>
                </c:pt>
                <c:pt idx="110">
                  <c:v>27.1</c:v>
                </c:pt>
                <c:pt idx="111">
                  <c:v>27.2</c:v>
                </c:pt>
                <c:pt idx="112">
                  <c:v>27.3</c:v>
                </c:pt>
                <c:pt idx="113">
                  <c:v>27.4</c:v>
                </c:pt>
                <c:pt idx="114">
                  <c:v>27.5</c:v>
                </c:pt>
                <c:pt idx="115">
                  <c:v>27.6</c:v>
                </c:pt>
                <c:pt idx="116">
                  <c:v>27.7</c:v>
                </c:pt>
                <c:pt idx="117">
                  <c:v>27.8</c:v>
                </c:pt>
                <c:pt idx="118">
                  <c:v>27.9</c:v>
                </c:pt>
                <c:pt idx="119">
                  <c:v>28</c:v>
                </c:pt>
                <c:pt idx="120">
                  <c:v>28.1</c:v>
                </c:pt>
                <c:pt idx="121">
                  <c:v>28.2</c:v>
                </c:pt>
                <c:pt idx="122">
                  <c:v>28.3</c:v>
                </c:pt>
                <c:pt idx="123">
                  <c:v>28.4</c:v>
                </c:pt>
                <c:pt idx="124">
                  <c:v>28.5</c:v>
                </c:pt>
                <c:pt idx="125">
                  <c:v>28.6</c:v>
                </c:pt>
                <c:pt idx="126">
                  <c:v>28.7</c:v>
                </c:pt>
                <c:pt idx="127">
                  <c:v>28.8</c:v>
                </c:pt>
                <c:pt idx="128">
                  <c:v>28.9</c:v>
                </c:pt>
                <c:pt idx="129">
                  <c:v>29</c:v>
                </c:pt>
                <c:pt idx="130">
                  <c:v>29.1</c:v>
                </c:pt>
                <c:pt idx="131">
                  <c:v>29.2</c:v>
                </c:pt>
                <c:pt idx="132">
                  <c:v>29.3</c:v>
                </c:pt>
                <c:pt idx="133">
                  <c:v>29.4</c:v>
                </c:pt>
                <c:pt idx="134">
                  <c:v>29.5</c:v>
                </c:pt>
                <c:pt idx="135">
                  <c:v>29.6</c:v>
                </c:pt>
                <c:pt idx="136">
                  <c:v>29.7</c:v>
                </c:pt>
                <c:pt idx="137">
                  <c:v>29.8</c:v>
                </c:pt>
                <c:pt idx="138">
                  <c:v>29.9</c:v>
                </c:pt>
                <c:pt idx="139">
                  <c:v>30</c:v>
                </c:pt>
                <c:pt idx="140">
                  <c:v>30.1</c:v>
                </c:pt>
                <c:pt idx="141">
                  <c:v>30.2</c:v>
                </c:pt>
                <c:pt idx="142">
                  <c:v>30.3</c:v>
                </c:pt>
                <c:pt idx="143">
                  <c:v>30.4</c:v>
                </c:pt>
                <c:pt idx="144">
                  <c:v>30.5</c:v>
                </c:pt>
                <c:pt idx="145">
                  <c:v>30.6</c:v>
                </c:pt>
                <c:pt idx="146">
                  <c:v>30.7</c:v>
                </c:pt>
                <c:pt idx="147">
                  <c:v>30.8</c:v>
                </c:pt>
                <c:pt idx="148">
                  <c:v>30.9</c:v>
                </c:pt>
                <c:pt idx="149">
                  <c:v>31</c:v>
                </c:pt>
                <c:pt idx="150">
                  <c:v>31.1</c:v>
                </c:pt>
                <c:pt idx="151">
                  <c:v>31.2</c:v>
                </c:pt>
                <c:pt idx="152">
                  <c:v>31.3</c:v>
                </c:pt>
                <c:pt idx="153">
                  <c:v>31.4</c:v>
                </c:pt>
                <c:pt idx="154">
                  <c:v>31.5</c:v>
                </c:pt>
                <c:pt idx="155">
                  <c:v>31.6</c:v>
                </c:pt>
                <c:pt idx="156">
                  <c:v>31.7</c:v>
                </c:pt>
                <c:pt idx="157">
                  <c:v>31.8</c:v>
                </c:pt>
                <c:pt idx="158">
                  <c:v>31.9</c:v>
                </c:pt>
                <c:pt idx="159">
                  <c:v>32</c:v>
                </c:pt>
                <c:pt idx="160">
                  <c:v>32.1</c:v>
                </c:pt>
                <c:pt idx="161">
                  <c:v>32.200000000000003</c:v>
                </c:pt>
                <c:pt idx="162">
                  <c:v>32.300000000000004</c:v>
                </c:pt>
                <c:pt idx="163">
                  <c:v>32.4</c:v>
                </c:pt>
                <c:pt idx="164">
                  <c:v>32.5</c:v>
                </c:pt>
                <c:pt idx="165">
                  <c:v>32.6</c:v>
                </c:pt>
                <c:pt idx="166">
                  <c:v>32.700000000000003</c:v>
                </c:pt>
                <c:pt idx="167">
                  <c:v>32.800000000000004</c:v>
                </c:pt>
                <c:pt idx="168">
                  <c:v>32.9</c:v>
                </c:pt>
                <c:pt idx="169">
                  <c:v>33</c:v>
                </c:pt>
                <c:pt idx="170">
                  <c:v>33.1</c:v>
                </c:pt>
                <c:pt idx="171">
                  <c:v>33.200000000000003</c:v>
                </c:pt>
                <c:pt idx="172">
                  <c:v>33.300000000000004</c:v>
                </c:pt>
                <c:pt idx="173">
                  <c:v>33.4</c:v>
                </c:pt>
                <c:pt idx="174">
                  <c:v>33.5</c:v>
                </c:pt>
                <c:pt idx="175">
                  <c:v>33.6</c:v>
                </c:pt>
                <c:pt idx="176">
                  <c:v>33.700000000000003</c:v>
                </c:pt>
                <c:pt idx="177">
                  <c:v>33.800000000000004</c:v>
                </c:pt>
                <c:pt idx="178">
                  <c:v>33.9</c:v>
                </c:pt>
                <c:pt idx="179">
                  <c:v>34</c:v>
                </c:pt>
                <c:pt idx="180">
                  <c:v>34.1</c:v>
                </c:pt>
                <c:pt idx="181">
                  <c:v>34.200000000000003</c:v>
                </c:pt>
                <c:pt idx="182">
                  <c:v>34.300000000000004</c:v>
                </c:pt>
                <c:pt idx="183">
                  <c:v>34.4</c:v>
                </c:pt>
                <c:pt idx="184">
                  <c:v>34.5</c:v>
                </c:pt>
                <c:pt idx="185">
                  <c:v>34.6</c:v>
                </c:pt>
                <c:pt idx="186">
                  <c:v>34.700000000000003</c:v>
                </c:pt>
                <c:pt idx="187">
                  <c:v>34.800000000000004</c:v>
                </c:pt>
                <c:pt idx="188">
                  <c:v>34.9</c:v>
                </c:pt>
                <c:pt idx="189">
                  <c:v>35</c:v>
                </c:pt>
                <c:pt idx="190">
                  <c:v>35.1</c:v>
                </c:pt>
                <c:pt idx="191">
                  <c:v>35.200000000000003</c:v>
                </c:pt>
                <c:pt idx="192">
                  <c:v>35.300000000000004</c:v>
                </c:pt>
                <c:pt idx="193">
                  <c:v>35.4</c:v>
                </c:pt>
                <c:pt idx="194">
                  <c:v>35.5</c:v>
                </c:pt>
                <c:pt idx="195">
                  <c:v>35.6</c:v>
                </c:pt>
                <c:pt idx="196">
                  <c:v>35.700000000000003</c:v>
                </c:pt>
                <c:pt idx="197">
                  <c:v>35.800000000000004</c:v>
                </c:pt>
                <c:pt idx="198">
                  <c:v>35.9</c:v>
                </c:pt>
                <c:pt idx="199">
                  <c:v>36</c:v>
                </c:pt>
                <c:pt idx="200">
                  <c:v>36.1</c:v>
                </c:pt>
                <c:pt idx="201">
                  <c:v>36.200000000000003</c:v>
                </c:pt>
                <c:pt idx="202">
                  <c:v>36.300000000000004</c:v>
                </c:pt>
                <c:pt idx="203">
                  <c:v>36.4</c:v>
                </c:pt>
                <c:pt idx="204">
                  <c:v>36.5</c:v>
                </c:pt>
                <c:pt idx="205">
                  <c:v>36.6</c:v>
                </c:pt>
                <c:pt idx="206">
                  <c:v>36.700000000000003</c:v>
                </c:pt>
                <c:pt idx="207">
                  <c:v>36.800000000000004</c:v>
                </c:pt>
                <c:pt idx="208">
                  <c:v>36.9</c:v>
                </c:pt>
                <c:pt idx="209">
                  <c:v>37</c:v>
                </c:pt>
                <c:pt idx="210">
                  <c:v>37.1</c:v>
                </c:pt>
                <c:pt idx="211">
                  <c:v>37.200000000000003</c:v>
                </c:pt>
                <c:pt idx="212">
                  <c:v>37.300000000000004</c:v>
                </c:pt>
                <c:pt idx="213">
                  <c:v>37.4</c:v>
                </c:pt>
                <c:pt idx="214">
                  <c:v>37.5</c:v>
                </c:pt>
                <c:pt idx="215">
                  <c:v>37.6</c:v>
                </c:pt>
                <c:pt idx="216">
                  <c:v>37.700000000000003</c:v>
                </c:pt>
                <c:pt idx="217">
                  <c:v>37.800000000000004</c:v>
                </c:pt>
                <c:pt idx="218">
                  <c:v>37.9</c:v>
                </c:pt>
                <c:pt idx="219">
                  <c:v>38</c:v>
                </c:pt>
                <c:pt idx="220">
                  <c:v>38.1</c:v>
                </c:pt>
                <c:pt idx="221">
                  <c:v>38.200000000000003</c:v>
                </c:pt>
                <c:pt idx="222">
                  <c:v>38.300000000000004</c:v>
                </c:pt>
                <c:pt idx="223">
                  <c:v>38.4</c:v>
                </c:pt>
                <c:pt idx="224">
                  <c:v>38.5</c:v>
                </c:pt>
                <c:pt idx="225">
                  <c:v>38.6</c:v>
                </c:pt>
                <c:pt idx="226">
                  <c:v>38.700000000000003</c:v>
                </c:pt>
                <c:pt idx="227">
                  <c:v>38.800000000000004</c:v>
                </c:pt>
                <c:pt idx="228">
                  <c:v>38.9</c:v>
                </c:pt>
                <c:pt idx="229">
                  <c:v>39</c:v>
                </c:pt>
                <c:pt idx="230">
                  <c:v>39.1</c:v>
                </c:pt>
                <c:pt idx="231">
                  <c:v>39.200000000000003</c:v>
                </c:pt>
                <c:pt idx="232">
                  <c:v>39.300000000000004</c:v>
                </c:pt>
                <c:pt idx="233">
                  <c:v>39.4</c:v>
                </c:pt>
                <c:pt idx="234">
                  <c:v>39.5</c:v>
                </c:pt>
                <c:pt idx="235">
                  <c:v>39.6</c:v>
                </c:pt>
                <c:pt idx="236">
                  <c:v>39.700000000000003</c:v>
                </c:pt>
                <c:pt idx="237">
                  <c:v>39.800000000000004</c:v>
                </c:pt>
                <c:pt idx="238">
                  <c:v>39.9</c:v>
                </c:pt>
                <c:pt idx="239">
                  <c:v>40</c:v>
                </c:pt>
                <c:pt idx="240">
                  <c:v>40.1</c:v>
                </c:pt>
                <c:pt idx="241">
                  <c:v>40.200000000000003</c:v>
                </c:pt>
                <c:pt idx="242">
                  <c:v>40.300000000000004</c:v>
                </c:pt>
                <c:pt idx="243">
                  <c:v>40.4</c:v>
                </c:pt>
                <c:pt idx="244">
                  <c:v>40.5</c:v>
                </c:pt>
                <c:pt idx="245">
                  <c:v>40.6</c:v>
                </c:pt>
                <c:pt idx="246">
                  <c:v>40.700000000000003</c:v>
                </c:pt>
                <c:pt idx="247">
                  <c:v>40.800000000000004</c:v>
                </c:pt>
                <c:pt idx="248">
                  <c:v>40.9</c:v>
                </c:pt>
                <c:pt idx="249">
                  <c:v>41</c:v>
                </c:pt>
                <c:pt idx="250">
                  <c:v>41.1</c:v>
                </c:pt>
                <c:pt idx="251">
                  <c:v>41.2</c:v>
                </c:pt>
                <c:pt idx="252">
                  <c:v>41.3</c:v>
                </c:pt>
                <c:pt idx="253">
                  <c:v>41.4</c:v>
                </c:pt>
                <c:pt idx="254">
                  <c:v>41.5</c:v>
                </c:pt>
                <c:pt idx="255">
                  <c:v>41.6</c:v>
                </c:pt>
                <c:pt idx="256">
                  <c:v>41.7</c:v>
                </c:pt>
                <c:pt idx="257">
                  <c:v>41.8</c:v>
                </c:pt>
                <c:pt idx="258">
                  <c:v>41.9</c:v>
                </c:pt>
                <c:pt idx="259">
                  <c:v>42</c:v>
                </c:pt>
                <c:pt idx="260">
                  <c:v>42.1</c:v>
                </c:pt>
              </c:numCache>
            </c:numRef>
          </c:xVal>
          <c:yVal>
            <c:numRef>
              <c:f>A!$F$3:$F$375</c:f>
              <c:numCache>
                <c:formatCode>General</c:formatCode>
                <c:ptCount val="373"/>
                <c:pt idx="0">
                  <c:v>-500.00850000000003</c:v>
                </c:pt>
                <c:pt idx="1">
                  <c:v>-486.25749999999999</c:v>
                </c:pt>
                <c:pt idx="2">
                  <c:v>-465.49400000000003</c:v>
                </c:pt>
                <c:pt idx="3">
                  <c:v>-444.7980999999985</c:v>
                </c:pt>
                <c:pt idx="4">
                  <c:v>-424.17239999999993</c:v>
                </c:pt>
                <c:pt idx="5">
                  <c:v>-403.6</c:v>
                </c:pt>
                <c:pt idx="6">
                  <c:v>-383.19129999999905</c:v>
                </c:pt>
                <c:pt idx="7">
                  <c:v>-362.86070000000001</c:v>
                </c:pt>
                <c:pt idx="8">
                  <c:v>-342.63909999999993</c:v>
                </c:pt>
                <c:pt idx="9">
                  <c:v>-322.53719999999868</c:v>
                </c:pt>
                <c:pt idx="10">
                  <c:v>-302.55549999999999</c:v>
                </c:pt>
                <c:pt idx="11">
                  <c:v>-282.71039999999874</c:v>
                </c:pt>
                <c:pt idx="12">
                  <c:v>-262.99199999999837</c:v>
                </c:pt>
                <c:pt idx="13">
                  <c:v>-243.42200000000048</c:v>
                </c:pt>
                <c:pt idx="14">
                  <c:v>-224.0479</c:v>
                </c:pt>
                <c:pt idx="15">
                  <c:v>-204.90440000000001</c:v>
                </c:pt>
                <c:pt idx="16">
                  <c:v>-185.99300000000002</c:v>
                </c:pt>
                <c:pt idx="17">
                  <c:v>-167.41979999999998</c:v>
                </c:pt>
                <c:pt idx="18">
                  <c:v>-149.20599999999999</c:v>
                </c:pt>
                <c:pt idx="19">
                  <c:v>-131.45730000000057</c:v>
                </c:pt>
                <c:pt idx="20">
                  <c:v>-114.2598</c:v>
                </c:pt>
                <c:pt idx="21">
                  <c:v>-97.661799999999999</c:v>
                </c:pt>
                <c:pt idx="22">
                  <c:v>-81.820799999999949</c:v>
                </c:pt>
                <c:pt idx="23">
                  <c:v>-66.891099999999994</c:v>
                </c:pt>
                <c:pt idx="24">
                  <c:v>-53.084099999999999</c:v>
                </c:pt>
                <c:pt idx="25">
                  <c:v>-40.648700000000012</c:v>
                </c:pt>
                <c:pt idx="26">
                  <c:v>-29.824300000000001</c:v>
                </c:pt>
                <c:pt idx="27">
                  <c:v>-20.8629</c:v>
                </c:pt>
                <c:pt idx="28">
                  <c:v>-13.919600000000004</c:v>
                </c:pt>
                <c:pt idx="29">
                  <c:v>-8.8981000000000012</c:v>
                </c:pt>
                <c:pt idx="30">
                  <c:v>-5.4870999999999999</c:v>
                </c:pt>
                <c:pt idx="31">
                  <c:v>-3.3021999999999987</c:v>
                </c:pt>
                <c:pt idx="32">
                  <c:v>-1.9571000000000001</c:v>
                </c:pt>
                <c:pt idx="33">
                  <c:v>-1.1512</c:v>
                </c:pt>
                <c:pt idx="34">
                  <c:v>-0.67290000000000261</c:v>
                </c:pt>
                <c:pt idx="35">
                  <c:v>-0.39250000000000124</c:v>
                </c:pt>
                <c:pt idx="36">
                  <c:v>-0.22839999999999999</c:v>
                </c:pt>
                <c:pt idx="37">
                  <c:v>-0.13250000000000001</c:v>
                </c:pt>
                <c:pt idx="38">
                  <c:v>-7.6499999999999999E-2</c:v>
                </c:pt>
                <c:pt idx="39">
                  <c:v>-4.4100000000000014E-2</c:v>
                </c:pt>
                <c:pt idx="40">
                  <c:v>-2.5200000000000011E-2</c:v>
                </c:pt>
                <c:pt idx="41">
                  <c:v>-1.43E-2</c:v>
                </c:pt>
                <c:pt idx="42">
                  <c:v>-8.1000000000000048E-3</c:v>
                </c:pt>
                <c:pt idx="43">
                  <c:v>-4.5000000000000014E-3</c:v>
                </c:pt>
                <c:pt idx="44">
                  <c:v>-2.5000000000000079E-3</c:v>
                </c:pt>
                <c:pt idx="45">
                  <c:v>-1.2999999999999978E-3</c:v>
                </c:pt>
                <c:pt idx="46">
                  <c:v>-7.0000000000000249E-4</c:v>
                </c:pt>
                <c:pt idx="47">
                  <c:v>-4.0000000000000034E-4</c:v>
                </c:pt>
                <c:pt idx="48">
                  <c:v>-2.0000000000000052E-4</c:v>
                </c:pt>
                <c:pt idx="49">
                  <c:v>-1.0000000000000044E-4</c:v>
                </c:pt>
                <c:pt idx="50">
                  <c:v>0</c:v>
                </c:pt>
                <c:pt idx="51">
                  <c:v>0</c:v>
                </c:pt>
                <c:pt idx="52">
                  <c:v>0</c:v>
                </c:pt>
                <c:pt idx="53">
                  <c:v>0</c:v>
                </c:pt>
                <c:pt idx="54">
                  <c:v>0</c:v>
                </c:pt>
                <c:pt idx="55">
                  <c:v>0</c:v>
                </c:pt>
                <c:pt idx="56">
                  <c:v>0</c:v>
                </c:pt>
                <c:pt idx="57">
                  <c:v>0</c:v>
                </c:pt>
                <c:pt idx="58">
                  <c:v>0</c:v>
                </c:pt>
                <c:pt idx="59">
                  <c:v>-2.0000000000000052E-4</c:v>
                </c:pt>
                <c:pt idx="60">
                  <c:v>0</c:v>
                </c:pt>
                <c:pt idx="61">
                  <c:v>0</c:v>
                </c:pt>
                <c:pt idx="62">
                  <c:v>0</c:v>
                </c:pt>
                <c:pt idx="63">
                  <c:v>0</c:v>
                </c:pt>
                <c:pt idx="64">
                  <c:v>0</c:v>
                </c:pt>
                <c:pt idx="65">
                  <c:v>0</c:v>
                </c:pt>
                <c:pt idx="66">
                  <c:v>0</c:v>
                </c:pt>
                <c:pt idx="67">
                  <c:v>0</c:v>
                </c:pt>
                <c:pt idx="68">
                  <c:v>0</c:v>
                </c:pt>
                <c:pt idx="69">
                  <c:v>0</c:v>
                </c:pt>
                <c:pt idx="70">
                  <c:v>0</c:v>
                </c:pt>
                <c:pt idx="71">
                  <c:v>0</c:v>
                </c:pt>
                <c:pt idx="72">
                  <c:v>0</c:v>
                </c:pt>
                <c:pt idx="73">
                  <c:v>1.0000000000000044E-4</c:v>
                </c:pt>
                <c:pt idx="74">
                  <c:v>0</c:v>
                </c:pt>
                <c:pt idx="75">
                  <c:v>1.0000000000000044E-4</c:v>
                </c:pt>
                <c:pt idx="76">
                  <c:v>1.0000000000000044E-4</c:v>
                </c:pt>
                <c:pt idx="77">
                  <c:v>0</c:v>
                </c:pt>
                <c:pt idx="78">
                  <c:v>1.0000000000000044E-4</c:v>
                </c:pt>
                <c:pt idx="79">
                  <c:v>0</c:v>
                </c:pt>
                <c:pt idx="80">
                  <c:v>1.0000000000000044E-4</c:v>
                </c:pt>
                <c:pt idx="81">
                  <c:v>1.0000000000000044E-4</c:v>
                </c:pt>
                <c:pt idx="82">
                  <c:v>1.0000000000000044E-4</c:v>
                </c:pt>
                <c:pt idx="83">
                  <c:v>1.0000000000000044E-4</c:v>
                </c:pt>
                <c:pt idx="84">
                  <c:v>0</c:v>
                </c:pt>
                <c:pt idx="85">
                  <c:v>1.0000000000000044E-4</c:v>
                </c:pt>
                <c:pt idx="86">
                  <c:v>1.0000000000000044E-4</c:v>
                </c:pt>
                <c:pt idx="87">
                  <c:v>1.0000000000000044E-4</c:v>
                </c:pt>
                <c:pt idx="88">
                  <c:v>1.0000000000000044E-4</c:v>
                </c:pt>
                <c:pt idx="89">
                  <c:v>0</c:v>
                </c:pt>
                <c:pt idx="90">
                  <c:v>0</c:v>
                </c:pt>
                <c:pt idx="91">
                  <c:v>1.0000000000000044E-4</c:v>
                </c:pt>
                <c:pt idx="92">
                  <c:v>1.0000000000000044E-4</c:v>
                </c:pt>
                <c:pt idx="93">
                  <c:v>1.0000000000000044E-4</c:v>
                </c:pt>
                <c:pt idx="94">
                  <c:v>0</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2.0000000000000052E-4</c:v>
                </c:pt>
                <c:pt idx="119">
                  <c:v>2.0000000000000052E-4</c:v>
                </c:pt>
                <c:pt idx="120">
                  <c:v>3.0000000000000111E-4</c:v>
                </c:pt>
                <c:pt idx="121">
                  <c:v>4.0000000000000034E-4</c:v>
                </c:pt>
                <c:pt idx="122">
                  <c:v>5.0000000000000034E-4</c:v>
                </c:pt>
                <c:pt idx="123">
                  <c:v>7.0000000000000249E-4</c:v>
                </c:pt>
                <c:pt idx="124">
                  <c:v>9.0000000000000247E-4</c:v>
                </c:pt>
                <c:pt idx="125">
                  <c:v>1.1999999999999999E-3</c:v>
                </c:pt>
                <c:pt idx="126">
                  <c:v>1.4000000000000037E-3</c:v>
                </c:pt>
                <c:pt idx="127">
                  <c:v>1.6000000000000064E-3</c:v>
                </c:pt>
                <c:pt idx="128">
                  <c:v>1.9000000000000085E-3</c:v>
                </c:pt>
                <c:pt idx="129">
                  <c:v>2.2000000000000079E-3</c:v>
                </c:pt>
                <c:pt idx="130">
                  <c:v>2.7000000000000088E-3</c:v>
                </c:pt>
                <c:pt idx="131">
                  <c:v>3.0000000000000079E-3</c:v>
                </c:pt>
                <c:pt idx="132">
                  <c:v>3.2000000000000123E-3</c:v>
                </c:pt>
                <c:pt idx="133">
                  <c:v>3.8000000000000052E-3</c:v>
                </c:pt>
                <c:pt idx="134">
                  <c:v>4.1999999999999997E-3</c:v>
                </c:pt>
                <c:pt idx="135">
                  <c:v>4.6000000000000034E-3</c:v>
                </c:pt>
                <c:pt idx="136">
                  <c:v>5.1000000000000004E-3</c:v>
                </c:pt>
                <c:pt idx="137">
                  <c:v>5.9000000000000198E-3</c:v>
                </c:pt>
                <c:pt idx="138">
                  <c:v>6.5000000000000179E-3</c:v>
                </c:pt>
                <c:pt idx="139">
                  <c:v>7.1000000000000004E-3</c:v>
                </c:pt>
                <c:pt idx="140">
                  <c:v>7.7000000000000237E-3</c:v>
                </c:pt>
                <c:pt idx="141">
                  <c:v>8.4000000000000047E-3</c:v>
                </c:pt>
                <c:pt idx="142">
                  <c:v>9.3000000000000391E-3</c:v>
                </c:pt>
                <c:pt idx="143">
                  <c:v>9.6000000000000026E-3</c:v>
                </c:pt>
                <c:pt idx="144">
                  <c:v>1.0500000000000021E-2</c:v>
                </c:pt>
                <c:pt idx="145">
                  <c:v>1.2E-2</c:v>
                </c:pt>
                <c:pt idx="146">
                  <c:v>1.2999999999999998E-2</c:v>
                </c:pt>
                <c:pt idx="147">
                  <c:v>1.3700000000000049E-2</c:v>
                </c:pt>
                <c:pt idx="148">
                  <c:v>1.5100000000000021E-2</c:v>
                </c:pt>
                <c:pt idx="149">
                  <c:v>1.6000000000000021E-2</c:v>
                </c:pt>
                <c:pt idx="150">
                  <c:v>1.6600000000000066E-2</c:v>
                </c:pt>
                <c:pt idx="151">
                  <c:v>1.880000000000006E-2</c:v>
                </c:pt>
                <c:pt idx="152">
                  <c:v>2.01E-2</c:v>
                </c:pt>
                <c:pt idx="153">
                  <c:v>2.0799999999999999E-2</c:v>
                </c:pt>
                <c:pt idx="154">
                  <c:v>2.1300000000000006E-2</c:v>
                </c:pt>
                <c:pt idx="155">
                  <c:v>2.3599999999999993E-2</c:v>
                </c:pt>
                <c:pt idx="156">
                  <c:v>2.5900000000000006E-2</c:v>
                </c:pt>
                <c:pt idx="157">
                  <c:v>2.6800000000000056E-2</c:v>
                </c:pt>
                <c:pt idx="158">
                  <c:v>2.9200000000000011E-2</c:v>
                </c:pt>
                <c:pt idx="159">
                  <c:v>3.0700000000000002E-2</c:v>
                </c:pt>
                <c:pt idx="160">
                  <c:v>3.32E-2</c:v>
                </c:pt>
                <c:pt idx="161">
                  <c:v>3.4500000000000003E-2</c:v>
                </c:pt>
                <c:pt idx="162">
                  <c:v>3.6600000000000042E-2</c:v>
                </c:pt>
                <c:pt idx="163">
                  <c:v>3.9900000000000005E-2</c:v>
                </c:pt>
                <c:pt idx="164">
                  <c:v>4.2500000000000003E-2</c:v>
                </c:pt>
                <c:pt idx="165">
                  <c:v>4.4299999999999999E-2</c:v>
                </c:pt>
                <c:pt idx="166">
                  <c:v>4.8599999999999997E-2</c:v>
                </c:pt>
                <c:pt idx="167">
                  <c:v>5.0299999999999997E-2</c:v>
                </c:pt>
                <c:pt idx="168">
                  <c:v>5.4200000000000012E-2</c:v>
                </c:pt>
                <c:pt idx="169">
                  <c:v>5.62E-2</c:v>
                </c:pt>
                <c:pt idx="170">
                  <c:v>6.0200000000000004E-2</c:v>
                </c:pt>
                <c:pt idx="171">
                  <c:v>6.4000000000000112E-2</c:v>
                </c:pt>
                <c:pt idx="172">
                  <c:v>6.720000000000001E-2</c:v>
                </c:pt>
                <c:pt idx="173">
                  <c:v>7.2100000000000011E-2</c:v>
                </c:pt>
                <c:pt idx="174">
                  <c:v>7.5900000000000009E-2</c:v>
                </c:pt>
                <c:pt idx="175">
                  <c:v>8.0300000000000024E-2</c:v>
                </c:pt>
                <c:pt idx="176">
                  <c:v>8.4200000000000025E-2</c:v>
                </c:pt>
                <c:pt idx="177">
                  <c:v>9.11E-2</c:v>
                </c:pt>
                <c:pt idx="178">
                  <c:v>9.7100000000000006E-2</c:v>
                </c:pt>
                <c:pt idx="179">
                  <c:v>0.10009999999999998</c:v>
                </c:pt>
                <c:pt idx="180">
                  <c:v>0.10960000000000024</c:v>
                </c:pt>
                <c:pt idx="181">
                  <c:v>0.11420000000000002</c:v>
                </c:pt>
                <c:pt idx="182">
                  <c:v>0.12000000000000002</c:v>
                </c:pt>
                <c:pt idx="183">
                  <c:v>0.129</c:v>
                </c:pt>
                <c:pt idx="184">
                  <c:v>0.1321</c:v>
                </c:pt>
                <c:pt idx="185">
                  <c:v>0.1431</c:v>
                </c:pt>
                <c:pt idx="186">
                  <c:v>0.15090000000000056</c:v>
                </c:pt>
                <c:pt idx="187">
                  <c:v>0.1585000000000005</c:v>
                </c:pt>
                <c:pt idx="188">
                  <c:v>0.16789999999999999</c:v>
                </c:pt>
                <c:pt idx="189">
                  <c:v>0.18150000000000024</c:v>
                </c:pt>
                <c:pt idx="190">
                  <c:v>0.19839999999999999</c:v>
                </c:pt>
                <c:pt idx="191">
                  <c:v>0.20440000000000041</c:v>
                </c:pt>
                <c:pt idx="192">
                  <c:v>0.21440000000000056</c:v>
                </c:pt>
                <c:pt idx="193">
                  <c:v>0.22570000000000001</c:v>
                </c:pt>
                <c:pt idx="194">
                  <c:v>0.24240000000000056</c:v>
                </c:pt>
                <c:pt idx="195">
                  <c:v>0.25</c:v>
                </c:pt>
                <c:pt idx="196">
                  <c:v>0.27090000000000031</c:v>
                </c:pt>
                <c:pt idx="197">
                  <c:v>0.28040000000000032</c:v>
                </c:pt>
                <c:pt idx="198">
                  <c:v>0.303400000000001</c:v>
                </c:pt>
                <c:pt idx="199">
                  <c:v>0.33320000000000038</c:v>
                </c:pt>
                <c:pt idx="200">
                  <c:v>0.34240000000000032</c:v>
                </c:pt>
                <c:pt idx="201">
                  <c:v>0.37330000000000124</c:v>
                </c:pt>
                <c:pt idx="202">
                  <c:v>0.39260000000000106</c:v>
                </c:pt>
                <c:pt idx="203">
                  <c:v>0.40880000000000088</c:v>
                </c:pt>
                <c:pt idx="204">
                  <c:v>0.44450000000000001</c:v>
                </c:pt>
                <c:pt idx="205">
                  <c:v>0.47090000000000032</c:v>
                </c:pt>
                <c:pt idx="206">
                  <c:v>0.5081</c:v>
                </c:pt>
                <c:pt idx="207">
                  <c:v>0.53490000000000004</c:v>
                </c:pt>
                <c:pt idx="208">
                  <c:v>0.57420000000000004</c:v>
                </c:pt>
                <c:pt idx="209">
                  <c:v>0.61180000000000212</c:v>
                </c:pt>
                <c:pt idx="210">
                  <c:v>0.67000000000000248</c:v>
                </c:pt>
                <c:pt idx="211">
                  <c:v>0.72929999999999995</c:v>
                </c:pt>
                <c:pt idx="212">
                  <c:v>0.76910000000000212</c:v>
                </c:pt>
                <c:pt idx="213">
                  <c:v>0.80670000000000064</c:v>
                </c:pt>
                <c:pt idx="214">
                  <c:v>0.91339999999999999</c:v>
                </c:pt>
                <c:pt idx="215">
                  <c:v>0.96719999999999995</c:v>
                </c:pt>
                <c:pt idx="216">
                  <c:v>1.0583</c:v>
                </c:pt>
                <c:pt idx="217">
                  <c:v>1.2132999999999949</c:v>
                </c:pt>
                <c:pt idx="218">
                  <c:v>1.3247</c:v>
                </c:pt>
                <c:pt idx="219">
                  <c:v>1.512</c:v>
                </c:pt>
                <c:pt idx="220">
                  <c:v>1.8809</c:v>
                </c:pt>
                <c:pt idx="221">
                  <c:v>2.3003</c:v>
                </c:pt>
                <c:pt idx="222">
                  <c:v>3.2583000000000002</c:v>
                </c:pt>
                <c:pt idx="223">
                  <c:v>4.7517000000000014</c:v>
                </c:pt>
                <c:pt idx="224">
                  <c:v>7.4824000000000002</c:v>
                </c:pt>
                <c:pt idx="225">
                  <c:v>12.8246</c:v>
                </c:pt>
                <c:pt idx="226">
                  <c:v>24.241700000000002</c:v>
                </c:pt>
                <c:pt idx="227">
                  <c:v>47.663500000000013</c:v>
                </c:pt>
                <c:pt idx="228">
                  <c:v>93.226900000000001</c:v>
                </c:pt>
                <c:pt idx="229">
                  <c:v>156.59270000000001</c:v>
                </c:pt>
                <c:pt idx="230">
                  <c:v>288.92179999999837</c:v>
                </c:pt>
                <c:pt idx="231">
                  <c:v>444.41709999999892</c:v>
                </c:pt>
                <c:pt idx="232">
                  <c:v>499.73419999999874</c:v>
                </c:pt>
                <c:pt idx="233">
                  <c:v>499.8236</c:v>
                </c:pt>
                <c:pt idx="234">
                  <c:v>499.80950000000001</c:v>
                </c:pt>
                <c:pt idx="235">
                  <c:v>499.82420000000002</c:v>
                </c:pt>
                <c:pt idx="236">
                  <c:v>499.8451</c:v>
                </c:pt>
                <c:pt idx="237">
                  <c:v>499.87419999999969</c:v>
                </c:pt>
                <c:pt idx="238">
                  <c:v>499.8417</c:v>
                </c:pt>
                <c:pt idx="239">
                  <c:v>499.8836</c:v>
                </c:pt>
                <c:pt idx="240">
                  <c:v>499.88629999999893</c:v>
                </c:pt>
                <c:pt idx="241">
                  <c:v>499.89869999999905</c:v>
                </c:pt>
                <c:pt idx="242">
                  <c:v>499.93490000000003</c:v>
                </c:pt>
                <c:pt idx="243">
                  <c:v>499.92929999999899</c:v>
                </c:pt>
                <c:pt idx="244">
                  <c:v>499.93060000000003</c:v>
                </c:pt>
                <c:pt idx="245">
                  <c:v>499.94049999999999</c:v>
                </c:pt>
                <c:pt idx="246">
                  <c:v>499.97199999999856</c:v>
                </c:pt>
                <c:pt idx="247">
                  <c:v>499.93789999999905</c:v>
                </c:pt>
                <c:pt idx="248">
                  <c:v>499.96019999999874</c:v>
                </c:pt>
                <c:pt idx="249">
                  <c:v>499.95159999999868</c:v>
                </c:pt>
                <c:pt idx="250">
                  <c:v>499.97529999999892</c:v>
                </c:pt>
                <c:pt idx="251">
                  <c:v>499.97340000000003</c:v>
                </c:pt>
                <c:pt idx="252">
                  <c:v>499.98999999999899</c:v>
                </c:pt>
                <c:pt idx="253">
                  <c:v>499.97209999999899</c:v>
                </c:pt>
                <c:pt idx="254">
                  <c:v>499.98729999999892</c:v>
                </c:pt>
                <c:pt idx="255">
                  <c:v>499.98579999999868</c:v>
                </c:pt>
                <c:pt idx="256">
                  <c:v>499.99259999999862</c:v>
                </c:pt>
                <c:pt idx="257">
                  <c:v>499.97430000000003</c:v>
                </c:pt>
                <c:pt idx="258">
                  <c:v>499.99019999999837</c:v>
                </c:pt>
                <c:pt idx="259">
                  <c:v>499.99599999999862</c:v>
                </c:pt>
                <c:pt idx="260">
                  <c:v>500.00189999999969</c:v>
                </c:pt>
              </c:numCache>
            </c:numRef>
          </c:yVal>
          <c:smooth val="0"/>
        </c:ser>
        <c:ser>
          <c:idx val="6"/>
          <c:order val="2"/>
          <c:tx>
            <c:v>-30</c:v>
          </c:tx>
          <c:marker>
            <c:symbol val="diamond"/>
            <c:size val="3"/>
          </c:marker>
          <c:xVal>
            <c:numRef>
              <c:f>A!$G$3:$G$391</c:f>
              <c:numCache>
                <c:formatCode>General</c:formatCode>
                <c:ptCount val="389"/>
                <c:pt idx="0">
                  <c:v>-1.1200000000000001</c:v>
                </c:pt>
                <c:pt idx="1">
                  <c:v>-1.1000000000000001</c:v>
                </c:pt>
                <c:pt idx="2">
                  <c:v>-1.08</c:v>
                </c:pt>
                <c:pt idx="3">
                  <c:v>-1.06</c:v>
                </c:pt>
                <c:pt idx="4">
                  <c:v>-1.04</c:v>
                </c:pt>
                <c:pt idx="5">
                  <c:v>-1.02</c:v>
                </c:pt>
                <c:pt idx="6">
                  <c:v>-1</c:v>
                </c:pt>
                <c:pt idx="7">
                  <c:v>-0.98</c:v>
                </c:pt>
                <c:pt idx="8">
                  <c:v>-0.96000000000000063</c:v>
                </c:pt>
                <c:pt idx="9">
                  <c:v>-0.94000000000000061</c:v>
                </c:pt>
                <c:pt idx="10">
                  <c:v>-0.92</c:v>
                </c:pt>
                <c:pt idx="11">
                  <c:v>-0.9</c:v>
                </c:pt>
                <c:pt idx="12">
                  <c:v>-0.88</c:v>
                </c:pt>
                <c:pt idx="13">
                  <c:v>-0.86000000000000065</c:v>
                </c:pt>
                <c:pt idx="14">
                  <c:v>-0.84000000000000064</c:v>
                </c:pt>
                <c:pt idx="15">
                  <c:v>-0.82000000000000062</c:v>
                </c:pt>
                <c:pt idx="16">
                  <c:v>-0.8</c:v>
                </c:pt>
                <c:pt idx="17">
                  <c:v>-0.78</c:v>
                </c:pt>
                <c:pt idx="18">
                  <c:v>-0.76000000000000212</c:v>
                </c:pt>
                <c:pt idx="19">
                  <c:v>-0.74000000000000188</c:v>
                </c:pt>
                <c:pt idx="20">
                  <c:v>-0.72000000000000064</c:v>
                </c:pt>
                <c:pt idx="21">
                  <c:v>-0.70000000000000062</c:v>
                </c:pt>
                <c:pt idx="22">
                  <c:v>-0.68</c:v>
                </c:pt>
                <c:pt idx="23">
                  <c:v>-0.66000000000000236</c:v>
                </c:pt>
                <c:pt idx="24">
                  <c:v>-0.64000000000000212</c:v>
                </c:pt>
                <c:pt idx="25">
                  <c:v>-0.62000000000000188</c:v>
                </c:pt>
                <c:pt idx="26">
                  <c:v>-0.60000000000000064</c:v>
                </c:pt>
                <c:pt idx="27">
                  <c:v>-0.58000000000000007</c:v>
                </c:pt>
                <c:pt idx="28">
                  <c:v>-0.56000000000000005</c:v>
                </c:pt>
                <c:pt idx="29">
                  <c:v>-0.54</c:v>
                </c:pt>
                <c:pt idx="30">
                  <c:v>-0.52</c:v>
                </c:pt>
                <c:pt idx="31">
                  <c:v>-0.5</c:v>
                </c:pt>
                <c:pt idx="32">
                  <c:v>-0.48000000000000032</c:v>
                </c:pt>
                <c:pt idx="33">
                  <c:v>-0.46</c:v>
                </c:pt>
                <c:pt idx="34">
                  <c:v>-0.44</c:v>
                </c:pt>
                <c:pt idx="35">
                  <c:v>-0.42000000000000032</c:v>
                </c:pt>
                <c:pt idx="36">
                  <c:v>-0.4</c:v>
                </c:pt>
                <c:pt idx="37">
                  <c:v>-0.38000000000000106</c:v>
                </c:pt>
                <c:pt idx="38">
                  <c:v>-0.36000000000000032</c:v>
                </c:pt>
                <c:pt idx="39">
                  <c:v>-0.34</c:v>
                </c:pt>
                <c:pt idx="40">
                  <c:v>-0.32000000000000106</c:v>
                </c:pt>
                <c:pt idx="41">
                  <c:v>-0.30000000000000032</c:v>
                </c:pt>
                <c:pt idx="42">
                  <c:v>-0.28000000000000008</c:v>
                </c:pt>
                <c:pt idx="43">
                  <c:v>-0.26</c:v>
                </c:pt>
                <c:pt idx="44">
                  <c:v>-0.24000000000000021</c:v>
                </c:pt>
                <c:pt idx="45">
                  <c:v>-0.22</c:v>
                </c:pt>
                <c:pt idx="46">
                  <c:v>-0.2</c:v>
                </c:pt>
                <c:pt idx="47">
                  <c:v>-0.18000000000000024</c:v>
                </c:pt>
                <c:pt idx="48">
                  <c:v>-0.16</c:v>
                </c:pt>
                <c:pt idx="49">
                  <c:v>-0.14000000000000001</c:v>
                </c:pt>
                <c:pt idx="50">
                  <c:v>-0.12000000000000002</c:v>
                </c:pt>
                <c:pt idx="51">
                  <c:v>-0.1</c:v>
                </c:pt>
                <c:pt idx="52">
                  <c:v>-8.0000000000000043E-2</c:v>
                </c:pt>
                <c:pt idx="53">
                  <c:v>-6.0000000000000032E-2</c:v>
                </c:pt>
                <c:pt idx="54">
                  <c:v>-4.0000000000000022E-2</c:v>
                </c:pt>
                <c:pt idx="55">
                  <c:v>-2.0000000000000011E-2</c:v>
                </c:pt>
                <c:pt idx="56">
                  <c:v>0</c:v>
                </c:pt>
                <c:pt idx="57">
                  <c:v>20.100000000000001</c:v>
                </c:pt>
                <c:pt idx="58">
                  <c:v>20.2</c:v>
                </c:pt>
                <c:pt idx="59">
                  <c:v>20.3</c:v>
                </c:pt>
                <c:pt idx="60">
                  <c:v>20.399999999999999</c:v>
                </c:pt>
                <c:pt idx="61">
                  <c:v>20.6</c:v>
                </c:pt>
                <c:pt idx="62">
                  <c:v>20.8</c:v>
                </c:pt>
                <c:pt idx="63">
                  <c:v>20.9</c:v>
                </c:pt>
                <c:pt idx="64">
                  <c:v>21</c:v>
                </c:pt>
                <c:pt idx="65">
                  <c:v>21.1</c:v>
                </c:pt>
                <c:pt idx="66">
                  <c:v>21.2</c:v>
                </c:pt>
                <c:pt idx="67">
                  <c:v>21.3</c:v>
                </c:pt>
                <c:pt idx="68">
                  <c:v>21.4</c:v>
                </c:pt>
                <c:pt idx="69">
                  <c:v>21.5</c:v>
                </c:pt>
                <c:pt idx="70">
                  <c:v>21.6</c:v>
                </c:pt>
                <c:pt idx="71">
                  <c:v>21.7</c:v>
                </c:pt>
                <c:pt idx="72">
                  <c:v>21.8</c:v>
                </c:pt>
                <c:pt idx="73">
                  <c:v>21.9</c:v>
                </c:pt>
                <c:pt idx="74">
                  <c:v>22</c:v>
                </c:pt>
                <c:pt idx="75">
                  <c:v>22.1</c:v>
                </c:pt>
                <c:pt idx="76">
                  <c:v>22.2</c:v>
                </c:pt>
                <c:pt idx="77">
                  <c:v>22.3</c:v>
                </c:pt>
                <c:pt idx="78">
                  <c:v>22.4</c:v>
                </c:pt>
                <c:pt idx="79">
                  <c:v>22.5</c:v>
                </c:pt>
                <c:pt idx="80">
                  <c:v>22.6</c:v>
                </c:pt>
                <c:pt idx="81">
                  <c:v>22.7</c:v>
                </c:pt>
                <c:pt idx="82">
                  <c:v>22.8</c:v>
                </c:pt>
                <c:pt idx="83">
                  <c:v>22.9</c:v>
                </c:pt>
                <c:pt idx="84">
                  <c:v>23</c:v>
                </c:pt>
                <c:pt idx="85">
                  <c:v>23.1</c:v>
                </c:pt>
                <c:pt idx="86">
                  <c:v>23.2</c:v>
                </c:pt>
                <c:pt idx="87">
                  <c:v>23.3</c:v>
                </c:pt>
                <c:pt idx="88">
                  <c:v>23.4</c:v>
                </c:pt>
                <c:pt idx="89">
                  <c:v>23.5</c:v>
                </c:pt>
                <c:pt idx="90">
                  <c:v>23.6</c:v>
                </c:pt>
                <c:pt idx="91">
                  <c:v>23.7</c:v>
                </c:pt>
                <c:pt idx="92">
                  <c:v>23.8</c:v>
                </c:pt>
                <c:pt idx="93">
                  <c:v>23.9</c:v>
                </c:pt>
                <c:pt idx="94">
                  <c:v>24</c:v>
                </c:pt>
                <c:pt idx="95">
                  <c:v>24.1</c:v>
                </c:pt>
                <c:pt idx="96">
                  <c:v>24.2</c:v>
                </c:pt>
                <c:pt idx="97">
                  <c:v>24.3</c:v>
                </c:pt>
                <c:pt idx="98">
                  <c:v>24.4</c:v>
                </c:pt>
                <c:pt idx="99">
                  <c:v>24.5</c:v>
                </c:pt>
                <c:pt idx="100">
                  <c:v>24.6</c:v>
                </c:pt>
                <c:pt idx="101">
                  <c:v>24.7</c:v>
                </c:pt>
                <c:pt idx="102">
                  <c:v>24.8</c:v>
                </c:pt>
                <c:pt idx="103">
                  <c:v>24.9</c:v>
                </c:pt>
                <c:pt idx="104">
                  <c:v>25</c:v>
                </c:pt>
                <c:pt idx="105">
                  <c:v>25.1</c:v>
                </c:pt>
                <c:pt idx="106">
                  <c:v>25.2</c:v>
                </c:pt>
                <c:pt idx="107">
                  <c:v>25.3</c:v>
                </c:pt>
                <c:pt idx="108">
                  <c:v>25.4</c:v>
                </c:pt>
                <c:pt idx="109">
                  <c:v>25.5</c:v>
                </c:pt>
                <c:pt idx="110">
                  <c:v>25.6</c:v>
                </c:pt>
                <c:pt idx="111">
                  <c:v>25.7</c:v>
                </c:pt>
                <c:pt idx="112">
                  <c:v>25.8</c:v>
                </c:pt>
                <c:pt idx="113">
                  <c:v>25.9</c:v>
                </c:pt>
                <c:pt idx="114">
                  <c:v>26</c:v>
                </c:pt>
                <c:pt idx="115">
                  <c:v>26.1</c:v>
                </c:pt>
                <c:pt idx="116">
                  <c:v>26.2</c:v>
                </c:pt>
                <c:pt idx="117">
                  <c:v>26.3</c:v>
                </c:pt>
                <c:pt idx="118">
                  <c:v>26.4</c:v>
                </c:pt>
                <c:pt idx="119">
                  <c:v>26.5</c:v>
                </c:pt>
                <c:pt idx="120">
                  <c:v>26.6</c:v>
                </c:pt>
                <c:pt idx="121">
                  <c:v>26.7</c:v>
                </c:pt>
                <c:pt idx="122">
                  <c:v>26.8</c:v>
                </c:pt>
                <c:pt idx="123">
                  <c:v>26.9</c:v>
                </c:pt>
                <c:pt idx="124">
                  <c:v>27</c:v>
                </c:pt>
                <c:pt idx="125">
                  <c:v>27.1</c:v>
                </c:pt>
                <c:pt idx="126">
                  <c:v>27.2</c:v>
                </c:pt>
                <c:pt idx="127">
                  <c:v>27.3</c:v>
                </c:pt>
                <c:pt idx="128">
                  <c:v>27.4</c:v>
                </c:pt>
                <c:pt idx="129">
                  <c:v>27.5</c:v>
                </c:pt>
                <c:pt idx="130">
                  <c:v>27.6</c:v>
                </c:pt>
                <c:pt idx="131">
                  <c:v>27.7</c:v>
                </c:pt>
                <c:pt idx="132">
                  <c:v>27.8</c:v>
                </c:pt>
                <c:pt idx="133">
                  <c:v>27.9</c:v>
                </c:pt>
                <c:pt idx="134">
                  <c:v>28</c:v>
                </c:pt>
                <c:pt idx="135">
                  <c:v>28.1</c:v>
                </c:pt>
                <c:pt idx="136">
                  <c:v>28.2</c:v>
                </c:pt>
                <c:pt idx="137">
                  <c:v>28.3</c:v>
                </c:pt>
                <c:pt idx="138">
                  <c:v>28.4</c:v>
                </c:pt>
                <c:pt idx="139">
                  <c:v>28.5</c:v>
                </c:pt>
                <c:pt idx="140">
                  <c:v>28.6</c:v>
                </c:pt>
                <c:pt idx="141">
                  <c:v>28.7</c:v>
                </c:pt>
                <c:pt idx="142">
                  <c:v>28.8</c:v>
                </c:pt>
                <c:pt idx="143">
                  <c:v>28.9</c:v>
                </c:pt>
                <c:pt idx="144">
                  <c:v>29</c:v>
                </c:pt>
                <c:pt idx="145">
                  <c:v>29.1</c:v>
                </c:pt>
                <c:pt idx="146">
                  <c:v>29.2</c:v>
                </c:pt>
                <c:pt idx="147">
                  <c:v>29.3</c:v>
                </c:pt>
                <c:pt idx="148">
                  <c:v>29.4</c:v>
                </c:pt>
                <c:pt idx="149">
                  <c:v>29.5</c:v>
                </c:pt>
                <c:pt idx="150">
                  <c:v>29.6</c:v>
                </c:pt>
                <c:pt idx="151">
                  <c:v>29.7</c:v>
                </c:pt>
                <c:pt idx="152">
                  <c:v>29.8</c:v>
                </c:pt>
                <c:pt idx="153">
                  <c:v>29.9</c:v>
                </c:pt>
                <c:pt idx="154">
                  <c:v>30</c:v>
                </c:pt>
                <c:pt idx="155">
                  <c:v>30.1</c:v>
                </c:pt>
                <c:pt idx="156">
                  <c:v>30.2</c:v>
                </c:pt>
                <c:pt idx="157">
                  <c:v>30.3</c:v>
                </c:pt>
                <c:pt idx="158">
                  <c:v>30.4</c:v>
                </c:pt>
                <c:pt idx="159">
                  <c:v>30.5</c:v>
                </c:pt>
                <c:pt idx="160">
                  <c:v>30.6</c:v>
                </c:pt>
                <c:pt idx="161">
                  <c:v>30.7</c:v>
                </c:pt>
                <c:pt idx="162">
                  <c:v>30.8</c:v>
                </c:pt>
                <c:pt idx="163">
                  <c:v>30.9</c:v>
                </c:pt>
                <c:pt idx="164">
                  <c:v>31</c:v>
                </c:pt>
                <c:pt idx="165">
                  <c:v>31.1</c:v>
                </c:pt>
                <c:pt idx="166">
                  <c:v>31.2</c:v>
                </c:pt>
                <c:pt idx="167">
                  <c:v>31.3</c:v>
                </c:pt>
                <c:pt idx="168">
                  <c:v>31.4</c:v>
                </c:pt>
                <c:pt idx="169">
                  <c:v>31.5</c:v>
                </c:pt>
                <c:pt idx="170">
                  <c:v>31.6</c:v>
                </c:pt>
                <c:pt idx="171">
                  <c:v>31.7</c:v>
                </c:pt>
                <c:pt idx="172">
                  <c:v>31.8</c:v>
                </c:pt>
                <c:pt idx="173">
                  <c:v>31.9</c:v>
                </c:pt>
                <c:pt idx="174">
                  <c:v>32</c:v>
                </c:pt>
                <c:pt idx="175">
                  <c:v>32.1</c:v>
                </c:pt>
                <c:pt idx="176">
                  <c:v>32.200000000000003</c:v>
                </c:pt>
                <c:pt idx="177">
                  <c:v>32.300000000000004</c:v>
                </c:pt>
                <c:pt idx="178">
                  <c:v>32.4</c:v>
                </c:pt>
                <c:pt idx="179">
                  <c:v>32.5</c:v>
                </c:pt>
                <c:pt idx="180">
                  <c:v>32.6</c:v>
                </c:pt>
                <c:pt idx="181">
                  <c:v>32.700000000000003</c:v>
                </c:pt>
                <c:pt idx="182">
                  <c:v>32.800000000000004</c:v>
                </c:pt>
                <c:pt idx="183">
                  <c:v>32.9</c:v>
                </c:pt>
                <c:pt idx="184">
                  <c:v>33</c:v>
                </c:pt>
                <c:pt idx="185">
                  <c:v>33.1</c:v>
                </c:pt>
                <c:pt idx="186">
                  <c:v>33.200000000000003</c:v>
                </c:pt>
                <c:pt idx="187">
                  <c:v>33.300000000000004</c:v>
                </c:pt>
                <c:pt idx="188">
                  <c:v>33.4</c:v>
                </c:pt>
                <c:pt idx="189">
                  <c:v>33.5</c:v>
                </c:pt>
                <c:pt idx="190">
                  <c:v>33.6</c:v>
                </c:pt>
                <c:pt idx="191">
                  <c:v>33.700000000000003</c:v>
                </c:pt>
                <c:pt idx="192">
                  <c:v>33.800000000000004</c:v>
                </c:pt>
                <c:pt idx="193">
                  <c:v>33.9</c:v>
                </c:pt>
                <c:pt idx="194">
                  <c:v>34</c:v>
                </c:pt>
                <c:pt idx="195">
                  <c:v>34.1</c:v>
                </c:pt>
                <c:pt idx="196">
                  <c:v>34.200000000000003</c:v>
                </c:pt>
                <c:pt idx="197">
                  <c:v>34.300000000000004</c:v>
                </c:pt>
                <c:pt idx="198">
                  <c:v>34.4</c:v>
                </c:pt>
                <c:pt idx="199">
                  <c:v>34.5</c:v>
                </c:pt>
                <c:pt idx="200">
                  <c:v>34.6</c:v>
                </c:pt>
                <c:pt idx="201">
                  <c:v>34.700000000000003</c:v>
                </c:pt>
                <c:pt idx="202">
                  <c:v>34.800000000000004</c:v>
                </c:pt>
                <c:pt idx="203">
                  <c:v>34.9</c:v>
                </c:pt>
                <c:pt idx="204">
                  <c:v>35</c:v>
                </c:pt>
                <c:pt idx="205">
                  <c:v>35.1</c:v>
                </c:pt>
                <c:pt idx="206">
                  <c:v>35.200000000000003</c:v>
                </c:pt>
                <c:pt idx="207">
                  <c:v>35.300000000000004</c:v>
                </c:pt>
                <c:pt idx="208">
                  <c:v>35.4</c:v>
                </c:pt>
                <c:pt idx="209">
                  <c:v>35.5</c:v>
                </c:pt>
                <c:pt idx="210">
                  <c:v>35.6</c:v>
                </c:pt>
                <c:pt idx="211">
                  <c:v>35.700000000000003</c:v>
                </c:pt>
                <c:pt idx="212">
                  <c:v>35.800000000000004</c:v>
                </c:pt>
                <c:pt idx="213">
                  <c:v>35.9</c:v>
                </c:pt>
                <c:pt idx="214">
                  <c:v>36</c:v>
                </c:pt>
                <c:pt idx="215">
                  <c:v>36.1</c:v>
                </c:pt>
                <c:pt idx="216">
                  <c:v>36.200000000000003</c:v>
                </c:pt>
                <c:pt idx="217">
                  <c:v>36.300000000000004</c:v>
                </c:pt>
                <c:pt idx="218">
                  <c:v>36.4</c:v>
                </c:pt>
                <c:pt idx="219">
                  <c:v>36.5</c:v>
                </c:pt>
                <c:pt idx="220">
                  <c:v>36.6</c:v>
                </c:pt>
                <c:pt idx="221">
                  <c:v>36.700000000000003</c:v>
                </c:pt>
                <c:pt idx="222">
                  <c:v>36.800000000000004</c:v>
                </c:pt>
                <c:pt idx="223">
                  <c:v>36.9</c:v>
                </c:pt>
                <c:pt idx="224">
                  <c:v>37</c:v>
                </c:pt>
                <c:pt idx="225">
                  <c:v>37.1</c:v>
                </c:pt>
                <c:pt idx="226">
                  <c:v>37.200000000000003</c:v>
                </c:pt>
                <c:pt idx="227">
                  <c:v>37.300000000000004</c:v>
                </c:pt>
                <c:pt idx="228">
                  <c:v>37.4</c:v>
                </c:pt>
                <c:pt idx="229">
                  <c:v>37.5</c:v>
                </c:pt>
                <c:pt idx="230">
                  <c:v>37.6</c:v>
                </c:pt>
                <c:pt idx="231">
                  <c:v>37.700000000000003</c:v>
                </c:pt>
                <c:pt idx="232">
                  <c:v>37.800000000000004</c:v>
                </c:pt>
                <c:pt idx="233">
                  <c:v>37.9</c:v>
                </c:pt>
                <c:pt idx="234">
                  <c:v>38</c:v>
                </c:pt>
                <c:pt idx="235">
                  <c:v>38.1</c:v>
                </c:pt>
                <c:pt idx="236">
                  <c:v>38.200000000000003</c:v>
                </c:pt>
                <c:pt idx="237">
                  <c:v>38.300000000000004</c:v>
                </c:pt>
                <c:pt idx="238">
                  <c:v>38.4</c:v>
                </c:pt>
                <c:pt idx="239">
                  <c:v>38.5</c:v>
                </c:pt>
                <c:pt idx="240">
                  <c:v>38.6</c:v>
                </c:pt>
                <c:pt idx="241">
                  <c:v>38.700000000000003</c:v>
                </c:pt>
                <c:pt idx="242">
                  <c:v>38.800000000000004</c:v>
                </c:pt>
                <c:pt idx="243">
                  <c:v>38.9</c:v>
                </c:pt>
                <c:pt idx="244">
                  <c:v>39</c:v>
                </c:pt>
                <c:pt idx="245">
                  <c:v>39.1</c:v>
                </c:pt>
                <c:pt idx="246">
                  <c:v>39.200000000000003</c:v>
                </c:pt>
                <c:pt idx="247">
                  <c:v>39.300000000000004</c:v>
                </c:pt>
                <c:pt idx="248">
                  <c:v>39.4</c:v>
                </c:pt>
                <c:pt idx="249">
                  <c:v>39.5</c:v>
                </c:pt>
                <c:pt idx="250">
                  <c:v>39.6</c:v>
                </c:pt>
                <c:pt idx="251">
                  <c:v>39.700000000000003</c:v>
                </c:pt>
                <c:pt idx="252">
                  <c:v>39.800000000000004</c:v>
                </c:pt>
                <c:pt idx="253">
                  <c:v>39.9</c:v>
                </c:pt>
                <c:pt idx="254">
                  <c:v>40</c:v>
                </c:pt>
                <c:pt idx="255">
                  <c:v>40.1</c:v>
                </c:pt>
                <c:pt idx="256">
                  <c:v>40.200000000000003</c:v>
                </c:pt>
                <c:pt idx="257">
                  <c:v>40.300000000000004</c:v>
                </c:pt>
                <c:pt idx="258">
                  <c:v>40.4</c:v>
                </c:pt>
                <c:pt idx="259">
                  <c:v>40.5</c:v>
                </c:pt>
                <c:pt idx="260">
                  <c:v>40.6</c:v>
                </c:pt>
              </c:numCache>
            </c:numRef>
          </c:xVal>
          <c:yVal>
            <c:numRef>
              <c:f>A!$H$3:$H$391</c:f>
              <c:numCache>
                <c:formatCode>General</c:formatCode>
                <c:ptCount val="389"/>
                <c:pt idx="0">
                  <c:v>-500.00829999999905</c:v>
                </c:pt>
                <c:pt idx="1">
                  <c:v>-491.61090000000002</c:v>
                </c:pt>
                <c:pt idx="2">
                  <c:v>-468.72089999999969</c:v>
                </c:pt>
                <c:pt idx="3">
                  <c:v>-446.01949999999999</c:v>
                </c:pt>
                <c:pt idx="4">
                  <c:v>-423.41489999999999</c:v>
                </c:pt>
                <c:pt idx="5">
                  <c:v>-400.92369999999886</c:v>
                </c:pt>
                <c:pt idx="6">
                  <c:v>-378.55200000000002</c:v>
                </c:pt>
                <c:pt idx="7">
                  <c:v>-356.30270000000002</c:v>
                </c:pt>
                <c:pt idx="8">
                  <c:v>-334.19329999999923</c:v>
                </c:pt>
                <c:pt idx="9">
                  <c:v>-312.21080000000001</c:v>
                </c:pt>
                <c:pt idx="10">
                  <c:v>-290.38189999999969</c:v>
                </c:pt>
                <c:pt idx="11">
                  <c:v>-268.75549999999993</c:v>
                </c:pt>
                <c:pt idx="12">
                  <c:v>-247.3656</c:v>
                </c:pt>
                <c:pt idx="13">
                  <c:v>-226.20519999999999</c:v>
                </c:pt>
                <c:pt idx="14">
                  <c:v>-205.376</c:v>
                </c:pt>
                <c:pt idx="15">
                  <c:v>-184.89490000000001</c:v>
                </c:pt>
                <c:pt idx="16">
                  <c:v>-164.86580000000001</c:v>
                </c:pt>
                <c:pt idx="17">
                  <c:v>-145.3485</c:v>
                </c:pt>
                <c:pt idx="18">
                  <c:v>-126.41110000000032</c:v>
                </c:pt>
                <c:pt idx="19">
                  <c:v>-108.19459999999999</c:v>
                </c:pt>
                <c:pt idx="20">
                  <c:v>-90.801599999999993</c:v>
                </c:pt>
                <c:pt idx="21">
                  <c:v>-74.419700000000006</c:v>
                </c:pt>
                <c:pt idx="22">
                  <c:v>-59.2834</c:v>
                </c:pt>
                <c:pt idx="23">
                  <c:v>-45.616400000000006</c:v>
                </c:pt>
                <c:pt idx="24">
                  <c:v>-33.71</c:v>
                </c:pt>
                <c:pt idx="25">
                  <c:v>-23.8507</c:v>
                </c:pt>
                <c:pt idx="26">
                  <c:v>-16.136900000000068</c:v>
                </c:pt>
                <c:pt idx="27">
                  <c:v>-10.4816</c:v>
                </c:pt>
                <c:pt idx="28">
                  <c:v>-6.5903</c:v>
                </c:pt>
                <c:pt idx="29">
                  <c:v>-4.0420999999999996</c:v>
                </c:pt>
                <c:pt idx="30">
                  <c:v>-2.4445999999999999</c:v>
                </c:pt>
                <c:pt idx="31">
                  <c:v>-1.4643999999999957</c:v>
                </c:pt>
                <c:pt idx="32">
                  <c:v>-0.87170000000000236</c:v>
                </c:pt>
                <c:pt idx="33">
                  <c:v>-0.51680000000000004</c:v>
                </c:pt>
                <c:pt idx="34">
                  <c:v>-0.30540000000000106</c:v>
                </c:pt>
                <c:pt idx="35">
                  <c:v>-0.17970000000000041</c:v>
                </c:pt>
                <c:pt idx="36">
                  <c:v>-0.1053</c:v>
                </c:pt>
                <c:pt idx="37">
                  <c:v>-6.1300000000000014E-2</c:v>
                </c:pt>
                <c:pt idx="38">
                  <c:v>-3.5500000000000004E-2</c:v>
                </c:pt>
                <c:pt idx="39">
                  <c:v>-2.0400000000000001E-2</c:v>
                </c:pt>
                <c:pt idx="40">
                  <c:v>-1.1599999999999996E-2</c:v>
                </c:pt>
                <c:pt idx="41">
                  <c:v>-6.5000000000000179E-3</c:v>
                </c:pt>
                <c:pt idx="42">
                  <c:v>-3.6000000000000112E-3</c:v>
                </c:pt>
                <c:pt idx="43">
                  <c:v>-2.0000000000000052E-3</c:v>
                </c:pt>
                <c:pt idx="44">
                  <c:v>-1.1000000000000044E-3</c:v>
                </c:pt>
                <c:pt idx="45">
                  <c:v>-6.0000000000000222E-4</c:v>
                </c:pt>
                <c:pt idx="46">
                  <c:v>-3.0000000000000111E-4</c:v>
                </c:pt>
                <c:pt idx="47">
                  <c:v>-1.0000000000000044E-4</c:v>
                </c:pt>
                <c:pt idx="48">
                  <c:v>0</c:v>
                </c:pt>
                <c:pt idx="49">
                  <c:v>0</c:v>
                </c:pt>
                <c:pt idx="50">
                  <c:v>0</c:v>
                </c:pt>
                <c:pt idx="51">
                  <c:v>0</c:v>
                </c:pt>
                <c:pt idx="52">
                  <c:v>0</c:v>
                </c:pt>
                <c:pt idx="53">
                  <c:v>0</c:v>
                </c:pt>
                <c:pt idx="54">
                  <c:v>0</c:v>
                </c:pt>
                <c:pt idx="55">
                  <c:v>0</c:v>
                </c:pt>
                <c:pt idx="56">
                  <c:v>-2.0000000000000052E-4</c:v>
                </c:pt>
                <c:pt idx="57">
                  <c:v>1.0000000000000044E-4</c:v>
                </c:pt>
                <c:pt idx="58">
                  <c:v>1.0000000000000044E-4</c:v>
                </c:pt>
                <c:pt idx="59">
                  <c:v>1.0000000000000044E-4</c:v>
                </c:pt>
                <c:pt idx="60">
                  <c:v>0</c:v>
                </c:pt>
                <c:pt idx="61">
                  <c:v>0</c:v>
                </c:pt>
                <c:pt idx="62">
                  <c:v>1.0000000000000044E-4</c:v>
                </c:pt>
                <c:pt idx="63">
                  <c:v>1.0000000000000044E-4</c:v>
                </c:pt>
                <c:pt idx="64">
                  <c:v>1.0000000000000044E-4</c:v>
                </c:pt>
                <c:pt idx="65">
                  <c:v>1.0000000000000044E-4</c:v>
                </c:pt>
                <c:pt idx="66">
                  <c:v>1.0000000000000044E-4</c:v>
                </c:pt>
                <c:pt idx="67">
                  <c:v>1.0000000000000044E-4</c:v>
                </c:pt>
                <c:pt idx="68">
                  <c:v>1.0000000000000044E-4</c:v>
                </c:pt>
                <c:pt idx="69">
                  <c:v>1.0000000000000044E-4</c:v>
                </c:pt>
                <c:pt idx="70">
                  <c:v>1.0000000000000044E-4</c:v>
                </c:pt>
                <c:pt idx="71">
                  <c:v>1.0000000000000044E-4</c:v>
                </c:pt>
                <c:pt idx="72">
                  <c:v>1.0000000000000044E-4</c:v>
                </c:pt>
                <c:pt idx="73">
                  <c:v>1.0000000000000044E-4</c:v>
                </c:pt>
                <c:pt idx="74">
                  <c:v>1.0000000000000044E-4</c:v>
                </c:pt>
                <c:pt idx="75">
                  <c:v>1.0000000000000044E-4</c:v>
                </c:pt>
                <c:pt idx="76">
                  <c:v>1.0000000000000044E-4</c:v>
                </c:pt>
                <c:pt idx="77">
                  <c:v>1.0000000000000044E-4</c:v>
                </c:pt>
                <c:pt idx="78">
                  <c:v>1.0000000000000044E-4</c:v>
                </c:pt>
                <c:pt idx="79">
                  <c:v>1.0000000000000044E-4</c:v>
                </c:pt>
                <c:pt idx="80">
                  <c:v>1.0000000000000044E-4</c:v>
                </c:pt>
                <c:pt idx="81">
                  <c:v>1.0000000000000044E-4</c:v>
                </c:pt>
                <c:pt idx="82">
                  <c:v>1.0000000000000044E-4</c:v>
                </c:pt>
                <c:pt idx="83">
                  <c:v>1.0000000000000044E-4</c:v>
                </c:pt>
                <c:pt idx="84">
                  <c:v>1.0000000000000044E-4</c:v>
                </c:pt>
                <c:pt idx="85">
                  <c:v>1.0000000000000044E-4</c:v>
                </c:pt>
                <c:pt idx="86">
                  <c:v>1.0000000000000044E-4</c:v>
                </c:pt>
                <c:pt idx="87">
                  <c:v>1.0000000000000044E-4</c:v>
                </c:pt>
                <c:pt idx="88">
                  <c:v>1.0000000000000044E-4</c:v>
                </c:pt>
                <c:pt idx="89">
                  <c:v>1.0000000000000044E-4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2.0000000000000052E-4</c:v>
                </c:pt>
                <c:pt idx="140">
                  <c:v>3.0000000000000111E-4</c:v>
                </c:pt>
                <c:pt idx="141">
                  <c:v>4.0000000000000034E-4</c:v>
                </c:pt>
                <c:pt idx="142">
                  <c:v>5.0000000000000034E-4</c:v>
                </c:pt>
                <c:pt idx="143">
                  <c:v>8.0000000000000264E-4</c:v>
                </c:pt>
                <c:pt idx="144">
                  <c:v>1.1000000000000044E-3</c:v>
                </c:pt>
                <c:pt idx="145">
                  <c:v>1.2999999999999978E-3</c:v>
                </c:pt>
                <c:pt idx="146">
                  <c:v>1.800000000000006E-3</c:v>
                </c:pt>
                <c:pt idx="147">
                  <c:v>2.0999999999999999E-3</c:v>
                </c:pt>
                <c:pt idx="148">
                  <c:v>2.5999999999999999E-3</c:v>
                </c:pt>
                <c:pt idx="149">
                  <c:v>3.1000000000000112E-3</c:v>
                </c:pt>
                <c:pt idx="150">
                  <c:v>3.5000000000000096E-3</c:v>
                </c:pt>
                <c:pt idx="151">
                  <c:v>4.1999999999999997E-3</c:v>
                </c:pt>
                <c:pt idx="152">
                  <c:v>4.7000000000000123E-3</c:v>
                </c:pt>
                <c:pt idx="153">
                  <c:v>5.5000000000000014E-3</c:v>
                </c:pt>
                <c:pt idx="154">
                  <c:v>6.1000000000000004E-3</c:v>
                </c:pt>
                <c:pt idx="155">
                  <c:v>6.7000000000000193E-3</c:v>
                </c:pt>
                <c:pt idx="156">
                  <c:v>7.7000000000000237E-3</c:v>
                </c:pt>
                <c:pt idx="157">
                  <c:v>8.8000000000000248E-3</c:v>
                </c:pt>
                <c:pt idx="158">
                  <c:v>9.4000000000000247E-3</c:v>
                </c:pt>
                <c:pt idx="159">
                  <c:v>1.0600000000000021E-2</c:v>
                </c:pt>
                <c:pt idx="160">
                  <c:v>1.2100000000000001E-2</c:v>
                </c:pt>
                <c:pt idx="161">
                  <c:v>1.3200000000000042E-2</c:v>
                </c:pt>
                <c:pt idx="162">
                  <c:v>1.4400000000000001E-2</c:v>
                </c:pt>
                <c:pt idx="163">
                  <c:v>1.5400000000000021E-2</c:v>
                </c:pt>
                <c:pt idx="164">
                  <c:v>1.6400000000000001E-2</c:v>
                </c:pt>
                <c:pt idx="165">
                  <c:v>1.8400000000000041E-2</c:v>
                </c:pt>
                <c:pt idx="166">
                  <c:v>2.0000000000000011E-2</c:v>
                </c:pt>
                <c:pt idx="167">
                  <c:v>2.1399999999999999E-2</c:v>
                </c:pt>
                <c:pt idx="168">
                  <c:v>2.3E-2</c:v>
                </c:pt>
                <c:pt idx="169">
                  <c:v>2.5000000000000001E-2</c:v>
                </c:pt>
                <c:pt idx="170">
                  <c:v>2.6400000000000052E-2</c:v>
                </c:pt>
                <c:pt idx="171">
                  <c:v>2.8799999999999999E-2</c:v>
                </c:pt>
                <c:pt idx="172">
                  <c:v>3.09E-2</c:v>
                </c:pt>
                <c:pt idx="173">
                  <c:v>3.3300000000000003E-2</c:v>
                </c:pt>
                <c:pt idx="174">
                  <c:v>3.5300000000000005E-2</c:v>
                </c:pt>
                <c:pt idx="175">
                  <c:v>3.7600000000000119E-2</c:v>
                </c:pt>
                <c:pt idx="176">
                  <c:v>4.0800000000000003E-2</c:v>
                </c:pt>
                <c:pt idx="177">
                  <c:v>4.3199999999999995E-2</c:v>
                </c:pt>
                <c:pt idx="178">
                  <c:v>4.5300000000000014E-2</c:v>
                </c:pt>
                <c:pt idx="179">
                  <c:v>4.9900000000000014E-2</c:v>
                </c:pt>
                <c:pt idx="180">
                  <c:v>5.2600000000000001E-2</c:v>
                </c:pt>
                <c:pt idx="181">
                  <c:v>5.5800000000000023E-2</c:v>
                </c:pt>
                <c:pt idx="182">
                  <c:v>5.970000000000019E-2</c:v>
                </c:pt>
                <c:pt idx="183">
                  <c:v>6.3E-2</c:v>
                </c:pt>
                <c:pt idx="184">
                  <c:v>6.7800000000000013E-2</c:v>
                </c:pt>
                <c:pt idx="185">
                  <c:v>7.2300000000000114E-2</c:v>
                </c:pt>
                <c:pt idx="186">
                  <c:v>7.51E-2</c:v>
                </c:pt>
                <c:pt idx="187">
                  <c:v>8.1600000000000006E-2</c:v>
                </c:pt>
                <c:pt idx="188">
                  <c:v>8.5900000000000004E-2</c:v>
                </c:pt>
                <c:pt idx="189">
                  <c:v>9.2500000000000027E-2</c:v>
                </c:pt>
                <c:pt idx="190">
                  <c:v>9.5300000000000024E-2</c:v>
                </c:pt>
                <c:pt idx="191">
                  <c:v>0.10170000000000012</c:v>
                </c:pt>
                <c:pt idx="192">
                  <c:v>0.10760000000000022</c:v>
                </c:pt>
                <c:pt idx="193">
                  <c:v>0.11210000000000002</c:v>
                </c:pt>
                <c:pt idx="194">
                  <c:v>0.12250000000000009</c:v>
                </c:pt>
                <c:pt idx="195">
                  <c:v>0.13009999999999999</c:v>
                </c:pt>
                <c:pt idx="196">
                  <c:v>0.13569999999999999</c:v>
                </c:pt>
                <c:pt idx="197">
                  <c:v>0.14300000000000004</c:v>
                </c:pt>
                <c:pt idx="198">
                  <c:v>0.15250000000000041</c:v>
                </c:pt>
                <c:pt idx="199">
                  <c:v>0.1618</c:v>
                </c:pt>
                <c:pt idx="200">
                  <c:v>0.1736</c:v>
                </c:pt>
                <c:pt idx="201">
                  <c:v>0.18170000000000044</c:v>
                </c:pt>
                <c:pt idx="202">
                  <c:v>0.1890000000000005</c:v>
                </c:pt>
                <c:pt idx="203">
                  <c:v>0.20019999999999999</c:v>
                </c:pt>
                <c:pt idx="204">
                  <c:v>0.21300000000000024</c:v>
                </c:pt>
                <c:pt idx="205">
                  <c:v>0.22670000000000001</c:v>
                </c:pt>
                <c:pt idx="206">
                  <c:v>0.23850000000000021</c:v>
                </c:pt>
                <c:pt idx="207">
                  <c:v>0.25540000000000002</c:v>
                </c:pt>
                <c:pt idx="208">
                  <c:v>0.26390000000000002</c:v>
                </c:pt>
                <c:pt idx="209">
                  <c:v>0.27830000000000032</c:v>
                </c:pt>
                <c:pt idx="210">
                  <c:v>0.30230000000000107</c:v>
                </c:pt>
                <c:pt idx="211">
                  <c:v>0.31440000000000107</c:v>
                </c:pt>
                <c:pt idx="212">
                  <c:v>0.33590000000000142</c:v>
                </c:pt>
                <c:pt idx="213">
                  <c:v>0.35270000000000001</c:v>
                </c:pt>
                <c:pt idx="214">
                  <c:v>0.37540000000000107</c:v>
                </c:pt>
                <c:pt idx="215">
                  <c:v>0.4002</c:v>
                </c:pt>
                <c:pt idx="216">
                  <c:v>0.42460000000000031</c:v>
                </c:pt>
                <c:pt idx="217">
                  <c:v>0.45390000000000008</c:v>
                </c:pt>
                <c:pt idx="218">
                  <c:v>0.47860000000000008</c:v>
                </c:pt>
                <c:pt idx="219">
                  <c:v>0.50649999999999951</c:v>
                </c:pt>
                <c:pt idx="220">
                  <c:v>0.53720000000000001</c:v>
                </c:pt>
                <c:pt idx="221">
                  <c:v>0.57060000000000188</c:v>
                </c:pt>
                <c:pt idx="222">
                  <c:v>0.62120000000000064</c:v>
                </c:pt>
                <c:pt idx="223">
                  <c:v>0.6447000000000026</c:v>
                </c:pt>
                <c:pt idx="224">
                  <c:v>0.70380000000000065</c:v>
                </c:pt>
                <c:pt idx="225">
                  <c:v>0.73870000000000235</c:v>
                </c:pt>
                <c:pt idx="226">
                  <c:v>0.78779999999999994</c:v>
                </c:pt>
                <c:pt idx="227">
                  <c:v>0.83260000000000212</c:v>
                </c:pt>
                <c:pt idx="228">
                  <c:v>0.90749999999999997</c:v>
                </c:pt>
                <c:pt idx="229">
                  <c:v>0.96819999999999995</c:v>
                </c:pt>
                <c:pt idx="230">
                  <c:v>1.0292999999999957</c:v>
                </c:pt>
                <c:pt idx="231">
                  <c:v>1.1160000000000001</c:v>
                </c:pt>
                <c:pt idx="232">
                  <c:v>1.2176999999999936</c:v>
                </c:pt>
                <c:pt idx="233">
                  <c:v>1.2910999999999957</c:v>
                </c:pt>
                <c:pt idx="234">
                  <c:v>1.3896999999999962</c:v>
                </c:pt>
                <c:pt idx="235">
                  <c:v>1.5072999999999954</c:v>
                </c:pt>
                <c:pt idx="236">
                  <c:v>1.6402000000000001</c:v>
                </c:pt>
                <c:pt idx="237">
                  <c:v>1.8526</c:v>
                </c:pt>
                <c:pt idx="238">
                  <c:v>2.1000999999999999</c:v>
                </c:pt>
                <c:pt idx="239">
                  <c:v>2.363</c:v>
                </c:pt>
                <c:pt idx="240">
                  <c:v>2.7397</c:v>
                </c:pt>
                <c:pt idx="241">
                  <c:v>3.3102999999999967</c:v>
                </c:pt>
                <c:pt idx="242">
                  <c:v>4.4300000000000024</c:v>
                </c:pt>
                <c:pt idx="243">
                  <c:v>6.3426999999999998</c:v>
                </c:pt>
                <c:pt idx="244">
                  <c:v>10.196900000000001</c:v>
                </c:pt>
                <c:pt idx="245">
                  <c:v>17.322900000000001</c:v>
                </c:pt>
                <c:pt idx="246">
                  <c:v>32.130500000000012</c:v>
                </c:pt>
                <c:pt idx="247">
                  <c:v>61.4011</c:v>
                </c:pt>
                <c:pt idx="248">
                  <c:v>108.43750000000024</c:v>
                </c:pt>
                <c:pt idx="249">
                  <c:v>199.72479999999999</c:v>
                </c:pt>
                <c:pt idx="250">
                  <c:v>328.57069999999999</c:v>
                </c:pt>
                <c:pt idx="251">
                  <c:v>498.9030999999988</c:v>
                </c:pt>
                <c:pt idx="252">
                  <c:v>499.90169999999893</c:v>
                </c:pt>
                <c:pt idx="253">
                  <c:v>499.97369999999893</c:v>
                </c:pt>
                <c:pt idx="254">
                  <c:v>499.98579999999868</c:v>
                </c:pt>
                <c:pt idx="255">
                  <c:v>499.98880000000003</c:v>
                </c:pt>
                <c:pt idx="256">
                  <c:v>499.98229999999899</c:v>
                </c:pt>
                <c:pt idx="257">
                  <c:v>499.97029999999899</c:v>
                </c:pt>
                <c:pt idx="258">
                  <c:v>499.9787999999985</c:v>
                </c:pt>
                <c:pt idx="259">
                  <c:v>499.99220000000003</c:v>
                </c:pt>
                <c:pt idx="260">
                  <c:v>500.00740000000002</c:v>
                </c:pt>
              </c:numCache>
            </c:numRef>
          </c:yVal>
          <c:smooth val="0"/>
        </c:ser>
        <c:ser>
          <c:idx val="7"/>
          <c:order val="3"/>
          <c:tx>
            <c:v>-20</c:v>
          </c:tx>
          <c:marker>
            <c:symbol val="diamond"/>
            <c:size val="3"/>
          </c:marker>
          <c:xVal>
            <c:numRef>
              <c:f>A!$I$3:$I$419</c:f>
              <c:numCache>
                <c:formatCode>General</c:formatCode>
                <c:ptCount val="417"/>
                <c:pt idx="0">
                  <c:v>-1.06</c:v>
                </c:pt>
                <c:pt idx="1">
                  <c:v>-1.04</c:v>
                </c:pt>
                <c:pt idx="2">
                  <c:v>-1.02</c:v>
                </c:pt>
                <c:pt idx="3">
                  <c:v>-1</c:v>
                </c:pt>
                <c:pt idx="4">
                  <c:v>-0.98</c:v>
                </c:pt>
                <c:pt idx="5">
                  <c:v>-0.96000000000000063</c:v>
                </c:pt>
                <c:pt idx="6">
                  <c:v>-0.94000000000000061</c:v>
                </c:pt>
                <c:pt idx="7">
                  <c:v>-0.92</c:v>
                </c:pt>
                <c:pt idx="8">
                  <c:v>-0.9</c:v>
                </c:pt>
                <c:pt idx="9">
                  <c:v>-0.88</c:v>
                </c:pt>
                <c:pt idx="10">
                  <c:v>-0.86000000000000065</c:v>
                </c:pt>
                <c:pt idx="11">
                  <c:v>-0.84000000000000064</c:v>
                </c:pt>
                <c:pt idx="12">
                  <c:v>-0.82000000000000062</c:v>
                </c:pt>
                <c:pt idx="13">
                  <c:v>-0.8</c:v>
                </c:pt>
                <c:pt idx="14">
                  <c:v>-0.78</c:v>
                </c:pt>
                <c:pt idx="15">
                  <c:v>-0.76000000000000212</c:v>
                </c:pt>
                <c:pt idx="16">
                  <c:v>-0.74000000000000188</c:v>
                </c:pt>
                <c:pt idx="17">
                  <c:v>-0.72000000000000064</c:v>
                </c:pt>
                <c:pt idx="18">
                  <c:v>-0.70000000000000062</c:v>
                </c:pt>
                <c:pt idx="19">
                  <c:v>-0.68</c:v>
                </c:pt>
                <c:pt idx="20">
                  <c:v>-0.66000000000000236</c:v>
                </c:pt>
                <c:pt idx="21">
                  <c:v>-0.64000000000000212</c:v>
                </c:pt>
                <c:pt idx="22">
                  <c:v>-0.62000000000000188</c:v>
                </c:pt>
                <c:pt idx="23">
                  <c:v>-0.60000000000000064</c:v>
                </c:pt>
                <c:pt idx="24">
                  <c:v>-0.58000000000000007</c:v>
                </c:pt>
                <c:pt idx="25">
                  <c:v>-0.56000000000000005</c:v>
                </c:pt>
                <c:pt idx="26">
                  <c:v>-0.54</c:v>
                </c:pt>
                <c:pt idx="27">
                  <c:v>-0.52</c:v>
                </c:pt>
                <c:pt idx="28">
                  <c:v>-0.5</c:v>
                </c:pt>
                <c:pt idx="29">
                  <c:v>-0.48000000000000032</c:v>
                </c:pt>
                <c:pt idx="30">
                  <c:v>-0.46</c:v>
                </c:pt>
                <c:pt idx="31">
                  <c:v>-0.44</c:v>
                </c:pt>
                <c:pt idx="32">
                  <c:v>-0.42000000000000032</c:v>
                </c:pt>
                <c:pt idx="33">
                  <c:v>-0.4</c:v>
                </c:pt>
                <c:pt idx="34">
                  <c:v>-0.38000000000000106</c:v>
                </c:pt>
                <c:pt idx="35">
                  <c:v>-0.36000000000000032</c:v>
                </c:pt>
                <c:pt idx="36">
                  <c:v>-0.34</c:v>
                </c:pt>
                <c:pt idx="37">
                  <c:v>-0.32000000000000106</c:v>
                </c:pt>
                <c:pt idx="38">
                  <c:v>-0.30000000000000032</c:v>
                </c:pt>
                <c:pt idx="39">
                  <c:v>-0.28000000000000008</c:v>
                </c:pt>
                <c:pt idx="40">
                  <c:v>-0.26</c:v>
                </c:pt>
                <c:pt idx="41">
                  <c:v>-0.24000000000000021</c:v>
                </c:pt>
                <c:pt idx="42">
                  <c:v>-0.22</c:v>
                </c:pt>
                <c:pt idx="43">
                  <c:v>-0.2</c:v>
                </c:pt>
                <c:pt idx="44">
                  <c:v>-0.18000000000000024</c:v>
                </c:pt>
                <c:pt idx="45">
                  <c:v>-0.16</c:v>
                </c:pt>
                <c:pt idx="46">
                  <c:v>-0.14000000000000001</c:v>
                </c:pt>
                <c:pt idx="47">
                  <c:v>-0.12000000000000002</c:v>
                </c:pt>
                <c:pt idx="48">
                  <c:v>-0.1</c:v>
                </c:pt>
                <c:pt idx="49">
                  <c:v>-8.0000000000000043E-2</c:v>
                </c:pt>
                <c:pt idx="50">
                  <c:v>-6.0000000000000032E-2</c:v>
                </c:pt>
                <c:pt idx="51">
                  <c:v>-4.0000000000000022E-2</c:v>
                </c:pt>
                <c:pt idx="52">
                  <c:v>-2.0000000000000011E-2</c:v>
                </c:pt>
                <c:pt idx="53">
                  <c:v>0</c:v>
                </c:pt>
                <c:pt idx="54">
                  <c:v>20.100000000000001</c:v>
                </c:pt>
                <c:pt idx="55">
                  <c:v>20.2</c:v>
                </c:pt>
                <c:pt idx="56">
                  <c:v>20.3</c:v>
                </c:pt>
                <c:pt idx="57">
                  <c:v>20.399999999999999</c:v>
                </c:pt>
                <c:pt idx="58">
                  <c:v>20.5</c:v>
                </c:pt>
                <c:pt idx="59">
                  <c:v>20.6</c:v>
                </c:pt>
                <c:pt idx="60">
                  <c:v>20.7</c:v>
                </c:pt>
                <c:pt idx="61">
                  <c:v>20.8</c:v>
                </c:pt>
                <c:pt idx="62">
                  <c:v>20.9</c:v>
                </c:pt>
                <c:pt idx="63">
                  <c:v>21</c:v>
                </c:pt>
                <c:pt idx="64">
                  <c:v>21.1</c:v>
                </c:pt>
                <c:pt idx="65">
                  <c:v>21.2</c:v>
                </c:pt>
                <c:pt idx="66">
                  <c:v>21.3</c:v>
                </c:pt>
                <c:pt idx="67">
                  <c:v>21.4</c:v>
                </c:pt>
                <c:pt idx="68">
                  <c:v>21.5</c:v>
                </c:pt>
                <c:pt idx="69">
                  <c:v>21.6</c:v>
                </c:pt>
                <c:pt idx="70">
                  <c:v>21.7</c:v>
                </c:pt>
                <c:pt idx="71">
                  <c:v>21.8</c:v>
                </c:pt>
                <c:pt idx="72">
                  <c:v>21.9</c:v>
                </c:pt>
                <c:pt idx="73">
                  <c:v>22</c:v>
                </c:pt>
                <c:pt idx="74">
                  <c:v>22.1</c:v>
                </c:pt>
                <c:pt idx="75">
                  <c:v>22.2</c:v>
                </c:pt>
                <c:pt idx="76">
                  <c:v>22.3</c:v>
                </c:pt>
                <c:pt idx="77">
                  <c:v>22.4</c:v>
                </c:pt>
                <c:pt idx="78">
                  <c:v>22.5</c:v>
                </c:pt>
                <c:pt idx="79">
                  <c:v>22.6</c:v>
                </c:pt>
                <c:pt idx="80">
                  <c:v>22.7</c:v>
                </c:pt>
                <c:pt idx="81">
                  <c:v>22.8</c:v>
                </c:pt>
                <c:pt idx="82">
                  <c:v>22.9</c:v>
                </c:pt>
                <c:pt idx="83">
                  <c:v>23</c:v>
                </c:pt>
                <c:pt idx="84">
                  <c:v>23.1</c:v>
                </c:pt>
                <c:pt idx="85">
                  <c:v>23.2</c:v>
                </c:pt>
                <c:pt idx="86">
                  <c:v>23.3</c:v>
                </c:pt>
                <c:pt idx="87">
                  <c:v>23.4</c:v>
                </c:pt>
                <c:pt idx="88">
                  <c:v>23.5</c:v>
                </c:pt>
                <c:pt idx="89">
                  <c:v>23.6</c:v>
                </c:pt>
                <c:pt idx="90">
                  <c:v>23.7</c:v>
                </c:pt>
                <c:pt idx="91">
                  <c:v>23.8</c:v>
                </c:pt>
                <c:pt idx="92">
                  <c:v>23.9</c:v>
                </c:pt>
                <c:pt idx="93">
                  <c:v>24</c:v>
                </c:pt>
                <c:pt idx="94">
                  <c:v>24.1</c:v>
                </c:pt>
                <c:pt idx="95">
                  <c:v>24.2</c:v>
                </c:pt>
                <c:pt idx="96">
                  <c:v>24.3</c:v>
                </c:pt>
                <c:pt idx="97">
                  <c:v>24.4</c:v>
                </c:pt>
                <c:pt idx="98">
                  <c:v>24.5</c:v>
                </c:pt>
                <c:pt idx="99">
                  <c:v>24.6</c:v>
                </c:pt>
                <c:pt idx="100">
                  <c:v>24.7</c:v>
                </c:pt>
                <c:pt idx="101">
                  <c:v>24.8</c:v>
                </c:pt>
                <c:pt idx="102">
                  <c:v>24.9</c:v>
                </c:pt>
                <c:pt idx="103">
                  <c:v>25</c:v>
                </c:pt>
                <c:pt idx="104">
                  <c:v>25.1</c:v>
                </c:pt>
                <c:pt idx="105">
                  <c:v>25.2</c:v>
                </c:pt>
                <c:pt idx="106">
                  <c:v>25.3</c:v>
                </c:pt>
                <c:pt idx="107">
                  <c:v>25.4</c:v>
                </c:pt>
                <c:pt idx="108">
                  <c:v>25.5</c:v>
                </c:pt>
                <c:pt idx="109">
                  <c:v>25.6</c:v>
                </c:pt>
                <c:pt idx="110">
                  <c:v>25.7</c:v>
                </c:pt>
                <c:pt idx="111">
                  <c:v>25.8</c:v>
                </c:pt>
                <c:pt idx="112">
                  <c:v>25.9</c:v>
                </c:pt>
                <c:pt idx="113">
                  <c:v>26</c:v>
                </c:pt>
                <c:pt idx="114">
                  <c:v>26.1</c:v>
                </c:pt>
                <c:pt idx="115">
                  <c:v>26.2</c:v>
                </c:pt>
                <c:pt idx="116">
                  <c:v>26.3</c:v>
                </c:pt>
                <c:pt idx="117">
                  <c:v>26.4</c:v>
                </c:pt>
                <c:pt idx="118">
                  <c:v>26.5</c:v>
                </c:pt>
                <c:pt idx="119">
                  <c:v>26.6</c:v>
                </c:pt>
                <c:pt idx="120">
                  <c:v>26.7</c:v>
                </c:pt>
                <c:pt idx="121">
                  <c:v>26.8</c:v>
                </c:pt>
                <c:pt idx="122">
                  <c:v>26.9</c:v>
                </c:pt>
                <c:pt idx="123">
                  <c:v>27</c:v>
                </c:pt>
                <c:pt idx="124">
                  <c:v>27.1</c:v>
                </c:pt>
                <c:pt idx="125">
                  <c:v>27.2</c:v>
                </c:pt>
                <c:pt idx="126">
                  <c:v>27.3</c:v>
                </c:pt>
                <c:pt idx="127">
                  <c:v>27.4</c:v>
                </c:pt>
                <c:pt idx="128">
                  <c:v>27.5</c:v>
                </c:pt>
                <c:pt idx="129">
                  <c:v>27.6</c:v>
                </c:pt>
                <c:pt idx="130">
                  <c:v>27.7</c:v>
                </c:pt>
                <c:pt idx="131">
                  <c:v>27.8</c:v>
                </c:pt>
                <c:pt idx="132">
                  <c:v>27.9</c:v>
                </c:pt>
                <c:pt idx="133">
                  <c:v>28</c:v>
                </c:pt>
                <c:pt idx="134">
                  <c:v>28.1</c:v>
                </c:pt>
                <c:pt idx="135">
                  <c:v>28.2</c:v>
                </c:pt>
                <c:pt idx="136">
                  <c:v>28.3</c:v>
                </c:pt>
                <c:pt idx="137">
                  <c:v>28.4</c:v>
                </c:pt>
                <c:pt idx="138">
                  <c:v>28.5</c:v>
                </c:pt>
                <c:pt idx="139">
                  <c:v>28.6</c:v>
                </c:pt>
                <c:pt idx="140">
                  <c:v>28.7</c:v>
                </c:pt>
                <c:pt idx="141">
                  <c:v>28.8</c:v>
                </c:pt>
                <c:pt idx="142">
                  <c:v>28.9</c:v>
                </c:pt>
                <c:pt idx="143">
                  <c:v>29</c:v>
                </c:pt>
                <c:pt idx="144">
                  <c:v>29.1</c:v>
                </c:pt>
                <c:pt idx="145">
                  <c:v>29.2</c:v>
                </c:pt>
                <c:pt idx="146">
                  <c:v>29.3</c:v>
                </c:pt>
                <c:pt idx="147">
                  <c:v>29.4</c:v>
                </c:pt>
                <c:pt idx="148">
                  <c:v>29.5</c:v>
                </c:pt>
                <c:pt idx="149">
                  <c:v>29.6</c:v>
                </c:pt>
                <c:pt idx="150">
                  <c:v>29.7</c:v>
                </c:pt>
                <c:pt idx="151">
                  <c:v>29.8</c:v>
                </c:pt>
                <c:pt idx="152">
                  <c:v>29.9</c:v>
                </c:pt>
                <c:pt idx="153">
                  <c:v>30</c:v>
                </c:pt>
                <c:pt idx="154">
                  <c:v>30.1</c:v>
                </c:pt>
                <c:pt idx="155">
                  <c:v>30.2</c:v>
                </c:pt>
                <c:pt idx="156">
                  <c:v>30.3</c:v>
                </c:pt>
                <c:pt idx="157">
                  <c:v>30.4</c:v>
                </c:pt>
                <c:pt idx="158">
                  <c:v>30.5</c:v>
                </c:pt>
                <c:pt idx="159">
                  <c:v>30.6</c:v>
                </c:pt>
                <c:pt idx="160">
                  <c:v>30.7</c:v>
                </c:pt>
                <c:pt idx="161">
                  <c:v>30.8</c:v>
                </c:pt>
                <c:pt idx="162">
                  <c:v>30.9</c:v>
                </c:pt>
                <c:pt idx="163">
                  <c:v>31</c:v>
                </c:pt>
                <c:pt idx="164">
                  <c:v>31.1</c:v>
                </c:pt>
                <c:pt idx="165">
                  <c:v>31.2</c:v>
                </c:pt>
                <c:pt idx="166">
                  <c:v>31.3</c:v>
                </c:pt>
                <c:pt idx="167">
                  <c:v>31.4</c:v>
                </c:pt>
                <c:pt idx="168">
                  <c:v>31.5</c:v>
                </c:pt>
                <c:pt idx="169">
                  <c:v>31.6</c:v>
                </c:pt>
                <c:pt idx="170">
                  <c:v>31.7</c:v>
                </c:pt>
                <c:pt idx="171">
                  <c:v>31.8</c:v>
                </c:pt>
                <c:pt idx="172">
                  <c:v>31.9</c:v>
                </c:pt>
                <c:pt idx="173">
                  <c:v>32</c:v>
                </c:pt>
                <c:pt idx="174">
                  <c:v>32.1</c:v>
                </c:pt>
                <c:pt idx="175">
                  <c:v>32.200000000000003</c:v>
                </c:pt>
                <c:pt idx="176">
                  <c:v>32.300000000000004</c:v>
                </c:pt>
                <c:pt idx="177">
                  <c:v>32.4</c:v>
                </c:pt>
                <c:pt idx="178">
                  <c:v>32.5</c:v>
                </c:pt>
                <c:pt idx="179">
                  <c:v>32.6</c:v>
                </c:pt>
                <c:pt idx="180">
                  <c:v>32.700000000000003</c:v>
                </c:pt>
                <c:pt idx="181">
                  <c:v>32.800000000000004</c:v>
                </c:pt>
                <c:pt idx="182">
                  <c:v>32.9</c:v>
                </c:pt>
                <c:pt idx="183">
                  <c:v>33</c:v>
                </c:pt>
                <c:pt idx="184">
                  <c:v>33.1</c:v>
                </c:pt>
                <c:pt idx="185">
                  <c:v>33.200000000000003</c:v>
                </c:pt>
                <c:pt idx="186">
                  <c:v>33.300000000000004</c:v>
                </c:pt>
                <c:pt idx="187">
                  <c:v>33.4</c:v>
                </c:pt>
                <c:pt idx="188">
                  <c:v>33.5</c:v>
                </c:pt>
                <c:pt idx="189">
                  <c:v>33.6</c:v>
                </c:pt>
                <c:pt idx="190">
                  <c:v>33.700000000000003</c:v>
                </c:pt>
                <c:pt idx="191">
                  <c:v>33.800000000000004</c:v>
                </c:pt>
                <c:pt idx="192">
                  <c:v>33.9</c:v>
                </c:pt>
                <c:pt idx="193">
                  <c:v>34</c:v>
                </c:pt>
                <c:pt idx="194">
                  <c:v>34.1</c:v>
                </c:pt>
                <c:pt idx="195">
                  <c:v>34.200000000000003</c:v>
                </c:pt>
                <c:pt idx="196">
                  <c:v>34.300000000000004</c:v>
                </c:pt>
                <c:pt idx="197">
                  <c:v>34.4</c:v>
                </c:pt>
                <c:pt idx="198">
                  <c:v>34.5</c:v>
                </c:pt>
                <c:pt idx="199">
                  <c:v>34.6</c:v>
                </c:pt>
                <c:pt idx="200">
                  <c:v>34.700000000000003</c:v>
                </c:pt>
                <c:pt idx="201">
                  <c:v>34.800000000000004</c:v>
                </c:pt>
                <c:pt idx="202">
                  <c:v>34.9</c:v>
                </c:pt>
                <c:pt idx="203">
                  <c:v>35</c:v>
                </c:pt>
                <c:pt idx="204">
                  <c:v>35.1</c:v>
                </c:pt>
                <c:pt idx="205">
                  <c:v>35.200000000000003</c:v>
                </c:pt>
                <c:pt idx="206">
                  <c:v>35.300000000000004</c:v>
                </c:pt>
                <c:pt idx="207">
                  <c:v>35.4</c:v>
                </c:pt>
                <c:pt idx="208">
                  <c:v>35.5</c:v>
                </c:pt>
                <c:pt idx="209">
                  <c:v>35.6</c:v>
                </c:pt>
                <c:pt idx="210">
                  <c:v>35.700000000000003</c:v>
                </c:pt>
                <c:pt idx="211">
                  <c:v>35.800000000000004</c:v>
                </c:pt>
                <c:pt idx="212">
                  <c:v>35.9</c:v>
                </c:pt>
                <c:pt idx="213">
                  <c:v>36</c:v>
                </c:pt>
                <c:pt idx="214">
                  <c:v>36.1</c:v>
                </c:pt>
                <c:pt idx="215">
                  <c:v>36.200000000000003</c:v>
                </c:pt>
                <c:pt idx="216">
                  <c:v>36.300000000000004</c:v>
                </c:pt>
                <c:pt idx="217">
                  <c:v>36.4</c:v>
                </c:pt>
                <c:pt idx="218">
                  <c:v>36.5</c:v>
                </c:pt>
                <c:pt idx="219">
                  <c:v>36.6</c:v>
                </c:pt>
                <c:pt idx="220">
                  <c:v>36.700000000000003</c:v>
                </c:pt>
                <c:pt idx="221">
                  <c:v>36.800000000000004</c:v>
                </c:pt>
                <c:pt idx="222">
                  <c:v>36.9</c:v>
                </c:pt>
                <c:pt idx="223">
                  <c:v>37</c:v>
                </c:pt>
                <c:pt idx="224">
                  <c:v>37.1</c:v>
                </c:pt>
                <c:pt idx="225">
                  <c:v>37.200000000000003</c:v>
                </c:pt>
                <c:pt idx="226">
                  <c:v>37.300000000000004</c:v>
                </c:pt>
                <c:pt idx="227">
                  <c:v>37.4</c:v>
                </c:pt>
                <c:pt idx="228">
                  <c:v>37.5</c:v>
                </c:pt>
                <c:pt idx="229">
                  <c:v>37.6</c:v>
                </c:pt>
                <c:pt idx="230">
                  <c:v>37.700000000000003</c:v>
                </c:pt>
                <c:pt idx="231">
                  <c:v>37.800000000000004</c:v>
                </c:pt>
                <c:pt idx="232">
                  <c:v>37.9</c:v>
                </c:pt>
                <c:pt idx="233">
                  <c:v>38</c:v>
                </c:pt>
                <c:pt idx="234">
                  <c:v>38.1</c:v>
                </c:pt>
                <c:pt idx="235">
                  <c:v>38.200000000000003</c:v>
                </c:pt>
                <c:pt idx="236">
                  <c:v>38.300000000000004</c:v>
                </c:pt>
                <c:pt idx="237">
                  <c:v>38.4</c:v>
                </c:pt>
                <c:pt idx="238">
                  <c:v>38.5</c:v>
                </c:pt>
                <c:pt idx="239">
                  <c:v>38.6</c:v>
                </c:pt>
                <c:pt idx="240">
                  <c:v>38.700000000000003</c:v>
                </c:pt>
                <c:pt idx="241">
                  <c:v>38.800000000000004</c:v>
                </c:pt>
                <c:pt idx="242">
                  <c:v>38.9</c:v>
                </c:pt>
                <c:pt idx="243">
                  <c:v>39</c:v>
                </c:pt>
                <c:pt idx="244">
                  <c:v>39.1</c:v>
                </c:pt>
                <c:pt idx="245">
                  <c:v>39.200000000000003</c:v>
                </c:pt>
                <c:pt idx="246">
                  <c:v>39.300000000000004</c:v>
                </c:pt>
                <c:pt idx="247">
                  <c:v>39.4</c:v>
                </c:pt>
                <c:pt idx="248">
                  <c:v>39.5</c:v>
                </c:pt>
                <c:pt idx="249">
                  <c:v>39.6</c:v>
                </c:pt>
                <c:pt idx="250">
                  <c:v>39.700000000000003</c:v>
                </c:pt>
                <c:pt idx="251">
                  <c:v>39.800000000000004</c:v>
                </c:pt>
                <c:pt idx="252">
                  <c:v>39.9</c:v>
                </c:pt>
                <c:pt idx="253">
                  <c:v>40</c:v>
                </c:pt>
                <c:pt idx="254">
                  <c:v>40.1</c:v>
                </c:pt>
              </c:numCache>
            </c:numRef>
          </c:xVal>
          <c:yVal>
            <c:numRef>
              <c:f>A!$J$3:$J$419</c:f>
              <c:numCache>
                <c:formatCode>General</c:formatCode>
                <c:ptCount val="417"/>
                <c:pt idx="0">
                  <c:v>-500.00829999999905</c:v>
                </c:pt>
                <c:pt idx="1">
                  <c:v>-489.83619999999837</c:v>
                </c:pt>
                <c:pt idx="2">
                  <c:v>-464.94200000000001</c:v>
                </c:pt>
                <c:pt idx="3">
                  <c:v>-440.18009999999964</c:v>
                </c:pt>
                <c:pt idx="4">
                  <c:v>-415.55119999999874</c:v>
                </c:pt>
                <c:pt idx="5">
                  <c:v>-391.07329999999905</c:v>
                </c:pt>
                <c:pt idx="6">
                  <c:v>-366.72409999999923</c:v>
                </c:pt>
                <c:pt idx="7">
                  <c:v>-342.52449999999999</c:v>
                </c:pt>
                <c:pt idx="8">
                  <c:v>-318.52699999999874</c:v>
                </c:pt>
                <c:pt idx="9">
                  <c:v>-294.76599999999905</c:v>
                </c:pt>
                <c:pt idx="10">
                  <c:v>-271.22889999999899</c:v>
                </c:pt>
                <c:pt idx="11">
                  <c:v>-248.03270000000001</c:v>
                </c:pt>
                <c:pt idx="12">
                  <c:v>-225.17939999999999</c:v>
                </c:pt>
                <c:pt idx="13">
                  <c:v>-202.77589999999998</c:v>
                </c:pt>
                <c:pt idx="14">
                  <c:v>-180.86580000000001</c:v>
                </c:pt>
                <c:pt idx="15">
                  <c:v>-159.51079999999999</c:v>
                </c:pt>
                <c:pt idx="16">
                  <c:v>-138.8108</c:v>
                </c:pt>
                <c:pt idx="17">
                  <c:v>-118.9093</c:v>
                </c:pt>
                <c:pt idx="18">
                  <c:v>-99.946399999999997</c:v>
                </c:pt>
                <c:pt idx="19">
                  <c:v>-82.092399999999998</c:v>
                </c:pt>
                <c:pt idx="20">
                  <c:v>-65.567099999999996</c:v>
                </c:pt>
                <c:pt idx="21">
                  <c:v>-50.658300000000011</c:v>
                </c:pt>
                <c:pt idx="22">
                  <c:v>-37.7072</c:v>
                </c:pt>
                <c:pt idx="23">
                  <c:v>-26.9316</c:v>
                </c:pt>
                <c:pt idx="24">
                  <c:v>-18.439399999999939</c:v>
                </c:pt>
                <c:pt idx="25">
                  <c:v>-12.148999999999999</c:v>
                </c:pt>
                <c:pt idx="26">
                  <c:v>-7.7649999999999855</c:v>
                </c:pt>
                <c:pt idx="27">
                  <c:v>-4.8482000000000003</c:v>
                </c:pt>
                <c:pt idx="28">
                  <c:v>-2.9802</c:v>
                </c:pt>
                <c:pt idx="29">
                  <c:v>-1.8136999999999954</c:v>
                </c:pt>
                <c:pt idx="30">
                  <c:v>-1.0969</c:v>
                </c:pt>
                <c:pt idx="31">
                  <c:v>-0.65980000000000261</c:v>
                </c:pt>
                <c:pt idx="32">
                  <c:v>-0.39480000000000165</c:v>
                </c:pt>
                <c:pt idx="33">
                  <c:v>-0.23530000000000001</c:v>
                </c:pt>
                <c:pt idx="34">
                  <c:v>-0.13930000000000001</c:v>
                </c:pt>
                <c:pt idx="35">
                  <c:v>-8.2000000000000003E-2</c:v>
                </c:pt>
                <c:pt idx="36">
                  <c:v>-4.7800000000000023E-2</c:v>
                </c:pt>
                <c:pt idx="37">
                  <c:v>-2.7700000000000002E-2</c:v>
                </c:pt>
                <c:pt idx="38">
                  <c:v>-1.5900000000000001E-2</c:v>
                </c:pt>
                <c:pt idx="39">
                  <c:v>-9.0000000000000028E-3</c:v>
                </c:pt>
                <c:pt idx="40">
                  <c:v>-5.0000000000000114E-3</c:v>
                </c:pt>
                <c:pt idx="41">
                  <c:v>-2.8000000000000052E-3</c:v>
                </c:pt>
                <c:pt idx="42">
                  <c:v>-1.5000000000000039E-3</c:v>
                </c:pt>
                <c:pt idx="43">
                  <c:v>-8.0000000000000264E-4</c:v>
                </c:pt>
                <c:pt idx="44">
                  <c:v>-4.0000000000000034E-4</c:v>
                </c:pt>
                <c:pt idx="45">
                  <c:v>-2.0000000000000052E-4</c:v>
                </c:pt>
                <c:pt idx="46">
                  <c:v>-1.0000000000000044E-4</c:v>
                </c:pt>
                <c:pt idx="47">
                  <c:v>0</c:v>
                </c:pt>
                <c:pt idx="48">
                  <c:v>0</c:v>
                </c:pt>
                <c:pt idx="49">
                  <c:v>0</c:v>
                </c:pt>
                <c:pt idx="50">
                  <c:v>0</c:v>
                </c:pt>
                <c:pt idx="51">
                  <c:v>0</c:v>
                </c:pt>
                <c:pt idx="52">
                  <c:v>0</c:v>
                </c:pt>
                <c:pt idx="53">
                  <c:v>-2.0000000000000052E-4</c:v>
                </c:pt>
                <c:pt idx="54">
                  <c:v>1.0000000000000044E-4</c:v>
                </c:pt>
                <c:pt idx="55">
                  <c:v>1.0000000000000044E-4</c:v>
                </c:pt>
                <c:pt idx="56">
                  <c:v>1.0000000000000044E-4</c:v>
                </c:pt>
                <c:pt idx="57">
                  <c:v>1.0000000000000044E-4</c:v>
                </c:pt>
                <c:pt idx="58">
                  <c:v>1.0000000000000044E-4</c:v>
                </c:pt>
                <c:pt idx="59">
                  <c:v>1.0000000000000044E-4</c:v>
                </c:pt>
                <c:pt idx="60">
                  <c:v>1.0000000000000044E-4</c:v>
                </c:pt>
                <c:pt idx="61">
                  <c:v>1.0000000000000044E-4</c:v>
                </c:pt>
                <c:pt idx="62">
                  <c:v>1.0000000000000044E-4</c:v>
                </c:pt>
                <c:pt idx="63">
                  <c:v>1.0000000000000044E-4</c:v>
                </c:pt>
                <c:pt idx="64">
                  <c:v>1.0000000000000044E-4</c:v>
                </c:pt>
                <c:pt idx="65">
                  <c:v>1.0000000000000044E-4</c:v>
                </c:pt>
                <c:pt idx="66">
                  <c:v>1.0000000000000044E-4</c:v>
                </c:pt>
                <c:pt idx="67">
                  <c:v>1.0000000000000044E-4</c:v>
                </c:pt>
                <c:pt idx="68">
                  <c:v>1.0000000000000044E-4</c:v>
                </c:pt>
                <c:pt idx="69">
                  <c:v>1.0000000000000044E-4</c:v>
                </c:pt>
                <c:pt idx="70">
                  <c:v>1.0000000000000044E-4</c:v>
                </c:pt>
                <c:pt idx="71">
                  <c:v>1.0000000000000044E-4</c:v>
                </c:pt>
                <c:pt idx="72">
                  <c:v>1.0000000000000044E-4</c:v>
                </c:pt>
                <c:pt idx="73">
                  <c:v>1.0000000000000044E-4</c:v>
                </c:pt>
                <c:pt idx="74">
                  <c:v>1.0000000000000044E-4</c:v>
                </c:pt>
                <c:pt idx="75">
                  <c:v>1.0000000000000044E-4</c:v>
                </c:pt>
                <c:pt idx="76">
                  <c:v>1.0000000000000044E-4</c:v>
                </c:pt>
                <c:pt idx="77">
                  <c:v>1.0000000000000044E-4</c:v>
                </c:pt>
                <c:pt idx="78">
                  <c:v>1.0000000000000044E-4</c:v>
                </c:pt>
                <c:pt idx="79">
                  <c:v>1.0000000000000044E-4</c:v>
                </c:pt>
                <c:pt idx="80">
                  <c:v>1.0000000000000044E-4</c:v>
                </c:pt>
                <c:pt idx="81">
                  <c:v>1.0000000000000044E-4</c:v>
                </c:pt>
                <c:pt idx="82">
                  <c:v>1.0000000000000044E-4</c:v>
                </c:pt>
                <c:pt idx="83">
                  <c:v>1.0000000000000044E-4</c:v>
                </c:pt>
                <c:pt idx="84">
                  <c:v>1.0000000000000044E-4</c:v>
                </c:pt>
                <c:pt idx="85">
                  <c:v>1.0000000000000044E-4</c:v>
                </c:pt>
                <c:pt idx="86">
                  <c:v>1.0000000000000044E-4</c:v>
                </c:pt>
                <c:pt idx="87">
                  <c:v>1.0000000000000044E-4</c:v>
                </c:pt>
                <c:pt idx="88">
                  <c:v>1.0000000000000044E-4</c:v>
                </c:pt>
                <c:pt idx="89">
                  <c:v>1.0000000000000044E-4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2.0000000000000052E-4</c:v>
                </c:pt>
                <c:pt idx="142">
                  <c:v>2.0000000000000052E-4</c:v>
                </c:pt>
                <c:pt idx="143">
                  <c:v>2.0000000000000052E-4</c:v>
                </c:pt>
                <c:pt idx="144">
                  <c:v>3.0000000000000111E-4</c:v>
                </c:pt>
                <c:pt idx="145">
                  <c:v>4.0000000000000034E-4</c:v>
                </c:pt>
                <c:pt idx="146">
                  <c:v>6.0000000000000222E-4</c:v>
                </c:pt>
                <c:pt idx="147">
                  <c:v>8.0000000000000264E-4</c:v>
                </c:pt>
                <c:pt idx="148">
                  <c:v>1.1999999999999999E-3</c:v>
                </c:pt>
                <c:pt idx="149">
                  <c:v>1.800000000000006E-3</c:v>
                </c:pt>
                <c:pt idx="150">
                  <c:v>2.2000000000000079E-3</c:v>
                </c:pt>
                <c:pt idx="151">
                  <c:v>2.8000000000000052E-3</c:v>
                </c:pt>
                <c:pt idx="152">
                  <c:v>3.6000000000000112E-3</c:v>
                </c:pt>
                <c:pt idx="153">
                  <c:v>4.4000000000000124E-3</c:v>
                </c:pt>
                <c:pt idx="154">
                  <c:v>5.3000000000000104E-3</c:v>
                </c:pt>
                <c:pt idx="155">
                  <c:v>6.1000000000000004E-3</c:v>
                </c:pt>
                <c:pt idx="156">
                  <c:v>7.2000000000000189E-3</c:v>
                </c:pt>
                <c:pt idx="157">
                  <c:v>8.2000000000000007E-3</c:v>
                </c:pt>
                <c:pt idx="158">
                  <c:v>9.2000000000000068E-3</c:v>
                </c:pt>
                <c:pt idx="159">
                  <c:v>1.0600000000000021E-2</c:v>
                </c:pt>
                <c:pt idx="160">
                  <c:v>1.2200000000000001E-2</c:v>
                </c:pt>
                <c:pt idx="161">
                  <c:v>1.3700000000000049E-2</c:v>
                </c:pt>
                <c:pt idx="162">
                  <c:v>1.5400000000000021E-2</c:v>
                </c:pt>
                <c:pt idx="163">
                  <c:v>1.7299999999999996E-2</c:v>
                </c:pt>
                <c:pt idx="164">
                  <c:v>1.8499999999999999E-2</c:v>
                </c:pt>
                <c:pt idx="165">
                  <c:v>2.0799999999999999E-2</c:v>
                </c:pt>
                <c:pt idx="166">
                  <c:v>2.2400000000000052E-2</c:v>
                </c:pt>
                <c:pt idx="167">
                  <c:v>2.4500000000000001E-2</c:v>
                </c:pt>
                <c:pt idx="168">
                  <c:v>2.7000000000000086E-2</c:v>
                </c:pt>
                <c:pt idx="169">
                  <c:v>3.0200000000000012E-2</c:v>
                </c:pt>
                <c:pt idx="170">
                  <c:v>3.1700000000000006E-2</c:v>
                </c:pt>
                <c:pt idx="171">
                  <c:v>3.5500000000000004E-2</c:v>
                </c:pt>
                <c:pt idx="172">
                  <c:v>3.8199999999999998E-2</c:v>
                </c:pt>
                <c:pt idx="173">
                  <c:v>4.0900000000000013E-2</c:v>
                </c:pt>
                <c:pt idx="174">
                  <c:v>4.4299999999999999E-2</c:v>
                </c:pt>
                <c:pt idx="175">
                  <c:v>4.82E-2</c:v>
                </c:pt>
                <c:pt idx="176">
                  <c:v>5.0400000000000014E-2</c:v>
                </c:pt>
                <c:pt idx="177">
                  <c:v>5.4800000000000133E-2</c:v>
                </c:pt>
                <c:pt idx="178">
                  <c:v>5.8700000000000023E-2</c:v>
                </c:pt>
                <c:pt idx="179">
                  <c:v>6.2300000000000133E-2</c:v>
                </c:pt>
                <c:pt idx="180">
                  <c:v>6.7299999999999999E-2</c:v>
                </c:pt>
                <c:pt idx="181">
                  <c:v>7.1800000000000003E-2</c:v>
                </c:pt>
                <c:pt idx="182">
                  <c:v>7.6799999999999993E-2</c:v>
                </c:pt>
                <c:pt idx="183">
                  <c:v>8.1500000000000045E-2</c:v>
                </c:pt>
                <c:pt idx="184">
                  <c:v>8.7399999999999992E-2</c:v>
                </c:pt>
                <c:pt idx="185">
                  <c:v>9.4500000000000264E-2</c:v>
                </c:pt>
                <c:pt idx="186">
                  <c:v>9.9100000000000063E-2</c:v>
                </c:pt>
                <c:pt idx="187">
                  <c:v>0.10440000000000002</c:v>
                </c:pt>
                <c:pt idx="188">
                  <c:v>0.1119</c:v>
                </c:pt>
                <c:pt idx="189">
                  <c:v>0.1183</c:v>
                </c:pt>
                <c:pt idx="190">
                  <c:v>0.12350000000000012</c:v>
                </c:pt>
                <c:pt idx="191">
                  <c:v>0.13289999999999999</c:v>
                </c:pt>
                <c:pt idx="192">
                  <c:v>0.1406</c:v>
                </c:pt>
                <c:pt idx="193">
                  <c:v>0.15030000000000004</c:v>
                </c:pt>
                <c:pt idx="194">
                  <c:v>0.15740000000000068</c:v>
                </c:pt>
                <c:pt idx="195">
                  <c:v>0.16830000000000001</c:v>
                </c:pt>
                <c:pt idx="196">
                  <c:v>0.17620000000000041</c:v>
                </c:pt>
                <c:pt idx="197">
                  <c:v>0.1908</c:v>
                </c:pt>
                <c:pt idx="198">
                  <c:v>0.20130000000000001</c:v>
                </c:pt>
                <c:pt idx="199">
                  <c:v>0.21300000000000024</c:v>
                </c:pt>
                <c:pt idx="200">
                  <c:v>0.22520000000000001</c:v>
                </c:pt>
                <c:pt idx="201">
                  <c:v>0.23630000000000001</c:v>
                </c:pt>
                <c:pt idx="202">
                  <c:v>0.25130000000000002</c:v>
                </c:pt>
                <c:pt idx="203">
                  <c:v>0.26190000000000002</c:v>
                </c:pt>
                <c:pt idx="204">
                  <c:v>0.28440000000000032</c:v>
                </c:pt>
                <c:pt idx="205">
                  <c:v>0.29580000000000106</c:v>
                </c:pt>
                <c:pt idx="206">
                  <c:v>0.30980000000000124</c:v>
                </c:pt>
                <c:pt idx="207">
                  <c:v>0.33240000000000142</c:v>
                </c:pt>
                <c:pt idx="208">
                  <c:v>0.34940000000000032</c:v>
                </c:pt>
                <c:pt idx="209">
                  <c:v>0.37080000000000124</c:v>
                </c:pt>
                <c:pt idx="210">
                  <c:v>0.39630000000000165</c:v>
                </c:pt>
                <c:pt idx="211">
                  <c:v>0.41340000000000032</c:v>
                </c:pt>
                <c:pt idx="212">
                  <c:v>0.44290000000000002</c:v>
                </c:pt>
                <c:pt idx="213">
                  <c:v>0.4627</c:v>
                </c:pt>
                <c:pt idx="214">
                  <c:v>0.49270000000000008</c:v>
                </c:pt>
                <c:pt idx="215">
                  <c:v>0.51580000000000004</c:v>
                </c:pt>
                <c:pt idx="216">
                  <c:v>0.54570000000000063</c:v>
                </c:pt>
                <c:pt idx="217">
                  <c:v>0.58539999999999959</c:v>
                </c:pt>
                <c:pt idx="218">
                  <c:v>0.61760000000000248</c:v>
                </c:pt>
                <c:pt idx="219">
                  <c:v>0.65430000000000188</c:v>
                </c:pt>
                <c:pt idx="220">
                  <c:v>0.69560000000000188</c:v>
                </c:pt>
                <c:pt idx="221">
                  <c:v>0.73350000000000004</c:v>
                </c:pt>
                <c:pt idx="222">
                  <c:v>0.77320000000000189</c:v>
                </c:pt>
                <c:pt idx="223">
                  <c:v>0.82030000000000003</c:v>
                </c:pt>
                <c:pt idx="224">
                  <c:v>0.87900000000000211</c:v>
                </c:pt>
                <c:pt idx="225">
                  <c:v>0.93559999999999999</c:v>
                </c:pt>
                <c:pt idx="226">
                  <c:v>0.99119999999999997</c:v>
                </c:pt>
                <c:pt idx="227">
                  <c:v>1.0643</c:v>
                </c:pt>
                <c:pt idx="228">
                  <c:v>1.1297999999999957</c:v>
                </c:pt>
                <c:pt idx="229">
                  <c:v>1.1941999999999999</c:v>
                </c:pt>
                <c:pt idx="230">
                  <c:v>1.2932999999999957</c:v>
                </c:pt>
                <c:pt idx="231">
                  <c:v>1.3754999999999962</c:v>
                </c:pt>
                <c:pt idx="232">
                  <c:v>1.4830999999999954</c:v>
                </c:pt>
                <c:pt idx="233">
                  <c:v>1.5783</c:v>
                </c:pt>
                <c:pt idx="234">
                  <c:v>1.6806000000000001</c:v>
                </c:pt>
                <c:pt idx="235">
                  <c:v>1.8074999999999959</c:v>
                </c:pt>
                <c:pt idx="236">
                  <c:v>1.9674</c:v>
                </c:pt>
                <c:pt idx="237">
                  <c:v>2.0951999999999997</c:v>
                </c:pt>
                <c:pt idx="238">
                  <c:v>2.2770999999999999</c:v>
                </c:pt>
                <c:pt idx="239">
                  <c:v>2.4872999999999998</c:v>
                </c:pt>
                <c:pt idx="240">
                  <c:v>2.7370000000000001</c:v>
                </c:pt>
                <c:pt idx="241">
                  <c:v>3.0093999999999999</c:v>
                </c:pt>
                <c:pt idx="242">
                  <c:v>3.3873000000000002</c:v>
                </c:pt>
                <c:pt idx="243">
                  <c:v>3.9950999999999977</c:v>
                </c:pt>
                <c:pt idx="244">
                  <c:v>4.7976000000000001</c:v>
                </c:pt>
                <c:pt idx="245">
                  <c:v>6.1099999999999985</c:v>
                </c:pt>
                <c:pt idx="246">
                  <c:v>8.3969000000000005</c:v>
                </c:pt>
                <c:pt idx="247">
                  <c:v>11.700100000000001</c:v>
                </c:pt>
                <c:pt idx="248">
                  <c:v>20.1465</c:v>
                </c:pt>
                <c:pt idx="249">
                  <c:v>35.976100000000002</c:v>
                </c:pt>
                <c:pt idx="250">
                  <c:v>68.407900000000026</c:v>
                </c:pt>
                <c:pt idx="251">
                  <c:v>117.9764</c:v>
                </c:pt>
                <c:pt idx="252">
                  <c:v>211.8365</c:v>
                </c:pt>
                <c:pt idx="253">
                  <c:v>338.95849999999905</c:v>
                </c:pt>
                <c:pt idx="254">
                  <c:v>500.01339999999874</c:v>
                </c:pt>
              </c:numCache>
            </c:numRef>
          </c:yVal>
          <c:smooth val="0"/>
        </c:ser>
        <c:ser>
          <c:idx val="8"/>
          <c:order val="4"/>
          <c:tx>
            <c:v>-10</c:v>
          </c:tx>
          <c:marker>
            <c:symbol val="diamond"/>
            <c:size val="3"/>
          </c:marker>
          <c:xVal>
            <c:numRef>
              <c:f>A!$K$3:$K$427</c:f>
              <c:numCache>
                <c:formatCode>General</c:formatCode>
                <c:ptCount val="425"/>
                <c:pt idx="0">
                  <c:v>-1</c:v>
                </c:pt>
                <c:pt idx="1">
                  <c:v>-0.98</c:v>
                </c:pt>
                <c:pt idx="2">
                  <c:v>-0.96000000000000063</c:v>
                </c:pt>
                <c:pt idx="3">
                  <c:v>-0.94000000000000061</c:v>
                </c:pt>
                <c:pt idx="4">
                  <c:v>-0.92</c:v>
                </c:pt>
                <c:pt idx="5">
                  <c:v>-0.9</c:v>
                </c:pt>
                <c:pt idx="6">
                  <c:v>-0.88</c:v>
                </c:pt>
                <c:pt idx="7">
                  <c:v>-0.86000000000000065</c:v>
                </c:pt>
                <c:pt idx="8">
                  <c:v>-0.84000000000000064</c:v>
                </c:pt>
                <c:pt idx="9">
                  <c:v>-0.82000000000000062</c:v>
                </c:pt>
                <c:pt idx="10">
                  <c:v>-0.8</c:v>
                </c:pt>
                <c:pt idx="11">
                  <c:v>-0.78</c:v>
                </c:pt>
                <c:pt idx="12">
                  <c:v>-0.76000000000000212</c:v>
                </c:pt>
                <c:pt idx="13">
                  <c:v>-0.74000000000000188</c:v>
                </c:pt>
                <c:pt idx="14">
                  <c:v>-0.72000000000000064</c:v>
                </c:pt>
                <c:pt idx="15">
                  <c:v>-0.70000000000000062</c:v>
                </c:pt>
                <c:pt idx="16">
                  <c:v>-0.68</c:v>
                </c:pt>
                <c:pt idx="17">
                  <c:v>-0.66000000000000236</c:v>
                </c:pt>
                <c:pt idx="18">
                  <c:v>-0.64000000000000212</c:v>
                </c:pt>
                <c:pt idx="19">
                  <c:v>-0.62000000000000188</c:v>
                </c:pt>
                <c:pt idx="20">
                  <c:v>-0.60000000000000064</c:v>
                </c:pt>
                <c:pt idx="21">
                  <c:v>-0.58000000000000007</c:v>
                </c:pt>
                <c:pt idx="22">
                  <c:v>-0.56000000000000005</c:v>
                </c:pt>
                <c:pt idx="23">
                  <c:v>-0.54</c:v>
                </c:pt>
                <c:pt idx="24">
                  <c:v>-0.52</c:v>
                </c:pt>
                <c:pt idx="25">
                  <c:v>-0.5</c:v>
                </c:pt>
                <c:pt idx="26">
                  <c:v>-0.48000000000000032</c:v>
                </c:pt>
                <c:pt idx="27">
                  <c:v>-0.46</c:v>
                </c:pt>
                <c:pt idx="28">
                  <c:v>-0.44</c:v>
                </c:pt>
                <c:pt idx="29">
                  <c:v>-0.42000000000000032</c:v>
                </c:pt>
                <c:pt idx="30">
                  <c:v>-0.4</c:v>
                </c:pt>
                <c:pt idx="31">
                  <c:v>-0.38000000000000106</c:v>
                </c:pt>
                <c:pt idx="32">
                  <c:v>-0.36000000000000032</c:v>
                </c:pt>
                <c:pt idx="33">
                  <c:v>-0.34</c:v>
                </c:pt>
                <c:pt idx="34">
                  <c:v>-0.32000000000000106</c:v>
                </c:pt>
                <c:pt idx="35">
                  <c:v>-0.30000000000000032</c:v>
                </c:pt>
                <c:pt idx="36">
                  <c:v>-0.28000000000000008</c:v>
                </c:pt>
                <c:pt idx="37">
                  <c:v>-0.26</c:v>
                </c:pt>
                <c:pt idx="38">
                  <c:v>-0.24000000000000021</c:v>
                </c:pt>
                <c:pt idx="39">
                  <c:v>-0.22</c:v>
                </c:pt>
                <c:pt idx="40">
                  <c:v>-0.2</c:v>
                </c:pt>
                <c:pt idx="41">
                  <c:v>-0.18000000000000024</c:v>
                </c:pt>
                <c:pt idx="42">
                  <c:v>-0.16</c:v>
                </c:pt>
                <c:pt idx="43">
                  <c:v>-0.14000000000000001</c:v>
                </c:pt>
                <c:pt idx="44">
                  <c:v>-0.12000000000000002</c:v>
                </c:pt>
                <c:pt idx="45">
                  <c:v>-0.1</c:v>
                </c:pt>
                <c:pt idx="46">
                  <c:v>-8.0000000000000043E-2</c:v>
                </c:pt>
                <c:pt idx="47">
                  <c:v>-6.0000000000000032E-2</c:v>
                </c:pt>
                <c:pt idx="48">
                  <c:v>-4.0000000000000022E-2</c:v>
                </c:pt>
                <c:pt idx="49">
                  <c:v>-2.0000000000000011E-2</c:v>
                </c:pt>
                <c:pt idx="50">
                  <c:v>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32.300000000000004</c:v>
                </c:pt>
                <c:pt idx="174">
                  <c:v>32.4</c:v>
                </c:pt>
                <c:pt idx="175">
                  <c:v>32.5</c:v>
                </c:pt>
                <c:pt idx="176">
                  <c:v>32.6</c:v>
                </c:pt>
                <c:pt idx="177">
                  <c:v>32.700000000000003</c:v>
                </c:pt>
                <c:pt idx="178">
                  <c:v>32.800000000000004</c:v>
                </c:pt>
                <c:pt idx="179">
                  <c:v>32.9</c:v>
                </c:pt>
                <c:pt idx="180">
                  <c:v>33</c:v>
                </c:pt>
                <c:pt idx="181">
                  <c:v>33.1</c:v>
                </c:pt>
                <c:pt idx="182">
                  <c:v>33.200000000000003</c:v>
                </c:pt>
                <c:pt idx="183">
                  <c:v>33.300000000000004</c:v>
                </c:pt>
                <c:pt idx="184">
                  <c:v>33.4</c:v>
                </c:pt>
                <c:pt idx="185">
                  <c:v>33.5</c:v>
                </c:pt>
                <c:pt idx="186">
                  <c:v>33.6</c:v>
                </c:pt>
                <c:pt idx="187">
                  <c:v>33.700000000000003</c:v>
                </c:pt>
                <c:pt idx="188">
                  <c:v>33.800000000000004</c:v>
                </c:pt>
                <c:pt idx="189">
                  <c:v>33.9</c:v>
                </c:pt>
                <c:pt idx="190">
                  <c:v>34</c:v>
                </c:pt>
                <c:pt idx="191">
                  <c:v>34.1</c:v>
                </c:pt>
                <c:pt idx="192">
                  <c:v>34.200000000000003</c:v>
                </c:pt>
                <c:pt idx="193">
                  <c:v>34.300000000000004</c:v>
                </c:pt>
                <c:pt idx="194">
                  <c:v>34.4</c:v>
                </c:pt>
                <c:pt idx="195">
                  <c:v>34.5</c:v>
                </c:pt>
                <c:pt idx="196">
                  <c:v>34.6</c:v>
                </c:pt>
                <c:pt idx="197">
                  <c:v>34.700000000000003</c:v>
                </c:pt>
                <c:pt idx="198">
                  <c:v>34.800000000000004</c:v>
                </c:pt>
                <c:pt idx="199">
                  <c:v>34.9</c:v>
                </c:pt>
                <c:pt idx="200">
                  <c:v>35</c:v>
                </c:pt>
                <c:pt idx="201">
                  <c:v>35.1</c:v>
                </c:pt>
                <c:pt idx="202">
                  <c:v>35.200000000000003</c:v>
                </c:pt>
                <c:pt idx="203">
                  <c:v>35.300000000000004</c:v>
                </c:pt>
                <c:pt idx="204">
                  <c:v>35.4</c:v>
                </c:pt>
                <c:pt idx="205">
                  <c:v>35.5</c:v>
                </c:pt>
                <c:pt idx="206">
                  <c:v>35.6</c:v>
                </c:pt>
                <c:pt idx="207">
                  <c:v>35.700000000000003</c:v>
                </c:pt>
                <c:pt idx="208">
                  <c:v>35.800000000000004</c:v>
                </c:pt>
                <c:pt idx="209">
                  <c:v>35.9</c:v>
                </c:pt>
                <c:pt idx="210">
                  <c:v>36</c:v>
                </c:pt>
                <c:pt idx="211">
                  <c:v>36.1</c:v>
                </c:pt>
                <c:pt idx="212">
                  <c:v>36.200000000000003</c:v>
                </c:pt>
                <c:pt idx="213">
                  <c:v>36.300000000000004</c:v>
                </c:pt>
                <c:pt idx="214">
                  <c:v>36.4</c:v>
                </c:pt>
                <c:pt idx="215">
                  <c:v>36.5</c:v>
                </c:pt>
                <c:pt idx="216">
                  <c:v>36.6</c:v>
                </c:pt>
                <c:pt idx="217">
                  <c:v>36.700000000000003</c:v>
                </c:pt>
                <c:pt idx="218">
                  <c:v>36.800000000000004</c:v>
                </c:pt>
                <c:pt idx="219">
                  <c:v>36.9</c:v>
                </c:pt>
                <c:pt idx="220">
                  <c:v>37</c:v>
                </c:pt>
                <c:pt idx="221">
                  <c:v>37.1</c:v>
                </c:pt>
                <c:pt idx="222">
                  <c:v>37.200000000000003</c:v>
                </c:pt>
                <c:pt idx="223">
                  <c:v>37.300000000000004</c:v>
                </c:pt>
                <c:pt idx="224">
                  <c:v>37.4</c:v>
                </c:pt>
                <c:pt idx="225">
                  <c:v>37.5</c:v>
                </c:pt>
                <c:pt idx="226">
                  <c:v>37.6</c:v>
                </c:pt>
                <c:pt idx="227">
                  <c:v>37.700000000000003</c:v>
                </c:pt>
                <c:pt idx="228">
                  <c:v>37.800000000000004</c:v>
                </c:pt>
                <c:pt idx="229">
                  <c:v>37.9</c:v>
                </c:pt>
                <c:pt idx="230">
                  <c:v>38</c:v>
                </c:pt>
                <c:pt idx="231">
                  <c:v>38.1</c:v>
                </c:pt>
                <c:pt idx="232">
                  <c:v>38.200000000000003</c:v>
                </c:pt>
                <c:pt idx="233">
                  <c:v>38.300000000000004</c:v>
                </c:pt>
                <c:pt idx="234">
                  <c:v>38.4</c:v>
                </c:pt>
                <c:pt idx="235">
                  <c:v>38.5</c:v>
                </c:pt>
                <c:pt idx="236">
                  <c:v>38.6</c:v>
                </c:pt>
                <c:pt idx="237">
                  <c:v>38.700000000000003</c:v>
                </c:pt>
                <c:pt idx="238">
                  <c:v>38.800000000000004</c:v>
                </c:pt>
                <c:pt idx="239">
                  <c:v>38.9</c:v>
                </c:pt>
                <c:pt idx="240">
                  <c:v>39</c:v>
                </c:pt>
                <c:pt idx="241">
                  <c:v>39.1</c:v>
                </c:pt>
                <c:pt idx="242">
                  <c:v>39.200000000000003</c:v>
                </c:pt>
                <c:pt idx="243">
                  <c:v>39.300000000000004</c:v>
                </c:pt>
                <c:pt idx="244">
                  <c:v>39.4</c:v>
                </c:pt>
                <c:pt idx="245">
                  <c:v>39.5</c:v>
                </c:pt>
                <c:pt idx="246">
                  <c:v>39.6</c:v>
                </c:pt>
                <c:pt idx="247">
                  <c:v>39.700000000000003</c:v>
                </c:pt>
                <c:pt idx="248">
                  <c:v>39.800000000000004</c:v>
                </c:pt>
                <c:pt idx="249">
                  <c:v>39.9</c:v>
                </c:pt>
                <c:pt idx="250">
                  <c:v>40</c:v>
                </c:pt>
                <c:pt idx="251">
                  <c:v>40.1</c:v>
                </c:pt>
                <c:pt idx="252">
                  <c:v>40.200000000000003</c:v>
                </c:pt>
                <c:pt idx="253">
                  <c:v>40.300000000000004</c:v>
                </c:pt>
                <c:pt idx="254">
                  <c:v>40.4</c:v>
                </c:pt>
                <c:pt idx="255">
                  <c:v>40.5</c:v>
                </c:pt>
                <c:pt idx="256">
                  <c:v>40.6</c:v>
                </c:pt>
              </c:numCache>
            </c:numRef>
          </c:xVal>
          <c:yVal>
            <c:numRef>
              <c:f>A!$L$3:$L$427</c:f>
              <c:numCache>
                <c:formatCode>General</c:formatCode>
                <c:ptCount val="425"/>
                <c:pt idx="0">
                  <c:v>-500.00760000000002</c:v>
                </c:pt>
                <c:pt idx="1">
                  <c:v>-481.8245</c:v>
                </c:pt>
                <c:pt idx="2">
                  <c:v>-454.86790000000002</c:v>
                </c:pt>
                <c:pt idx="3">
                  <c:v>-428.04129999999969</c:v>
                </c:pt>
                <c:pt idx="4">
                  <c:v>-401.36320000000001</c:v>
                </c:pt>
                <c:pt idx="5">
                  <c:v>-374.89679999999868</c:v>
                </c:pt>
                <c:pt idx="6">
                  <c:v>-348.67200000000008</c:v>
                </c:pt>
                <c:pt idx="7">
                  <c:v>-322.66899999999993</c:v>
                </c:pt>
                <c:pt idx="8">
                  <c:v>-297.00369999999964</c:v>
                </c:pt>
                <c:pt idx="9">
                  <c:v>-271.67609999999905</c:v>
                </c:pt>
                <c:pt idx="10">
                  <c:v>-246.78650000000002</c:v>
                </c:pt>
                <c:pt idx="11">
                  <c:v>-222.37690000000001</c:v>
                </c:pt>
                <c:pt idx="12">
                  <c:v>-198.48690000000047</c:v>
                </c:pt>
                <c:pt idx="13">
                  <c:v>-175.21619999999999</c:v>
                </c:pt>
                <c:pt idx="14">
                  <c:v>-152.65959999999998</c:v>
                </c:pt>
                <c:pt idx="15">
                  <c:v>-130.9639</c:v>
                </c:pt>
                <c:pt idx="16">
                  <c:v>-110.32380000000001</c:v>
                </c:pt>
                <c:pt idx="17">
                  <c:v>-90.876999999999981</c:v>
                </c:pt>
                <c:pt idx="18">
                  <c:v>-72.859200000000001</c:v>
                </c:pt>
                <c:pt idx="19">
                  <c:v>-56.651599999999995</c:v>
                </c:pt>
                <c:pt idx="20">
                  <c:v>-42.516999999999996</c:v>
                </c:pt>
                <c:pt idx="21">
                  <c:v>-30.6906</c:v>
                </c:pt>
                <c:pt idx="22">
                  <c:v>-21.29339999999992</c:v>
                </c:pt>
                <c:pt idx="23">
                  <c:v>-14.246999999999998</c:v>
                </c:pt>
                <c:pt idx="24">
                  <c:v>-9.27</c:v>
                </c:pt>
                <c:pt idx="25">
                  <c:v>-5.8864999999999998</c:v>
                </c:pt>
                <c:pt idx="26">
                  <c:v>-3.6795999999999998</c:v>
                </c:pt>
                <c:pt idx="27">
                  <c:v>-2.2755999999999998</c:v>
                </c:pt>
                <c:pt idx="28">
                  <c:v>-1.397</c:v>
                </c:pt>
                <c:pt idx="29">
                  <c:v>-0.85160000000000236</c:v>
                </c:pt>
                <c:pt idx="30">
                  <c:v>-0.51670000000000005</c:v>
                </c:pt>
                <c:pt idx="31">
                  <c:v>-0.31140000000000106</c:v>
                </c:pt>
                <c:pt idx="32">
                  <c:v>-0.18650000000000044</c:v>
                </c:pt>
                <c:pt idx="33">
                  <c:v>-0.1109</c:v>
                </c:pt>
                <c:pt idx="34">
                  <c:v>-6.5400000000000014E-2</c:v>
                </c:pt>
                <c:pt idx="35">
                  <c:v>-3.8199999999999998E-2</c:v>
                </c:pt>
                <c:pt idx="36">
                  <c:v>-2.2100000000000002E-2</c:v>
                </c:pt>
                <c:pt idx="37">
                  <c:v>-1.2600000000000005E-2</c:v>
                </c:pt>
                <c:pt idx="38">
                  <c:v>-7.1000000000000004E-3</c:v>
                </c:pt>
                <c:pt idx="39">
                  <c:v>-4.0000000000000114E-3</c:v>
                </c:pt>
                <c:pt idx="40">
                  <c:v>-2.2000000000000079E-3</c:v>
                </c:pt>
                <c:pt idx="41">
                  <c:v>-1.1000000000000044E-3</c:v>
                </c:pt>
                <c:pt idx="42">
                  <c:v>-6.0000000000000222E-4</c:v>
                </c:pt>
                <c:pt idx="43">
                  <c:v>-3.0000000000000111E-4</c:v>
                </c:pt>
                <c:pt idx="44">
                  <c:v>-1.0000000000000044E-4</c:v>
                </c:pt>
                <c:pt idx="45">
                  <c:v>-1.0000000000000044E-4</c:v>
                </c:pt>
                <c:pt idx="46">
                  <c:v>0</c:v>
                </c:pt>
                <c:pt idx="47">
                  <c:v>0</c:v>
                </c:pt>
                <c:pt idx="48">
                  <c:v>0</c:v>
                </c:pt>
                <c:pt idx="49">
                  <c:v>0</c:v>
                </c:pt>
                <c:pt idx="50">
                  <c:v>-2.0000000000000052E-4</c:v>
                </c:pt>
                <c:pt idx="51">
                  <c:v>1.0000000000000044E-4</c:v>
                </c:pt>
                <c:pt idx="52">
                  <c:v>1.0000000000000044E-4</c:v>
                </c:pt>
                <c:pt idx="53">
                  <c:v>1.0000000000000044E-4</c:v>
                </c:pt>
                <c:pt idx="54">
                  <c:v>1.0000000000000044E-4</c:v>
                </c:pt>
                <c:pt idx="55">
                  <c:v>1.0000000000000044E-4</c:v>
                </c:pt>
                <c:pt idx="56">
                  <c:v>1.0000000000000044E-4</c:v>
                </c:pt>
                <c:pt idx="57">
                  <c:v>1.0000000000000044E-4</c:v>
                </c:pt>
                <c:pt idx="58">
                  <c:v>1.0000000000000044E-4</c:v>
                </c:pt>
                <c:pt idx="59">
                  <c:v>1.0000000000000044E-4</c:v>
                </c:pt>
                <c:pt idx="60">
                  <c:v>1.0000000000000044E-4</c:v>
                </c:pt>
                <c:pt idx="61">
                  <c:v>1.0000000000000044E-4</c:v>
                </c:pt>
                <c:pt idx="62">
                  <c:v>1.0000000000000044E-4</c:v>
                </c:pt>
                <c:pt idx="63">
                  <c:v>1.0000000000000044E-4</c:v>
                </c:pt>
                <c:pt idx="64">
                  <c:v>1.0000000000000044E-4</c:v>
                </c:pt>
                <c:pt idx="65">
                  <c:v>1.0000000000000044E-4</c:v>
                </c:pt>
                <c:pt idx="66">
                  <c:v>1.0000000000000044E-4</c:v>
                </c:pt>
                <c:pt idx="67">
                  <c:v>1.0000000000000044E-4</c:v>
                </c:pt>
                <c:pt idx="68">
                  <c:v>1.0000000000000044E-4</c:v>
                </c:pt>
                <c:pt idx="69">
                  <c:v>1.0000000000000044E-4</c:v>
                </c:pt>
                <c:pt idx="70">
                  <c:v>1.0000000000000044E-4</c:v>
                </c:pt>
                <c:pt idx="71">
                  <c:v>1.0000000000000044E-4</c:v>
                </c:pt>
                <c:pt idx="72">
                  <c:v>1.0000000000000044E-4</c:v>
                </c:pt>
                <c:pt idx="73">
                  <c:v>1.0000000000000044E-4</c:v>
                </c:pt>
                <c:pt idx="74">
                  <c:v>1.0000000000000044E-4</c:v>
                </c:pt>
                <c:pt idx="75">
                  <c:v>1.0000000000000044E-4</c:v>
                </c:pt>
                <c:pt idx="76">
                  <c:v>1.0000000000000044E-4</c:v>
                </c:pt>
                <c:pt idx="77">
                  <c:v>1.0000000000000044E-4</c:v>
                </c:pt>
                <c:pt idx="78">
                  <c:v>1.0000000000000044E-4</c:v>
                </c:pt>
                <c:pt idx="79">
                  <c:v>1.0000000000000044E-4</c:v>
                </c:pt>
                <c:pt idx="80">
                  <c:v>1.0000000000000044E-4</c:v>
                </c:pt>
                <c:pt idx="81">
                  <c:v>1.0000000000000044E-4</c:v>
                </c:pt>
                <c:pt idx="82">
                  <c:v>1.0000000000000044E-4</c:v>
                </c:pt>
                <c:pt idx="83">
                  <c:v>1.0000000000000044E-4</c:v>
                </c:pt>
                <c:pt idx="84">
                  <c:v>1.0000000000000044E-4</c:v>
                </c:pt>
                <c:pt idx="85">
                  <c:v>1.0000000000000044E-4</c:v>
                </c:pt>
                <c:pt idx="86">
                  <c:v>1.0000000000000044E-4</c:v>
                </c:pt>
                <c:pt idx="87">
                  <c:v>1.0000000000000044E-4</c:v>
                </c:pt>
                <c:pt idx="88">
                  <c:v>1.0000000000000044E-4</c:v>
                </c:pt>
                <c:pt idx="89">
                  <c:v>1.0000000000000044E-4</c:v>
                </c:pt>
                <c:pt idx="90">
                  <c:v>1.0000000000000044E-4</c:v>
                </c:pt>
                <c:pt idx="91">
                  <c:v>2.0000000000000052E-4</c:v>
                </c:pt>
                <c:pt idx="92">
                  <c:v>1.0000000000000044E-4</c:v>
                </c:pt>
                <c:pt idx="93">
                  <c:v>2.0000000000000052E-4</c:v>
                </c:pt>
                <c:pt idx="94">
                  <c:v>2.0000000000000052E-4</c:v>
                </c:pt>
                <c:pt idx="95">
                  <c:v>2.0000000000000052E-4</c:v>
                </c:pt>
                <c:pt idx="96">
                  <c:v>2.0000000000000052E-4</c:v>
                </c:pt>
                <c:pt idx="97">
                  <c:v>2.0000000000000052E-4</c:v>
                </c:pt>
                <c:pt idx="98">
                  <c:v>2.0000000000000052E-4</c:v>
                </c:pt>
                <c:pt idx="99">
                  <c:v>2.0000000000000052E-4</c:v>
                </c:pt>
                <c:pt idx="100">
                  <c:v>2.0000000000000052E-4</c:v>
                </c:pt>
                <c:pt idx="101">
                  <c:v>2.0000000000000052E-4</c:v>
                </c:pt>
                <c:pt idx="102">
                  <c:v>2.0000000000000052E-4</c:v>
                </c:pt>
                <c:pt idx="103">
                  <c:v>2.0000000000000052E-4</c:v>
                </c:pt>
                <c:pt idx="104">
                  <c:v>2.0000000000000052E-4</c:v>
                </c:pt>
                <c:pt idx="105">
                  <c:v>2.0000000000000052E-4</c:v>
                </c:pt>
                <c:pt idx="106">
                  <c:v>2.0000000000000052E-4</c:v>
                </c:pt>
                <c:pt idx="107">
                  <c:v>2.0000000000000052E-4</c:v>
                </c:pt>
                <c:pt idx="108">
                  <c:v>2.0000000000000052E-4</c:v>
                </c:pt>
                <c:pt idx="109">
                  <c:v>2.0000000000000052E-4</c:v>
                </c:pt>
                <c:pt idx="110">
                  <c:v>2.0000000000000052E-4</c:v>
                </c:pt>
                <c:pt idx="111">
                  <c:v>2.0000000000000052E-4</c:v>
                </c:pt>
                <c:pt idx="112">
                  <c:v>2.0000000000000052E-4</c:v>
                </c:pt>
                <c:pt idx="113">
                  <c:v>2.0000000000000052E-4</c:v>
                </c:pt>
                <c:pt idx="114">
                  <c:v>2.0000000000000052E-4</c:v>
                </c:pt>
                <c:pt idx="115">
                  <c:v>2.0000000000000052E-4</c:v>
                </c:pt>
                <c:pt idx="116">
                  <c:v>2.0000000000000052E-4</c:v>
                </c:pt>
                <c:pt idx="117">
                  <c:v>2.0000000000000052E-4</c:v>
                </c:pt>
                <c:pt idx="118">
                  <c:v>2.0000000000000052E-4</c:v>
                </c:pt>
                <c:pt idx="119">
                  <c:v>2.0000000000000052E-4</c:v>
                </c:pt>
                <c:pt idx="120">
                  <c:v>2.0000000000000052E-4</c:v>
                </c:pt>
                <c:pt idx="121">
                  <c:v>2.0000000000000052E-4</c:v>
                </c:pt>
                <c:pt idx="122">
                  <c:v>2.0000000000000052E-4</c:v>
                </c:pt>
                <c:pt idx="123">
                  <c:v>2.0000000000000052E-4</c:v>
                </c:pt>
                <c:pt idx="124">
                  <c:v>2.0000000000000052E-4</c:v>
                </c:pt>
                <c:pt idx="125">
                  <c:v>2.0000000000000052E-4</c:v>
                </c:pt>
                <c:pt idx="126">
                  <c:v>2.0000000000000052E-4</c:v>
                </c:pt>
                <c:pt idx="127">
                  <c:v>2.0000000000000052E-4</c:v>
                </c:pt>
                <c:pt idx="128">
                  <c:v>2.0000000000000052E-4</c:v>
                </c:pt>
                <c:pt idx="129">
                  <c:v>2.0000000000000052E-4</c:v>
                </c:pt>
                <c:pt idx="130">
                  <c:v>2.0000000000000052E-4</c:v>
                </c:pt>
                <c:pt idx="131">
                  <c:v>2.0000000000000052E-4</c:v>
                </c:pt>
                <c:pt idx="132">
                  <c:v>2.0000000000000052E-4</c:v>
                </c:pt>
                <c:pt idx="133">
                  <c:v>2.0000000000000052E-4</c:v>
                </c:pt>
                <c:pt idx="134">
                  <c:v>2.0000000000000052E-4</c:v>
                </c:pt>
                <c:pt idx="135">
                  <c:v>2.0000000000000052E-4</c:v>
                </c:pt>
                <c:pt idx="136">
                  <c:v>2.0000000000000052E-4</c:v>
                </c:pt>
                <c:pt idx="137">
                  <c:v>3.0000000000000111E-4</c:v>
                </c:pt>
                <c:pt idx="138">
                  <c:v>3.0000000000000111E-4</c:v>
                </c:pt>
                <c:pt idx="139">
                  <c:v>3.0000000000000111E-4</c:v>
                </c:pt>
                <c:pt idx="140">
                  <c:v>3.0000000000000111E-4</c:v>
                </c:pt>
                <c:pt idx="141">
                  <c:v>3.0000000000000111E-4</c:v>
                </c:pt>
                <c:pt idx="142">
                  <c:v>3.0000000000000111E-4</c:v>
                </c:pt>
                <c:pt idx="143">
                  <c:v>3.0000000000000111E-4</c:v>
                </c:pt>
                <c:pt idx="144">
                  <c:v>3.0000000000000111E-4</c:v>
                </c:pt>
                <c:pt idx="145">
                  <c:v>3.0000000000000111E-4</c:v>
                </c:pt>
                <c:pt idx="146">
                  <c:v>4.0000000000000034E-4</c:v>
                </c:pt>
                <c:pt idx="147">
                  <c:v>4.0000000000000034E-4</c:v>
                </c:pt>
                <c:pt idx="148">
                  <c:v>6.0000000000000222E-4</c:v>
                </c:pt>
                <c:pt idx="149">
                  <c:v>8.0000000000000264E-4</c:v>
                </c:pt>
                <c:pt idx="150">
                  <c:v>1.1999999999999999E-3</c:v>
                </c:pt>
                <c:pt idx="151">
                  <c:v>1.800000000000006E-3</c:v>
                </c:pt>
                <c:pt idx="152">
                  <c:v>2.5999999999999999E-3</c:v>
                </c:pt>
                <c:pt idx="153">
                  <c:v>3.5000000000000096E-3</c:v>
                </c:pt>
                <c:pt idx="154">
                  <c:v>4.6000000000000034E-3</c:v>
                </c:pt>
                <c:pt idx="155">
                  <c:v>6.2000000000000189E-3</c:v>
                </c:pt>
                <c:pt idx="156">
                  <c:v>7.2000000000000189E-3</c:v>
                </c:pt>
                <c:pt idx="157">
                  <c:v>9.0000000000000028E-3</c:v>
                </c:pt>
                <c:pt idx="158">
                  <c:v>1.0699999999999998E-2</c:v>
                </c:pt>
                <c:pt idx="159">
                  <c:v>1.2400000000000001E-2</c:v>
                </c:pt>
                <c:pt idx="160">
                  <c:v>1.4400000000000001E-2</c:v>
                </c:pt>
                <c:pt idx="161">
                  <c:v>1.7000000000000001E-2</c:v>
                </c:pt>
                <c:pt idx="162">
                  <c:v>1.9199999999999998E-2</c:v>
                </c:pt>
                <c:pt idx="163">
                  <c:v>2.1700000000000001E-2</c:v>
                </c:pt>
                <c:pt idx="164">
                  <c:v>2.4500000000000001E-2</c:v>
                </c:pt>
                <c:pt idx="165">
                  <c:v>2.7100000000000006E-2</c:v>
                </c:pt>
                <c:pt idx="166">
                  <c:v>3.0200000000000012E-2</c:v>
                </c:pt>
                <c:pt idx="167">
                  <c:v>3.39E-2</c:v>
                </c:pt>
                <c:pt idx="168">
                  <c:v>3.7400000000000128E-2</c:v>
                </c:pt>
                <c:pt idx="169">
                  <c:v>4.1800000000000004E-2</c:v>
                </c:pt>
                <c:pt idx="170">
                  <c:v>4.4800000000000034E-2</c:v>
                </c:pt>
                <c:pt idx="171">
                  <c:v>4.9500000000000023E-2</c:v>
                </c:pt>
                <c:pt idx="172">
                  <c:v>5.4700000000000193E-2</c:v>
                </c:pt>
                <c:pt idx="173">
                  <c:v>5.8700000000000023E-2</c:v>
                </c:pt>
                <c:pt idx="174">
                  <c:v>6.3899999999999998E-2</c:v>
                </c:pt>
                <c:pt idx="175">
                  <c:v>6.9700000000000123E-2</c:v>
                </c:pt>
                <c:pt idx="176">
                  <c:v>7.4900000000000022E-2</c:v>
                </c:pt>
                <c:pt idx="177">
                  <c:v>7.9000000000000237E-2</c:v>
                </c:pt>
                <c:pt idx="178">
                  <c:v>8.6100000000000024E-2</c:v>
                </c:pt>
                <c:pt idx="179">
                  <c:v>9.2900000000000024E-2</c:v>
                </c:pt>
                <c:pt idx="180">
                  <c:v>0.10120000000000012</c:v>
                </c:pt>
                <c:pt idx="181">
                  <c:v>0.10810000000000022</c:v>
                </c:pt>
                <c:pt idx="182">
                  <c:v>0.11320000000000002</c:v>
                </c:pt>
                <c:pt idx="183">
                  <c:v>0.12270000000000025</c:v>
                </c:pt>
                <c:pt idx="184">
                  <c:v>0.1308</c:v>
                </c:pt>
                <c:pt idx="185">
                  <c:v>0.14040000000000041</c:v>
                </c:pt>
                <c:pt idx="186">
                  <c:v>0.15140000000000056</c:v>
                </c:pt>
                <c:pt idx="187">
                  <c:v>0.16070000000000001</c:v>
                </c:pt>
                <c:pt idx="188">
                  <c:v>0.17050000000000001</c:v>
                </c:pt>
                <c:pt idx="189">
                  <c:v>0.17880000000000001</c:v>
                </c:pt>
                <c:pt idx="190">
                  <c:v>0.19089999999999999</c:v>
                </c:pt>
                <c:pt idx="191">
                  <c:v>0.2051</c:v>
                </c:pt>
                <c:pt idx="192">
                  <c:v>0.21510000000000001</c:v>
                </c:pt>
                <c:pt idx="193">
                  <c:v>0.2316</c:v>
                </c:pt>
                <c:pt idx="194">
                  <c:v>0.24410000000000001</c:v>
                </c:pt>
                <c:pt idx="195">
                  <c:v>0.25870000000000004</c:v>
                </c:pt>
                <c:pt idx="196">
                  <c:v>0.27360000000000001</c:v>
                </c:pt>
                <c:pt idx="197">
                  <c:v>0.28840000000000032</c:v>
                </c:pt>
                <c:pt idx="198">
                  <c:v>0.31100000000000094</c:v>
                </c:pt>
                <c:pt idx="199">
                  <c:v>0.32660000000000095</c:v>
                </c:pt>
                <c:pt idx="200">
                  <c:v>0.34690000000000032</c:v>
                </c:pt>
                <c:pt idx="201">
                  <c:v>0.36240000000000094</c:v>
                </c:pt>
                <c:pt idx="202">
                  <c:v>0.38710000000000094</c:v>
                </c:pt>
                <c:pt idx="203">
                  <c:v>0.4037</c:v>
                </c:pt>
                <c:pt idx="204">
                  <c:v>0.43170000000000008</c:v>
                </c:pt>
                <c:pt idx="205">
                  <c:v>0.45270000000000005</c:v>
                </c:pt>
                <c:pt idx="206">
                  <c:v>0.48250000000000032</c:v>
                </c:pt>
                <c:pt idx="207">
                  <c:v>0.5071</c:v>
                </c:pt>
                <c:pt idx="208">
                  <c:v>0.53510000000000002</c:v>
                </c:pt>
                <c:pt idx="209">
                  <c:v>0.56810000000000005</c:v>
                </c:pt>
                <c:pt idx="210">
                  <c:v>0.59770000000000001</c:v>
                </c:pt>
                <c:pt idx="211">
                  <c:v>0.63530000000000064</c:v>
                </c:pt>
                <c:pt idx="212">
                  <c:v>0.66970000000000285</c:v>
                </c:pt>
                <c:pt idx="213">
                  <c:v>0.71160000000000212</c:v>
                </c:pt>
                <c:pt idx="214">
                  <c:v>0.75670000000000248</c:v>
                </c:pt>
                <c:pt idx="215">
                  <c:v>0.79420000000000002</c:v>
                </c:pt>
                <c:pt idx="216">
                  <c:v>0.83390000000000064</c:v>
                </c:pt>
                <c:pt idx="217">
                  <c:v>0.88870000000000005</c:v>
                </c:pt>
                <c:pt idx="218">
                  <c:v>0.94359999999999999</c:v>
                </c:pt>
                <c:pt idx="219">
                  <c:v>0.99539999999999951</c:v>
                </c:pt>
                <c:pt idx="220">
                  <c:v>1.0558999999999954</c:v>
                </c:pt>
                <c:pt idx="221">
                  <c:v>1.1134999999999962</c:v>
                </c:pt>
                <c:pt idx="222">
                  <c:v>1.1882999999999999</c:v>
                </c:pt>
                <c:pt idx="223">
                  <c:v>1.2524</c:v>
                </c:pt>
                <c:pt idx="224">
                  <c:v>1.3283</c:v>
                </c:pt>
                <c:pt idx="225">
                  <c:v>1.3963000000000001</c:v>
                </c:pt>
                <c:pt idx="226">
                  <c:v>1.5024</c:v>
                </c:pt>
                <c:pt idx="227">
                  <c:v>1.5926</c:v>
                </c:pt>
                <c:pt idx="228">
                  <c:v>1.6801999999999999</c:v>
                </c:pt>
                <c:pt idx="229">
                  <c:v>1.7903</c:v>
                </c:pt>
                <c:pt idx="230">
                  <c:v>1.9089</c:v>
                </c:pt>
                <c:pt idx="231">
                  <c:v>2.0186999999999977</c:v>
                </c:pt>
                <c:pt idx="232">
                  <c:v>2.1865000000000001</c:v>
                </c:pt>
                <c:pt idx="233">
                  <c:v>2.3168999999999897</c:v>
                </c:pt>
                <c:pt idx="234">
                  <c:v>2.4801000000000002</c:v>
                </c:pt>
                <c:pt idx="235">
                  <c:v>2.6084000000000001</c:v>
                </c:pt>
                <c:pt idx="236">
                  <c:v>2.8346999999999967</c:v>
                </c:pt>
                <c:pt idx="237">
                  <c:v>3.0280999999999998</c:v>
                </c:pt>
                <c:pt idx="238">
                  <c:v>3.3257999999999988</c:v>
                </c:pt>
                <c:pt idx="239">
                  <c:v>3.5802999999999998</c:v>
                </c:pt>
                <c:pt idx="240">
                  <c:v>3.8571</c:v>
                </c:pt>
                <c:pt idx="241">
                  <c:v>4.1909999999999945</c:v>
                </c:pt>
                <c:pt idx="242">
                  <c:v>4.6536999999999997</c:v>
                </c:pt>
                <c:pt idx="243">
                  <c:v>5.1646999999999945</c:v>
                </c:pt>
                <c:pt idx="244">
                  <c:v>5.8689999999999856</c:v>
                </c:pt>
                <c:pt idx="245">
                  <c:v>6.8857999999999997</c:v>
                </c:pt>
                <c:pt idx="246">
                  <c:v>8.4088000000000012</c:v>
                </c:pt>
                <c:pt idx="247">
                  <c:v>10.754800000000001</c:v>
                </c:pt>
                <c:pt idx="248">
                  <c:v>15.386800000000004</c:v>
                </c:pt>
                <c:pt idx="249">
                  <c:v>23.9741</c:v>
                </c:pt>
                <c:pt idx="250">
                  <c:v>40.119</c:v>
                </c:pt>
                <c:pt idx="251">
                  <c:v>71.428699999999992</c:v>
                </c:pt>
                <c:pt idx="252">
                  <c:v>120.60599999999998</c:v>
                </c:pt>
                <c:pt idx="253">
                  <c:v>210.21359999999939</c:v>
                </c:pt>
                <c:pt idx="254">
                  <c:v>332.68129999999923</c:v>
                </c:pt>
                <c:pt idx="255">
                  <c:v>484.3673</c:v>
                </c:pt>
                <c:pt idx="256">
                  <c:v>500.02339999999862</c:v>
                </c:pt>
              </c:numCache>
            </c:numRef>
          </c:yVal>
          <c:smooth val="0"/>
        </c:ser>
        <c:ser>
          <c:idx val="0"/>
          <c:order val="5"/>
          <c:tx>
            <c:v>0</c:v>
          </c:tx>
          <c:marker>
            <c:symbol val="diamond"/>
            <c:size val="3"/>
          </c:marker>
          <c:xVal>
            <c:numRef>
              <c:f>A!$M$3:$M$433</c:f>
              <c:numCache>
                <c:formatCode>General</c:formatCode>
                <c:ptCount val="431"/>
                <c:pt idx="0">
                  <c:v>-0.96000000000000063</c:v>
                </c:pt>
                <c:pt idx="1">
                  <c:v>-0.94000000000000061</c:v>
                </c:pt>
                <c:pt idx="2">
                  <c:v>-0.92</c:v>
                </c:pt>
                <c:pt idx="3">
                  <c:v>-0.9</c:v>
                </c:pt>
                <c:pt idx="4">
                  <c:v>-0.88</c:v>
                </c:pt>
                <c:pt idx="5">
                  <c:v>-0.86000000000000065</c:v>
                </c:pt>
                <c:pt idx="6">
                  <c:v>-0.84000000000000064</c:v>
                </c:pt>
                <c:pt idx="7">
                  <c:v>-0.82000000000000062</c:v>
                </c:pt>
                <c:pt idx="8">
                  <c:v>-0.8</c:v>
                </c:pt>
                <c:pt idx="9">
                  <c:v>-0.78</c:v>
                </c:pt>
                <c:pt idx="10">
                  <c:v>-0.76000000000000212</c:v>
                </c:pt>
                <c:pt idx="11">
                  <c:v>-0.74000000000000188</c:v>
                </c:pt>
                <c:pt idx="12">
                  <c:v>-0.72000000000000064</c:v>
                </c:pt>
                <c:pt idx="13">
                  <c:v>-0.70000000000000062</c:v>
                </c:pt>
                <c:pt idx="14">
                  <c:v>-0.68</c:v>
                </c:pt>
                <c:pt idx="15">
                  <c:v>-0.66000000000000236</c:v>
                </c:pt>
                <c:pt idx="16">
                  <c:v>-0.64000000000000212</c:v>
                </c:pt>
                <c:pt idx="17">
                  <c:v>-0.62000000000000188</c:v>
                </c:pt>
                <c:pt idx="18">
                  <c:v>-0.60000000000000064</c:v>
                </c:pt>
                <c:pt idx="19">
                  <c:v>-0.58000000000000007</c:v>
                </c:pt>
                <c:pt idx="20">
                  <c:v>-0.56000000000000005</c:v>
                </c:pt>
                <c:pt idx="21">
                  <c:v>-0.54</c:v>
                </c:pt>
                <c:pt idx="22">
                  <c:v>-0.52</c:v>
                </c:pt>
                <c:pt idx="23">
                  <c:v>-0.5</c:v>
                </c:pt>
                <c:pt idx="24">
                  <c:v>-0.48000000000000032</c:v>
                </c:pt>
                <c:pt idx="25">
                  <c:v>-0.46</c:v>
                </c:pt>
                <c:pt idx="26">
                  <c:v>-0.44</c:v>
                </c:pt>
                <c:pt idx="27">
                  <c:v>-0.42000000000000032</c:v>
                </c:pt>
                <c:pt idx="28">
                  <c:v>-0.4</c:v>
                </c:pt>
                <c:pt idx="29">
                  <c:v>-0.38000000000000106</c:v>
                </c:pt>
                <c:pt idx="30">
                  <c:v>-0.36000000000000032</c:v>
                </c:pt>
                <c:pt idx="31">
                  <c:v>-0.34</c:v>
                </c:pt>
                <c:pt idx="32">
                  <c:v>-0.32000000000000106</c:v>
                </c:pt>
                <c:pt idx="33">
                  <c:v>-0.30000000000000032</c:v>
                </c:pt>
                <c:pt idx="34">
                  <c:v>-0.28000000000000008</c:v>
                </c:pt>
                <c:pt idx="35">
                  <c:v>-0.26</c:v>
                </c:pt>
                <c:pt idx="36">
                  <c:v>-0.24000000000000021</c:v>
                </c:pt>
                <c:pt idx="37">
                  <c:v>-0.22</c:v>
                </c:pt>
                <c:pt idx="38">
                  <c:v>-0.2</c:v>
                </c:pt>
                <c:pt idx="39">
                  <c:v>-0.18000000000000024</c:v>
                </c:pt>
                <c:pt idx="40">
                  <c:v>-0.16</c:v>
                </c:pt>
                <c:pt idx="41">
                  <c:v>-0.14000000000000001</c:v>
                </c:pt>
                <c:pt idx="42">
                  <c:v>-0.12000000000000002</c:v>
                </c:pt>
                <c:pt idx="43">
                  <c:v>-0.1</c:v>
                </c:pt>
                <c:pt idx="44">
                  <c:v>-8.0000000000000043E-2</c:v>
                </c:pt>
                <c:pt idx="45">
                  <c:v>-6.0000000000000032E-2</c:v>
                </c:pt>
                <c:pt idx="46">
                  <c:v>-4.0000000000000022E-2</c:v>
                </c:pt>
                <c:pt idx="47">
                  <c:v>-2.0000000000000011E-2</c:v>
                </c:pt>
                <c:pt idx="48">
                  <c:v>0</c:v>
                </c:pt>
                <c:pt idx="49">
                  <c:v>20.100000000000001</c:v>
                </c:pt>
                <c:pt idx="50">
                  <c:v>20.2</c:v>
                </c:pt>
                <c:pt idx="51">
                  <c:v>20.3</c:v>
                </c:pt>
                <c:pt idx="52">
                  <c:v>20.399999999999999</c:v>
                </c:pt>
                <c:pt idx="53">
                  <c:v>20.5</c:v>
                </c:pt>
                <c:pt idx="54">
                  <c:v>20.6</c:v>
                </c:pt>
                <c:pt idx="55">
                  <c:v>20.7</c:v>
                </c:pt>
                <c:pt idx="56">
                  <c:v>20.8</c:v>
                </c:pt>
                <c:pt idx="57">
                  <c:v>20.9</c:v>
                </c:pt>
                <c:pt idx="58">
                  <c:v>21</c:v>
                </c:pt>
                <c:pt idx="59">
                  <c:v>21.1</c:v>
                </c:pt>
                <c:pt idx="60">
                  <c:v>21.2</c:v>
                </c:pt>
                <c:pt idx="61">
                  <c:v>21.3</c:v>
                </c:pt>
                <c:pt idx="62">
                  <c:v>21.4</c:v>
                </c:pt>
                <c:pt idx="63">
                  <c:v>21.5</c:v>
                </c:pt>
                <c:pt idx="64">
                  <c:v>21.6</c:v>
                </c:pt>
                <c:pt idx="65">
                  <c:v>21.7</c:v>
                </c:pt>
                <c:pt idx="66">
                  <c:v>21.8</c:v>
                </c:pt>
                <c:pt idx="67">
                  <c:v>21.9</c:v>
                </c:pt>
                <c:pt idx="68">
                  <c:v>22</c:v>
                </c:pt>
                <c:pt idx="69">
                  <c:v>22.1</c:v>
                </c:pt>
                <c:pt idx="70">
                  <c:v>22.2</c:v>
                </c:pt>
                <c:pt idx="71">
                  <c:v>22.3</c:v>
                </c:pt>
                <c:pt idx="72">
                  <c:v>22.4</c:v>
                </c:pt>
                <c:pt idx="73">
                  <c:v>22.5</c:v>
                </c:pt>
                <c:pt idx="74">
                  <c:v>22.6</c:v>
                </c:pt>
                <c:pt idx="75">
                  <c:v>22.7</c:v>
                </c:pt>
                <c:pt idx="76">
                  <c:v>22.8</c:v>
                </c:pt>
                <c:pt idx="77">
                  <c:v>22.9</c:v>
                </c:pt>
                <c:pt idx="78">
                  <c:v>23</c:v>
                </c:pt>
                <c:pt idx="79">
                  <c:v>23.1</c:v>
                </c:pt>
                <c:pt idx="80">
                  <c:v>23.2</c:v>
                </c:pt>
                <c:pt idx="81">
                  <c:v>23.3</c:v>
                </c:pt>
                <c:pt idx="82">
                  <c:v>23.4</c:v>
                </c:pt>
                <c:pt idx="83">
                  <c:v>23.5</c:v>
                </c:pt>
                <c:pt idx="84">
                  <c:v>23.6</c:v>
                </c:pt>
                <c:pt idx="85">
                  <c:v>23.7</c:v>
                </c:pt>
                <c:pt idx="86">
                  <c:v>23.8</c:v>
                </c:pt>
                <c:pt idx="87">
                  <c:v>23.9</c:v>
                </c:pt>
                <c:pt idx="88">
                  <c:v>24</c:v>
                </c:pt>
                <c:pt idx="89">
                  <c:v>24.1</c:v>
                </c:pt>
                <c:pt idx="90">
                  <c:v>24.2</c:v>
                </c:pt>
                <c:pt idx="91">
                  <c:v>24.3</c:v>
                </c:pt>
                <c:pt idx="92">
                  <c:v>24.4</c:v>
                </c:pt>
                <c:pt idx="93">
                  <c:v>24.5</c:v>
                </c:pt>
                <c:pt idx="94">
                  <c:v>24.6</c:v>
                </c:pt>
                <c:pt idx="95">
                  <c:v>24.7</c:v>
                </c:pt>
                <c:pt idx="96">
                  <c:v>24.8</c:v>
                </c:pt>
                <c:pt idx="97">
                  <c:v>24.9</c:v>
                </c:pt>
                <c:pt idx="98">
                  <c:v>25</c:v>
                </c:pt>
                <c:pt idx="99">
                  <c:v>25.1</c:v>
                </c:pt>
                <c:pt idx="100">
                  <c:v>25.2</c:v>
                </c:pt>
                <c:pt idx="101">
                  <c:v>25.3</c:v>
                </c:pt>
                <c:pt idx="102">
                  <c:v>25.4</c:v>
                </c:pt>
                <c:pt idx="103">
                  <c:v>25.5</c:v>
                </c:pt>
                <c:pt idx="104">
                  <c:v>25.6</c:v>
                </c:pt>
                <c:pt idx="105">
                  <c:v>25.7</c:v>
                </c:pt>
                <c:pt idx="106">
                  <c:v>25.8</c:v>
                </c:pt>
                <c:pt idx="107">
                  <c:v>25.9</c:v>
                </c:pt>
                <c:pt idx="108">
                  <c:v>26</c:v>
                </c:pt>
                <c:pt idx="109">
                  <c:v>26.1</c:v>
                </c:pt>
                <c:pt idx="110">
                  <c:v>26.2</c:v>
                </c:pt>
                <c:pt idx="111">
                  <c:v>26.3</c:v>
                </c:pt>
                <c:pt idx="112">
                  <c:v>26.4</c:v>
                </c:pt>
                <c:pt idx="113">
                  <c:v>26.5</c:v>
                </c:pt>
                <c:pt idx="114">
                  <c:v>26.6</c:v>
                </c:pt>
                <c:pt idx="115">
                  <c:v>26.7</c:v>
                </c:pt>
                <c:pt idx="116">
                  <c:v>26.8</c:v>
                </c:pt>
                <c:pt idx="117">
                  <c:v>26.9</c:v>
                </c:pt>
                <c:pt idx="118">
                  <c:v>27</c:v>
                </c:pt>
                <c:pt idx="119">
                  <c:v>27.1</c:v>
                </c:pt>
                <c:pt idx="120">
                  <c:v>27.2</c:v>
                </c:pt>
                <c:pt idx="121">
                  <c:v>27.3</c:v>
                </c:pt>
                <c:pt idx="122">
                  <c:v>27.4</c:v>
                </c:pt>
                <c:pt idx="123">
                  <c:v>27.5</c:v>
                </c:pt>
                <c:pt idx="124">
                  <c:v>27.6</c:v>
                </c:pt>
                <c:pt idx="125">
                  <c:v>27.7</c:v>
                </c:pt>
                <c:pt idx="126">
                  <c:v>27.8</c:v>
                </c:pt>
                <c:pt idx="127">
                  <c:v>27.9</c:v>
                </c:pt>
                <c:pt idx="128">
                  <c:v>28</c:v>
                </c:pt>
                <c:pt idx="129">
                  <c:v>28.1</c:v>
                </c:pt>
                <c:pt idx="130">
                  <c:v>28.2</c:v>
                </c:pt>
                <c:pt idx="131">
                  <c:v>28.3</c:v>
                </c:pt>
                <c:pt idx="132">
                  <c:v>28.4</c:v>
                </c:pt>
                <c:pt idx="133">
                  <c:v>28.5</c:v>
                </c:pt>
                <c:pt idx="134">
                  <c:v>28.6</c:v>
                </c:pt>
                <c:pt idx="135">
                  <c:v>28.7</c:v>
                </c:pt>
                <c:pt idx="136">
                  <c:v>28.8</c:v>
                </c:pt>
                <c:pt idx="137">
                  <c:v>28.9</c:v>
                </c:pt>
                <c:pt idx="138">
                  <c:v>29</c:v>
                </c:pt>
                <c:pt idx="139">
                  <c:v>29.1</c:v>
                </c:pt>
                <c:pt idx="140">
                  <c:v>29.2</c:v>
                </c:pt>
                <c:pt idx="141">
                  <c:v>29.3</c:v>
                </c:pt>
                <c:pt idx="142">
                  <c:v>29.4</c:v>
                </c:pt>
                <c:pt idx="143">
                  <c:v>29.5</c:v>
                </c:pt>
                <c:pt idx="144">
                  <c:v>29.6</c:v>
                </c:pt>
                <c:pt idx="145">
                  <c:v>29.7</c:v>
                </c:pt>
                <c:pt idx="146">
                  <c:v>29.8</c:v>
                </c:pt>
                <c:pt idx="147">
                  <c:v>29.9</c:v>
                </c:pt>
                <c:pt idx="148">
                  <c:v>30</c:v>
                </c:pt>
                <c:pt idx="149">
                  <c:v>30.1</c:v>
                </c:pt>
                <c:pt idx="150">
                  <c:v>30.2</c:v>
                </c:pt>
                <c:pt idx="151">
                  <c:v>30.3</c:v>
                </c:pt>
                <c:pt idx="152">
                  <c:v>30.4</c:v>
                </c:pt>
                <c:pt idx="153">
                  <c:v>30.5</c:v>
                </c:pt>
                <c:pt idx="154">
                  <c:v>30.6</c:v>
                </c:pt>
                <c:pt idx="155">
                  <c:v>30.7</c:v>
                </c:pt>
                <c:pt idx="156">
                  <c:v>30.8</c:v>
                </c:pt>
                <c:pt idx="157">
                  <c:v>30.9</c:v>
                </c:pt>
                <c:pt idx="158">
                  <c:v>31</c:v>
                </c:pt>
                <c:pt idx="159">
                  <c:v>31.1</c:v>
                </c:pt>
                <c:pt idx="160">
                  <c:v>31.2</c:v>
                </c:pt>
                <c:pt idx="161">
                  <c:v>31.3</c:v>
                </c:pt>
                <c:pt idx="162">
                  <c:v>31.4</c:v>
                </c:pt>
                <c:pt idx="163">
                  <c:v>31.5</c:v>
                </c:pt>
                <c:pt idx="164">
                  <c:v>31.6</c:v>
                </c:pt>
                <c:pt idx="165">
                  <c:v>31.7</c:v>
                </c:pt>
                <c:pt idx="166">
                  <c:v>31.8</c:v>
                </c:pt>
                <c:pt idx="167">
                  <c:v>31.9</c:v>
                </c:pt>
                <c:pt idx="168">
                  <c:v>32</c:v>
                </c:pt>
                <c:pt idx="169">
                  <c:v>32.1</c:v>
                </c:pt>
                <c:pt idx="170">
                  <c:v>32.200000000000003</c:v>
                </c:pt>
                <c:pt idx="171">
                  <c:v>32.300000000000004</c:v>
                </c:pt>
                <c:pt idx="172">
                  <c:v>32.4</c:v>
                </c:pt>
                <c:pt idx="173">
                  <c:v>32.5</c:v>
                </c:pt>
                <c:pt idx="174">
                  <c:v>32.6</c:v>
                </c:pt>
                <c:pt idx="175">
                  <c:v>32.700000000000003</c:v>
                </c:pt>
                <c:pt idx="176">
                  <c:v>32.800000000000004</c:v>
                </c:pt>
                <c:pt idx="177">
                  <c:v>32.9</c:v>
                </c:pt>
                <c:pt idx="178">
                  <c:v>33</c:v>
                </c:pt>
                <c:pt idx="179">
                  <c:v>33.1</c:v>
                </c:pt>
                <c:pt idx="180">
                  <c:v>33.200000000000003</c:v>
                </c:pt>
                <c:pt idx="181">
                  <c:v>33.300000000000004</c:v>
                </c:pt>
                <c:pt idx="182">
                  <c:v>33.4</c:v>
                </c:pt>
                <c:pt idx="183">
                  <c:v>33.5</c:v>
                </c:pt>
                <c:pt idx="184">
                  <c:v>33.6</c:v>
                </c:pt>
                <c:pt idx="185">
                  <c:v>33.700000000000003</c:v>
                </c:pt>
                <c:pt idx="186">
                  <c:v>33.800000000000004</c:v>
                </c:pt>
                <c:pt idx="187">
                  <c:v>33.9</c:v>
                </c:pt>
                <c:pt idx="188">
                  <c:v>34</c:v>
                </c:pt>
                <c:pt idx="189">
                  <c:v>34.1</c:v>
                </c:pt>
                <c:pt idx="190">
                  <c:v>34.200000000000003</c:v>
                </c:pt>
                <c:pt idx="191">
                  <c:v>34.300000000000004</c:v>
                </c:pt>
                <c:pt idx="192">
                  <c:v>34.4</c:v>
                </c:pt>
                <c:pt idx="193">
                  <c:v>34.5</c:v>
                </c:pt>
                <c:pt idx="194">
                  <c:v>34.6</c:v>
                </c:pt>
                <c:pt idx="195">
                  <c:v>34.700000000000003</c:v>
                </c:pt>
                <c:pt idx="196">
                  <c:v>34.800000000000004</c:v>
                </c:pt>
                <c:pt idx="197">
                  <c:v>34.9</c:v>
                </c:pt>
                <c:pt idx="198">
                  <c:v>35</c:v>
                </c:pt>
                <c:pt idx="199">
                  <c:v>35.1</c:v>
                </c:pt>
                <c:pt idx="200">
                  <c:v>35.200000000000003</c:v>
                </c:pt>
                <c:pt idx="201">
                  <c:v>35.300000000000004</c:v>
                </c:pt>
                <c:pt idx="202">
                  <c:v>35.4</c:v>
                </c:pt>
                <c:pt idx="203">
                  <c:v>35.5</c:v>
                </c:pt>
                <c:pt idx="204">
                  <c:v>35.6</c:v>
                </c:pt>
                <c:pt idx="205">
                  <c:v>35.700000000000003</c:v>
                </c:pt>
                <c:pt idx="206">
                  <c:v>35.800000000000004</c:v>
                </c:pt>
                <c:pt idx="207">
                  <c:v>35.9</c:v>
                </c:pt>
                <c:pt idx="208">
                  <c:v>36</c:v>
                </c:pt>
                <c:pt idx="209">
                  <c:v>36.1</c:v>
                </c:pt>
                <c:pt idx="210">
                  <c:v>36.200000000000003</c:v>
                </c:pt>
                <c:pt idx="211">
                  <c:v>36.300000000000004</c:v>
                </c:pt>
                <c:pt idx="212">
                  <c:v>36.4</c:v>
                </c:pt>
                <c:pt idx="213">
                  <c:v>36.5</c:v>
                </c:pt>
                <c:pt idx="214">
                  <c:v>36.6</c:v>
                </c:pt>
                <c:pt idx="215">
                  <c:v>36.700000000000003</c:v>
                </c:pt>
                <c:pt idx="216">
                  <c:v>36.800000000000004</c:v>
                </c:pt>
                <c:pt idx="217">
                  <c:v>36.9</c:v>
                </c:pt>
                <c:pt idx="218">
                  <c:v>37</c:v>
                </c:pt>
                <c:pt idx="219">
                  <c:v>37.1</c:v>
                </c:pt>
                <c:pt idx="220">
                  <c:v>37.200000000000003</c:v>
                </c:pt>
                <c:pt idx="221">
                  <c:v>37.300000000000004</c:v>
                </c:pt>
                <c:pt idx="222">
                  <c:v>37.4</c:v>
                </c:pt>
                <c:pt idx="223">
                  <c:v>37.5</c:v>
                </c:pt>
                <c:pt idx="224">
                  <c:v>37.6</c:v>
                </c:pt>
                <c:pt idx="225">
                  <c:v>37.700000000000003</c:v>
                </c:pt>
                <c:pt idx="226">
                  <c:v>37.800000000000004</c:v>
                </c:pt>
                <c:pt idx="227">
                  <c:v>37.9</c:v>
                </c:pt>
                <c:pt idx="228">
                  <c:v>38</c:v>
                </c:pt>
                <c:pt idx="229">
                  <c:v>38.1</c:v>
                </c:pt>
                <c:pt idx="230">
                  <c:v>38.200000000000003</c:v>
                </c:pt>
                <c:pt idx="231">
                  <c:v>38.300000000000004</c:v>
                </c:pt>
                <c:pt idx="232">
                  <c:v>38.4</c:v>
                </c:pt>
                <c:pt idx="233">
                  <c:v>38.5</c:v>
                </c:pt>
                <c:pt idx="234">
                  <c:v>38.6</c:v>
                </c:pt>
                <c:pt idx="235">
                  <c:v>38.700000000000003</c:v>
                </c:pt>
                <c:pt idx="236">
                  <c:v>38.800000000000004</c:v>
                </c:pt>
                <c:pt idx="237">
                  <c:v>38.9</c:v>
                </c:pt>
                <c:pt idx="238">
                  <c:v>39</c:v>
                </c:pt>
                <c:pt idx="239">
                  <c:v>39.1</c:v>
                </c:pt>
                <c:pt idx="240">
                  <c:v>39.200000000000003</c:v>
                </c:pt>
                <c:pt idx="241">
                  <c:v>39.300000000000004</c:v>
                </c:pt>
                <c:pt idx="242">
                  <c:v>39.4</c:v>
                </c:pt>
                <c:pt idx="243">
                  <c:v>39.5</c:v>
                </c:pt>
                <c:pt idx="244">
                  <c:v>39.6</c:v>
                </c:pt>
                <c:pt idx="245">
                  <c:v>39.700000000000003</c:v>
                </c:pt>
                <c:pt idx="246">
                  <c:v>39.800000000000004</c:v>
                </c:pt>
                <c:pt idx="247">
                  <c:v>39.9</c:v>
                </c:pt>
                <c:pt idx="248">
                  <c:v>40</c:v>
                </c:pt>
                <c:pt idx="249">
                  <c:v>40.1</c:v>
                </c:pt>
                <c:pt idx="250">
                  <c:v>40.200000000000003</c:v>
                </c:pt>
                <c:pt idx="251">
                  <c:v>40.300000000000004</c:v>
                </c:pt>
                <c:pt idx="252">
                  <c:v>40.4</c:v>
                </c:pt>
                <c:pt idx="253">
                  <c:v>40.5</c:v>
                </c:pt>
                <c:pt idx="254">
                  <c:v>40.6</c:v>
                </c:pt>
                <c:pt idx="255">
                  <c:v>40.700000000000003</c:v>
                </c:pt>
                <c:pt idx="256">
                  <c:v>40.800000000000004</c:v>
                </c:pt>
                <c:pt idx="257">
                  <c:v>40.9</c:v>
                </c:pt>
                <c:pt idx="258">
                  <c:v>41</c:v>
                </c:pt>
                <c:pt idx="259">
                  <c:v>41.1</c:v>
                </c:pt>
              </c:numCache>
            </c:numRef>
          </c:xVal>
          <c:yVal>
            <c:numRef>
              <c:f>A!$N$3:$N$433</c:f>
              <c:numCache>
                <c:formatCode>General</c:formatCode>
                <c:ptCount val="431"/>
                <c:pt idx="0">
                  <c:v>-500.00790000000001</c:v>
                </c:pt>
                <c:pt idx="1">
                  <c:v>-495.92329999999868</c:v>
                </c:pt>
                <c:pt idx="2">
                  <c:v>-466.66950000000008</c:v>
                </c:pt>
                <c:pt idx="3">
                  <c:v>-437.62189999999993</c:v>
                </c:pt>
                <c:pt idx="4">
                  <c:v>-408.81540000000001</c:v>
                </c:pt>
                <c:pt idx="5">
                  <c:v>-380.22059999999874</c:v>
                </c:pt>
                <c:pt idx="6">
                  <c:v>-351.96709999999905</c:v>
                </c:pt>
                <c:pt idx="7">
                  <c:v>-324.03949999999969</c:v>
                </c:pt>
                <c:pt idx="8">
                  <c:v>-296.54730000000001</c:v>
                </c:pt>
                <c:pt idx="9">
                  <c:v>-269.52709999999905</c:v>
                </c:pt>
                <c:pt idx="10">
                  <c:v>-243.00569999999999</c:v>
                </c:pt>
                <c:pt idx="11">
                  <c:v>-217.07169999999999</c:v>
                </c:pt>
                <c:pt idx="12">
                  <c:v>-191.8075</c:v>
                </c:pt>
                <c:pt idx="13">
                  <c:v>-167.33410000000001</c:v>
                </c:pt>
                <c:pt idx="14">
                  <c:v>-143.81240000000048</c:v>
                </c:pt>
                <c:pt idx="15">
                  <c:v>-121.3801</c:v>
                </c:pt>
                <c:pt idx="16">
                  <c:v>-100.25839999999998</c:v>
                </c:pt>
                <c:pt idx="17">
                  <c:v>-80.75869999999999</c:v>
                </c:pt>
                <c:pt idx="18">
                  <c:v>-63.173200000000001</c:v>
                </c:pt>
                <c:pt idx="19">
                  <c:v>-47.783900000000003</c:v>
                </c:pt>
                <c:pt idx="20">
                  <c:v>-34.843599999999995</c:v>
                </c:pt>
                <c:pt idx="21">
                  <c:v>-24.476199999999924</c:v>
                </c:pt>
                <c:pt idx="22">
                  <c:v>-16.622499999999924</c:v>
                </c:pt>
                <c:pt idx="23">
                  <c:v>-10.966200000000002</c:v>
                </c:pt>
                <c:pt idx="24">
                  <c:v>-7.0801999999999996</c:v>
                </c:pt>
                <c:pt idx="25">
                  <c:v>-4.4923999999999999</c:v>
                </c:pt>
                <c:pt idx="26">
                  <c:v>-2.8169999999999926</c:v>
                </c:pt>
                <c:pt idx="27">
                  <c:v>-1.7502</c:v>
                </c:pt>
                <c:pt idx="28">
                  <c:v>-1.0810999999999962</c:v>
                </c:pt>
                <c:pt idx="29">
                  <c:v>-0.66240000000000065</c:v>
                </c:pt>
                <c:pt idx="30">
                  <c:v>-0.40340000000000031</c:v>
                </c:pt>
                <c:pt idx="31">
                  <c:v>-0.24390000000000056</c:v>
                </c:pt>
                <c:pt idx="32">
                  <c:v>-0.14630000000000001</c:v>
                </c:pt>
                <c:pt idx="33">
                  <c:v>-8.7000000000000022E-2</c:v>
                </c:pt>
                <c:pt idx="34">
                  <c:v>-5.1199999999999996E-2</c:v>
                </c:pt>
                <c:pt idx="35">
                  <c:v>-2.9800000000000011E-2</c:v>
                </c:pt>
                <c:pt idx="36">
                  <c:v>-1.7100000000000001E-2</c:v>
                </c:pt>
                <c:pt idx="37">
                  <c:v>-9.7000000000000003E-3</c:v>
                </c:pt>
                <c:pt idx="38">
                  <c:v>-5.4000000000000124E-3</c:v>
                </c:pt>
                <c:pt idx="39">
                  <c:v>-3.0000000000000079E-3</c:v>
                </c:pt>
                <c:pt idx="40">
                  <c:v>-1.6000000000000064E-3</c:v>
                </c:pt>
                <c:pt idx="41">
                  <c:v>-8.0000000000000264E-4</c:v>
                </c:pt>
                <c:pt idx="42">
                  <c:v>-4.0000000000000034E-4</c:v>
                </c:pt>
                <c:pt idx="43">
                  <c:v>-2.0000000000000052E-4</c:v>
                </c:pt>
                <c:pt idx="44">
                  <c:v>-1.0000000000000044E-4</c:v>
                </c:pt>
                <c:pt idx="45">
                  <c:v>0</c:v>
                </c:pt>
                <c:pt idx="46">
                  <c:v>0</c:v>
                </c:pt>
                <c:pt idx="47">
                  <c:v>0</c:v>
                </c:pt>
                <c:pt idx="48">
                  <c:v>-2.0000000000000052E-4</c:v>
                </c:pt>
                <c:pt idx="49">
                  <c:v>2.0000000000000052E-4</c:v>
                </c:pt>
                <c:pt idx="50">
                  <c:v>2.0000000000000052E-4</c:v>
                </c:pt>
                <c:pt idx="51">
                  <c:v>2.0000000000000052E-4</c:v>
                </c:pt>
                <c:pt idx="52">
                  <c:v>2.0000000000000052E-4</c:v>
                </c:pt>
                <c:pt idx="53">
                  <c:v>2.0000000000000052E-4</c:v>
                </c:pt>
                <c:pt idx="54">
                  <c:v>2.0000000000000052E-4</c:v>
                </c:pt>
                <c:pt idx="55">
                  <c:v>2.0000000000000052E-4</c:v>
                </c:pt>
                <c:pt idx="56">
                  <c:v>2.0000000000000052E-4</c:v>
                </c:pt>
                <c:pt idx="57">
                  <c:v>2.0000000000000052E-4</c:v>
                </c:pt>
                <c:pt idx="58">
                  <c:v>2.0000000000000052E-4</c:v>
                </c:pt>
                <c:pt idx="59">
                  <c:v>2.0000000000000052E-4</c:v>
                </c:pt>
                <c:pt idx="60">
                  <c:v>2.0000000000000052E-4</c:v>
                </c:pt>
                <c:pt idx="61">
                  <c:v>2.0000000000000052E-4</c:v>
                </c:pt>
                <c:pt idx="62">
                  <c:v>2.0000000000000052E-4</c:v>
                </c:pt>
                <c:pt idx="63">
                  <c:v>2.0000000000000052E-4</c:v>
                </c:pt>
                <c:pt idx="64">
                  <c:v>2.0000000000000052E-4</c:v>
                </c:pt>
                <c:pt idx="65">
                  <c:v>3.0000000000000111E-4</c:v>
                </c:pt>
                <c:pt idx="66">
                  <c:v>3.0000000000000111E-4</c:v>
                </c:pt>
                <c:pt idx="67">
                  <c:v>3.0000000000000111E-4</c:v>
                </c:pt>
                <c:pt idx="68">
                  <c:v>3.0000000000000111E-4</c:v>
                </c:pt>
                <c:pt idx="69">
                  <c:v>3.0000000000000111E-4</c:v>
                </c:pt>
                <c:pt idx="70">
                  <c:v>3.0000000000000111E-4</c:v>
                </c:pt>
                <c:pt idx="71">
                  <c:v>3.0000000000000111E-4</c:v>
                </c:pt>
                <c:pt idx="72">
                  <c:v>3.0000000000000111E-4</c:v>
                </c:pt>
                <c:pt idx="73">
                  <c:v>3.0000000000000111E-4</c:v>
                </c:pt>
                <c:pt idx="74">
                  <c:v>3.0000000000000111E-4</c:v>
                </c:pt>
                <c:pt idx="75">
                  <c:v>3.0000000000000111E-4</c:v>
                </c:pt>
                <c:pt idx="76">
                  <c:v>3.0000000000000111E-4</c:v>
                </c:pt>
                <c:pt idx="77">
                  <c:v>3.0000000000000111E-4</c:v>
                </c:pt>
                <c:pt idx="78">
                  <c:v>3.0000000000000111E-4</c:v>
                </c:pt>
                <c:pt idx="79">
                  <c:v>3.0000000000000111E-4</c:v>
                </c:pt>
                <c:pt idx="80">
                  <c:v>3.0000000000000111E-4</c:v>
                </c:pt>
                <c:pt idx="81">
                  <c:v>3.0000000000000111E-4</c:v>
                </c:pt>
                <c:pt idx="82">
                  <c:v>3.0000000000000111E-4</c:v>
                </c:pt>
                <c:pt idx="83">
                  <c:v>3.0000000000000111E-4</c:v>
                </c:pt>
                <c:pt idx="84">
                  <c:v>3.0000000000000111E-4</c:v>
                </c:pt>
                <c:pt idx="85">
                  <c:v>3.0000000000000111E-4</c:v>
                </c:pt>
                <c:pt idx="86">
                  <c:v>3.0000000000000111E-4</c:v>
                </c:pt>
                <c:pt idx="87">
                  <c:v>3.0000000000000111E-4</c:v>
                </c:pt>
                <c:pt idx="88">
                  <c:v>3.0000000000000111E-4</c:v>
                </c:pt>
                <c:pt idx="89">
                  <c:v>3.0000000000000111E-4</c:v>
                </c:pt>
                <c:pt idx="90">
                  <c:v>3.0000000000000111E-4</c:v>
                </c:pt>
                <c:pt idx="91">
                  <c:v>3.0000000000000111E-4</c:v>
                </c:pt>
                <c:pt idx="92">
                  <c:v>3.0000000000000111E-4</c:v>
                </c:pt>
                <c:pt idx="93">
                  <c:v>3.0000000000000111E-4</c:v>
                </c:pt>
                <c:pt idx="94">
                  <c:v>3.0000000000000111E-4</c:v>
                </c:pt>
                <c:pt idx="95">
                  <c:v>3.0000000000000111E-4</c:v>
                </c:pt>
                <c:pt idx="96">
                  <c:v>3.0000000000000111E-4</c:v>
                </c:pt>
                <c:pt idx="97">
                  <c:v>3.0000000000000111E-4</c:v>
                </c:pt>
                <c:pt idx="98">
                  <c:v>3.0000000000000111E-4</c:v>
                </c:pt>
                <c:pt idx="99">
                  <c:v>3.0000000000000111E-4</c:v>
                </c:pt>
                <c:pt idx="100">
                  <c:v>3.0000000000000111E-4</c:v>
                </c:pt>
                <c:pt idx="101">
                  <c:v>4.0000000000000034E-4</c:v>
                </c:pt>
                <c:pt idx="102">
                  <c:v>3.0000000000000111E-4</c:v>
                </c:pt>
                <c:pt idx="103">
                  <c:v>4.0000000000000034E-4</c:v>
                </c:pt>
                <c:pt idx="104">
                  <c:v>4.0000000000000034E-4</c:v>
                </c:pt>
                <c:pt idx="105">
                  <c:v>4.0000000000000034E-4</c:v>
                </c:pt>
                <c:pt idx="106">
                  <c:v>4.0000000000000034E-4</c:v>
                </c:pt>
                <c:pt idx="107">
                  <c:v>4.0000000000000034E-4</c:v>
                </c:pt>
                <c:pt idx="108">
                  <c:v>4.0000000000000034E-4</c:v>
                </c:pt>
                <c:pt idx="109">
                  <c:v>4.0000000000000034E-4</c:v>
                </c:pt>
                <c:pt idx="110">
                  <c:v>4.0000000000000034E-4</c:v>
                </c:pt>
                <c:pt idx="111">
                  <c:v>4.0000000000000034E-4</c:v>
                </c:pt>
                <c:pt idx="112">
                  <c:v>4.0000000000000034E-4</c:v>
                </c:pt>
                <c:pt idx="113">
                  <c:v>4.0000000000000034E-4</c:v>
                </c:pt>
                <c:pt idx="114">
                  <c:v>4.0000000000000034E-4</c:v>
                </c:pt>
                <c:pt idx="115">
                  <c:v>4.0000000000000034E-4</c:v>
                </c:pt>
                <c:pt idx="116">
                  <c:v>4.0000000000000034E-4</c:v>
                </c:pt>
                <c:pt idx="117">
                  <c:v>4.0000000000000034E-4</c:v>
                </c:pt>
                <c:pt idx="118">
                  <c:v>4.0000000000000034E-4</c:v>
                </c:pt>
                <c:pt idx="119">
                  <c:v>4.0000000000000034E-4</c:v>
                </c:pt>
                <c:pt idx="120">
                  <c:v>4.0000000000000034E-4</c:v>
                </c:pt>
                <c:pt idx="121">
                  <c:v>4.0000000000000034E-4</c:v>
                </c:pt>
                <c:pt idx="122">
                  <c:v>4.0000000000000034E-4</c:v>
                </c:pt>
                <c:pt idx="123">
                  <c:v>4.0000000000000034E-4</c:v>
                </c:pt>
                <c:pt idx="124">
                  <c:v>4.0000000000000034E-4</c:v>
                </c:pt>
                <c:pt idx="125">
                  <c:v>4.0000000000000034E-4</c:v>
                </c:pt>
                <c:pt idx="126">
                  <c:v>4.0000000000000034E-4</c:v>
                </c:pt>
                <c:pt idx="127">
                  <c:v>5.0000000000000034E-4</c:v>
                </c:pt>
                <c:pt idx="128">
                  <c:v>5.0000000000000034E-4</c:v>
                </c:pt>
                <c:pt idx="129">
                  <c:v>5.0000000000000034E-4</c:v>
                </c:pt>
                <c:pt idx="130">
                  <c:v>5.0000000000000034E-4</c:v>
                </c:pt>
                <c:pt idx="131">
                  <c:v>5.0000000000000034E-4</c:v>
                </c:pt>
                <c:pt idx="132">
                  <c:v>5.0000000000000034E-4</c:v>
                </c:pt>
                <c:pt idx="133">
                  <c:v>5.0000000000000034E-4</c:v>
                </c:pt>
                <c:pt idx="134">
                  <c:v>5.0000000000000034E-4</c:v>
                </c:pt>
                <c:pt idx="135">
                  <c:v>5.0000000000000034E-4</c:v>
                </c:pt>
                <c:pt idx="136">
                  <c:v>5.0000000000000034E-4</c:v>
                </c:pt>
                <c:pt idx="137">
                  <c:v>5.0000000000000034E-4</c:v>
                </c:pt>
                <c:pt idx="138">
                  <c:v>5.0000000000000034E-4</c:v>
                </c:pt>
                <c:pt idx="139">
                  <c:v>5.0000000000000034E-4</c:v>
                </c:pt>
                <c:pt idx="140">
                  <c:v>5.0000000000000034E-4</c:v>
                </c:pt>
                <c:pt idx="141">
                  <c:v>5.0000000000000034E-4</c:v>
                </c:pt>
                <c:pt idx="142">
                  <c:v>6.0000000000000222E-4</c:v>
                </c:pt>
                <c:pt idx="143">
                  <c:v>6.0000000000000222E-4</c:v>
                </c:pt>
                <c:pt idx="144">
                  <c:v>6.0000000000000222E-4</c:v>
                </c:pt>
                <c:pt idx="145">
                  <c:v>6.0000000000000222E-4</c:v>
                </c:pt>
                <c:pt idx="146">
                  <c:v>6.0000000000000222E-4</c:v>
                </c:pt>
                <c:pt idx="147">
                  <c:v>6.0000000000000222E-4</c:v>
                </c:pt>
                <c:pt idx="148">
                  <c:v>6.0000000000000222E-4</c:v>
                </c:pt>
                <c:pt idx="149">
                  <c:v>6.0000000000000222E-4</c:v>
                </c:pt>
                <c:pt idx="150">
                  <c:v>7.0000000000000249E-4</c:v>
                </c:pt>
                <c:pt idx="151">
                  <c:v>8.0000000000000264E-4</c:v>
                </c:pt>
                <c:pt idx="152">
                  <c:v>1.0000000000000039E-3</c:v>
                </c:pt>
                <c:pt idx="153">
                  <c:v>1.2999999999999978E-3</c:v>
                </c:pt>
                <c:pt idx="154">
                  <c:v>1.9000000000000085E-3</c:v>
                </c:pt>
                <c:pt idx="155">
                  <c:v>2.8000000000000052E-3</c:v>
                </c:pt>
                <c:pt idx="156">
                  <c:v>4.1000000000000003E-3</c:v>
                </c:pt>
                <c:pt idx="157">
                  <c:v>5.7000000000000123E-3</c:v>
                </c:pt>
                <c:pt idx="158">
                  <c:v>7.800000000000017E-3</c:v>
                </c:pt>
                <c:pt idx="159">
                  <c:v>1.0000000000000005E-2</c:v>
                </c:pt>
                <c:pt idx="160">
                  <c:v>1.2600000000000005E-2</c:v>
                </c:pt>
                <c:pt idx="161">
                  <c:v>1.5599999999999998E-2</c:v>
                </c:pt>
                <c:pt idx="162">
                  <c:v>1.8599999999999998E-2</c:v>
                </c:pt>
                <c:pt idx="163">
                  <c:v>2.2600000000000012E-2</c:v>
                </c:pt>
                <c:pt idx="164">
                  <c:v>2.6200000000000011E-2</c:v>
                </c:pt>
                <c:pt idx="165">
                  <c:v>3.0599999999999999E-2</c:v>
                </c:pt>
                <c:pt idx="166">
                  <c:v>3.5200000000000002E-2</c:v>
                </c:pt>
                <c:pt idx="167">
                  <c:v>3.9399999999999998E-2</c:v>
                </c:pt>
                <c:pt idx="168">
                  <c:v>4.4900000000000023E-2</c:v>
                </c:pt>
                <c:pt idx="169">
                  <c:v>5.0500000000000003E-2</c:v>
                </c:pt>
                <c:pt idx="170">
                  <c:v>5.6500000000000002E-2</c:v>
                </c:pt>
                <c:pt idx="171">
                  <c:v>6.3299999999999995E-2</c:v>
                </c:pt>
                <c:pt idx="172">
                  <c:v>6.9800000000000112E-2</c:v>
                </c:pt>
                <c:pt idx="173">
                  <c:v>7.7500000000000013E-2</c:v>
                </c:pt>
                <c:pt idx="174">
                  <c:v>8.4500000000000228E-2</c:v>
                </c:pt>
                <c:pt idx="175">
                  <c:v>9.1800000000000007E-2</c:v>
                </c:pt>
                <c:pt idx="176">
                  <c:v>0.10160000000000002</c:v>
                </c:pt>
                <c:pt idx="177">
                  <c:v>0.10940000000000009</c:v>
                </c:pt>
                <c:pt idx="178">
                  <c:v>0.11970000000000022</c:v>
                </c:pt>
                <c:pt idx="179">
                  <c:v>0.12989999999999999</c:v>
                </c:pt>
                <c:pt idx="180">
                  <c:v>0.14000000000000001</c:v>
                </c:pt>
                <c:pt idx="181">
                  <c:v>0.15190000000000056</c:v>
                </c:pt>
                <c:pt idx="182">
                  <c:v>0.1633</c:v>
                </c:pt>
                <c:pt idx="183">
                  <c:v>0.17500000000000004</c:v>
                </c:pt>
                <c:pt idx="184">
                  <c:v>0.18680000000000024</c:v>
                </c:pt>
                <c:pt idx="185">
                  <c:v>0.20090000000000041</c:v>
                </c:pt>
                <c:pt idx="186">
                  <c:v>0.2152000000000005</c:v>
                </c:pt>
                <c:pt idx="187">
                  <c:v>0.22939999999999999</c:v>
                </c:pt>
                <c:pt idx="188">
                  <c:v>0.24660000000000001</c:v>
                </c:pt>
                <c:pt idx="189">
                  <c:v>0.26340000000000002</c:v>
                </c:pt>
                <c:pt idx="190">
                  <c:v>0.28100000000000008</c:v>
                </c:pt>
                <c:pt idx="191">
                  <c:v>0.29980000000000107</c:v>
                </c:pt>
                <c:pt idx="192">
                  <c:v>0.32010000000000038</c:v>
                </c:pt>
                <c:pt idx="193">
                  <c:v>0.33790000000000142</c:v>
                </c:pt>
                <c:pt idx="194">
                  <c:v>0.35430000000000106</c:v>
                </c:pt>
                <c:pt idx="195">
                  <c:v>0.38440000000000124</c:v>
                </c:pt>
                <c:pt idx="196">
                  <c:v>0.40430000000000038</c:v>
                </c:pt>
                <c:pt idx="197">
                  <c:v>0.43230000000000124</c:v>
                </c:pt>
                <c:pt idx="198">
                  <c:v>0.45740000000000008</c:v>
                </c:pt>
                <c:pt idx="199">
                  <c:v>0.48670000000000002</c:v>
                </c:pt>
                <c:pt idx="200">
                  <c:v>0.51060000000000005</c:v>
                </c:pt>
                <c:pt idx="201">
                  <c:v>0.54459999999999997</c:v>
                </c:pt>
                <c:pt idx="202">
                  <c:v>0.57130000000000003</c:v>
                </c:pt>
                <c:pt idx="203">
                  <c:v>0.60790000000000188</c:v>
                </c:pt>
                <c:pt idx="204">
                  <c:v>0.64320000000000188</c:v>
                </c:pt>
                <c:pt idx="205">
                  <c:v>0.6790000000000026</c:v>
                </c:pt>
                <c:pt idx="206">
                  <c:v>0.72180000000000188</c:v>
                </c:pt>
                <c:pt idx="207">
                  <c:v>0.76140000000000063</c:v>
                </c:pt>
                <c:pt idx="208">
                  <c:v>0.80689999999999995</c:v>
                </c:pt>
                <c:pt idx="209">
                  <c:v>0.84780000000000189</c:v>
                </c:pt>
                <c:pt idx="210">
                  <c:v>0.89880000000000004</c:v>
                </c:pt>
                <c:pt idx="211">
                  <c:v>0.93759999999999999</c:v>
                </c:pt>
                <c:pt idx="212">
                  <c:v>0.99719999999999998</c:v>
                </c:pt>
                <c:pt idx="213">
                  <c:v>1.0617999999999954</c:v>
                </c:pt>
                <c:pt idx="214">
                  <c:v>1.1120000000000001</c:v>
                </c:pt>
                <c:pt idx="215">
                  <c:v>1.1760999999999999</c:v>
                </c:pt>
                <c:pt idx="216">
                  <c:v>1.2373999999999949</c:v>
                </c:pt>
                <c:pt idx="217">
                  <c:v>1.3346</c:v>
                </c:pt>
                <c:pt idx="218">
                  <c:v>1.3942000000000001</c:v>
                </c:pt>
                <c:pt idx="219">
                  <c:v>1.4747999999999959</c:v>
                </c:pt>
                <c:pt idx="220">
                  <c:v>1.5347999999999962</c:v>
                </c:pt>
                <c:pt idx="221">
                  <c:v>1.6294999999999962</c:v>
                </c:pt>
                <c:pt idx="222">
                  <c:v>1.7349999999999954</c:v>
                </c:pt>
                <c:pt idx="223">
                  <c:v>1.8457999999999959</c:v>
                </c:pt>
                <c:pt idx="224">
                  <c:v>1.9534</c:v>
                </c:pt>
                <c:pt idx="225">
                  <c:v>2.0579999999999998</c:v>
                </c:pt>
                <c:pt idx="226">
                  <c:v>2.1791999999999998</c:v>
                </c:pt>
                <c:pt idx="227">
                  <c:v>2.3104999999999967</c:v>
                </c:pt>
                <c:pt idx="228">
                  <c:v>2.4641999999999999</c:v>
                </c:pt>
                <c:pt idx="229">
                  <c:v>2.6185</c:v>
                </c:pt>
                <c:pt idx="230">
                  <c:v>2.7478000000000002</c:v>
                </c:pt>
                <c:pt idx="231">
                  <c:v>2.9205000000000001</c:v>
                </c:pt>
                <c:pt idx="232">
                  <c:v>3.1204000000000001</c:v>
                </c:pt>
                <c:pt idx="233">
                  <c:v>3.3252999999999977</c:v>
                </c:pt>
                <c:pt idx="234">
                  <c:v>3.5321999999999987</c:v>
                </c:pt>
                <c:pt idx="235">
                  <c:v>3.7442000000000002</c:v>
                </c:pt>
                <c:pt idx="236">
                  <c:v>4.0034999999999998</c:v>
                </c:pt>
                <c:pt idx="237">
                  <c:v>4.3003999999999998</c:v>
                </c:pt>
                <c:pt idx="238">
                  <c:v>4.5938999999999997</c:v>
                </c:pt>
                <c:pt idx="239">
                  <c:v>4.8890000000000002</c:v>
                </c:pt>
                <c:pt idx="240">
                  <c:v>5.2843</c:v>
                </c:pt>
                <c:pt idx="241">
                  <c:v>5.6092000000000004</c:v>
                </c:pt>
                <c:pt idx="242">
                  <c:v>6.0885999999999996</c:v>
                </c:pt>
                <c:pt idx="243">
                  <c:v>6.6130999999999975</c:v>
                </c:pt>
                <c:pt idx="244">
                  <c:v>7.1597</c:v>
                </c:pt>
                <c:pt idx="245">
                  <c:v>7.8144999999999945</c:v>
                </c:pt>
                <c:pt idx="246">
                  <c:v>8.5915000000000035</c:v>
                </c:pt>
                <c:pt idx="247">
                  <c:v>9.5907</c:v>
                </c:pt>
                <c:pt idx="248">
                  <c:v>10.832500000000024</c:v>
                </c:pt>
                <c:pt idx="249">
                  <c:v>12.494200000000001</c:v>
                </c:pt>
                <c:pt idx="250">
                  <c:v>15.258199999999999</c:v>
                </c:pt>
                <c:pt idx="251">
                  <c:v>19.988299999999878</c:v>
                </c:pt>
                <c:pt idx="252">
                  <c:v>28.6495</c:v>
                </c:pt>
                <c:pt idx="253">
                  <c:v>43.6736</c:v>
                </c:pt>
                <c:pt idx="254">
                  <c:v>71.804699999999997</c:v>
                </c:pt>
                <c:pt idx="255">
                  <c:v>116.18839999999985</c:v>
                </c:pt>
                <c:pt idx="256">
                  <c:v>200.16250000000002</c:v>
                </c:pt>
                <c:pt idx="257">
                  <c:v>316.07</c:v>
                </c:pt>
                <c:pt idx="258">
                  <c:v>466.04649999999964</c:v>
                </c:pt>
                <c:pt idx="259">
                  <c:v>500.0206</c:v>
                </c:pt>
              </c:numCache>
            </c:numRef>
          </c:yVal>
          <c:smooth val="0"/>
        </c:ser>
        <c:ser>
          <c:idx val="1"/>
          <c:order val="6"/>
          <c:tx>
            <c:v>10</c:v>
          </c:tx>
          <c:marker>
            <c:symbol val="diamond"/>
            <c:size val="3"/>
          </c:marker>
          <c:xVal>
            <c:numRef>
              <c:f>A!$O$3:$O$440</c:f>
              <c:numCache>
                <c:formatCode>General</c:formatCode>
                <c:ptCount val="438"/>
                <c:pt idx="0">
                  <c:v>-0.9</c:v>
                </c:pt>
                <c:pt idx="1">
                  <c:v>-0.88</c:v>
                </c:pt>
                <c:pt idx="2">
                  <c:v>-0.86000000000000065</c:v>
                </c:pt>
                <c:pt idx="3">
                  <c:v>-0.84000000000000064</c:v>
                </c:pt>
                <c:pt idx="4">
                  <c:v>-0.82000000000000062</c:v>
                </c:pt>
                <c:pt idx="5">
                  <c:v>-0.8</c:v>
                </c:pt>
                <c:pt idx="6">
                  <c:v>-0.78</c:v>
                </c:pt>
                <c:pt idx="7">
                  <c:v>-0.76000000000000212</c:v>
                </c:pt>
                <c:pt idx="8">
                  <c:v>-0.74000000000000188</c:v>
                </c:pt>
                <c:pt idx="9">
                  <c:v>-0.72000000000000064</c:v>
                </c:pt>
                <c:pt idx="10">
                  <c:v>-0.70000000000000062</c:v>
                </c:pt>
                <c:pt idx="11">
                  <c:v>-0.68</c:v>
                </c:pt>
                <c:pt idx="12">
                  <c:v>-0.66000000000000236</c:v>
                </c:pt>
                <c:pt idx="13">
                  <c:v>-0.64000000000000212</c:v>
                </c:pt>
                <c:pt idx="14">
                  <c:v>-0.62000000000000188</c:v>
                </c:pt>
                <c:pt idx="15">
                  <c:v>-0.60000000000000064</c:v>
                </c:pt>
                <c:pt idx="16">
                  <c:v>-0.58000000000000007</c:v>
                </c:pt>
                <c:pt idx="17">
                  <c:v>-0.56000000000000005</c:v>
                </c:pt>
                <c:pt idx="18">
                  <c:v>-0.54</c:v>
                </c:pt>
                <c:pt idx="19">
                  <c:v>-0.52</c:v>
                </c:pt>
                <c:pt idx="20">
                  <c:v>-0.5</c:v>
                </c:pt>
                <c:pt idx="21">
                  <c:v>-0.48000000000000032</c:v>
                </c:pt>
                <c:pt idx="22">
                  <c:v>-0.46</c:v>
                </c:pt>
                <c:pt idx="23">
                  <c:v>-0.44</c:v>
                </c:pt>
                <c:pt idx="24">
                  <c:v>-0.42000000000000032</c:v>
                </c:pt>
                <c:pt idx="25">
                  <c:v>-0.4</c:v>
                </c:pt>
                <c:pt idx="26">
                  <c:v>-0.38000000000000106</c:v>
                </c:pt>
                <c:pt idx="27">
                  <c:v>-0.36000000000000032</c:v>
                </c:pt>
                <c:pt idx="28">
                  <c:v>-0.34</c:v>
                </c:pt>
                <c:pt idx="29">
                  <c:v>-0.32000000000000106</c:v>
                </c:pt>
                <c:pt idx="30">
                  <c:v>-0.30000000000000032</c:v>
                </c:pt>
                <c:pt idx="31">
                  <c:v>-0.28000000000000008</c:v>
                </c:pt>
                <c:pt idx="32">
                  <c:v>-0.26</c:v>
                </c:pt>
                <c:pt idx="33">
                  <c:v>-0.24000000000000021</c:v>
                </c:pt>
                <c:pt idx="34">
                  <c:v>-0.22</c:v>
                </c:pt>
                <c:pt idx="35">
                  <c:v>-0.2</c:v>
                </c:pt>
                <c:pt idx="36">
                  <c:v>-0.18000000000000024</c:v>
                </c:pt>
                <c:pt idx="37">
                  <c:v>-0.16</c:v>
                </c:pt>
                <c:pt idx="38">
                  <c:v>-0.14000000000000001</c:v>
                </c:pt>
                <c:pt idx="39">
                  <c:v>-0.12000000000000002</c:v>
                </c:pt>
                <c:pt idx="40">
                  <c:v>-0.1</c:v>
                </c:pt>
                <c:pt idx="41">
                  <c:v>-8.0000000000000043E-2</c:v>
                </c:pt>
                <c:pt idx="42">
                  <c:v>-6.0000000000000032E-2</c:v>
                </c:pt>
                <c:pt idx="43">
                  <c:v>-4.0000000000000022E-2</c:v>
                </c:pt>
                <c:pt idx="44">
                  <c:v>-2.0000000000000011E-2</c:v>
                </c:pt>
                <c:pt idx="45">
                  <c:v>0</c:v>
                </c:pt>
                <c:pt idx="46">
                  <c:v>20.100000000000001</c:v>
                </c:pt>
                <c:pt idx="47">
                  <c:v>20.2</c:v>
                </c:pt>
                <c:pt idx="48">
                  <c:v>20.3</c:v>
                </c:pt>
                <c:pt idx="49">
                  <c:v>20.399999999999999</c:v>
                </c:pt>
                <c:pt idx="50">
                  <c:v>20.5</c:v>
                </c:pt>
                <c:pt idx="51">
                  <c:v>20.6</c:v>
                </c:pt>
                <c:pt idx="52">
                  <c:v>20.7</c:v>
                </c:pt>
                <c:pt idx="53">
                  <c:v>20.8</c:v>
                </c:pt>
                <c:pt idx="54">
                  <c:v>20.9</c:v>
                </c:pt>
                <c:pt idx="55">
                  <c:v>21</c:v>
                </c:pt>
                <c:pt idx="56">
                  <c:v>21.1</c:v>
                </c:pt>
                <c:pt idx="57">
                  <c:v>21.2</c:v>
                </c:pt>
                <c:pt idx="58">
                  <c:v>21.3</c:v>
                </c:pt>
                <c:pt idx="59">
                  <c:v>21.4</c:v>
                </c:pt>
                <c:pt idx="60">
                  <c:v>21.5</c:v>
                </c:pt>
                <c:pt idx="61">
                  <c:v>21.6</c:v>
                </c:pt>
                <c:pt idx="62">
                  <c:v>21.7</c:v>
                </c:pt>
                <c:pt idx="63">
                  <c:v>21.8</c:v>
                </c:pt>
                <c:pt idx="64">
                  <c:v>21.9</c:v>
                </c:pt>
                <c:pt idx="65">
                  <c:v>22</c:v>
                </c:pt>
                <c:pt idx="66">
                  <c:v>22.1</c:v>
                </c:pt>
                <c:pt idx="67">
                  <c:v>22.2</c:v>
                </c:pt>
                <c:pt idx="68">
                  <c:v>22.3</c:v>
                </c:pt>
                <c:pt idx="69">
                  <c:v>22.4</c:v>
                </c:pt>
                <c:pt idx="70">
                  <c:v>22.5</c:v>
                </c:pt>
                <c:pt idx="71">
                  <c:v>22.6</c:v>
                </c:pt>
                <c:pt idx="72">
                  <c:v>22.7</c:v>
                </c:pt>
                <c:pt idx="73">
                  <c:v>22.8</c:v>
                </c:pt>
                <c:pt idx="74">
                  <c:v>22.9</c:v>
                </c:pt>
                <c:pt idx="75">
                  <c:v>23</c:v>
                </c:pt>
                <c:pt idx="76">
                  <c:v>23.1</c:v>
                </c:pt>
                <c:pt idx="77">
                  <c:v>23.2</c:v>
                </c:pt>
                <c:pt idx="78">
                  <c:v>23.3</c:v>
                </c:pt>
                <c:pt idx="79">
                  <c:v>23.4</c:v>
                </c:pt>
                <c:pt idx="80">
                  <c:v>23.5</c:v>
                </c:pt>
                <c:pt idx="81">
                  <c:v>23.6</c:v>
                </c:pt>
                <c:pt idx="82">
                  <c:v>23.7</c:v>
                </c:pt>
                <c:pt idx="83">
                  <c:v>23.8</c:v>
                </c:pt>
                <c:pt idx="84">
                  <c:v>23.9</c:v>
                </c:pt>
                <c:pt idx="85">
                  <c:v>24</c:v>
                </c:pt>
                <c:pt idx="86">
                  <c:v>24.1</c:v>
                </c:pt>
                <c:pt idx="87">
                  <c:v>24.2</c:v>
                </c:pt>
                <c:pt idx="88">
                  <c:v>24.3</c:v>
                </c:pt>
                <c:pt idx="89">
                  <c:v>24.4</c:v>
                </c:pt>
                <c:pt idx="90">
                  <c:v>24.5</c:v>
                </c:pt>
                <c:pt idx="91">
                  <c:v>24.6</c:v>
                </c:pt>
                <c:pt idx="92">
                  <c:v>24.7</c:v>
                </c:pt>
                <c:pt idx="93">
                  <c:v>24.8</c:v>
                </c:pt>
                <c:pt idx="94">
                  <c:v>24.9</c:v>
                </c:pt>
                <c:pt idx="95">
                  <c:v>25</c:v>
                </c:pt>
                <c:pt idx="96">
                  <c:v>25.1</c:v>
                </c:pt>
                <c:pt idx="97">
                  <c:v>25.2</c:v>
                </c:pt>
                <c:pt idx="98">
                  <c:v>25.3</c:v>
                </c:pt>
                <c:pt idx="99">
                  <c:v>25.4</c:v>
                </c:pt>
                <c:pt idx="100">
                  <c:v>25.5</c:v>
                </c:pt>
                <c:pt idx="101">
                  <c:v>25.6</c:v>
                </c:pt>
                <c:pt idx="102">
                  <c:v>25.7</c:v>
                </c:pt>
                <c:pt idx="103">
                  <c:v>25.8</c:v>
                </c:pt>
                <c:pt idx="104">
                  <c:v>25.9</c:v>
                </c:pt>
                <c:pt idx="105">
                  <c:v>26</c:v>
                </c:pt>
                <c:pt idx="106">
                  <c:v>26.1</c:v>
                </c:pt>
                <c:pt idx="107">
                  <c:v>26.2</c:v>
                </c:pt>
                <c:pt idx="108">
                  <c:v>26.3</c:v>
                </c:pt>
                <c:pt idx="109">
                  <c:v>26.4</c:v>
                </c:pt>
                <c:pt idx="110">
                  <c:v>26.5</c:v>
                </c:pt>
                <c:pt idx="111">
                  <c:v>26.6</c:v>
                </c:pt>
                <c:pt idx="112">
                  <c:v>26.7</c:v>
                </c:pt>
                <c:pt idx="113">
                  <c:v>26.8</c:v>
                </c:pt>
                <c:pt idx="114">
                  <c:v>26.9</c:v>
                </c:pt>
                <c:pt idx="115">
                  <c:v>27</c:v>
                </c:pt>
                <c:pt idx="116">
                  <c:v>27.1</c:v>
                </c:pt>
                <c:pt idx="117">
                  <c:v>27.2</c:v>
                </c:pt>
                <c:pt idx="118">
                  <c:v>27.3</c:v>
                </c:pt>
                <c:pt idx="119">
                  <c:v>27.4</c:v>
                </c:pt>
                <c:pt idx="120">
                  <c:v>27.5</c:v>
                </c:pt>
                <c:pt idx="121">
                  <c:v>27.6</c:v>
                </c:pt>
                <c:pt idx="122">
                  <c:v>27.7</c:v>
                </c:pt>
                <c:pt idx="123">
                  <c:v>27.8</c:v>
                </c:pt>
                <c:pt idx="124">
                  <c:v>27.9</c:v>
                </c:pt>
                <c:pt idx="125">
                  <c:v>28</c:v>
                </c:pt>
                <c:pt idx="126">
                  <c:v>28.1</c:v>
                </c:pt>
                <c:pt idx="127">
                  <c:v>28.2</c:v>
                </c:pt>
                <c:pt idx="128">
                  <c:v>28.3</c:v>
                </c:pt>
                <c:pt idx="129">
                  <c:v>28.4</c:v>
                </c:pt>
                <c:pt idx="130">
                  <c:v>28.5</c:v>
                </c:pt>
                <c:pt idx="131">
                  <c:v>28.6</c:v>
                </c:pt>
                <c:pt idx="132">
                  <c:v>28.7</c:v>
                </c:pt>
                <c:pt idx="133">
                  <c:v>28.8</c:v>
                </c:pt>
                <c:pt idx="134">
                  <c:v>28.9</c:v>
                </c:pt>
                <c:pt idx="135">
                  <c:v>29</c:v>
                </c:pt>
                <c:pt idx="136">
                  <c:v>29.1</c:v>
                </c:pt>
                <c:pt idx="137">
                  <c:v>29.2</c:v>
                </c:pt>
                <c:pt idx="138">
                  <c:v>29.3</c:v>
                </c:pt>
                <c:pt idx="139">
                  <c:v>29.4</c:v>
                </c:pt>
                <c:pt idx="140">
                  <c:v>29.5</c:v>
                </c:pt>
                <c:pt idx="141">
                  <c:v>29.6</c:v>
                </c:pt>
                <c:pt idx="142">
                  <c:v>29.7</c:v>
                </c:pt>
                <c:pt idx="143">
                  <c:v>29.8</c:v>
                </c:pt>
                <c:pt idx="144">
                  <c:v>29.9</c:v>
                </c:pt>
                <c:pt idx="145">
                  <c:v>30</c:v>
                </c:pt>
                <c:pt idx="146">
                  <c:v>30.1</c:v>
                </c:pt>
                <c:pt idx="147">
                  <c:v>30.2</c:v>
                </c:pt>
                <c:pt idx="148">
                  <c:v>30.3</c:v>
                </c:pt>
                <c:pt idx="149">
                  <c:v>30.4</c:v>
                </c:pt>
                <c:pt idx="150">
                  <c:v>30.5</c:v>
                </c:pt>
                <c:pt idx="151">
                  <c:v>30.6</c:v>
                </c:pt>
                <c:pt idx="152">
                  <c:v>30.7</c:v>
                </c:pt>
                <c:pt idx="153">
                  <c:v>30.8</c:v>
                </c:pt>
                <c:pt idx="154">
                  <c:v>30.9</c:v>
                </c:pt>
                <c:pt idx="155">
                  <c:v>31</c:v>
                </c:pt>
                <c:pt idx="156">
                  <c:v>31.1</c:v>
                </c:pt>
                <c:pt idx="157">
                  <c:v>31.2</c:v>
                </c:pt>
                <c:pt idx="158">
                  <c:v>31.3</c:v>
                </c:pt>
                <c:pt idx="159">
                  <c:v>31.4</c:v>
                </c:pt>
                <c:pt idx="160">
                  <c:v>31.5</c:v>
                </c:pt>
                <c:pt idx="161">
                  <c:v>31.6</c:v>
                </c:pt>
                <c:pt idx="162">
                  <c:v>31.7</c:v>
                </c:pt>
                <c:pt idx="163">
                  <c:v>31.8</c:v>
                </c:pt>
                <c:pt idx="164">
                  <c:v>31.9</c:v>
                </c:pt>
                <c:pt idx="165">
                  <c:v>32</c:v>
                </c:pt>
                <c:pt idx="166">
                  <c:v>32.1</c:v>
                </c:pt>
                <c:pt idx="167">
                  <c:v>32.200000000000003</c:v>
                </c:pt>
                <c:pt idx="168">
                  <c:v>32.300000000000004</c:v>
                </c:pt>
                <c:pt idx="169">
                  <c:v>32.4</c:v>
                </c:pt>
                <c:pt idx="170">
                  <c:v>32.5</c:v>
                </c:pt>
                <c:pt idx="171">
                  <c:v>32.6</c:v>
                </c:pt>
                <c:pt idx="172">
                  <c:v>32.700000000000003</c:v>
                </c:pt>
                <c:pt idx="173">
                  <c:v>32.800000000000004</c:v>
                </c:pt>
                <c:pt idx="174">
                  <c:v>32.9</c:v>
                </c:pt>
                <c:pt idx="175">
                  <c:v>33</c:v>
                </c:pt>
                <c:pt idx="176">
                  <c:v>33.1</c:v>
                </c:pt>
                <c:pt idx="177">
                  <c:v>33.200000000000003</c:v>
                </c:pt>
                <c:pt idx="178">
                  <c:v>33.300000000000004</c:v>
                </c:pt>
                <c:pt idx="179">
                  <c:v>33.4</c:v>
                </c:pt>
                <c:pt idx="180">
                  <c:v>33.5</c:v>
                </c:pt>
                <c:pt idx="181">
                  <c:v>33.6</c:v>
                </c:pt>
                <c:pt idx="182">
                  <c:v>33.700000000000003</c:v>
                </c:pt>
                <c:pt idx="183">
                  <c:v>33.800000000000004</c:v>
                </c:pt>
                <c:pt idx="184">
                  <c:v>33.9</c:v>
                </c:pt>
                <c:pt idx="185">
                  <c:v>34</c:v>
                </c:pt>
                <c:pt idx="186">
                  <c:v>34.1</c:v>
                </c:pt>
                <c:pt idx="187">
                  <c:v>34.200000000000003</c:v>
                </c:pt>
                <c:pt idx="188">
                  <c:v>34.300000000000004</c:v>
                </c:pt>
                <c:pt idx="189">
                  <c:v>34.4</c:v>
                </c:pt>
                <c:pt idx="190">
                  <c:v>34.5</c:v>
                </c:pt>
                <c:pt idx="191">
                  <c:v>34.6</c:v>
                </c:pt>
                <c:pt idx="192">
                  <c:v>34.700000000000003</c:v>
                </c:pt>
                <c:pt idx="193">
                  <c:v>34.800000000000004</c:v>
                </c:pt>
                <c:pt idx="194">
                  <c:v>34.9</c:v>
                </c:pt>
                <c:pt idx="195">
                  <c:v>35</c:v>
                </c:pt>
                <c:pt idx="196">
                  <c:v>35.1</c:v>
                </c:pt>
                <c:pt idx="197">
                  <c:v>35.200000000000003</c:v>
                </c:pt>
                <c:pt idx="198">
                  <c:v>35.300000000000004</c:v>
                </c:pt>
                <c:pt idx="199">
                  <c:v>35.4</c:v>
                </c:pt>
                <c:pt idx="200">
                  <c:v>35.5</c:v>
                </c:pt>
                <c:pt idx="201">
                  <c:v>35.6</c:v>
                </c:pt>
                <c:pt idx="202">
                  <c:v>35.700000000000003</c:v>
                </c:pt>
                <c:pt idx="203">
                  <c:v>35.800000000000004</c:v>
                </c:pt>
                <c:pt idx="204">
                  <c:v>35.9</c:v>
                </c:pt>
                <c:pt idx="205">
                  <c:v>36</c:v>
                </c:pt>
                <c:pt idx="206">
                  <c:v>36.1</c:v>
                </c:pt>
                <c:pt idx="207">
                  <c:v>36.200000000000003</c:v>
                </c:pt>
                <c:pt idx="208">
                  <c:v>36.300000000000004</c:v>
                </c:pt>
                <c:pt idx="209">
                  <c:v>36.4</c:v>
                </c:pt>
                <c:pt idx="210">
                  <c:v>36.5</c:v>
                </c:pt>
                <c:pt idx="211">
                  <c:v>36.6</c:v>
                </c:pt>
                <c:pt idx="212">
                  <c:v>36.700000000000003</c:v>
                </c:pt>
                <c:pt idx="213">
                  <c:v>36.800000000000004</c:v>
                </c:pt>
                <c:pt idx="214">
                  <c:v>36.9</c:v>
                </c:pt>
                <c:pt idx="215">
                  <c:v>37</c:v>
                </c:pt>
                <c:pt idx="216">
                  <c:v>37.1</c:v>
                </c:pt>
                <c:pt idx="217">
                  <c:v>37.200000000000003</c:v>
                </c:pt>
                <c:pt idx="218">
                  <c:v>37.300000000000004</c:v>
                </c:pt>
                <c:pt idx="219">
                  <c:v>37.4</c:v>
                </c:pt>
                <c:pt idx="220">
                  <c:v>37.5</c:v>
                </c:pt>
                <c:pt idx="221">
                  <c:v>37.6</c:v>
                </c:pt>
                <c:pt idx="222">
                  <c:v>37.700000000000003</c:v>
                </c:pt>
                <c:pt idx="223">
                  <c:v>37.800000000000004</c:v>
                </c:pt>
                <c:pt idx="224">
                  <c:v>37.9</c:v>
                </c:pt>
                <c:pt idx="225">
                  <c:v>38</c:v>
                </c:pt>
                <c:pt idx="226">
                  <c:v>38.1</c:v>
                </c:pt>
                <c:pt idx="227">
                  <c:v>38.200000000000003</c:v>
                </c:pt>
                <c:pt idx="228">
                  <c:v>38.300000000000004</c:v>
                </c:pt>
                <c:pt idx="229">
                  <c:v>38.4</c:v>
                </c:pt>
                <c:pt idx="230">
                  <c:v>38.5</c:v>
                </c:pt>
                <c:pt idx="231">
                  <c:v>38.6</c:v>
                </c:pt>
                <c:pt idx="232">
                  <c:v>38.700000000000003</c:v>
                </c:pt>
                <c:pt idx="233">
                  <c:v>38.800000000000004</c:v>
                </c:pt>
                <c:pt idx="234">
                  <c:v>38.9</c:v>
                </c:pt>
                <c:pt idx="235">
                  <c:v>39</c:v>
                </c:pt>
                <c:pt idx="236">
                  <c:v>39.1</c:v>
                </c:pt>
                <c:pt idx="237">
                  <c:v>39.200000000000003</c:v>
                </c:pt>
                <c:pt idx="238">
                  <c:v>39.300000000000004</c:v>
                </c:pt>
                <c:pt idx="239">
                  <c:v>39.4</c:v>
                </c:pt>
                <c:pt idx="240">
                  <c:v>39.5</c:v>
                </c:pt>
                <c:pt idx="241">
                  <c:v>39.6</c:v>
                </c:pt>
                <c:pt idx="242">
                  <c:v>39.700000000000003</c:v>
                </c:pt>
                <c:pt idx="243">
                  <c:v>39.800000000000004</c:v>
                </c:pt>
                <c:pt idx="244">
                  <c:v>39.9</c:v>
                </c:pt>
                <c:pt idx="245">
                  <c:v>40</c:v>
                </c:pt>
                <c:pt idx="246">
                  <c:v>40.1</c:v>
                </c:pt>
                <c:pt idx="247">
                  <c:v>40.200000000000003</c:v>
                </c:pt>
                <c:pt idx="248">
                  <c:v>40.300000000000004</c:v>
                </c:pt>
                <c:pt idx="249">
                  <c:v>40.4</c:v>
                </c:pt>
                <c:pt idx="250">
                  <c:v>40.5</c:v>
                </c:pt>
                <c:pt idx="251">
                  <c:v>40.6</c:v>
                </c:pt>
                <c:pt idx="252">
                  <c:v>40.700000000000003</c:v>
                </c:pt>
                <c:pt idx="253">
                  <c:v>40.800000000000004</c:v>
                </c:pt>
                <c:pt idx="254">
                  <c:v>40.9</c:v>
                </c:pt>
                <c:pt idx="255">
                  <c:v>41</c:v>
                </c:pt>
                <c:pt idx="256">
                  <c:v>41.1</c:v>
                </c:pt>
                <c:pt idx="257">
                  <c:v>41.2</c:v>
                </c:pt>
                <c:pt idx="258">
                  <c:v>41.3</c:v>
                </c:pt>
                <c:pt idx="259">
                  <c:v>41.4</c:v>
                </c:pt>
                <c:pt idx="260">
                  <c:v>41.5</c:v>
                </c:pt>
                <c:pt idx="261">
                  <c:v>41.6</c:v>
                </c:pt>
                <c:pt idx="262">
                  <c:v>41.7</c:v>
                </c:pt>
              </c:numCache>
            </c:numRef>
          </c:xVal>
          <c:yVal>
            <c:numRef>
              <c:f>A!$P$3:$P$440</c:f>
              <c:numCache>
                <c:formatCode>General</c:formatCode>
                <c:ptCount val="438"/>
                <c:pt idx="0">
                  <c:v>-500.00809999999905</c:v>
                </c:pt>
                <c:pt idx="1">
                  <c:v>-474.43389999999874</c:v>
                </c:pt>
                <c:pt idx="2">
                  <c:v>-443.2013999999985</c:v>
                </c:pt>
                <c:pt idx="3">
                  <c:v>-412.30739999999969</c:v>
                </c:pt>
                <c:pt idx="4">
                  <c:v>-381.74040000000002</c:v>
                </c:pt>
                <c:pt idx="5">
                  <c:v>-351.60430000000002</c:v>
                </c:pt>
                <c:pt idx="6">
                  <c:v>-321.92359999999843</c:v>
                </c:pt>
                <c:pt idx="7">
                  <c:v>-292.7226</c:v>
                </c:pt>
                <c:pt idx="8">
                  <c:v>-264.07649999999899</c:v>
                </c:pt>
                <c:pt idx="9">
                  <c:v>-236.05610000000001</c:v>
                </c:pt>
                <c:pt idx="10">
                  <c:v>-208.77249999999998</c:v>
                </c:pt>
                <c:pt idx="11">
                  <c:v>-182.36210000000048</c:v>
                </c:pt>
                <c:pt idx="12">
                  <c:v>-156.92230000000066</c:v>
                </c:pt>
                <c:pt idx="13">
                  <c:v>-132.65690000000001</c:v>
                </c:pt>
                <c:pt idx="14">
                  <c:v>-109.91950000000024</c:v>
                </c:pt>
                <c:pt idx="15">
                  <c:v>-88.928299999999993</c:v>
                </c:pt>
                <c:pt idx="16">
                  <c:v>-69.935900000000004</c:v>
                </c:pt>
                <c:pt idx="17">
                  <c:v>-53.276700000000012</c:v>
                </c:pt>
                <c:pt idx="18">
                  <c:v>-39.205500000000121</c:v>
                </c:pt>
                <c:pt idx="19">
                  <c:v>-27.874199999999988</c:v>
                </c:pt>
                <c:pt idx="20">
                  <c:v>-19.167899999999999</c:v>
                </c:pt>
                <c:pt idx="21">
                  <c:v>-12.813700000000004</c:v>
                </c:pt>
                <c:pt idx="22">
                  <c:v>-8.3836000000000048</c:v>
                </c:pt>
                <c:pt idx="23">
                  <c:v>-5.3854999999999995</c:v>
                </c:pt>
                <c:pt idx="24">
                  <c:v>-3.4147999999999987</c:v>
                </c:pt>
                <c:pt idx="25">
                  <c:v>-2.1465000000000001</c:v>
                </c:pt>
                <c:pt idx="26">
                  <c:v>-1.3376999999999957</c:v>
                </c:pt>
                <c:pt idx="27">
                  <c:v>-0.82730000000000004</c:v>
                </c:pt>
                <c:pt idx="28">
                  <c:v>-0.50790000000000002</c:v>
                </c:pt>
                <c:pt idx="29">
                  <c:v>-0.30950000000000094</c:v>
                </c:pt>
                <c:pt idx="30">
                  <c:v>-0.18690000000000068</c:v>
                </c:pt>
                <c:pt idx="31">
                  <c:v>-0.1118</c:v>
                </c:pt>
                <c:pt idx="32">
                  <c:v>-6.6199999999999995E-2</c:v>
                </c:pt>
                <c:pt idx="33">
                  <c:v>-3.8699999999999998E-2</c:v>
                </c:pt>
                <c:pt idx="34">
                  <c:v>-2.2400000000000052E-2</c:v>
                </c:pt>
                <c:pt idx="35">
                  <c:v>-1.2699999999999998E-2</c:v>
                </c:pt>
                <c:pt idx="36">
                  <c:v>-7.1000000000000004E-3</c:v>
                </c:pt>
                <c:pt idx="37">
                  <c:v>-3.9000000000000094E-3</c:v>
                </c:pt>
                <c:pt idx="38">
                  <c:v>-2.0999999999999999E-3</c:v>
                </c:pt>
                <c:pt idx="39">
                  <c:v>-1.1000000000000044E-3</c:v>
                </c:pt>
                <c:pt idx="40">
                  <c:v>-6.0000000000000222E-4</c:v>
                </c:pt>
                <c:pt idx="41">
                  <c:v>-3.0000000000000111E-4</c:v>
                </c:pt>
                <c:pt idx="42">
                  <c:v>-1.0000000000000044E-4</c:v>
                </c:pt>
                <c:pt idx="43">
                  <c:v>-1.0000000000000044E-4</c:v>
                </c:pt>
                <c:pt idx="44">
                  <c:v>0</c:v>
                </c:pt>
                <c:pt idx="45">
                  <c:v>-2.0000000000000052E-4</c:v>
                </c:pt>
                <c:pt idx="46">
                  <c:v>5.0000000000000034E-4</c:v>
                </c:pt>
                <c:pt idx="47">
                  <c:v>5.0000000000000034E-4</c:v>
                </c:pt>
                <c:pt idx="48">
                  <c:v>5.0000000000000034E-4</c:v>
                </c:pt>
                <c:pt idx="49">
                  <c:v>5.0000000000000034E-4</c:v>
                </c:pt>
                <c:pt idx="50">
                  <c:v>5.0000000000000034E-4</c:v>
                </c:pt>
                <c:pt idx="51">
                  <c:v>5.0000000000000034E-4</c:v>
                </c:pt>
                <c:pt idx="52">
                  <c:v>5.0000000000000034E-4</c:v>
                </c:pt>
                <c:pt idx="53">
                  <c:v>5.0000000000000034E-4</c:v>
                </c:pt>
                <c:pt idx="54">
                  <c:v>5.0000000000000034E-4</c:v>
                </c:pt>
                <c:pt idx="55">
                  <c:v>5.0000000000000034E-4</c:v>
                </c:pt>
                <c:pt idx="56">
                  <c:v>5.0000000000000034E-4</c:v>
                </c:pt>
                <c:pt idx="57">
                  <c:v>5.0000000000000034E-4</c:v>
                </c:pt>
                <c:pt idx="58">
                  <c:v>5.0000000000000034E-4</c:v>
                </c:pt>
                <c:pt idx="59">
                  <c:v>5.0000000000000034E-4</c:v>
                </c:pt>
                <c:pt idx="60">
                  <c:v>5.0000000000000034E-4</c:v>
                </c:pt>
                <c:pt idx="61">
                  <c:v>5.0000000000000034E-4</c:v>
                </c:pt>
                <c:pt idx="62">
                  <c:v>6.0000000000000222E-4</c:v>
                </c:pt>
                <c:pt idx="63">
                  <c:v>6.0000000000000222E-4</c:v>
                </c:pt>
                <c:pt idx="64">
                  <c:v>6.0000000000000222E-4</c:v>
                </c:pt>
                <c:pt idx="65">
                  <c:v>6.0000000000000222E-4</c:v>
                </c:pt>
                <c:pt idx="66">
                  <c:v>6.0000000000000222E-4</c:v>
                </c:pt>
                <c:pt idx="67">
                  <c:v>6.0000000000000222E-4</c:v>
                </c:pt>
                <c:pt idx="68">
                  <c:v>6.0000000000000222E-4</c:v>
                </c:pt>
                <c:pt idx="69">
                  <c:v>6.0000000000000222E-4</c:v>
                </c:pt>
                <c:pt idx="70">
                  <c:v>6.0000000000000222E-4</c:v>
                </c:pt>
                <c:pt idx="71">
                  <c:v>6.0000000000000222E-4</c:v>
                </c:pt>
                <c:pt idx="72">
                  <c:v>6.0000000000000222E-4</c:v>
                </c:pt>
                <c:pt idx="73">
                  <c:v>6.0000000000000222E-4</c:v>
                </c:pt>
                <c:pt idx="74">
                  <c:v>6.0000000000000222E-4</c:v>
                </c:pt>
                <c:pt idx="75">
                  <c:v>6.0000000000000222E-4</c:v>
                </c:pt>
                <c:pt idx="76">
                  <c:v>6.0000000000000222E-4</c:v>
                </c:pt>
                <c:pt idx="77">
                  <c:v>6.0000000000000222E-4</c:v>
                </c:pt>
                <c:pt idx="78">
                  <c:v>6.0000000000000222E-4</c:v>
                </c:pt>
                <c:pt idx="79">
                  <c:v>6.0000000000000222E-4</c:v>
                </c:pt>
                <c:pt idx="80">
                  <c:v>6.0000000000000222E-4</c:v>
                </c:pt>
                <c:pt idx="81">
                  <c:v>7.0000000000000249E-4</c:v>
                </c:pt>
                <c:pt idx="82">
                  <c:v>7.0000000000000249E-4</c:v>
                </c:pt>
                <c:pt idx="83">
                  <c:v>7.0000000000000249E-4</c:v>
                </c:pt>
                <c:pt idx="84">
                  <c:v>7.0000000000000249E-4</c:v>
                </c:pt>
                <c:pt idx="85">
                  <c:v>7.0000000000000249E-4</c:v>
                </c:pt>
                <c:pt idx="86">
                  <c:v>7.0000000000000249E-4</c:v>
                </c:pt>
                <c:pt idx="87">
                  <c:v>7.0000000000000249E-4</c:v>
                </c:pt>
                <c:pt idx="88">
                  <c:v>7.0000000000000249E-4</c:v>
                </c:pt>
                <c:pt idx="89">
                  <c:v>7.0000000000000249E-4</c:v>
                </c:pt>
                <c:pt idx="90">
                  <c:v>7.0000000000000249E-4</c:v>
                </c:pt>
                <c:pt idx="91">
                  <c:v>7.0000000000000249E-4</c:v>
                </c:pt>
                <c:pt idx="92">
                  <c:v>7.0000000000000249E-4</c:v>
                </c:pt>
                <c:pt idx="93">
                  <c:v>7.0000000000000249E-4</c:v>
                </c:pt>
                <c:pt idx="94">
                  <c:v>7.0000000000000249E-4</c:v>
                </c:pt>
                <c:pt idx="95">
                  <c:v>7.0000000000000249E-4</c:v>
                </c:pt>
                <c:pt idx="96">
                  <c:v>7.0000000000000249E-4</c:v>
                </c:pt>
                <c:pt idx="97">
                  <c:v>8.0000000000000264E-4</c:v>
                </c:pt>
                <c:pt idx="98">
                  <c:v>8.0000000000000264E-4</c:v>
                </c:pt>
                <c:pt idx="99">
                  <c:v>8.0000000000000264E-4</c:v>
                </c:pt>
                <c:pt idx="100">
                  <c:v>8.0000000000000264E-4</c:v>
                </c:pt>
                <c:pt idx="101">
                  <c:v>8.0000000000000264E-4</c:v>
                </c:pt>
                <c:pt idx="102">
                  <c:v>8.0000000000000264E-4</c:v>
                </c:pt>
                <c:pt idx="103">
                  <c:v>8.0000000000000264E-4</c:v>
                </c:pt>
                <c:pt idx="104">
                  <c:v>8.0000000000000264E-4</c:v>
                </c:pt>
                <c:pt idx="105">
                  <c:v>8.0000000000000264E-4</c:v>
                </c:pt>
                <c:pt idx="106">
                  <c:v>8.0000000000000264E-4</c:v>
                </c:pt>
                <c:pt idx="107">
                  <c:v>8.0000000000000264E-4</c:v>
                </c:pt>
                <c:pt idx="108">
                  <c:v>8.0000000000000264E-4</c:v>
                </c:pt>
                <c:pt idx="109">
                  <c:v>8.0000000000000264E-4</c:v>
                </c:pt>
                <c:pt idx="110">
                  <c:v>8.0000000000000264E-4</c:v>
                </c:pt>
                <c:pt idx="111">
                  <c:v>9.0000000000000247E-4</c:v>
                </c:pt>
                <c:pt idx="112">
                  <c:v>9.0000000000000247E-4</c:v>
                </c:pt>
                <c:pt idx="113">
                  <c:v>9.0000000000000247E-4</c:v>
                </c:pt>
                <c:pt idx="114">
                  <c:v>9.0000000000000247E-4</c:v>
                </c:pt>
                <c:pt idx="115">
                  <c:v>9.0000000000000247E-4</c:v>
                </c:pt>
                <c:pt idx="116">
                  <c:v>9.0000000000000247E-4</c:v>
                </c:pt>
                <c:pt idx="117">
                  <c:v>9.0000000000000247E-4</c:v>
                </c:pt>
                <c:pt idx="118">
                  <c:v>9.0000000000000247E-4</c:v>
                </c:pt>
                <c:pt idx="119">
                  <c:v>9.0000000000000247E-4</c:v>
                </c:pt>
                <c:pt idx="120">
                  <c:v>9.0000000000000247E-4</c:v>
                </c:pt>
                <c:pt idx="121">
                  <c:v>1.0000000000000039E-3</c:v>
                </c:pt>
                <c:pt idx="122">
                  <c:v>1.0000000000000039E-3</c:v>
                </c:pt>
                <c:pt idx="123">
                  <c:v>1.0000000000000039E-3</c:v>
                </c:pt>
                <c:pt idx="124">
                  <c:v>1.0000000000000039E-3</c:v>
                </c:pt>
                <c:pt idx="125">
                  <c:v>1.0000000000000039E-3</c:v>
                </c:pt>
                <c:pt idx="126">
                  <c:v>1.0000000000000039E-3</c:v>
                </c:pt>
                <c:pt idx="127">
                  <c:v>1.0000000000000039E-3</c:v>
                </c:pt>
                <c:pt idx="128">
                  <c:v>1.0000000000000039E-3</c:v>
                </c:pt>
                <c:pt idx="129">
                  <c:v>1.0000000000000039E-3</c:v>
                </c:pt>
                <c:pt idx="130">
                  <c:v>1.0000000000000039E-3</c:v>
                </c:pt>
                <c:pt idx="131">
                  <c:v>1.1000000000000044E-3</c:v>
                </c:pt>
                <c:pt idx="132">
                  <c:v>1.1000000000000044E-3</c:v>
                </c:pt>
                <c:pt idx="133">
                  <c:v>1.1000000000000044E-3</c:v>
                </c:pt>
                <c:pt idx="134">
                  <c:v>1.1000000000000044E-3</c:v>
                </c:pt>
                <c:pt idx="135">
                  <c:v>1.1000000000000044E-3</c:v>
                </c:pt>
                <c:pt idx="136">
                  <c:v>1.1000000000000044E-3</c:v>
                </c:pt>
                <c:pt idx="137">
                  <c:v>1.1000000000000044E-3</c:v>
                </c:pt>
                <c:pt idx="138">
                  <c:v>1.1000000000000044E-3</c:v>
                </c:pt>
                <c:pt idx="139">
                  <c:v>1.1999999999999999E-3</c:v>
                </c:pt>
                <c:pt idx="140">
                  <c:v>1.1999999999999999E-3</c:v>
                </c:pt>
                <c:pt idx="141">
                  <c:v>1.1999999999999999E-3</c:v>
                </c:pt>
                <c:pt idx="142">
                  <c:v>1.1999999999999999E-3</c:v>
                </c:pt>
                <c:pt idx="143">
                  <c:v>1.1999999999999999E-3</c:v>
                </c:pt>
                <c:pt idx="144">
                  <c:v>1.1999999999999999E-3</c:v>
                </c:pt>
                <c:pt idx="145">
                  <c:v>1.1999999999999999E-3</c:v>
                </c:pt>
                <c:pt idx="146">
                  <c:v>1.2999999999999978E-3</c:v>
                </c:pt>
                <c:pt idx="147">
                  <c:v>1.2999999999999978E-3</c:v>
                </c:pt>
                <c:pt idx="148">
                  <c:v>1.2999999999999978E-3</c:v>
                </c:pt>
                <c:pt idx="149">
                  <c:v>1.2999999999999978E-3</c:v>
                </c:pt>
                <c:pt idx="150">
                  <c:v>1.2999999999999978E-3</c:v>
                </c:pt>
                <c:pt idx="151">
                  <c:v>1.4000000000000037E-3</c:v>
                </c:pt>
                <c:pt idx="152">
                  <c:v>1.4000000000000037E-3</c:v>
                </c:pt>
                <c:pt idx="153">
                  <c:v>1.5000000000000039E-3</c:v>
                </c:pt>
                <c:pt idx="154">
                  <c:v>1.6000000000000064E-3</c:v>
                </c:pt>
                <c:pt idx="155">
                  <c:v>1.9000000000000085E-3</c:v>
                </c:pt>
                <c:pt idx="156">
                  <c:v>2.3000000000000052E-3</c:v>
                </c:pt>
                <c:pt idx="157">
                  <c:v>3.1000000000000112E-3</c:v>
                </c:pt>
                <c:pt idx="158">
                  <c:v>4.4000000000000124E-3</c:v>
                </c:pt>
                <c:pt idx="159">
                  <c:v>6.400000000000022E-3</c:v>
                </c:pt>
                <c:pt idx="160">
                  <c:v>9.2000000000000068E-3</c:v>
                </c:pt>
                <c:pt idx="161">
                  <c:v>1.2500000000000001E-2</c:v>
                </c:pt>
                <c:pt idx="162">
                  <c:v>1.6799999999999999E-2</c:v>
                </c:pt>
                <c:pt idx="163">
                  <c:v>2.1900000000000006E-2</c:v>
                </c:pt>
                <c:pt idx="164">
                  <c:v>2.7200000000000012E-2</c:v>
                </c:pt>
                <c:pt idx="165">
                  <c:v>3.3000000000000002E-2</c:v>
                </c:pt>
                <c:pt idx="166">
                  <c:v>4.0300000000000023E-2</c:v>
                </c:pt>
                <c:pt idx="167">
                  <c:v>4.7400000000000032E-2</c:v>
                </c:pt>
                <c:pt idx="168">
                  <c:v>5.5400000000000033E-2</c:v>
                </c:pt>
                <c:pt idx="169">
                  <c:v>6.3400000000000012E-2</c:v>
                </c:pt>
                <c:pt idx="170">
                  <c:v>7.3200000000000001E-2</c:v>
                </c:pt>
                <c:pt idx="171">
                  <c:v>8.4400000000000003E-2</c:v>
                </c:pt>
                <c:pt idx="172">
                  <c:v>9.3500000000000402E-2</c:v>
                </c:pt>
                <c:pt idx="173">
                  <c:v>0.10539999999999998</c:v>
                </c:pt>
                <c:pt idx="174">
                  <c:v>0.1164</c:v>
                </c:pt>
                <c:pt idx="175">
                  <c:v>0.13</c:v>
                </c:pt>
                <c:pt idx="176">
                  <c:v>0.14319999999999999</c:v>
                </c:pt>
                <c:pt idx="177">
                  <c:v>0.15830000000000041</c:v>
                </c:pt>
                <c:pt idx="178">
                  <c:v>0.17290000000000041</c:v>
                </c:pt>
                <c:pt idx="179">
                  <c:v>0.18830000000000024</c:v>
                </c:pt>
                <c:pt idx="180">
                  <c:v>0.20450000000000004</c:v>
                </c:pt>
                <c:pt idx="181">
                  <c:v>0.22439999999999999</c:v>
                </c:pt>
                <c:pt idx="182">
                  <c:v>0.24240000000000056</c:v>
                </c:pt>
                <c:pt idx="183">
                  <c:v>0.26220000000000004</c:v>
                </c:pt>
                <c:pt idx="184">
                  <c:v>0.28230000000000038</c:v>
                </c:pt>
                <c:pt idx="185">
                  <c:v>0.30440000000000106</c:v>
                </c:pt>
                <c:pt idx="186">
                  <c:v>0.328600000000001</c:v>
                </c:pt>
                <c:pt idx="187">
                  <c:v>0.35360000000000008</c:v>
                </c:pt>
                <c:pt idx="188">
                  <c:v>0.37840000000000112</c:v>
                </c:pt>
                <c:pt idx="189">
                  <c:v>0.4047</c:v>
                </c:pt>
                <c:pt idx="190">
                  <c:v>0.43390000000000106</c:v>
                </c:pt>
                <c:pt idx="191">
                  <c:v>0.46260000000000001</c:v>
                </c:pt>
                <c:pt idx="192">
                  <c:v>0.49320000000000008</c:v>
                </c:pt>
                <c:pt idx="193">
                  <c:v>0.52980000000000005</c:v>
                </c:pt>
                <c:pt idx="194">
                  <c:v>0.56070000000000064</c:v>
                </c:pt>
                <c:pt idx="195">
                  <c:v>0.59699999999999998</c:v>
                </c:pt>
                <c:pt idx="196">
                  <c:v>0.63780000000000237</c:v>
                </c:pt>
                <c:pt idx="197">
                  <c:v>0.67560000000000331</c:v>
                </c:pt>
                <c:pt idx="198">
                  <c:v>0.71319999999999995</c:v>
                </c:pt>
                <c:pt idx="199">
                  <c:v>0.76320000000000165</c:v>
                </c:pt>
                <c:pt idx="200">
                  <c:v>0.80159999999999998</c:v>
                </c:pt>
                <c:pt idx="201">
                  <c:v>0.85460000000000236</c:v>
                </c:pt>
                <c:pt idx="202">
                  <c:v>0.9133</c:v>
                </c:pt>
                <c:pt idx="203">
                  <c:v>0.96060000000000212</c:v>
                </c:pt>
                <c:pt idx="204">
                  <c:v>1.0188999999999957</c:v>
                </c:pt>
                <c:pt idx="205">
                  <c:v>1.0702</c:v>
                </c:pt>
                <c:pt idx="206">
                  <c:v>1.137</c:v>
                </c:pt>
                <c:pt idx="207">
                  <c:v>1.2108999999999954</c:v>
                </c:pt>
                <c:pt idx="208">
                  <c:v>1.2732999999999954</c:v>
                </c:pt>
                <c:pt idx="209">
                  <c:v>1.3467</c:v>
                </c:pt>
                <c:pt idx="210">
                  <c:v>1.4175999999999931</c:v>
                </c:pt>
                <c:pt idx="211">
                  <c:v>1.4903999999999962</c:v>
                </c:pt>
                <c:pt idx="212">
                  <c:v>1.5882000000000001</c:v>
                </c:pt>
                <c:pt idx="213">
                  <c:v>1.6761999999999999</c:v>
                </c:pt>
                <c:pt idx="214">
                  <c:v>1.7562</c:v>
                </c:pt>
                <c:pt idx="215">
                  <c:v>1.8680000000000001</c:v>
                </c:pt>
                <c:pt idx="216">
                  <c:v>1.9661000000000037</c:v>
                </c:pt>
                <c:pt idx="217">
                  <c:v>2.0787999999999998</c:v>
                </c:pt>
                <c:pt idx="218">
                  <c:v>2.2056</c:v>
                </c:pt>
                <c:pt idx="219">
                  <c:v>2.3174999999999977</c:v>
                </c:pt>
                <c:pt idx="220">
                  <c:v>2.4581999999999997</c:v>
                </c:pt>
                <c:pt idx="221">
                  <c:v>2.5829</c:v>
                </c:pt>
                <c:pt idx="222">
                  <c:v>2.7288999999999999</c:v>
                </c:pt>
                <c:pt idx="223">
                  <c:v>2.8741999999999988</c:v>
                </c:pt>
                <c:pt idx="224">
                  <c:v>3.0596999999999968</c:v>
                </c:pt>
                <c:pt idx="225">
                  <c:v>3.2307000000000001</c:v>
                </c:pt>
                <c:pt idx="226">
                  <c:v>3.4213</c:v>
                </c:pt>
                <c:pt idx="227">
                  <c:v>3.6191</c:v>
                </c:pt>
                <c:pt idx="228">
                  <c:v>3.8205999999999998</c:v>
                </c:pt>
                <c:pt idx="229">
                  <c:v>4.0507999999999997</c:v>
                </c:pt>
                <c:pt idx="230">
                  <c:v>4.2918000000000003</c:v>
                </c:pt>
                <c:pt idx="231">
                  <c:v>4.5520999999999985</c:v>
                </c:pt>
                <c:pt idx="232">
                  <c:v>4.8187999999999995</c:v>
                </c:pt>
                <c:pt idx="233">
                  <c:v>5.1449999999999845</c:v>
                </c:pt>
                <c:pt idx="234">
                  <c:v>5.4893000000000134</c:v>
                </c:pt>
                <c:pt idx="235">
                  <c:v>5.8292000000000002</c:v>
                </c:pt>
                <c:pt idx="236">
                  <c:v>6.1697999999999995</c:v>
                </c:pt>
                <c:pt idx="237">
                  <c:v>6.5632999999999999</c:v>
                </c:pt>
                <c:pt idx="238">
                  <c:v>6.9450000000000003</c:v>
                </c:pt>
                <c:pt idx="239">
                  <c:v>7.449200000000018</c:v>
                </c:pt>
                <c:pt idx="240">
                  <c:v>7.9405999999999999</c:v>
                </c:pt>
                <c:pt idx="241">
                  <c:v>8.4781000000000013</c:v>
                </c:pt>
                <c:pt idx="242">
                  <c:v>9.0509000000000004</c:v>
                </c:pt>
                <c:pt idx="243">
                  <c:v>9.8198000000000008</c:v>
                </c:pt>
                <c:pt idx="244">
                  <c:v>10.4392</c:v>
                </c:pt>
                <c:pt idx="245">
                  <c:v>11.2796</c:v>
                </c:pt>
                <c:pt idx="246">
                  <c:v>12.175800000000002</c:v>
                </c:pt>
                <c:pt idx="247">
                  <c:v>13.111199999999998</c:v>
                </c:pt>
                <c:pt idx="248">
                  <c:v>14.2165</c:v>
                </c:pt>
                <c:pt idx="249">
                  <c:v>15.5672</c:v>
                </c:pt>
                <c:pt idx="250">
                  <c:v>17.139800000000076</c:v>
                </c:pt>
                <c:pt idx="251">
                  <c:v>18.837000000000035</c:v>
                </c:pt>
                <c:pt idx="252">
                  <c:v>21.0504</c:v>
                </c:pt>
                <c:pt idx="253">
                  <c:v>24.273299999999935</c:v>
                </c:pt>
                <c:pt idx="254">
                  <c:v>28.877800000000068</c:v>
                </c:pt>
                <c:pt idx="255">
                  <c:v>35.659700000000001</c:v>
                </c:pt>
                <c:pt idx="256">
                  <c:v>47.4268</c:v>
                </c:pt>
                <c:pt idx="257">
                  <c:v>67.749399999999994</c:v>
                </c:pt>
                <c:pt idx="258">
                  <c:v>101.26410000000024</c:v>
                </c:pt>
                <c:pt idx="259">
                  <c:v>158.93010000000001</c:v>
                </c:pt>
                <c:pt idx="260">
                  <c:v>252.76489999999998</c:v>
                </c:pt>
                <c:pt idx="261">
                  <c:v>387.25</c:v>
                </c:pt>
                <c:pt idx="262">
                  <c:v>500.02299999999963</c:v>
                </c:pt>
              </c:numCache>
            </c:numRef>
          </c:yVal>
          <c:smooth val="0"/>
        </c:ser>
        <c:ser>
          <c:idx val="2"/>
          <c:order val="7"/>
          <c:tx>
            <c:v>20</c:v>
          </c:tx>
          <c:marker>
            <c:symbol val="diamond"/>
            <c:size val="3"/>
          </c:marker>
          <c:xVal>
            <c:numRef>
              <c:f>A!$Q$3:$Q$444</c:f>
              <c:numCache>
                <c:formatCode>General</c:formatCode>
                <c:ptCount val="442"/>
                <c:pt idx="0">
                  <c:v>-0.86000000000000065</c:v>
                </c:pt>
                <c:pt idx="1">
                  <c:v>-0.84000000000000064</c:v>
                </c:pt>
                <c:pt idx="2">
                  <c:v>-0.82000000000000062</c:v>
                </c:pt>
                <c:pt idx="3">
                  <c:v>-0.8</c:v>
                </c:pt>
                <c:pt idx="4">
                  <c:v>-0.78</c:v>
                </c:pt>
                <c:pt idx="5">
                  <c:v>-0.76000000000000212</c:v>
                </c:pt>
                <c:pt idx="6">
                  <c:v>-0.74000000000000188</c:v>
                </c:pt>
                <c:pt idx="7">
                  <c:v>-0.72000000000000064</c:v>
                </c:pt>
                <c:pt idx="8">
                  <c:v>-0.70000000000000062</c:v>
                </c:pt>
                <c:pt idx="9">
                  <c:v>-0.68</c:v>
                </c:pt>
                <c:pt idx="10">
                  <c:v>-0.66000000000000236</c:v>
                </c:pt>
                <c:pt idx="11">
                  <c:v>-0.64000000000000212</c:v>
                </c:pt>
                <c:pt idx="12">
                  <c:v>-0.62000000000000188</c:v>
                </c:pt>
                <c:pt idx="13">
                  <c:v>-0.60000000000000064</c:v>
                </c:pt>
                <c:pt idx="14">
                  <c:v>-0.58000000000000007</c:v>
                </c:pt>
                <c:pt idx="15">
                  <c:v>-0.56000000000000005</c:v>
                </c:pt>
                <c:pt idx="16">
                  <c:v>-0.54</c:v>
                </c:pt>
                <c:pt idx="17">
                  <c:v>-0.52</c:v>
                </c:pt>
                <c:pt idx="18">
                  <c:v>-0.5</c:v>
                </c:pt>
                <c:pt idx="19">
                  <c:v>-0.48000000000000032</c:v>
                </c:pt>
                <c:pt idx="20">
                  <c:v>-0.46</c:v>
                </c:pt>
                <c:pt idx="21">
                  <c:v>-0.44</c:v>
                </c:pt>
                <c:pt idx="22">
                  <c:v>-0.42000000000000032</c:v>
                </c:pt>
                <c:pt idx="23">
                  <c:v>-0.4</c:v>
                </c:pt>
                <c:pt idx="24">
                  <c:v>-0.38000000000000106</c:v>
                </c:pt>
                <c:pt idx="25">
                  <c:v>-0.36000000000000032</c:v>
                </c:pt>
                <c:pt idx="26">
                  <c:v>-0.34</c:v>
                </c:pt>
                <c:pt idx="27">
                  <c:v>-0.32000000000000106</c:v>
                </c:pt>
                <c:pt idx="28">
                  <c:v>-0.30000000000000032</c:v>
                </c:pt>
                <c:pt idx="29">
                  <c:v>-0.28000000000000008</c:v>
                </c:pt>
                <c:pt idx="30">
                  <c:v>-0.26</c:v>
                </c:pt>
                <c:pt idx="31">
                  <c:v>-0.24000000000000021</c:v>
                </c:pt>
                <c:pt idx="32">
                  <c:v>-0.22</c:v>
                </c:pt>
                <c:pt idx="33">
                  <c:v>-0.2</c:v>
                </c:pt>
                <c:pt idx="34">
                  <c:v>-0.18000000000000024</c:v>
                </c:pt>
                <c:pt idx="35">
                  <c:v>-0.16</c:v>
                </c:pt>
                <c:pt idx="36">
                  <c:v>-0.14000000000000001</c:v>
                </c:pt>
                <c:pt idx="37">
                  <c:v>-0.12000000000000002</c:v>
                </c:pt>
                <c:pt idx="38">
                  <c:v>-0.1</c:v>
                </c:pt>
                <c:pt idx="39">
                  <c:v>-8.0000000000000043E-2</c:v>
                </c:pt>
                <c:pt idx="40">
                  <c:v>-6.0000000000000032E-2</c:v>
                </c:pt>
                <c:pt idx="41">
                  <c:v>-4.0000000000000022E-2</c:v>
                </c:pt>
                <c:pt idx="42">
                  <c:v>-2.0000000000000011E-2</c:v>
                </c:pt>
                <c:pt idx="43">
                  <c:v>0</c:v>
                </c:pt>
                <c:pt idx="44">
                  <c:v>20.100000000000001</c:v>
                </c:pt>
                <c:pt idx="45">
                  <c:v>20.2</c:v>
                </c:pt>
                <c:pt idx="46">
                  <c:v>20.3</c:v>
                </c:pt>
                <c:pt idx="47">
                  <c:v>20.399999999999999</c:v>
                </c:pt>
                <c:pt idx="48">
                  <c:v>20.5</c:v>
                </c:pt>
                <c:pt idx="49">
                  <c:v>20.6</c:v>
                </c:pt>
                <c:pt idx="50">
                  <c:v>20.7</c:v>
                </c:pt>
                <c:pt idx="51">
                  <c:v>20.8</c:v>
                </c:pt>
                <c:pt idx="52">
                  <c:v>20.9</c:v>
                </c:pt>
                <c:pt idx="53">
                  <c:v>21</c:v>
                </c:pt>
                <c:pt idx="54">
                  <c:v>21.1</c:v>
                </c:pt>
                <c:pt idx="55">
                  <c:v>21.2</c:v>
                </c:pt>
                <c:pt idx="56">
                  <c:v>21.3</c:v>
                </c:pt>
                <c:pt idx="57">
                  <c:v>21.4</c:v>
                </c:pt>
                <c:pt idx="58">
                  <c:v>21.5</c:v>
                </c:pt>
                <c:pt idx="59">
                  <c:v>21.6</c:v>
                </c:pt>
                <c:pt idx="60">
                  <c:v>21.7</c:v>
                </c:pt>
                <c:pt idx="61">
                  <c:v>21.8</c:v>
                </c:pt>
                <c:pt idx="62">
                  <c:v>21.9</c:v>
                </c:pt>
                <c:pt idx="63">
                  <c:v>22</c:v>
                </c:pt>
                <c:pt idx="64">
                  <c:v>22.1</c:v>
                </c:pt>
                <c:pt idx="65">
                  <c:v>22.2</c:v>
                </c:pt>
                <c:pt idx="66">
                  <c:v>22.3</c:v>
                </c:pt>
                <c:pt idx="67">
                  <c:v>22.4</c:v>
                </c:pt>
                <c:pt idx="68">
                  <c:v>22.5</c:v>
                </c:pt>
                <c:pt idx="69">
                  <c:v>22.6</c:v>
                </c:pt>
                <c:pt idx="70">
                  <c:v>22.7</c:v>
                </c:pt>
                <c:pt idx="71">
                  <c:v>22.8</c:v>
                </c:pt>
                <c:pt idx="72">
                  <c:v>22.9</c:v>
                </c:pt>
                <c:pt idx="73">
                  <c:v>23</c:v>
                </c:pt>
                <c:pt idx="74">
                  <c:v>23.1</c:v>
                </c:pt>
                <c:pt idx="75">
                  <c:v>23.2</c:v>
                </c:pt>
                <c:pt idx="76">
                  <c:v>23.3</c:v>
                </c:pt>
                <c:pt idx="77">
                  <c:v>23.4</c:v>
                </c:pt>
                <c:pt idx="78">
                  <c:v>23.5</c:v>
                </c:pt>
                <c:pt idx="79">
                  <c:v>23.6</c:v>
                </c:pt>
                <c:pt idx="80">
                  <c:v>23.7</c:v>
                </c:pt>
                <c:pt idx="81">
                  <c:v>23.8</c:v>
                </c:pt>
                <c:pt idx="82">
                  <c:v>23.9</c:v>
                </c:pt>
                <c:pt idx="83">
                  <c:v>24</c:v>
                </c:pt>
                <c:pt idx="84">
                  <c:v>24.1</c:v>
                </c:pt>
                <c:pt idx="85">
                  <c:v>24.2</c:v>
                </c:pt>
                <c:pt idx="86">
                  <c:v>24.3</c:v>
                </c:pt>
                <c:pt idx="87">
                  <c:v>24.4</c:v>
                </c:pt>
                <c:pt idx="88">
                  <c:v>24.5</c:v>
                </c:pt>
                <c:pt idx="89">
                  <c:v>24.6</c:v>
                </c:pt>
                <c:pt idx="90">
                  <c:v>24.7</c:v>
                </c:pt>
                <c:pt idx="91">
                  <c:v>24.8</c:v>
                </c:pt>
                <c:pt idx="92">
                  <c:v>24.9</c:v>
                </c:pt>
                <c:pt idx="93">
                  <c:v>25</c:v>
                </c:pt>
                <c:pt idx="94">
                  <c:v>25.1</c:v>
                </c:pt>
                <c:pt idx="95">
                  <c:v>25.2</c:v>
                </c:pt>
                <c:pt idx="96">
                  <c:v>25.3</c:v>
                </c:pt>
                <c:pt idx="97">
                  <c:v>25.4</c:v>
                </c:pt>
                <c:pt idx="98">
                  <c:v>25.5</c:v>
                </c:pt>
                <c:pt idx="99">
                  <c:v>25.6</c:v>
                </c:pt>
                <c:pt idx="100">
                  <c:v>25.7</c:v>
                </c:pt>
                <c:pt idx="101">
                  <c:v>25.8</c:v>
                </c:pt>
                <c:pt idx="102">
                  <c:v>25.9</c:v>
                </c:pt>
                <c:pt idx="103">
                  <c:v>26</c:v>
                </c:pt>
                <c:pt idx="104">
                  <c:v>26.1</c:v>
                </c:pt>
                <c:pt idx="105">
                  <c:v>26.2</c:v>
                </c:pt>
                <c:pt idx="106">
                  <c:v>26.3</c:v>
                </c:pt>
                <c:pt idx="107">
                  <c:v>26.4</c:v>
                </c:pt>
                <c:pt idx="108">
                  <c:v>26.5</c:v>
                </c:pt>
                <c:pt idx="109">
                  <c:v>26.6</c:v>
                </c:pt>
                <c:pt idx="110">
                  <c:v>26.7</c:v>
                </c:pt>
                <c:pt idx="111">
                  <c:v>26.8</c:v>
                </c:pt>
                <c:pt idx="112">
                  <c:v>26.9</c:v>
                </c:pt>
                <c:pt idx="113">
                  <c:v>27</c:v>
                </c:pt>
                <c:pt idx="114">
                  <c:v>27.1</c:v>
                </c:pt>
                <c:pt idx="115">
                  <c:v>27.2</c:v>
                </c:pt>
                <c:pt idx="116">
                  <c:v>27.3</c:v>
                </c:pt>
                <c:pt idx="117">
                  <c:v>27.4</c:v>
                </c:pt>
                <c:pt idx="118">
                  <c:v>27.5</c:v>
                </c:pt>
                <c:pt idx="119">
                  <c:v>27.6</c:v>
                </c:pt>
                <c:pt idx="120">
                  <c:v>27.7</c:v>
                </c:pt>
                <c:pt idx="121">
                  <c:v>27.8</c:v>
                </c:pt>
                <c:pt idx="122">
                  <c:v>27.9</c:v>
                </c:pt>
                <c:pt idx="123">
                  <c:v>28</c:v>
                </c:pt>
                <c:pt idx="124">
                  <c:v>28.1</c:v>
                </c:pt>
                <c:pt idx="125">
                  <c:v>28.2</c:v>
                </c:pt>
                <c:pt idx="126">
                  <c:v>28.3</c:v>
                </c:pt>
                <c:pt idx="127">
                  <c:v>28.4</c:v>
                </c:pt>
                <c:pt idx="128">
                  <c:v>28.5</c:v>
                </c:pt>
                <c:pt idx="129">
                  <c:v>28.6</c:v>
                </c:pt>
                <c:pt idx="130">
                  <c:v>28.7</c:v>
                </c:pt>
                <c:pt idx="131">
                  <c:v>28.8</c:v>
                </c:pt>
                <c:pt idx="132">
                  <c:v>28.9</c:v>
                </c:pt>
                <c:pt idx="133">
                  <c:v>29</c:v>
                </c:pt>
                <c:pt idx="134">
                  <c:v>29.1</c:v>
                </c:pt>
                <c:pt idx="135">
                  <c:v>29.2</c:v>
                </c:pt>
                <c:pt idx="136">
                  <c:v>29.3</c:v>
                </c:pt>
                <c:pt idx="137">
                  <c:v>29.4</c:v>
                </c:pt>
                <c:pt idx="138">
                  <c:v>29.5</c:v>
                </c:pt>
                <c:pt idx="139">
                  <c:v>29.6</c:v>
                </c:pt>
                <c:pt idx="140">
                  <c:v>29.7</c:v>
                </c:pt>
                <c:pt idx="141">
                  <c:v>29.8</c:v>
                </c:pt>
                <c:pt idx="142">
                  <c:v>29.9</c:v>
                </c:pt>
                <c:pt idx="143">
                  <c:v>30</c:v>
                </c:pt>
                <c:pt idx="144">
                  <c:v>30.1</c:v>
                </c:pt>
                <c:pt idx="145">
                  <c:v>30.2</c:v>
                </c:pt>
                <c:pt idx="146">
                  <c:v>30.3</c:v>
                </c:pt>
                <c:pt idx="147">
                  <c:v>30.4</c:v>
                </c:pt>
                <c:pt idx="148">
                  <c:v>30.5</c:v>
                </c:pt>
                <c:pt idx="149">
                  <c:v>30.6</c:v>
                </c:pt>
                <c:pt idx="150">
                  <c:v>30.7</c:v>
                </c:pt>
                <c:pt idx="151">
                  <c:v>30.8</c:v>
                </c:pt>
                <c:pt idx="152">
                  <c:v>30.9</c:v>
                </c:pt>
                <c:pt idx="153">
                  <c:v>31</c:v>
                </c:pt>
                <c:pt idx="154">
                  <c:v>31.1</c:v>
                </c:pt>
                <c:pt idx="155">
                  <c:v>31.2</c:v>
                </c:pt>
                <c:pt idx="156">
                  <c:v>31.3</c:v>
                </c:pt>
                <c:pt idx="157">
                  <c:v>31.4</c:v>
                </c:pt>
                <c:pt idx="158">
                  <c:v>31.5</c:v>
                </c:pt>
                <c:pt idx="159">
                  <c:v>31.6</c:v>
                </c:pt>
                <c:pt idx="160">
                  <c:v>31.7</c:v>
                </c:pt>
                <c:pt idx="161">
                  <c:v>31.8</c:v>
                </c:pt>
                <c:pt idx="162">
                  <c:v>31.9</c:v>
                </c:pt>
                <c:pt idx="163">
                  <c:v>32</c:v>
                </c:pt>
                <c:pt idx="164">
                  <c:v>32.1</c:v>
                </c:pt>
                <c:pt idx="165">
                  <c:v>32.200000000000003</c:v>
                </c:pt>
                <c:pt idx="166">
                  <c:v>32.300000000000004</c:v>
                </c:pt>
                <c:pt idx="167">
                  <c:v>32.4</c:v>
                </c:pt>
                <c:pt idx="168">
                  <c:v>32.5</c:v>
                </c:pt>
                <c:pt idx="169">
                  <c:v>32.6</c:v>
                </c:pt>
                <c:pt idx="170">
                  <c:v>32.700000000000003</c:v>
                </c:pt>
                <c:pt idx="171">
                  <c:v>32.800000000000004</c:v>
                </c:pt>
                <c:pt idx="172">
                  <c:v>32.9</c:v>
                </c:pt>
                <c:pt idx="173">
                  <c:v>33</c:v>
                </c:pt>
                <c:pt idx="174">
                  <c:v>33.1</c:v>
                </c:pt>
                <c:pt idx="175">
                  <c:v>33.200000000000003</c:v>
                </c:pt>
                <c:pt idx="176">
                  <c:v>33.300000000000004</c:v>
                </c:pt>
                <c:pt idx="177">
                  <c:v>33.4</c:v>
                </c:pt>
                <c:pt idx="178">
                  <c:v>33.5</c:v>
                </c:pt>
                <c:pt idx="179">
                  <c:v>33.6</c:v>
                </c:pt>
                <c:pt idx="180">
                  <c:v>33.700000000000003</c:v>
                </c:pt>
                <c:pt idx="181">
                  <c:v>33.800000000000004</c:v>
                </c:pt>
                <c:pt idx="182">
                  <c:v>33.9</c:v>
                </c:pt>
                <c:pt idx="183">
                  <c:v>34</c:v>
                </c:pt>
                <c:pt idx="184">
                  <c:v>34.1</c:v>
                </c:pt>
                <c:pt idx="185">
                  <c:v>34.200000000000003</c:v>
                </c:pt>
                <c:pt idx="186">
                  <c:v>34.300000000000004</c:v>
                </c:pt>
                <c:pt idx="187">
                  <c:v>34.4</c:v>
                </c:pt>
                <c:pt idx="188">
                  <c:v>34.5</c:v>
                </c:pt>
                <c:pt idx="189">
                  <c:v>34.6</c:v>
                </c:pt>
                <c:pt idx="190">
                  <c:v>34.700000000000003</c:v>
                </c:pt>
                <c:pt idx="191">
                  <c:v>34.800000000000004</c:v>
                </c:pt>
                <c:pt idx="192">
                  <c:v>34.9</c:v>
                </c:pt>
                <c:pt idx="193">
                  <c:v>35</c:v>
                </c:pt>
                <c:pt idx="194">
                  <c:v>35.1</c:v>
                </c:pt>
                <c:pt idx="195">
                  <c:v>35.200000000000003</c:v>
                </c:pt>
                <c:pt idx="196">
                  <c:v>35.300000000000004</c:v>
                </c:pt>
                <c:pt idx="197">
                  <c:v>35.4</c:v>
                </c:pt>
                <c:pt idx="198">
                  <c:v>35.5</c:v>
                </c:pt>
                <c:pt idx="199">
                  <c:v>35.6</c:v>
                </c:pt>
                <c:pt idx="200">
                  <c:v>35.700000000000003</c:v>
                </c:pt>
                <c:pt idx="201">
                  <c:v>35.800000000000004</c:v>
                </c:pt>
                <c:pt idx="202">
                  <c:v>35.9</c:v>
                </c:pt>
                <c:pt idx="203">
                  <c:v>36</c:v>
                </c:pt>
                <c:pt idx="204">
                  <c:v>36.1</c:v>
                </c:pt>
                <c:pt idx="205">
                  <c:v>36.200000000000003</c:v>
                </c:pt>
                <c:pt idx="206">
                  <c:v>36.300000000000004</c:v>
                </c:pt>
                <c:pt idx="207">
                  <c:v>36.4</c:v>
                </c:pt>
                <c:pt idx="208">
                  <c:v>36.5</c:v>
                </c:pt>
                <c:pt idx="209">
                  <c:v>36.6</c:v>
                </c:pt>
                <c:pt idx="210">
                  <c:v>36.700000000000003</c:v>
                </c:pt>
                <c:pt idx="211">
                  <c:v>36.800000000000004</c:v>
                </c:pt>
                <c:pt idx="212">
                  <c:v>36.9</c:v>
                </c:pt>
                <c:pt idx="213">
                  <c:v>37</c:v>
                </c:pt>
                <c:pt idx="214">
                  <c:v>37.1</c:v>
                </c:pt>
                <c:pt idx="215">
                  <c:v>37.200000000000003</c:v>
                </c:pt>
                <c:pt idx="216">
                  <c:v>37.300000000000004</c:v>
                </c:pt>
                <c:pt idx="217">
                  <c:v>37.4</c:v>
                </c:pt>
                <c:pt idx="218">
                  <c:v>37.5</c:v>
                </c:pt>
                <c:pt idx="219">
                  <c:v>37.6</c:v>
                </c:pt>
                <c:pt idx="220">
                  <c:v>37.700000000000003</c:v>
                </c:pt>
                <c:pt idx="221">
                  <c:v>37.800000000000004</c:v>
                </c:pt>
                <c:pt idx="222">
                  <c:v>37.9</c:v>
                </c:pt>
                <c:pt idx="223">
                  <c:v>38</c:v>
                </c:pt>
                <c:pt idx="224">
                  <c:v>38.1</c:v>
                </c:pt>
                <c:pt idx="225">
                  <c:v>38.200000000000003</c:v>
                </c:pt>
                <c:pt idx="226">
                  <c:v>38.300000000000004</c:v>
                </c:pt>
                <c:pt idx="227">
                  <c:v>38.4</c:v>
                </c:pt>
                <c:pt idx="228">
                  <c:v>38.5</c:v>
                </c:pt>
                <c:pt idx="229">
                  <c:v>38.6</c:v>
                </c:pt>
                <c:pt idx="230">
                  <c:v>38.700000000000003</c:v>
                </c:pt>
                <c:pt idx="231">
                  <c:v>38.800000000000004</c:v>
                </c:pt>
                <c:pt idx="232">
                  <c:v>38.9</c:v>
                </c:pt>
                <c:pt idx="233">
                  <c:v>39</c:v>
                </c:pt>
                <c:pt idx="234">
                  <c:v>39.1</c:v>
                </c:pt>
                <c:pt idx="235">
                  <c:v>39.200000000000003</c:v>
                </c:pt>
                <c:pt idx="236">
                  <c:v>39.300000000000004</c:v>
                </c:pt>
                <c:pt idx="237">
                  <c:v>39.4</c:v>
                </c:pt>
                <c:pt idx="238">
                  <c:v>39.5</c:v>
                </c:pt>
                <c:pt idx="239">
                  <c:v>39.6</c:v>
                </c:pt>
                <c:pt idx="240">
                  <c:v>39.700000000000003</c:v>
                </c:pt>
                <c:pt idx="241">
                  <c:v>39.800000000000004</c:v>
                </c:pt>
                <c:pt idx="242">
                  <c:v>39.9</c:v>
                </c:pt>
                <c:pt idx="243">
                  <c:v>40</c:v>
                </c:pt>
                <c:pt idx="244">
                  <c:v>40.1</c:v>
                </c:pt>
                <c:pt idx="245">
                  <c:v>40.200000000000003</c:v>
                </c:pt>
                <c:pt idx="246">
                  <c:v>40.300000000000004</c:v>
                </c:pt>
                <c:pt idx="247">
                  <c:v>40.4</c:v>
                </c:pt>
                <c:pt idx="248">
                  <c:v>40.5</c:v>
                </c:pt>
                <c:pt idx="249">
                  <c:v>40.6</c:v>
                </c:pt>
                <c:pt idx="250">
                  <c:v>40.700000000000003</c:v>
                </c:pt>
                <c:pt idx="251">
                  <c:v>40.800000000000004</c:v>
                </c:pt>
                <c:pt idx="252">
                  <c:v>40.9</c:v>
                </c:pt>
                <c:pt idx="253">
                  <c:v>41</c:v>
                </c:pt>
                <c:pt idx="254">
                  <c:v>41.1</c:v>
                </c:pt>
                <c:pt idx="255">
                  <c:v>41.2</c:v>
                </c:pt>
                <c:pt idx="256">
                  <c:v>41.3</c:v>
                </c:pt>
                <c:pt idx="257">
                  <c:v>41.4</c:v>
                </c:pt>
                <c:pt idx="258">
                  <c:v>41.5</c:v>
                </c:pt>
                <c:pt idx="259">
                  <c:v>41.6</c:v>
                </c:pt>
                <c:pt idx="260">
                  <c:v>41.7</c:v>
                </c:pt>
                <c:pt idx="261">
                  <c:v>41.8</c:v>
                </c:pt>
                <c:pt idx="262">
                  <c:v>41.9</c:v>
                </c:pt>
                <c:pt idx="263">
                  <c:v>42</c:v>
                </c:pt>
                <c:pt idx="264">
                  <c:v>42.1</c:v>
                </c:pt>
                <c:pt idx="265">
                  <c:v>42.2</c:v>
                </c:pt>
                <c:pt idx="266">
                  <c:v>42.3</c:v>
                </c:pt>
                <c:pt idx="267">
                  <c:v>42.4</c:v>
                </c:pt>
                <c:pt idx="268">
                  <c:v>42.5</c:v>
                </c:pt>
                <c:pt idx="269">
                  <c:v>42.6</c:v>
                </c:pt>
                <c:pt idx="270">
                  <c:v>42.7</c:v>
                </c:pt>
                <c:pt idx="271">
                  <c:v>42.8</c:v>
                </c:pt>
              </c:numCache>
            </c:numRef>
          </c:xVal>
          <c:yVal>
            <c:numRef>
              <c:f>A!$R$3:$R$444</c:f>
              <c:numCache>
                <c:formatCode>General</c:formatCode>
                <c:ptCount val="442"/>
                <c:pt idx="0">
                  <c:v>-500.00720000000001</c:v>
                </c:pt>
                <c:pt idx="1">
                  <c:v>-479.60890000000001</c:v>
                </c:pt>
                <c:pt idx="2">
                  <c:v>-446.30889999999999</c:v>
                </c:pt>
                <c:pt idx="3">
                  <c:v>-413.43619999999783</c:v>
                </c:pt>
                <c:pt idx="4">
                  <c:v>-381.01409999999993</c:v>
                </c:pt>
                <c:pt idx="5">
                  <c:v>-349.05549999999999</c:v>
                </c:pt>
                <c:pt idx="6">
                  <c:v>-317.62990000000002</c:v>
                </c:pt>
                <c:pt idx="7">
                  <c:v>-286.79319999999836</c:v>
                </c:pt>
                <c:pt idx="8">
                  <c:v>-256.64990000000114</c:v>
                </c:pt>
                <c:pt idx="9">
                  <c:v>-227.31810000000004</c:v>
                </c:pt>
                <c:pt idx="10">
                  <c:v>-198.8595</c:v>
                </c:pt>
                <c:pt idx="11">
                  <c:v>-171.45230000000066</c:v>
                </c:pt>
                <c:pt idx="12">
                  <c:v>-145.41210000000001</c:v>
                </c:pt>
                <c:pt idx="13">
                  <c:v>-120.95480000000002</c:v>
                </c:pt>
                <c:pt idx="14">
                  <c:v>-98.325299999999999</c:v>
                </c:pt>
                <c:pt idx="15">
                  <c:v>-77.818000000000012</c:v>
                </c:pt>
                <c:pt idx="16">
                  <c:v>-59.766600000000011</c:v>
                </c:pt>
                <c:pt idx="17">
                  <c:v>-44.4649</c:v>
                </c:pt>
                <c:pt idx="18">
                  <c:v>-31.987399999999912</c:v>
                </c:pt>
                <c:pt idx="19">
                  <c:v>-22.28449999999992</c:v>
                </c:pt>
                <c:pt idx="20">
                  <c:v>-15.0951</c:v>
                </c:pt>
                <c:pt idx="21">
                  <c:v>-10.0036</c:v>
                </c:pt>
                <c:pt idx="22">
                  <c:v>-6.5006000000000004</c:v>
                </c:pt>
                <c:pt idx="23">
                  <c:v>-4.1715</c:v>
                </c:pt>
                <c:pt idx="24">
                  <c:v>-2.6465999999999998</c:v>
                </c:pt>
                <c:pt idx="25">
                  <c:v>-1.6645000000000001</c:v>
                </c:pt>
                <c:pt idx="26">
                  <c:v>-1.0378999999999949</c:v>
                </c:pt>
                <c:pt idx="27">
                  <c:v>-0.64220000000000188</c:v>
                </c:pt>
                <c:pt idx="28">
                  <c:v>-0.39400000000000124</c:v>
                </c:pt>
                <c:pt idx="29">
                  <c:v>-0.23950000000000021</c:v>
                </c:pt>
                <c:pt idx="30">
                  <c:v>-0.14419999999999999</c:v>
                </c:pt>
                <c:pt idx="31">
                  <c:v>-8.5900000000000004E-2</c:v>
                </c:pt>
                <c:pt idx="32">
                  <c:v>-5.0599999999999999E-2</c:v>
                </c:pt>
                <c:pt idx="33">
                  <c:v>-2.93E-2</c:v>
                </c:pt>
                <c:pt idx="34">
                  <c:v>-1.6799999999999999E-2</c:v>
                </c:pt>
                <c:pt idx="35">
                  <c:v>-9.5000000000000067E-3</c:v>
                </c:pt>
                <c:pt idx="36">
                  <c:v>-5.3000000000000104E-3</c:v>
                </c:pt>
                <c:pt idx="37">
                  <c:v>-2.8999999999999998E-3</c:v>
                </c:pt>
                <c:pt idx="38">
                  <c:v>-1.5000000000000039E-3</c:v>
                </c:pt>
                <c:pt idx="39">
                  <c:v>-8.0000000000000264E-4</c:v>
                </c:pt>
                <c:pt idx="40">
                  <c:v>-4.0000000000000034E-4</c:v>
                </c:pt>
                <c:pt idx="41">
                  <c:v>-2.0000000000000052E-4</c:v>
                </c:pt>
                <c:pt idx="42">
                  <c:v>-1.0000000000000044E-4</c:v>
                </c:pt>
                <c:pt idx="43">
                  <c:v>-2.0000000000000052E-4</c:v>
                </c:pt>
                <c:pt idx="44">
                  <c:v>1.1000000000000044E-3</c:v>
                </c:pt>
                <c:pt idx="45">
                  <c:v>1.1000000000000044E-3</c:v>
                </c:pt>
                <c:pt idx="46">
                  <c:v>1.1000000000000044E-3</c:v>
                </c:pt>
                <c:pt idx="47">
                  <c:v>1.1000000000000044E-3</c:v>
                </c:pt>
                <c:pt idx="48">
                  <c:v>1.1000000000000044E-3</c:v>
                </c:pt>
                <c:pt idx="49">
                  <c:v>1.1000000000000044E-3</c:v>
                </c:pt>
                <c:pt idx="50">
                  <c:v>1.1000000000000044E-3</c:v>
                </c:pt>
                <c:pt idx="51">
                  <c:v>1.1999999999999999E-3</c:v>
                </c:pt>
                <c:pt idx="52">
                  <c:v>1.1999999999999999E-3</c:v>
                </c:pt>
                <c:pt idx="53">
                  <c:v>1.1999999999999999E-3</c:v>
                </c:pt>
                <c:pt idx="54">
                  <c:v>1.1999999999999999E-3</c:v>
                </c:pt>
                <c:pt idx="55">
                  <c:v>1.1999999999999999E-3</c:v>
                </c:pt>
                <c:pt idx="56">
                  <c:v>1.1999999999999999E-3</c:v>
                </c:pt>
                <c:pt idx="57">
                  <c:v>1.1999999999999999E-3</c:v>
                </c:pt>
                <c:pt idx="58">
                  <c:v>1.1999999999999999E-3</c:v>
                </c:pt>
                <c:pt idx="59">
                  <c:v>1.1999999999999999E-3</c:v>
                </c:pt>
                <c:pt idx="60">
                  <c:v>1.2999999999999978E-3</c:v>
                </c:pt>
                <c:pt idx="61">
                  <c:v>1.2999999999999978E-3</c:v>
                </c:pt>
                <c:pt idx="62">
                  <c:v>1.2999999999999978E-3</c:v>
                </c:pt>
                <c:pt idx="63">
                  <c:v>1.2999999999999978E-3</c:v>
                </c:pt>
                <c:pt idx="64">
                  <c:v>1.2999999999999978E-3</c:v>
                </c:pt>
                <c:pt idx="65">
                  <c:v>1.2999999999999978E-3</c:v>
                </c:pt>
                <c:pt idx="66">
                  <c:v>1.2999999999999978E-3</c:v>
                </c:pt>
                <c:pt idx="67">
                  <c:v>1.2999999999999978E-3</c:v>
                </c:pt>
                <c:pt idx="68">
                  <c:v>1.2999999999999978E-3</c:v>
                </c:pt>
                <c:pt idx="69">
                  <c:v>1.4000000000000037E-3</c:v>
                </c:pt>
                <c:pt idx="70">
                  <c:v>1.4000000000000037E-3</c:v>
                </c:pt>
                <c:pt idx="71">
                  <c:v>1.4000000000000037E-3</c:v>
                </c:pt>
                <c:pt idx="72">
                  <c:v>1.4000000000000037E-3</c:v>
                </c:pt>
                <c:pt idx="73">
                  <c:v>1.4000000000000037E-3</c:v>
                </c:pt>
                <c:pt idx="74">
                  <c:v>1.4000000000000037E-3</c:v>
                </c:pt>
                <c:pt idx="75">
                  <c:v>1.4000000000000037E-3</c:v>
                </c:pt>
                <c:pt idx="76">
                  <c:v>1.4000000000000037E-3</c:v>
                </c:pt>
                <c:pt idx="77">
                  <c:v>1.4000000000000037E-3</c:v>
                </c:pt>
                <c:pt idx="78">
                  <c:v>1.5000000000000039E-3</c:v>
                </c:pt>
                <c:pt idx="79">
                  <c:v>1.5000000000000039E-3</c:v>
                </c:pt>
                <c:pt idx="80">
                  <c:v>1.5000000000000039E-3</c:v>
                </c:pt>
                <c:pt idx="81">
                  <c:v>1.5000000000000039E-3</c:v>
                </c:pt>
                <c:pt idx="82">
                  <c:v>1.5000000000000039E-3</c:v>
                </c:pt>
                <c:pt idx="83">
                  <c:v>1.5000000000000039E-3</c:v>
                </c:pt>
                <c:pt idx="84">
                  <c:v>1.5000000000000039E-3</c:v>
                </c:pt>
                <c:pt idx="85">
                  <c:v>1.5000000000000039E-3</c:v>
                </c:pt>
                <c:pt idx="86">
                  <c:v>1.6000000000000064E-3</c:v>
                </c:pt>
                <c:pt idx="87">
                  <c:v>1.6000000000000064E-3</c:v>
                </c:pt>
                <c:pt idx="88">
                  <c:v>1.6000000000000064E-3</c:v>
                </c:pt>
                <c:pt idx="89">
                  <c:v>1.6000000000000064E-3</c:v>
                </c:pt>
                <c:pt idx="90">
                  <c:v>1.6000000000000064E-3</c:v>
                </c:pt>
                <c:pt idx="91">
                  <c:v>1.6000000000000064E-3</c:v>
                </c:pt>
                <c:pt idx="92">
                  <c:v>1.6000000000000064E-3</c:v>
                </c:pt>
                <c:pt idx="93">
                  <c:v>1.7000000000000049E-3</c:v>
                </c:pt>
                <c:pt idx="94">
                  <c:v>1.7000000000000049E-3</c:v>
                </c:pt>
                <c:pt idx="95">
                  <c:v>1.7000000000000049E-3</c:v>
                </c:pt>
                <c:pt idx="96">
                  <c:v>1.7000000000000049E-3</c:v>
                </c:pt>
                <c:pt idx="97">
                  <c:v>1.7000000000000049E-3</c:v>
                </c:pt>
                <c:pt idx="98">
                  <c:v>1.7000000000000049E-3</c:v>
                </c:pt>
                <c:pt idx="99">
                  <c:v>1.7000000000000049E-3</c:v>
                </c:pt>
                <c:pt idx="100">
                  <c:v>1.800000000000006E-3</c:v>
                </c:pt>
                <c:pt idx="101">
                  <c:v>1.800000000000006E-3</c:v>
                </c:pt>
                <c:pt idx="102">
                  <c:v>1.800000000000006E-3</c:v>
                </c:pt>
                <c:pt idx="103">
                  <c:v>1.800000000000006E-3</c:v>
                </c:pt>
                <c:pt idx="104">
                  <c:v>1.800000000000006E-3</c:v>
                </c:pt>
                <c:pt idx="105">
                  <c:v>1.800000000000006E-3</c:v>
                </c:pt>
                <c:pt idx="106">
                  <c:v>1.9000000000000085E-3</c:v>
                </c:pt>
                <c:pt idx="107">
                  <c:v>1.9000000000000085E-3</c:v>
                </c:pt>
                <c:pt idx="108">
                  <c:v>1.9000000000000085E-3</c:v>
                </c:pt>
                <c:pt idx="109">
                  <c:v>1.9000000000000085E-3</c:v>
                </c:pt>
                <c:pt idx="110">
                  <c:v>1.9000000000000085E-3</c:v>
                </c:pt>
                <c:pt idx="111">
                  <c:v>1.9000000000000085E-3</c:v>
                </c:pt>
                <c:pt idx="112">
                  <c:v>2.0000000000000052E-3</c:v>
                </c:pt>
                <c:pt idx="113">
                  <c:v>2.0000000000000052E-3</c:v>
                </c:pt>
                <c:pt idx="114">
                  <c:v>2.0000000000000052E-3</c:v>
                </c:pt>
                <c:pt idx="115">
                  <c:v>2.0000000000000052E-3</c:v>
                </c:pt>
                <c:pt idx="116">
                  <c:v>2.0000000000000052E-3</c:v>
                </c:pt>
                <c:pt idx="117">
                  <c:v>2.0000000000000052E-3</c:v>
                </c:pt>
                <c:pt idx="118">
                  <c:v>2.0999999999999999E-3</c:v>
                </c:pt>
                <c:pt idx="119">
                  <c:v>2.0999999999999999E-3</c:v>
                </c:pt>
                <c:pt idx="120">
                  <c:v>2.0999999999999999E-3</c:v>
                </c:pt>
                <c:pt idx="121">
                  <c:v>2.0999999999999999E-3</c:v>
                </c:pt>
                <c:pt idx="122">
                  <c:v>2.0999999999999999E-3</c:v>
                </c:pt>
                <c:pt idx="123">
                  <c:v>2.2000000000000079E-3</c:v>
                </c:pt>
                <c:pt idx="124">
                  <c:v>2.2000000000000079E-3</c:v>
                </c:pt>
                <c:pt idx="125">
                  <c:v>2.2000000000000079E-3</c:v>
                </c:pt>
                <c:pt idx="126">
                  <c:v>2.2000000000000079E-3</c:v>
                </c:pt>
                <c:pt idx="127">
                  <c:v>2.3000000000000052E-3</c:v>
                </c:pt>
                <c:pt idx="128">
                  <c:v>2.3000000000000052E-3</c:v>
                </c:pt>
                <c:pt idx="129">
                  <c:v>2.3000000000000052E-3</c:v>
                </c:pt>
                <c:pt idx="130">
                  <c:v>2.3000000000000052E-3</c:v>
                </c:pt>
                <c:pt idx="131">
                  <c:v>2.3000000000000052E-3</c:v>
                </c:pt>
                <c:pt idx="132">
                  <c:v>2.3999999999999998E-3</c:v>
                </c:pt>
                <c:pt idx="133">
                  <c:v>2.3999999999999998E-3</c:v>
                </c:pt>
                <c:pt idx="134">
                  <c:v>2.3999999999999998E-3</c:v>
                </c:pt>
                <c:pt idx="135">
                  <c:v>2.3999999999999998E-3</c:v>
                </c:pt>
                <c:pt idx="136">
                  <c:v>2.5000000000000079E-3</c:v>
                </c:pt>
                <c:pt idx="137">
                  <c:v>2.5000000000000079E-3</c:v>
                </c:pt>
                <c:pt idx="138">
                  <c:v>2.5000000000000079E-3</c:v>
                </c:pt>
                <c:pt idx="139">
                  <c:v>2.5000000000000079E-3</c:v>
                </c:pt>
                <c:pt idx="140">
                  <c:v>2.5999999999999999E-3</c:v>
                </c:pt>
                <c:pt idx="141">
                  <c:v>2.5999999999999999E-3</c:v>
                </c:pt>
                <c:pt idx="142">
                  <c:v>2.5999999999999999E-3</c:v>
                </c:pt>
                <c:pt idx="143">
                  <c:v>2.7000000000000088E-3</c:v>
                </c:pt>
                <c:pt idx="144">
                  <c:v>2.7000000000000088E-3</c:v>
                </c:pt>
                <c:pt idx="145">
                  <c:v>2.7000000000000088E-3</c:v>
                </c:pt>
                <c:pt idx="146">
                  <c:v>2.8000000000000052E-3</c:v>
                </c:pt>
                <c:pt idx="147">
                  <c:v>2.8000000000000052E-3</c:v>
                </c:pt>
                <c:pt idx="148">
                  <c:v>2.8000000000000052E-3</c:v>
                </c:pt>
                <c:pt idx="149">
                  <c:v>2.8999999999999998E-3</c:v>
                </c:pt>
                <c:pt idx="150">
                  <c:v>2.8999999999999998E-3</c:v>
                </c:pt>
                <c:pt idx="151">
                  <c:v>2.8999999999999998E-3</c:v>
                </c:pt>
                <c:pt idx="152">
                  <c:v>3.0000000000000079E-3</c:v>
                </c:pt>
                <c:pt idx="153">
                  <c:v>3.0000000000000079E-3</c:v>
                </c:pt>
                <c:pt idx="154">
                  <c:v>3.1000000000000112E-3</c:v>
                </c:pt>
                <c:pt idx="155">
                  <c:v>3.1000000000000112E-3</c:v>
                </c:pt>
                <c:pt idx="156">
                  <c:v>3.2000000000000123E-3</c:v>
                </c:pt>
                <c:pt idx="157">
                  <c:v>3.3000000000000052E-3</c:v>
                </c:pt>
                <c:pt idx="158">
                  <c:v>3.4000000000000094E-3</c:v>
                </c:pt>
                <c:pt idx="159">
                  <c:v>3.7000000000000153E-3</c:v>
                </c:pt>
                <c:pt idx="160">
                  <c:v>4.1999999999999997E-3</c:v>
                </c:pt>
                <c:pt idx="161">
                  <c:v>5.1999999999999998E-3</c:v>
                </c:pt>
                <c:pt idx="162">
                  <c:v>7.1000000000000004E-3</c:v>
                </c:pt>
                <c:pt idx="163">
                  <c:v>9.9000000000000268E-3</c:v>
                </c:pt>
                <c:pt idx="164">
                  <c:v>1.4200000000000001E-2</c:v>
                </c:pt>
                <c:pt idx="165">
                  <c:v>2.01E-2</c:v>
                </c:pt>
                <c:pt idx="166">
                  <c:v>2.7600000000000093E-2</c:v>
                </c:pt>
                <c:pt idx="167">
                  <c:v>3.6400000000000016E-2</c:v>
                </c:pt>
                <c:pt idx="168">
                  <c:v>4.7200000000000013E-2</c:v>
                </c:pt>
                <c:pt idx="169">
                  <c:v>5.7500000000000023E-2</c:v>
                </c:pt>
                <c:pt idx="170">
                  <c:v>7.0400000000000004E-2</c:v>
                </c:pt>
                <c:pt idx="171">
                  <c:v>8.3800000000000208E-2</c:v>
                </c:pt>
                <c:pt idx="172">
                  <c:v>9.8800000000000068E-2</c:v>
                </c:pt>
                <c:pt idx="173">
                  <c:v>0.11509999999999998</c:v>
                </c:pt>
                <c:pt idx="174">
                  <c:v>0.13400000000000001</c:v>
                </c:pt>
                <c:pt idx="175">
                  <c:v>0.15070000000000044</c:v>
                </c:pt>
                <c:pt idx="176">
                  <c:v>0.1701</c:v>
                </c:pt>
                <c:pt idx="177">
                  <c:v>0.1925</c:v>
                </c:pt>
                <c:pt idx="178">
                  <c:v>0.21460000000000001</c:v>
                </c:pt>
                <c:pt idx="179">
                  <c:v>0.23910000000000001</c:v>
                </c:pt>
                <c:pt idx="180">
                  <c:v>0.2646</c:v>
                </c:pt>
                <c:pt idx="181">
                  <c:v>0.29200000000000031</c:v>
                </c:pt>
                <c:pt idx="182">
                  <c:v>0.31950000000000106</c:v>
                </c:pt>
                <c:pt idx="183">
                  <c:v>0.35090000000000032</c:v>
                </c:pt>
                <c:pt idx="184">
                  <c:v>0.38410000000000094</c:v>
                </c:pt>
                <c:pt idx="185">
                  <c:v>0.41760000000000008</c:v>
                </c:pt>
                <c:pt idx="186">
                  <c:v>0.45270000000000005</c:v>
                </c:pt>
                <c:pt idx="187">
                  <c:v>0.49070000000000008</c:v>
                </c:pt>
                <c:pt idx="188">
                  <c:v>0.53</c:v>
                </c:pt>
                <c:pt idx="189">
                  <c:v>0.57220000000000004</c:v>
                </c:pt>
                <c:pt idx="190">
                  <c:v>0.61810000000000065</c:v>
                </c:pt>
                <c:pt idx="191">
                  <c:v>0.65970000000000284</c:v>
                </c:pt>
                <c:pt idx="192">
                  <c:v>0.71070000000000189</c:v>
                </c:pt>
                <c:pt idx="193">
                  <c:v>0.76049999999999995</c:v>
                </c:pt>
                <c:pt idx="194">
                  <c:v>0.81470000000000065</c:v>
                </c:pt>
                <c:pt idx="195">
                  <c:v>0.86700000000000188</c:v>
                </c:pt>
                <c:pt idx="196">
                  <c:v>0.92249999999999999</c:v>
                </c:pt>
                <c:pt idx="197">
                  <c:v>0.98740000000000006</c:v>
                </c:pt>
                <c:pt idx="198">
                  <c:v>1.0531999999999957</c:v>
                </c:pt>
                <c:pt idx="199">
                  <c:v>1.1247</c:v>
                </c:pt>
                <c:pt idx="200">
                  <c:v>1.1922999999999999</c:v>
                </c:pt>
                <c:pt idx="201">
                  <c:v>1.2706999999999962</c:v>
                </c:pt>
                <c:pt idx="202">
                  <c:v>1.3431</c:v>
                </c:pt>
                <c:pt idx="203">
                  <c:v>1.4294999999999936</c:v>
                </c:pt>
                <c:pt idx="204">
                  <c:v>1.5107999999999957</c:v>
                </c:pt>
                <c:pt idx="205">
                  <c:v>1.6049</c:v>
                </c:pt>
                <c:pt idx="206">
                  <c:v>1.7028999999999954</c:v>
                </c:pt>
                <c:pt idx="207">
                  <c:v>1.7964</c:v>
                </c:pt>
                <c:pt idx="208">
                  <c:v>1.9024000000000001</c:v>
                </c:pt>
                <c:pt idx="209">
                  <c:v>2.0139</c:v>
                </c:pt>
                <c:pt idx="210">
                  <c:v>2.1284000000000001</c:v>
                </c:pt>
                <c:pt idx="211">
                  <c:v>2.2563999999999997</c:v>
                </c:pt>
                <c:pt idx="212">
                  <c:v>2.3896999999999977</c:v>
                </c:pt>
                <c:pt idx="213">
                  <c:v>2.5278999999999998</c:v>
                </c:pt>
                <c:pt idx="214">
                  <c:v>2.6591999999999998</c:v>
                </c:pt>
                <c:pt idx="215">
                  <c:v>2.8141999999999987</c:v>
                </c:pt>
                <c:pt idx="216">
                  <c:v>2.9583999999999997</c:v>
                </c:pt>
                <c:pt idx="217">
                  <c:v>3.1427</c:v>
                </c:pt>
                <c:pt idx="218">
                  <c:v>3.2965999999999998</c:v>
                </c:pt>
                <c:pt idx="219">
                  <c:v>3.4863</c:v>
                </c:pt>
                <c:pt idx="220">
                  <c:v>3.6873000000000085</c:v>
                </c:pt>
                <c:pt idx="221">
                  <c:v>3.8891999999999998</c:v>
                </c:pt>
                <c:pt idx="222">
                  <c:v>4.1008999999999975</c:v>
                </c:pt>
                <c:pt idx="223">
                  <c:v>4.3343999999999996</c:v>
                </c:pt>
                <c:pt idx="224">
                  <c:v>4.5763000000000034</c:v>
                </c:pt>
                <c:pt idx="225">
                  <c:v>4.8395000000000001</c:v>
                </c:pt>
                <c:pt idx="226">
                  <c:v>5.1213999999999995</c:v>
                </c:pt>
                <c:pt idx="227">
                  <c:v>5.4042000000000003</c:v>
                </c:pt>
                <c:pt idx="228">
                  <c:v>5.7139999999999995</c:v>
                </c:pt>
                <c:pt idx="229">
                  <c:v>6.0651999999999955</c:v>
                </c:pt>
                <c:pt idx="230">
                  <c:v>6.3895999999999997</c:v>
                </c:pt>
                <c:pt idx="231">
                  <c:v>6.7815000000000003</c:v>
                </c:pt>
                <c:pt idx="232">
                  <c:v>7.1364000000000001</c:v>
                </c:pt>
                <c:pt idx="233">
                  <c:v>7.5434999999999999</c:v>
                </c:pt>
                <c:pt idx="234">
                  <c:v>7.9763000000000162</c:v>
                </c:pt>
                <c:pt idx="235">
                  <c:v>8.5255000000000027</c:v>
                </c:pt>
                <c:pt idx="236">
                  <c:v>9.0025000000000048</c:v>
                </c:pt>
                <c:pt idx="237">
                  <c:v>9.5926000000000027</c:v>
                </c:pt>
                <c:pt idx="238">
                  <c:v>10.130199999999999</c:v>
                </c:pt>
                <c:pt idx="239">
                  <c:v>10.802800000000024</c:v>
                </c:pt>
                <c:pt idx="240">
                  <c:v>11.4457</c:v>
                </c:pt>
                <c:pt idx="241">
                  <c:v>12.259400000000024</c:v>
                </c:pt>
                <c:pt idx="242">
                  <c:v>12.9648</c:v>
                </c:pt>
                <c:pt idx="243">
                  <c:v>13.862200000000026</c:v>
                </c:pt>
                <c:pt idx="244">
                  <c:v>14.789300000000001</c:v>
                </c:pt>
                <c:pt idx="245">
                  <c:v>15.898300000000001</c:v>
                </c:pt>
                <c:pt idx="246">
                  <c:v>17.016100000000005</c:v>
                </c:pt>
                <c:pt idx="247">
                  <c:v>18.2712</c:v>
                </c:pt>
                <c:pt idx="248">
                  <c:v>19.596</c:v>
                </c:pt>
                <c:pt idx="249">
                  <c:v>21.0245</c:v>
                </c:pt>
                <c:pt idx="250">
                  <c:v>22.56949999999992</c:v>
                </c:pt>
                <c:pt idx="251">
                  <c:v>24.311699999999988</c:v>
                </c:pt>
                <c:pt idx="252">
                  <c:v>26.565099999999916</c:v>
                </c:pt>
                <c:pt idx="253">
                  <c:v>28.882399999999915</c:v>
                </c:pt>
                <c:pt idx="254">
                  <c:v>31.5123</c:v>
                </c:pt>
                <c:pt idx="255">
                  <c:v>34.503100000000003</c:v>
                </c:pt>
                <c:pt idx="256">
                  <c:v>37.9009</c:v>
                </c:pt>
                <c:pt idx="257">
                  <c:v>41.869400000000006</c:v>
                </c:pt>
                <c:pt idx="258">
                  <c:v>46.742600000000003</c:v>
                </c:pt>
                <c:pt idx="259">
                  <c:v>52.384199999999993</c:v>
                </c:pt>
                <c:pt idx="260">
                  <c:v>60.225600000000121</c:v>
                </c:pt>
                <c:pt idx="261">
                  <c:v>70.255899999999983</c:v>
                </c:pt>
                <c:pt idx="262">
                  <c:v>84.430099999999996</c:v>
                </c:pt>
                <c:pt idx="263">
                  <c:v>104.00539999999998</c:v>
                </c:pt>
                <c:pt idx="264">
                  <c:v>137.88720000000066</c:v>
                </c:pt>
                <c:pt idx="265">
                  <c:v>193.04959999999951</c:v>
                </c:pt>
                <c:pt idx="266">
                  <c:v>286.50629999999899</c:v>
                </c:pt>
                <c:pt idx="267">
                  <c:v>423.9332999999985</c:v>
                </c:pt>
                <c:pt idx="268">
                  <c:v>499.98939999999874</c:v>
                </c:pt>
                <c:pt idx="269">
                  <c:v>499.98589999999905</c:v>
                </c:pt>
                <c:pt idx="270">
                  <c:v>499.99949999999899</c:v>
                </c:pt>
                <c:pt idx="271">
                  <c:v>500.00459999999993</c:v>
                </c:pt>
              </c:numCache>
            </c:numRef>
          </c:yVal>
          <c:smooth val="0"/>
        </c:ser>
        <c:ser>
          <c:idx val="3"/>
          <c:order val="8"/>
          <c:tx>
            <c:v>30</c:v>
          </c:tx>
          <c:marker>
            <c:symbol val="diamond"/>
            <c:size val="3"/>
          </c:marker>
          <c:xVal>
            <c:numRef>
              <c:f>A!$S$3:$S$444</c:f>
              <c:numCache>
                <c:formatCode>General</c:formatCode>
                <c:ptCount val="442"/>
                <c:pt idx="0">
                  <c:v>-0.82000000000000062</c:v>
                </c:pt>
                <c:pt idx="1">
                  <c:v>-0.8</c:v>
                </c:pt>
                <c:pt idx="2">
                  <c:v>-0.78</c:v>
                </c:pt>
                <c:pt idx="3">
                  <c:v>-0.76000000000000212</c:v>
                </c:pt>
                <c:pt idx="4">
                  <c:v>-0.74000000000000188</c:v>
                </c:pt>
                <c:pt idx="5">
                  <c:v>-0.72000000000000064</c:v>
                </c:pt>
                <c:pt idx="6">
                  <c:v>-0.70000000000000062</c:v>
                </c:pt>
                <c:pt idx="7">
                  <c:v>-0.68</c:v>
                </c:pt>
                <c:pt idx="8">
                  <c:v>-0.66000000000000236</c:v>
                </c:pt>
                <c:pt idx="9">
                  <c:v>-0.64000000000000212</c:v>
                </c:pt>
                <c:pt idx="10">
                  <c:v>-0.62000000000000188</c:v>
                </c:pt>
                <c:pt idx="11">
                  <c:v>-0.60000000000000064</c:v>
                </c:pt>
                <c:pt idx="12">
                  <c:v>-0.58000000000000007</c:v>
                </c:pt>
                <c:pt idx="13">
                  <c:v>-0.56000000000000005</c:v>
                </c:pt>
                <c:pt idx="14">
                  <c:v>-0.54</c:v>
                </c:pt>
                <c:pt idx="15">
                  <c:v>-0.52</c:v>
                </c:pt>
                <c:pt idx="16">
                  <c:v>-0.5</c:v>
                </c:pt>
                <c:pt idx="17">
                  <c:v>-0.48000000000000032</c:v>
                </c:pt>
                <c:pt idx="18">
                  <c:v>-0.46</c:v>
                </c:pt>
                <c:pt idx="19">
                  <c:v>-0.44</c:v>
                </c:pt>
                <c:pt idx="20">
                  <c:v>-0.42000000000000032</c:v>
                </c:pt>
                <c:pt idx="21">
                  <c:v>-0.4</c:v>
                </c:pt>
                <c:pt idx="22">
                  <c:v>-0.38000000000000106</c:v>
                </c:pt>
                <c:pt idx="23">
                  <c:v>-0.36000000000000032</c:v>
                </c:pt>
                <c:pt idx="24">
                  <c:v>-0.34</c:v>
                </c:pt>
                <c:pt idx="25">
                  <c:v>-0.32000000000000106</c:v>
                </c:pt>
                <c:pt idx="26">
                  <c:v>-0.30000000000000032</c:v>
                </c:pt>
                <c:pt idx="27">
                  <c:v>-0.28000000000000008</c:v>
                </c:pt>
                <c:pt idx="28">
                  <c:v>-0.26</c:v>
                </c:pt>
                <c:pt idx="29">
                  <c:v>-0.24000000000000021</c:v>
                </c:pt>
                <c:pt idx="30">
                  <c:v>-0.22</c:v>
                </c:pt>
                <c:pt idx="31">
                  <c:v>-0.2</c:v>
                </c:pt>
                <c:pt idx="32">
                  <c:v>-0.18000000000000024</c:v>
                </c:pt>
                <c:pt idx="33">
                  <c:v>-0.16</c:v>
                </c:pt>
                <c:pt idx="34">
                  <c:v>-0.14000000000000001</c:v>
                </c:pt>
                <c:pt idx="35">
                  <c:v>-0.12000000000000002</c:v>
                </c:pt>
                <c:pt idx="36">
                  <c:v>-0.1</c:v>
                </c:pt>
                <c:pt idx="37">
                  <c:v>-8.0000000000000043E-2</c:v>
                </c:pt>
                <c:pt idx="38">
                  <c:v>-6.0000000000000032E-2</c:v>
                </c:pt>
                <c:pt idx="39">
                  <c:v>-4.0000000000000022E-2</c:v>
                </c:pt>
                <c:pt idx="40">
                  <c:v>-2.0000000000000011E-2</c:v>
                </c:pt>
                <c:pt idx="41">
                  <c:v>0</c:v>
                </c:pt>
                <c:pt idx="42">
                  <c:v>20.100000000000001</c:v>
                </c:pt>
                <c:pt idx="43">
                  <c:v>20.2</c:v>
                </c:pt>
                <c:pt idx="44">
                  <c:v>20.3</c:v>
                </c:pt>
                <c:pt idx="45">
                  <c:v>20.399999999999999</c:v>
                </c:pt>
                <c:pt idx="46">
                  <c:v>20.5</c:v>
                </c:pt>
                <c:pt idx="47">
                  <c:v>20.6</c:v>
                </c:pt>
                <c:pt idx="48">
                  <c:v>20.7</c:v>
                </c:pt>
                <c:pt idx="49">
                  <c:v>20.8</c:v>
                </c:pt>
                <c:pt idx="50">
                  <c:v>20.9</c:v>
                </c:pt>
                <c:pt idx="51">
                  <c:v>21</c:v>
                </c:pt>
                <c:pt idx="52">
                  <c:v>21.1</c:v>
                </c:pt>
                <c:pt idx="53">
                  <c:v>21.2</c:v>
                </c:pt>
                <c:pt idx="54">
                  <c:v>21.3</c:v>
                </c:pt>
                <c:pt idx="55">
                  <c:v>21.4</c:v>
                </c:pt>
                <c:pt idx="56">
                  <c:v>21.5</c:v>
                </c:pt>
                <c:pt idx="57">
                  <c:v>21.6</c:v>
                </c:pt>
                <c:pt idx="58">
                  <c:v>21.7</c:v>
                </c:pt>
                <c:pt idx="59">
                  <c:v>21.8</c:v>
                </c:pt>
                <c:pt idx="60">
                  <c:v>21.9</c:v>
                </c:pt>
                <c:pt idx="61">
                  <c:v>22</c:v>
                </c:pt>
                <c:pt idx="62">
                  <c:v>22.1</c:v>
                </c:pt>
                <c:pt idx="63">
                  <c:v>22.2</c:v>
                </c:pt>
                <c:pt idx="64">
                  <c:v>22.3</c:v>
                </c:pt>
                <c:pt idx="65">
                  <c:v>22.4</c:v>
                </c:pt>
                <c:pt idx="66">
                  <c:v>22.5</c:v>
                </c:pt>
                <c:pt idx="67">
                  <c:v>22.6</c:v>
                </c:pt>
                <c:pt idx="68">
                  <c:v>22.7</c:v>
                </c:pt>
                <c:pt idx="69">
                  <c:v>22.8</c:v>
                </c:pt>
                <c:pt idx="70">
                  <c:v>22.9</c:v>
                </c:pt>
                <c:pt idx="71">
                  <c:v>23</c:v>
                </c:pt>
                <c:pt idx="72">
                  <c:v>23.1</c:v>
                </c:pt>
                <c:pt idx="73">
                  <c:v>23.2</c:v>
                </c:pt>
                <c:pt idx="74">
                  <c:v>23.3</c:v>
                </c:pt>
                <c:pt idx="75">
                  <c:v>23.4</c:v>
                </c:pt>
                <c:pt idx="76">
                  <c:v>23.5</c:v>
                </c:pt>
                <c:pt idx="77">
                  <c:v>23.6</c:v>
                </c:pt>
                <c:pt idx="78">
                  <c:v>23.7</c:v>
                </c:pt>
                <c:pt idx="79">
                  <c:v>23.8</c:v>
                </c:pt>
                <c:pt idx="80">
                  <c:v>23.9</c:v>
                </c:pt>
                <c:pt idx="81">
                  <c:v>24</c:v>
                </c:pt>
                <c:pt idx="82">
                  <c:v>24.1</c:v>
                </c:pt>
                <c:pt idx="83">
                  <c:v>24.2</c:v>
                </c:pt>
                <c:pt idx="84">
                  <c:v>24.3</c:v>
                </c:pt>
                <c:pt idx="85">
                  <c:v>24.4</c:v>
                </c:pt>
                <c:pt idx="86">
                  <c:v>24.5</c:v>
                </c:pt>
                <c:pt idx="87">
                  <c:v>24.6</c:v>
                </c:pt>
                <c:pt idx="88">
                  <c:v>24.7</c:v>
                </c:pt>
                <c:pt idx="89">
                  <c:v>24.8</c:v>
                </c:pt>
                <c:pt idx="90">
                  <c:v>24.9</c:v>
                </c:pt>
                <c:pt idx="91">
                  <c:v>25</c:v>
                </c:pt>
                <c:pt idx="92">
                  <c:v>25.1</c:v>
                </c:pt>
                <c:pt idx="93">
                  <c:v>25.2</c:v>
                </c:pt>
                <c:pt idx="94">
                  <c:v>25.3</c:v>
                </c:pt>
                <c:pt idx="95">
                  <c:v>25.4</c:v>
                </c:pt>
                <c:pt idx="96">
                  <c:v>25.5</c:v>
                </c:pt>
                <c:pt idx="97">
                  <c:v>25.6</c:v>
                </c:pt>
                <c:pt idx="98">
                  <c:v>25.7</c:v>
                </c:pt>
                <c:pt idx="99">
                  <c:v>25.8</c:v>
                </c:pt>
                <c:pt idx="100">
                  <c:v>25.9</c:v>
                </c:pt>
                <c:pt idx="101">
                  <c:v>26</c:v>
                </c:pt>
                <c:pt idx="102">
                  <c:v>26.1</c:v>
                </c:pt>
                <c:pt idx="103">
                  <c:v>26.2</c:v>
                </c:pt>
                <c:pt idx="104">
                  <c:v>26.3</c:v>
                </c:pt>
                <c:pt idx="105">
                  <c:v>26.4</c:v>
                </c:pt>
                <c:pt idx="106">
                  <c:v>26.5</c:v>
                </c:pt>
                <c:pt idx="107">
                  <c:v>26.6</c:v>
                </c:pt>
                <c:pt idx="108">
                  <c:v>26.7</c:v>
                </c:pt>
                <c:pt idx="109">
                  <c:v>26.8</c:v>
                </c:pt>
                <c:pt idx="110">
                  <c:v>26.9</c:v>
                </c:pt>
                <c:pt idx="111">
                  <c:v>27</c:v>
                </c:pt>
                <c:pt idx="112">
                  <c:v>27.1</c:v>
                </c:pt>
                <c:pt idx="113">
                  <c:v>27.2</c:v>
                </c:pt>
                <c:pt idx="114">
                  <c:v>27.3</c:v>
                </c:pt>
                <c:pt idx="115">
                  <c:v>27.4</c:v>
                </c:pt>
                <c:pt idx="116">
                  <c:v>27.5</c:v>
                </c:pt>
                <c:pt idx="117">
                  <c:v>27.6</c:v>
                </c:pt>
                <c:pt idx="118">
                  <c:v>27.7</c:v>
                </c:pt>
                <c:pt idx="119">
                  <c:v>27.8</c:v>
                </c:pt>
                <c:pt idx="120">
                  <c:v>27.9</c:v>
                </c:pt>
                <c:pt idx="121">
                  <c:v>28</c:v>
                </c:pt>
                <c:pt idx="122">
                  <c:v>28.1</c:v>
                </c:pt>
                <c:pt idx="123">
                  <c:v>28.2</c:v>
                </c:pt>
                <c:pt idx="124">
                  <c:v>28.3</c:v>
                </c:pt>
                <c:pt idx="125">
                  <c:v>28.4</c:v>
                </c:pt>
                <c:pt idx="126">
                  <c:v>28.5</c:v>
                </c:pt>
                <c:pt idx="127">
                  <c:v>28.6</c:v>
                </c:pt>
                <c:pt idx="128">
                  <c:v>28.7</c:v>
                </c:pt>
                <c:pt idx="129">
                  <c:v>28.8</c:v>
                </c:pt>
                <c:pt idx="130">
                  <c:v>28.9</c:v>
                </c:pt>
                <c:pt idx="131">
                  <c:v>29</c:v>
                </c:pt>
                <c:pt idx="132">
                  <c:v>29.1</c:v>
                </c:pt>
                <c:pt idx="133">
                  <c:v>29.2</c:v>
                </c:pt>
                <c:pt idx="134">
                  <c:v>29.3</c:v>
                </c:pt>
                <c:pt idx="135">
                  <c:v>29.4</c:v>
                </c:pt>
                <c:pt idx="136">
                  <c:v>29.5</c:v>
                </c:pt>
                <c:pt idx="137">
                  <c:v>29.6</c:v>
                </c:pt>
                <c:pt idx="138">
                  <c:v>29.7</c:v>
                </c:pt>
                <c:pt idx="139">
                  <c:v>29.8</c:v>
                </c:pt>
                <c:pt idx="140">
                  <c:v>29.9</c:v>
                </c:pt>
                <c:pt idx="141">
                  <c:v>30</c:v>
                </c:pt>
                <c:pt idx="142">
                  <c:v>30.1</c:v>
                </c:pt>
                <c:pt idx="143">
                  <c:v>30.2</c:v>
                </c:pt>
                <c:pt idx="144">
                  <c:v>30.3</c:v>
                </c:pt>
                <c:pt idx="145">
                  <c:v>30.4</c:v>
                </c:pt>
                <c:pt idx="146">
                  <c:v>30.5</c:v>
                </c:pt>
                <c:pt idx="147">
                  <c:v>30.6</c:v>
                </c:pt>
                <c:pt idx="148">
                  <c:v>30.7</c:v>
                </c:pt>
                <c:pt idx="149">
                  <c:v>30.8</c:v>
                </c:pt>
                <c:pt idx="150">
                  <c:v>30.9</c:v>
                </c:pt>
                <c:pt idx="151">
                  <c:v>31</c:v>
                </c:pt>
                <c:pt idx="152">
                  <c:v>31.1</c:v>
                </c:pt>
                <c:pt idx="153">
                  <c:v>31.2</c:v>
                </c:pt>
                <c:pt idx="154">
                  <c:v>31.3</c:v>
                </c:pt>
                <c:pt idx="155">
                  <c:v>31.4</c:v>
                </c:pt>
                <c:pt idx="156">
                  <c:v>31.5</c:v>
                </c:pt>
                <c:pt idx="157">
                  <c:v>31.6</c:v>
                </c:pt>
                <c:pt idx="158">
                  <c:v>31.7</c:v>
                </c:pt>
                <c:pt idx="159">
                  <c:v>31.8</c:v>
                </c:pt>
                <c:pt idx="160">
                  <c:v>31.9</c:v>
                </c:pt>
                <c:pt idx="161">
                  <c:v>32</c:v>
                </c:pt>
                <c:pt idx="162">
                  <c:v>32.1</c:v>
                </c:pt>
                <c:pt idx="163">
                  <c:v>32.200000000000003</c:v>
                </c:pt>
                <c:pt idx="164">
                  <c:v>32.300000000000004</c:v>
                </c:pt>
                <c:pt idx="165">
                  <c:v>32.4</c:v>
                </c:pt>
                <c:pt idx="166">
                  <c:v>32.5</c:v>
                </c:pt>
                <c:pt idx="167">
                  <c:v>32.6</c:v>
                </c:pt>
                <c:pt idx="168">
                  <c:v>32.700000000000003</c:v>
                </c:pt>
                <c:pt idx="169">
                  <c:v>32.800000000000004</c:v>
                </c:pt>
                <c:pt idx="170">
                  <c:v>32.9</c:v>
                </c:pt>
                <c:pt idx="171">
                  <c:v>33</c:v>
                </c:pt>
                <c:pt idx="172">
                  <c:v>33.1</c:v>
                </c:pt>
                <c:pt idx="173">
                  <c:v>33.200000000000003</c:v>
                </c:pt>
                <c:pt idx="174">
                  <c:v>33.300000000000004</c:v>
                </c:pt>
                <c:pt idx="175">
                  <c:v>33.4</c:v>
                </c:pt>
                <c:pt idx="176">
                  <c:v>33.5</c:v>
                </c:pt>
                <c:pt idx="177">
                  <c:v>33.6</c:v>
                </c:pt>
                <c:pt idx="178">
                  <c:v>33.700000000000003</c:v>
                </c:pt>
                <c:pt idx="179">
                  <c:v>33.800000000000004</c:v>
                </c:pt>
                <c:pt idx="180">
                  <c:v>33.9</c:v>
                </c:pt>
                <c:pt idx="181">
                  <c:v>34</c:v>
                </c:pt>
                <c:pt idx="182">
                  <c:v>34.1</c:v>
                </c:pt>
                <c:pt idx="183">
                  <c:v>34.200000000000003</c:v>
                </c:pt>
                <c:pt idx="184">
                  <c:v>34.300000000000004</c:v>
                </c:pt>
                <c:pt idx="185">
                  <c:v>34.4</c:v>
                </c:pt>
                <c:pt idx="186">
                  <c:v>34.5</c:v>
                </c:pt>
                <c:pt idx="187">
                  <c:v>34.6</c:v>
                </c:pt>
                <c:pt idx="188">
                  <c:v>34.700000000000003</c:v>
                </c:pt>
                <c:pt idx="189">
                  <c:v>34.800000000000004</c:v>
                </c:pt>
                <c:pt idx="190">
                  <c:v>34.9</c:v>
                </c:pt>
                <c:pt idx="191">
                  <c:v>35</c:v>
                </c:pt>
                <c:pt idx="192">
                  <c:v>35.1</c:v>
                </c:pt>
                <c:pt idx="193">
                  <c:v>35.200000000000003</c:v>
                </c:pt>
                <c:pt idx="194">
                  <c:v>35.300000000000004</c:v>
                </c:pt>
                <c:pt idx="195">
                  <c:v>35.4</c:v>
                </c:pt>
                <c:pt idx="196">
                  <c:v>35.5</c:v>
                </c:pt>
                <c:pt idx="197">
                  <c:v>35.6</c:v>
                </c:pt>
                <c:pt idx="198">
                  <c:v>35.700000000000003</c:v>
                </c:pt>
                <c:pt idx="199">
                  <c:v>35.800000000000004</c:v>
                </c:pt>
                <c:pt idx="200">
                  <c:v>35.9</c:v>
                </c:pt>
                <c:pt idx="201">
                  <c:v>36</c:v>
                </c:pt>
                <c:pt idx="202">
                  <c:v>36.1</c:v>
                </c:pt>
                <c:pt idx="203">
                  <c:v>36.200000000000003</c:v>
                </c:pt>
                <c:pt idx="204">
                  <c:v>36.300000000000004</c:v>
                </c:pt>
                <c:pt idx="205">
                  <c:v>36.4</c:v>
                </c:pt>
                <c:pt idx="206">
                  <c:v>36.5</c:v>
                </c:pt>
                <c:pt idx="207">
                  <c:v>36.6</c:v>
                </c:pt>
                <c:pt idx="208">
                  <c:v>36.700000000000003</c:v>
                </c:pt>
                <c:pt idx="209">
                  <c:v>36.800000000000004</c:v>
                </c:pt>
                <c:pt idx="210">
                  <c:v>36.9</c:v>
                </c:pt>
                <c:pt idx="211">
                  <c:v>37</c:v>
                </c:pt>
                <c:pt idx="212">
                  <c:v>37.1</c:v>
                </c:pt>
                <c:pt idx="213">
                  <c:v>37.200000000000003</c:v>
                </c:pt>
                <c:pt idx="214">
                  <c:v>37.300000000000004</c:v>
                </c:pt>
                <c:pt idx="215">
                  <c:v>37.4</c:v>
                </c:pt>
                <c:pt idx="216">
                  <c:v>37.5</c:v>
                </c:pt>
                <c:pt idx="217">
                  <c:v>37.6</c:v>
                </c:pt>
                <c:pt idx="218">
                  <c:v>37.700000000000003</c:v>
                </c:pt>
                <c:pt idx="219">
                  <c:v>37.800000000000004</c:v>
                </c:pt>
                <c:pt idx="220">
                  <c:v>37.9</c:v>
                </c:pt>
                <c:pt idx="221">
                  <c:v>38</c:v>
                </c:pt>
                <c:pt idx="222">
                  <c:v>38.1</c:v>
                </c:pt>
                <c:pt idx="223">
                  <c:v>38.200000000000003</c:v>
                </c:pt>
                <c:pt idx="224">
                  <c:v>38.300000000000004</c:v>
                </c:pt>
                <c:pt idx="225">
                  <c:v>38.4</c:v>
                </c:pt>
                <c:pt idx="226">
                  <c:v>38.5</c:v>
                </c:pt>
                <c:pt idx="227">
                  <c:v>38.6</c:v>
                </c:pt>
                <c:pt idx="228">
                  <c:v>38.700000000000003</c:v>
                </c:pt>
                <c:pt idx="229">
                  <c:v>38.800000000000004</c:v>
                </c:pt>
                <c:pt idx="230">
                  <c:v>38.9</c:v>
                </c:pt>
                <c:pt idx="231">
                  <c:v>39</c:v>
                </c:pt>
                <c:pt idx="232">
                  <c:v>39.1</c:v>
                </c:pt>
                <c:pt idx="233">
                  <c:v>39.200000000000003</c:v>
                </c:pt>
                <c:pt idx="234">
                  <c:v>39.300000000000004</c:v>
                </c:pt>
                <c:pt idx="235">
                  <c:v>39.4</c:v>
                </c:pt>
                <c:pt idx="236">
                  <c:v>39.5</c:v>
                </c:pt>
                <c:pt idx="237">
                  <c:v>39.6</c:v>
                </c:pt>
                <c:pt idx="238">
                  <c:v>39.700000000000003</c:v>
                </c:pt>
                <c:pt idx="239">
                  <c:v>39.800000000000004</c:v>
                </c:pt>
                <c:pt idx="240">
                  <c:v>39.9</c:v>
                </c:pt>
                <c:pt idx="241">
                  <c:v>40</c:v>
                </c:pt>
                <c:pt idx="242">
                  <c:v>40.1</c:v>
                </c:pt>
                <c:pt idx="243">
                  <c:v>40.200000000000003</c:v>
                </c:pt>
                <c:pt idx="244">
                  <c:v>40.300000000000004</c:v>
                </c:pt>
                <c:pt idx="245">
                  <c:v>40.4</c:v>
                </c:pt>
                <c:pt idx="246">
                  <c:v>40.5</c:v>
                </c:pt>
                <c:pt idx="247">
                  <c:v>40.6</c:v>
                </c:pt>
                <c:pt idx="248">
                  <c:v>40.700000000000003</c:v>
                </c:pt>
                <c:pt idx="249">
                  <c:v>40.800000000000004</c:v>
                </c:pt>
                <c:pt idx="250">
                  <c:v>40.9</c:v>
                </c:pt>
                <c:pt idx="251">
                  <c:v>41</c:v>
                </c:pt>
                <c:pt idx="252">
                  <c:v>41.1</c:v>
                </c:pt>
                <c:pt idx="253">
                  <c:v>41.2</c:v>
                </c:pt>
                <c:pt idx="254">
                  <c:v>41.3</c:v>
                </c:pt>
                <c:pt idx="255">
                  <c:v>41.4</c:v>
                </c:pt>
                <c:pt idx="256">
                  <c:v>41.5</c:v>
                </c:pt>
                <c:pt idx="257">
                  <c:v>41.6</c:v>
                </c:pt>
                <c:pt idx="258">
                  <c:v>41.7</c:v>
                </c:pt>
                <c:pt idx="259">
                  <c:v>41.8</c:v>
                </c:pt>
                <c:pt idx="260">
                  <c:v>41.9</c:v>
                </c:pt>
                <c:pt idx="261">
                  <c:v>42</c:v>
                </c:pt>
                <c:pt idx="262">
                  <c:v>42.1</c:v>
                </c:pt>
                <c:pt idx="263">
                  <c:v>42.2</c:v>
                </c:pt>
                <c:pt idx="264">
                  <c:v>42.3</c:v>
                </c:pt>
                <c:pt idx="265">
                  <c:v>42.4</c:v>
                </c:pt>
                <c:pt idx="266">
                  <c:v>42.5</c:v>
                </c:pt>
                <c:pt idx="267">
                  <c:v>42.6</c:v>
                </c:pt>
                <c:pt idx="268">
                  <c:v>42.7</c:v>
                </c:pt>
                <c:pt idx="269">
                  <c:v>42.8</c:v>
                </c:pt>
                <c:pt idx="270">
                  <c:v>42.9</c:v>
                </c:pt>
                <c:pt idx="271">
                  <c:v>43</c:v>
                </c:pt>
                <c:pt idx="272">
                  <c:v>43.1</c:v>
                </c:pt>
                <c:pt idx="273">
                  <c:v>43.2</c:v>
                </c:pt>
                <c:pt idx="274">
                  <c:v>43.3</c:v>
                </c:pt>
                <c:pt idx="275">
                  <c:v>43.4</c:v>
                </c:pt>
                <c:pt idx="276">
                  <c:v>43.5</c:v>
                </c:pt>
                <c:pt idx="277">
                  <c:v>43.6</c:v>
                </c:pt>
                <c:pt idx="278">
                  <c:v>43.7</c:v>
                </c:pt>
                <c:pt idx="279">
                  <c:v>43.8</c:v>
                </c:pt>
                <c:pt idx="280">
                  <c:v>43.9</c:v>
                </c:pt>
                <c:pt idx="281">
                  <c:v>44</c:v>
                </c:pt>
                <c:pt idx="282">
                  <c:v>44.1</c:v>
                </c:pt>
                <c:pt idx="283">
                  <c:v>44.2</c:v>
                </c:pt>
                <c:pt idx="284">
                  <c:v>44.3</c:v>
                </c:pt>
                <c:pt idx="285">
                  <c:v>44.4</c:v>
                </c:pt>
                <c:pt idx="286">
                  <c:v>44.5</c:v>
                </c:pt>
                <c:pt idx="287">
                  <c:v>44.6</c:v>
                </c:pt>
                <c:pt idx="288">
                  <c:v>44.7</c:v>
                </c:pt>
                <c:pt idx="289">
                  <c:v>44.8</c:v>
                </c:pt>
                <c:pt idx="290">
                  <c:v>44.9</c:v>
                </c:pt>
                <c:pt idx="291">
                  <c:v>45</c:v>
                </c:pt>
                <c:pt idx="292">
                  <c:v>45.1</c:v>
                </c:pt>
                <c:pt idx="293">
                  <c:v>45.2</c:v>
                </c:pt>
                <c:pt idx="294">
                  <c:v>45.3</c:v>
                </c:pt>
                <c:pt idx="295">
                  <c:v>45.4</c:v>
                </c:pt>
                <c:pt idx="296">
                  <c:v>45.5</c:v>
                </c:pt>
                <c:pt idx="297">
                  <c:v>45.6</c:v>
                </c:pt>
                <c:pt idx="298">
                  <c:v>45.7</c:v>
                </c:pt>
                <c:pt idx="299">
                  <c:v>45.8</c:v>
                </c:pt>
                <c:pt idx="300">
                  <c:v>45.9</c:v>
                </c:pt>
                <c:pt idx="301">
                  <c:v>46</c:v>
                </c:pt>
                <c:pt idx="302">
                  <c:v>46.1</c:v>
                </c:pt>
                <c:pt idx="303">
                  <c:v>46.2</c:v>
                </c:pt>
                <c:pt idx="304">
                  <c:v>46.3</c:v>
                </c:pt>
                <c:pt idx="305">
                  <c:v>46.4</c:v>
                </c:pt>
                <c:pt idx="306">
                  <c:v>46.5</c:v>
                </c:pt>
                <c:pt idx="307">
                  <c:v>46.6</c:v>
                </c:pt>
                <c:pt idx="308">
                  <c:v>46.7</c:v>
                </c:pt>
              </c:numCache>
            </c:numRef>
          </c:xVal>
          <c:yVal>
            <c:numRef>
              <c:f>A!$T$3:$T$444</c:f>
              <c:numCache>
                <c:formatCode>General</c:formatCode>
                <c:ptCount val="442"/>
                <c:pt idx="0">
                  <c:v>-500.00760000000002</c:v>
                </c:pt>
                <c:pt idx="1">
                  <c:v>-483.98009999999874</c:v>
                </c:pt>
                <c:pt idx="2">
                  <c:v>-448.76749999999993</c:v>
                </c:pt>
                <c:pt idx="3">
                  <c:v>-414.0009</c:v>
                </c:pt>
                <c:pt idx="4">
                  <c:v>-379.73469999999969</c:v>
                </c:pt>
                <c:pt idx="5">
                  <c:v>-346.02080000000001</c:v>
                </c:pt>
                <c:pt idx="6">
                  <c:v>-312.95</c:v>
                </c:pt>
                <c:pt idx="7">
                  <c:v>-280.62740000000002</c:v>
                </c:pt>
                <c:pt idx="8">
                  <c:v>-249.08840000000066</c:v>
                </c:pt>
                <c:pt idx="9">
                  <c:v>-218.4873000000006</c:v>
                </c:pt>
                <c:pt idx="10">
                  <c:v>-189.11449999999999</c:v>
                </c:pt>
                <c:pt idx="11">
                  <c:v>-161.13999999999999</c:v>
                </c:pt>
                <c:pt idx="12">
                  <c:v>-134.78459999999998</c:v>
                </c:pt>
                <c:pt idx="13">
                  <c:v>-110.3374</c:v>
                </c:pt>
                <c:pt idx="14">
                  <c:v>-88.08</c:v>
                </c:pt>
                <c:pt idx="15">
                  <c:v>-68.438999999999993</c:v>
                </c:pt>
                <c:pt idx="16">
                  <c:v>-51.573800000000006</c:v>
                </c:pt>
                <c:pt idx="17">
                  <c:v>-37.647300000000001</c:v>
                </c:pt>
                <c:pt idx="18">
                  <c:v>-26.638900000000035</c:v>
                </c:pt>
                <c:pt idx="19">
                  <c:v>-18.3245</c:v>
                </c:pt>
                <c:pt idx="20">
                  <c:v>-12.299800000000001</c:v>
                </c:pt>
                <c:pt idx="21">
                  <c:v>-8.1068000000000016</c:v>
                </c:pt>
                <c:pt idx="22">
                  <c:v>-5.2595999999999998</c:v>
                </c:pt>
                <c:pt idx="23">
                  <c:v>-3.3729999999999967</c:v>
                </c:pt>
                <c:pt idx="24">
                  <c:v>-2.1421000000000001</c:v>
                </c:pt>
                <c:pt idx="25">
                  <c:v>-1.3477999999999959</c:v>
                </c:pt>
                <c:pt idx="26">
                  <c:v>-0.83890000000000065</c:v>
                </c:pt>
                <c:pt idx="27">
                  <c:v>-0.51839999999999997</c:v>
                </c:pt>
                <c:pt idx="28">
                  <c:v>-0.31740000000000124</c:v>
                </c:pt>
                <c:pt idx="29">
                  <c:v>-0.1925</c:v>
                </c:pt>
                <c:pt idx="30">
                  <c:v>-0.1154</c:v>
                </c:pt>
                <c:pt idx="31">
                  <c:v>-6.8099999999999994E-2</c:v>
                </c:pt>
                <c:pt idx="32">
                  <c:v>-3.9800000000000002E-2</c:v>
                </c:pt>
                <c:pt idx="33">
                  <c:v>-2.2900000000000011E-2</c:v>
                </c:pt>
                <c:pt idx="34">
                  <c:v>-1.2999999999999998E-2</c:v>
                </c:pt>
                <c:pt idx="35">
                  <c:v>-7.3000000000000113E-3</c:v>
                </c:pt>
                <c:pt idx="36">
                  <c:v>-4.0000000000000114E-3</c:v>
                </c:pt>
                <c:pt idx="37">
                  <c:v>-2.0999999999999999E-3</c:v>
                </c:pt>
                <c:pt idx="38">
                  <c:v>-1.1000000000000044E-3</c:v>
                </c:pt>
                <c:pt idx="39">
                  <c:v>-5.0000000000000034E-4</c:v>
                </c:pt>
                <c:pt idx="40">
                  <c:v>-2.0000000000000052E-4</c:v>
                </c:pt>
                <c:pt idx="41">
                  <c:v>-2.0000000000000052E-4</c:v>
                </c:pt>
                <c:pt idx="42">
                  <c:v>2.5000000000000079E-3</c:v>
                </c:pt>
                <c:pt idx="43">
                  <c:v>2.5000000000000079E-3</c:v>
                </c:pt>
                <c:pt idx="44">
                  <c:v>2.5000000000000079E-3</c:v>
                </c:pt>
                <c:pt idx="45">
                  <c:v>2.5000000000000079E-3</c:v>
                </c:pt>
                <c:pt idx="46">
                  <c:v>2.5999999999999999E-3</c:v>
                </c:pt>
                <c:pt idx="47">
                  <c:v>2.5999999999999999E-3</c:v>
                </c:pt>
                <c:pt idx="48">
                  <c:v>2.5999999999999999E-3</c:v>
                </c:pt>
                <c:pt idx="49">
                  <c:v>2.5999999999999999E-3</c:v>
                </c:pt>
                <c:pt idx="50">
                  <c:v>2.7000000000000088E-3</c:v>
                </c:pt>
                <c:pt idx="51">
                  <c:v>2.7000000000000088E-3</c:v>
                </c:pt>
                <c:pt idx="52">
                  <c:v>2.7000000000000088E-3</c:v>
                </c:pt>
                <c:pt idx="53">
                  <c:v>2.7000000000000088E-3</c:v>
                </c:pt>
                <c:pt idx="54">
                  <c:v>2.8000000000000052E-3</c:v>
                </c:pt>
                <c:pt idx="55">
                  <c:v>2.8000000000000052E-3</c:v>
                </c:pt>
                <c:pt idx="56">
                  <c:v>2.8000000000000052E-3</c:v>
                </c:pt>
                <c:pt idx="57">
                  <c:v>2.8000000000000052E-3</c:v>
                </c:pt>
                <c:pt idx="58">
                  <c:v>2.8999999999999998E-3</c:v>
                </c:pt>
                <c:pt idx="59">
                  <c:v>2.8999999999999998E-3</c:v>
                </c:pt>
                <c:pt idx="60">
                  <c:v>2.8999999999999998E-3</c:v>
                </c:pt>
                <c:pt idx="61">
                  <c:v>2.8999999999999998E-3</c:v>
                </c:pt>
                <c:pt idx="62">
                  <c:v>3.0000000000000079E-3</c:v>
                </c:pt>
                <c:pt idx="63">
                  <c:v>3.0000000000000079E-3</c:v>
                </c:pt>
                <c:pt idx="64">
                  <c:v>3.0000000000000079E-3</c:v>
                </c:pt>
                <c:pt idx="65">
                  <c:v>3.0000000000000079E-3</c:v>
                </c:pt>
                <c:pt idx="66">
                  <c:v>3.1000000000000112E-3</c:v>
                </c:pt>
                <c:pt idx="67">
                  <c:v>3.1000000000000112E-3</c:v>
                </c:pt>
                <c:pt idx="68">
                  <c:v>3.1000000000000112E-3</c:v>
                </c:pt>
                <c:pt idx="69">
                  <c:v>3.1000000000000112E-3</c:v>
                </c:pt>
                <c:pt idx="70">
                  <c:v>3.2000000000000123E-3</c:v>
                </c:pt>
                <c:pt idx="71">
                  <c:v>3.2000000000000123E-3</c:v>
                </c:pt>
                <c:pt idx="72">
                  <c:v>3.2000000000000123E-3</c:v>
                </c:pt>
                <c:pt idx="73">
                  <c:v>3.2000000000000123E-3</c:v>
                </c:pt>
                <c:pt idx="74">
                  <c:v>3.3000000000000052E-3</c:v>
                </c:pt>
                <c:pt idx="75">
                  <c:v>3.3000000000000052E-3</c:v>
                </c:pt>
                <c:pt idx="76">
                  <c:v>3.3000000000000052E-3</c:v>
                </c:pt>
                <c:pt idx="77">
                  <c:v>3.3000000000000052E-3</c:v>
                </c:pt>
                <c:pt idx="78">
                  <c:v>3.4000000000000094E-3</c:v>
                </c:pt>
                <c:pt idx="79">
                  <c:v>3.4000000000000094E-3</c:v>
                </c:pt>
                <c:pt idx="80">
                  <c:v>3.4000000000000094E-3</c:v>
                </c:pt>
                <c:pt idx="81">
                  <c:v>3.4000000000000094E-3</c:v>
                </c:pt>
                <c:pt idx="82">
                  <c:v>3.5000000000000096E-3</c:v>
                </c:pt>
                <c:pt idx="83">
                  <c:v>3.5000000000000096E-3</c:v>
                </c:pt>
                <c:pt idx="84">
                  <c:v>3.5000000000000096E-3</c:v>
                </c:pt>
                <c:pt idx="85">
                  <c:v>3.5000000000000096E-3</c:v>
                </c:pt>
                <c:pt idx="86">
                  <c:v>3.6000000000000112E-3</c:v>
                </c:pt>
                <c:pt idx="87">
                  <c:v>3.6000000000000112E-3</c:v>
                </c:pt>
                <c:pt idx="88">
                  <c:v>3.6000000000000112E-3</c:v>
                </c:pt>
                <c:pt idx="89">
                  <c:v>3.6000000000000112E-3</c:v>
                </c:pt>
                <c:pt idx="90">
                  <c:v>3.7000000000000153E-3</c:v>
                </c:pt>
                <c:pt idx="91">
                  <c:v>3.7000000000000153E-3</c:v>
                </c:pt>
                <c:pt idx="92">
                  <c:v>3.7000000000000153E-3</c:v>
                </c:pt>
                <c:pt idx="93">
                  <c:v>3.8000000000000052E-3</c:v>
                </c:pt>
                <c:pt idx="94">
                  <c:v>3.8000000000000052E-3</c:v>
                </c:pt>
                <c:pt idx="95">
                  <c:v>3.8000000000000052E-3</c:v>
                </c:pt>
                <c:pt idx="96">
                  <c:v>3.8000000000000052E-3</c:v>
                </c:pt>
                <c:pt idx="97">
                  <c:v>3.9000000000000094E-3</c:v>
                </c:pt>
                <c:pt idx="98">
                  <c:v>3.9000000000000094E-3</c:v>
                </c:pt>
                <c:pt idx="99">
                  <c:v>3.9000000000000094E-3</c:v>
                </c:pt>
                <c:pt idx="100">
                  <c:v>4.0000000000000114E-3</c:v>
                </c:pt>
                <c:pt idx="101">
                  <c:v>4.0000000000000114E-3</c:v>
                </c:pt>
                <c:pt idx="102">
                  <c:v>4.0000000000000114E-3</c:v>
                </c:pt>
                <c:pt idx="103">
                  <c:v>4.1000000000000003E-3</c:v>
                </c:pt>
                <c:pt idx="104">
                  <c:v>4.1000000000000003E-3</c:v>
                </c:pt>
                <c:pt idx="105">
                  <c:v>4.1000000000000003E-3</c:v>
                </c:pt>
                <c:pt idx="106">
                  <c:v>4.1000000000000003E-3</c:v>
                </c:pt>
                <c:pt idx="107">
                  <c:v>4.1999999999999997E-3</c:v>
                </c:pt>
                <c:pt idx="108">
                  <c:v>4.1999999999999997E-3</c:v>
                </c:pt>
                <c:pt idx="109">
                  <c:v>4.1999999999999997E-3</c:v>
                </c:pt>
                <c:pt idx="110">
                  <c:v>4.3000000000000104E-3</c:v>
                </c:pt>
                <c:pt idx="111">
                  <c:v>4.3000000000000104E-3</c:v>
                </c:pt>
                <c:pt idx="112">
                  <c:v>4.4000000000000124E-3</c:v>
                </c:pt>
                <c:pt idx="113">
                  <c:v>4.4000000000000124E-3</c:v>
                </c:pt>
                <c:pt idx="114">
                  <c:v>4.4000000000000124E-3</c:v>
                </c:pt>
                <c:pt idx="115">
                  <c:v>4.5000000000000014E-3</c:v>
                </c:pt>
                <c:pt idx="116">
                  <c:v>4.5000000000000014E-3</c:v>
                </c:pt>
                <c:pt idx="117">
                  <c:v>4.5000000000000014E-3</c:v>
                </c:pt>
                <c:pt idx="118">
                  <c:v>4.6000000000000034E-3</c:v>
                </c:pt>
                <c:pt idx="119">
                  <c:v>4.6000000000000034E-3</c:v>
                </c:pt>
                <c:pt idx="120">
                  <c:v>4.7000000000000123E-3</c:v>
                </c:pt>
                <c:pt idx="121">
                  <c:v>4.7000000000000123E-3</c:v>
                </c:pt>
                <c:pt idx="122">
                  <c:v>4.7000000000000123E-3</c:v>
                </c:pt>
                <c:pt idx="123">
                  <c:v>4.8000000000000004E-3</c:v>
                </c:pt>
                <c:pt idx="124">
                  <c:v>4.8000000000000004E-3</c:v>
                </c:pt>
                <c:pt idx="125">
                  <c:v>4.9000000000000189E-3</c:v>
                </c:pt>
                <c:pt idx="126">
                  <c:v>4.9000000000000189E-3</c:v>
                </c:pt>
                <c:pt idx="127">
                  <c:v>4.9000000000000189E-3</c:v>
                </c:pt>
                <c:pt idx="128">
                  <c:v>5.0000000000000114E-3</c:v>
                </c:pt>
                <c:pt idx="129">
                  <c:v>5.0000000000000114E-3</c:v>
                </c:pt>
                <c:pt idx="130">
                  <c:v>5.1000000000000004E-3</c:v>
                </c:pt>
                <c:pt idx="131">
                  <c:v>5.1000000000000004E-3</c:v>
                </c:pt>
                <c:pt idx="132">
                  <c:v>5.1999999999999998E-3</c:v>
                </c:pt>
                <c:pt idx="133">
                  <c:v>5.1999999999999998E-3</c:v>
                </c:pt>
                <c:pt idx="134">
                  <c:v>5.3000000000000104E-3</c:v>
                </c:pt>
                <c:pt idx="135">
                  <c:v>5.3000000000000104E-3</c:v>
                </c:pt>
                <c:pt idx="136">
                  <c:v>5.4000000000000124E-3</c:v>
                </c:pt>
                <c:pt idx="137">
                  <c:v>5.4000000000000124E-3</c:v>
                </c:pt>
                <c:pt idx="138">
                  <c:v>5.5000000000000014E-3</c:v>
                </c:pt>
                <c:pt idx="139">
                  <c:v>5.5000000000000014E-3</c:v>
                </c:pt>
                <c:pt idx="140">
                  <c:v>5.6000000000000034E-3</c:v>
                </c:pt>
                <c:pt idx="141">
                  <c:v>5.6000000000000034E-3</c:v>
                </c:pt>
                <c:pt idx="142">
                  <c:v>5.7000000000000123E-3</c:v>
                </c:pt>
                <c:pt idx="143">
                  <c:v>5.7000000000000123E-3</c:v>
                </c:pt>
                <c:pt idx="144">
                  <c:v>5.8000000000000013E-3</c:v>
                </c:pt>
                <c:pt idx="145">
                  <c:v>5.8000000000000013E-3</c:v>
                </c:pt>
                <c:pt idx="146">
                  <c:v>5.9000000000000198E-3</c:v>
                </c:pt>
                <c:pt idx="147">
                  <c:v>6.0000000000000114E-3</c:v>
                </c:pt>
                <c:pt idx="148">
                  <c:v>6.0000000000000114E-3</c:v>
                </c:pt>
                <c:pt idx="149">
                  <c:v>6.1000000000000004E-3</c:v>
                </c:pt>
                <c:pt idx="150">
                  <c:v>6.2000000000000189E-3</c:v>
                </c:pt>
                <c:pt idx="151">
                  <c:v>6.2000000000000189E-3</c:v>
                </c:pt>
                <c:pt idx="152">
                  <c:v>6.3000000000000113E-3</c:v>
                </c:pt>
                <c:pt idx="153">
                  <c:v>6.400000000000022E-3</c:v>
                </c:pt>
                <c:pt idx="154">
                  <c:v>6.400000000000022E-3</c:v>
                </c:pt>
                <c:pt idx="155">
                  <c:v>6.5000000000000179E-3</c:v>
                </c:pt>
                <c:pt idx="156">
                  <c:v>6.6000000000000034E-3</c:v>
                </c:pt>
                <c:pt idx="157">
                  <c:v>6.7000000000000193E-3</c:v>
                </c:pt>
                <c:pt idx="158">
                  <c:v>6.800000000000017E-3</c:v>
                </c:pt>
                <c:pt idx="159">
                  <c:v>6.9000000000000198E-3</c:v>
                </c:pt>
                <c:pt idx="160">
                  <c:v>7.0000000000000114E-3</c:v>
                </c:pt>
                <c:pt idx="161">
                  <c:v>7.1000000000000004E-3</c:v>
                </c:pt>
                <c:pt idx="162">
                  <c:v>7.4000000000000281E-3</c:v>
                </c:pt>
                <c:pt idx="163">
                  <c:v>7.800000000000017E-3</c:v>
                </c:pt>
                <c:pt idx="164">
                  <c:v>8.4000000000000047E-3</c:v>
                </c:pt>
                <c:pt idx="165">
                  <c:v>9.7000000000000003E-3</c:v>
                </c:pt>
                <c:pt idx="166">
                  <c:v>1.2E-2</c:v>
                </c:pt>
                <c:pt idx="167">
                  <c:v>1.6000000000000021E-2</c:v>
                </c:pt>
                <c:pt idx="168">
                  <c:v>2.2600000000000012E-2</c:v>
                </c:pt>
                <c:pt idx="169">
                  <c:v>3.210000000000001E-2</c:v>
                </c:pt>
                <c:pt idx="170">
                  <c:v>4.5000000000000012E-2</c:v>
                </c:pt>
                <c:pt idx="171">
                  <c:v>6.0200000000000004E-2</c:v>
                </c:pt>
                <c:pt idx="172">
                  <c:v>7.8900000000000012E-2</c:v>
                </c:pt>
                <c:pt idx="173">
                  <c:v>9.8900000000000224E-2</c:v>
                </c:pt>
                <c:pt idx="174">
                  <c:v>0.12210000000000019</c:v>
                </c:pt>
                <c:pt idx="175">
                  <c:v>0.14800000000000021</c:v>
                </c:pt>
                <c:pt idx="176">
                  <c:v>0.1736</c:v>
                </c:pt>
                <c:pt idx="177">
                  <c:v>0.20480000000000001</c:v>
                </c:pt>
                <c:pt idx="178">
                  <c:v>0.23619999999999999</c:v>
                </c:pt>
                <c:pt idx="179">
                  <c:v>0.27190000000000031</c:v>
                </c:pt>
                <c:pt idx="180">
                  <c:v>0.30980000000000124</c:v>
                </c:pt>
                <c:pt idx="181">
                  <c:v>0.34800000000000031</c:v>
                </c:pt>
                <c:pt idx="182">
                  <c:v>0.39000000000000107</c:v>
                </c:pt>
                <c:pt idx="183">
                  <c:v>0.43560000000000032</c:v>
                </c:pt>
                <c:pt idx="184">
                  <c:v>0.48370000000000002</c:v>
                </c:pt>
                <c:pt idx="185">
                  <c:v>0.53449999999999998</c:v>
                </c:pt>
                <c:pt idx="186">
                  <c:v>0.5877</c:v>
                </c:pt>
                <c:pt idx="187">
                  <c:v>0.64459999999999995</c:v>
                </c:pt>
                <c:pt idx="188">
                  <c:v>0.70700000000000063</c:v>
                </c:pt>
                <c:pt idx="189">
                  <c:v>0.7687000000000026</c:v>
                </c:pt>
                <c:pt idx="190">
                  <c:v>0.83650000000000002</c:v>
                </c:pt>
                <c:pt idx="191">
                  <c:v>0.90680000000000005</c:v>
                </c:pt>
                <c:pt idx="192">
                  <c:v>0.97650000000000003</c:v>
                </c:pt>
                <c:pt idx="193">
                  <c:v>1.0524</c:v>
                </c:pt>
                <c:pt idx="194">
                  <c:v>1.1375</c:v>
                </c:pt>
                <c:pt idx="195">
                  <c:v>1.2216999999999936</c:v>
                </c:pt>
                <c:pt idx="196">
                  <c:v>1.3127</c:v>
                </c:pt>
                <c:pt idx="197">
                  <c:v>1.4021999999999957</c:v>
                </c:pt>
                <c:pt idx="198">
                  <c:v>1.5075999999999949</c:v>
                </c:pt>
                <c:pt idx="199">
                  <c:v>1.613</c:v>
                </c:pt>
                <c:pt idx="200">
                  <c:v>1.715199999999995</c:v>
                </c:pt>
                <c:pt idx="201">
                  <c:v>1.8346</c:v>
                </c:pt>
                <c:pt idx="202">
                  <c:v>1.9547000000000001</c:v>
                </c:pt>
                <c:pt idx="203">
                  <c:v>2.0830000000000002</c:v>
                </c:pt>
                <c:pt idx="204">
                  <c:v>2.2145000000000001</c:v>
                </c:pt>
                <c:pt idx="205">
                  <c:v>2.3498999999999977</c:v>
                </c:pt>
                <c:pt idx="206">
                  <c:v>2.4979999999999998</c:v>
                </c:pt>
                <c:pt idx="207">
                  <c:v>2.6549</c:v>
                </c:pt>
                <c:pt idx="208">
                  <c:v>2.8023999999999987</c:v>
                </c:pt>
                <c:pt idx="209">
                  <c:v>2.9651000000000001</c:v>
                </c:pt>
                <c:pt idx="210">
                  <c:v>3.1465000000000001</c:v>
                </c:pt>
                <c:pt idx="211">
                  <c:v>3.3381999999999987</c:v>
                </c:pt>
                <c:pt idx="212">
                  <c:v>3.5352999999999977</c:v>
                </c:pt>
                <c:pt idx="213">
                  <c:v>3.7296999999999998</c:v>
                </c:pt>
                <c:pt idx="214">
                  <c:v>3.9371999999999998</c:v>
                </c:pt>
                <c:pt idx="215">
                  <c:v>4.1733000000000002</c:v>
                </c:pt>
                <c:pt idx="216">
                  <c:v>4.4294000000000002</c:v>
                </c:pt>
                <c:pt idx="217">
                  <c:v>4.6754999999999995</c:v>
                </c:pt>
                <c:pt idx="218">
                  <c:v>4.9172000000000002</c:v>
                </c:pt>
                <c:pt idx="219">
                  <c:v>5.1962999999999999</c:v>
                </c:pt>
                <c:pt idx="220">
                  <c:v>5.5065</c:v>
                </c:pt>
                <c:pt idx="221">
                  <c:v>5.8158999999999965</c:v>
                </c:pt>
                <c:pt idx="222">
                  <c:v>6.1208999999999945</c:v>
                </c:pt>
                <c:pt idx="223">
                  <c:v>6.4915000000000003</c:v>
                </c:pt>
                <c:pt idx="224">
                  <c:v>6.8433000000000002</c:v>
                </c:pt>
                <c:pt idx="225">
                  <c:v>7.1972999999999985</c:v>
                </c:pt>
                <c:pt idx="226">
                  <c:v>7.6383999999999999</c:v>
                </c:pt>
                <c:pt idx="227">
                  <c:v>8.0664000000000247</c:v>
                </c:pt>
                <c:pt idx="228">
                  <c:v>8.4562000000000008</c:v>
                </c:pt>
                <c:pt idx="229">
                  <c:v>8.9784000000000006</c:v>
                </c:pt>
                <c:pt idx="230">
                  <c:v>9.4965000000000028</c:v>
                </c:pt>
                <c:pt idx="231">
                  <c:v>9.9875000000000007</c:v>
                </c:pt>
                <c:pt idx="232">
                  <c:v>10.565800000000024</c:v>
                </c:pt>
                <c:pt idx="233">
                  <c:v>11.147399999999999</c:v>
                </c:pt>
                <c:pt idx="234">
                  <c:v>11.7797</c:v>
                </c:pt>
                <c:pt idx="235">
                  <c:v>12.482800000000006</c:v>
                </c:pt>
                <c:pt idx="236">
                  <c:v>13.1778</c:v>
                </c:pt>
                <c:pt idx="237">
                  <c:v>14.034199999999998</c:v>
                </c:pt>
                <c:pt idx="238">
                  <c:v>14.8362</c:v>
                </c:pt>
                <c:pt idx="239">
                  <c:v>15.740999999999998</c:v>
                </c:pt>
                <c:pt idx="240">
                  <c:v>16.6906</c:v>
                </c:pt>
                <c:pt idx="241">
                  <c:v>17.750399999999939</c:v>
                </c:pt>
                <c:pt idx="242">
                  <c:v>18.850100000000001</c:v>
                </c:pt>
                <c:pt idx="243">
                  <c:v>20.047499999999989</c:v>
                </c:pt>
                <c:pt idx="244">
                  <c:v>21.227</c:v>
                </c:pt>
                <c:pt idx="245">
                  <c:v>22.766599999999908</c:v>
                </c:pt>
                <c:pt idx="246">
                  <c:v>24.257100000000001</c:v>
                </c:pt>
                <c:pt idx="247">
                  <c:v>25.787400000000002</c:v>
                </c:pt>
                <c:pt idx="248">
                  <c:v>27.64249999999992</c:v>
                </c:pt>
                <c:pt idx="249">
                  <c:v>29.5928</c:v>
                </c:pt>
                <c:pt idx="250">
                  <c:v>31.648</c:v>
                </c:pt>
                <c:pt idx="251">
                  <c:v>34.024000000000001</c:v>
                </c:pt>
                <c:pt idx="252">
                  <c:v>36.5565</c:v>
                </c:pt>
                <c:pt idx="253">
                  <c:v>39.431000000000004</c:v>
                </c:pt>
                <c:pt idx="254">
                  <c:v>42.557499999999997</c:v>
                </c:pt>
                <c:pt idx="255">
                  <c:v>46.204900000000002</c:v>
                </c:pt>
                <c:pt idx="256">
                  <c:v>50.062600000000003</c:v>
                </c:pt>
                <c:pt idx="257">
                  <c:v>54.639500000000012</c:v>
                </c:pt>
                <c:pt idx="258">
                  <c:v>59.630600000000001</c:v>
                </c:pt>
                <c:pt idx="259">
                  <c:v>65.244300000000024</c:v>
                </c:pt>
                <c:pt idx="260">
                  <c:v>71.928600000000003</c:v>
                </c:pt>
                <c:pt idx="261">
                  <c:v>79.476799999999983</c:v>
                </c:pt>
                <c:pt idx="262">
                  <c:v>88.2791</c:v>
                </c:pt>
                <c:pt idx="263">
                  <c:v>99.466300000000004</c:v>
                </c:pt>
                <c:pt idx="264">
                  <c:v>111.1981</c:v>
                </c:pt>
                <c:pt idx="265">
                  <c:v>125.90910000000002</c:v>
                </c:pt>
                <c:pt idx="266">
                  <c:v>145.33710000000048</c:v>
                </c:pt>
                <c:pt idx="267">
                  <c:v>168.43959999999998</c:v>
                </c:pt>
                <c:pt idx="268">
                  <c:v>198.9794</c:v>
                </c:pt>
                <c:pt idx="269">
                  <c:v>237.1815</c:v>
                </c:pt>
                <c:pt idx="270">
                  <c:v>289.5453</c:v>
                </c:pt>
                <c:pt idx="271">
                  <c:v>360.79299999999893</c:v>
                </c:pt>
                <c:pt idx="272">
                  <c:v>462.0179</c:v>
                </c:pt>
                <c:pt idx="273">
                  <c:v>496.10700000000008</c:v>
                </c:pt>
                <c:pt idx="274">
                  <c:v>497.54680000000002</c:v>
                </c:pt>
                <c:pt idx="275">
                  <c:v>498.29079999999874</c:v>
                </c:pt>
                <c:pt idx="276">
                  <c:v>498.33699999999874</c:v>
                </c:pt>
                <c:pt idx="277">
                  <c:v>499.07669999999905</c:v>
                </c:pt>
                <c:pt idx="278">
                  <c:v>499.0914999999988</c:v>
                </c:pt>
                <c:pt idx="279">
                  <c:v>499.28</c:v>
                </c:pt>
                <c:pt idx="280">
                  <c:v>499.37220000000002</c:v>
                </c:pt>
                <c:pt idx="281">
                  <c:v>499.48689999999874</c:v>
                </c:pt>
                <c:pt idx="282">
                  <c:v>499.49990000000003</c:v>
                </c:pt>
                <c:pt idx="283">
                  <c:v>499.57909999999993</c:v>
                </c:pt>
                <c:pt idx="284">
                  <c:v>499.71910000000003</c:v>
                </c:pt>
                <c:pt idx="285">
                  <c:v>499.74590000000001</c:v>
                </c:pt>
                <c:pt idx="286">
                  <c:v>499.7122</c:v>
                </c:pt>
                <c:pt idx="287">
                  <c:v>499.76499999999999</c:v>
                </c:pt>
                <c:pt idx="288">
                  <c:v>499.81450000000001</c:v>
                </c:pt>
                <c:pt idx="289">
                  <c:v>499.8329</c:v>
                </c:pt>
                <c:pt idx="290">
                  <c:v>499.84480000000144</c:v>
                </c:pt>
                <c:pt idx="291">
                  <c:v>499.82940000000002</c:v>
                </c:pt>
                <c:pt idx="292">
                  <c:v>499.8691</c:v>
                </c:pt>
                <c:pt idx="293">
                  <c:v>499.91039999999862</c:v>
                </c:pt>
                <c:pt idx="294">
                  <c:v>499.88400000000001</c:v>
                </c:pt>
                <c:pt idx="295">
                  <c:v>499.93029999999874</c:v>
                </c:pt>
                <c:pt idx="296">
                  <c:v>499.9425</c:v>
                </c:pt>
                <c:pt idx="297">
                  <c:v>499.94959999999969</c:v>
                </c:pt>
                <c:pt idx="298">
                  <c:v>499.92779999999874</c:v>
                </c:pt>
                <c:pt idx="299">
                  <c:v>499.92629999999855</c:v>
                </c:pt>
                <c:pt idx="300">
                  <c:v>499.96460000000002</c:v>
                </c:pt>
                <c:pt idx="301">
                  <c:v>499.97389999999905</c:v>
                </c:pt>
                <c:pt idx="302">
                  <c:v>499.9787999999985</c:v>
                </c:pt>
                <c:pt idx="303">
                  <c:v>499.97409999999923</c:v>
                </c:pt>
                <c:pt idx="304">
                  <c:v>499.99249999999893</c:v>
                </c:pt>
                <c:pt idx="305">
                  <c:v>499.96819999999855</c:v>
                </c:pt>
                <c:pt idx="306">
                  <c:v>499.99319999999818</c:v>
                </c:pt>
                <c:pt idx="307">
                  <c:v>499.98739999999856</c:v>
                </c:pt>
                <c:pt idx="308">
                  <c:v>500.01080000000002</c:v>
                </c:pt>
              </c:numCache>
            </c:numRef>
          </c:yVal>
          <c:smooth val="0"/>
        </c:ser>
        <c:dLbls>
          <c:showLegendKey val="0"/>
          <c:showVal val="0"/>
          <c:showCatName val="0"/>
          <c:showSerName val="0"/>
          <c:showPercent val="0"/>
          <c:showBubbleSize val="0"/>
        </c:dLbls>
        <c:axId val="19638528"/>
        <c:axId val="24519040"/>
      </c:scatterChart>
      <c:valAx>
        <c:axId val="19638528"/>
        <c:scaling>
          <c:orientation val="minMax"/>
          <c:max val="45"/>
          <c:min val="25"/>
        </c:scaling>
        <c:delete val="0"/>
        <c:axPos val="b"/>
        <c:minorGridlines/>
        <c:title>
          <c:tx>
            <c:rich>
              <a:bodyPr/>
              <a:lstStyle/>
              <a:p>
                <a:pPr>
                  <a:defRPr sz="1100"/>
                </a:pPr>
                <a:r>
                  <a:rPr lang="en-US" dirty="0"/>
                  <a:t>Bias (Volts)</a:t>
                </a:r>
              </a:p>
            </c:rich>
          </c:tx>
          <c:layout/>
          <c:overlay val="0"/>
        </c:title>
        <c:numFmt formatCode="General" sourceLinked="1"/>
        <c:majorTickMark val="out"/>
        <c:minorTickMark val="none"/>
        <c:tickLblPos val="nextTo"/>
        <c:crossAx val="24519040"/>
        <c:crossesAt val="1.0000000000000071E-4"/>
        <c:crossBetween val="midCat"/>
        <c:majorUnit val="5"/>
        <c:minorUnit val="1"/>
      </c:valAx>
      <c:valAx>
        <c:axId val="24519040"/>
        <c:scaling>
          <c:logBase val="10"/>
          <c:orientation val="minMax"/>
          <c:max val="400"/>
          <c:min val="1.0000000000000071E-4"/>
        </c:scaling>
        <c:delete val="0"/>
        <c:axPos val="l"/>
        <c:majorGridlines/>
        <c:minorGridlines/>
        <c:title>
          <c:tx>
            <c:rich>
              <a:bodyPr rot="-5400000" vert="horz"/>
              <a:lstStyle/>
              <a:p>
                <a:pPr>
                  <a:defRPr sz="1100"/>
                </a:pPr>
                <a:r>
                  <a:rPr lang="en-US" dirty="0"/>
                  <a:t>Current (uA)</a:t>
                </a:r>
              </a:p>
            </c:rich>
          </c:tx>
          <c:layout/>
          <c:overlay val="0"/>
        </c:title>
        <c:numFmt formatCode="General" sourceLinked="1"/>
        <c:majorTickMark val="out"/>
        <c:minorTickMark val="none"/>
        <c:tickLblPos val="nextTo"/>
        <c:crossAx val="19638528"/>
        <c:crosses val="autoZero"/>
        <c:crossBetween val="midCat"/>
      </c:valAx>
    </c:plotArea>
    <c:legend>
      <c:legendPos val="r"/>
      <c:layout/>
      <c:overlay val="0"/>
    </c:legend>
    <c:plotVisOnly val="1"/>
    <c:dispBlanksAs val="gap"/>
    <c:showDLblsOverMax val="0"/>
  </c:chart>
  <c:spPr>
    <a:solidFill>
      <a:sysClr val="window" lastClr="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4"/>
          <c:order val="0"/>
          <c:tx>
            <c:v>-50</c:v>
          </c:tx>
          <c:marker>
            <c:symbol val="diamond"/>
            <c:size val="3"/>
          </c:marker>
          <c:xVal>
            <c:numRef>
              <c:f>B!$C$3:$C$2860</c:f>
              <c:numCache>
                <c:formatCode>General</c:formatCode>
                <c:ptCount val="2858"/>
                <c:pt idx="0">
                  <c:v>-1.04</c:v>
                </c:pt>
                <c:pt idx="1">
                  <c:v>-1.03</c:v>
                </c:pt>
                <c:pt idx="2">
                  <c:v>-1.02</c:v>
                </c:pt>
                <c:pt idx="3">
                  <c:v>-1.01</c:v>
                </c:pt>
                <c:pt idx="4">
                  <c:v>-1</c:v>
                </c:pt>
                <c:pt idx="5">
                  <c:v>-0.99</c:v>
                </c:pt>
                <c:pt idx="6">
                  <c:v>-0.98</c:v>
                </c:pt>
                <c:pt idx="7">
                  <c:v>-0.97000000000000064</c:v>
                </c:pt>
                <c:pt idx="8">
                  <c:v>-0.96000000000000063</c:v>
                </c:pt>
                <c:pt idx="9">
                  <c:v>-0.95000000000000062</c:v>
                </c:pt>
                <c:pt idx="10">
                  <c:v>-0.94000000000000061</c:v>
                </c:pt>
                <c:pt idx="11">
                  <c:v>-0.93</c:v>
                </c:pt>
                <c:pt idx="12">
                  <c:v>-0.92</c:v>
                </c:pt>
                <c:pt idx="13">
                  <c:v>-0.91</c:v>
                </c:pt>
                <c:pt idx="14">
                  <c:v>-0.9</c:v>
                </c:pt>
                <c:pt idx="15">
                  <c:v>-0.89</c:v>
                </c:pt>
                <c:pt idx="16">
                  <c:v>-0.88</c:v>
                </c:pt>
                <c:pt idx="17">
                  <c:v>-0.87000000000000188</c:v>
                </c:pt>
                <c:pt idx="18">
                  <c:v>-0.86000000000000065</c:v>
                </c:pt>
                <c:pt idx="19">
                  <c:v>-0.85000000000000064</c:v>
                </c:pt>
                <c:pt idx="20">
                  <c:v>-0.84000000000000064</c:v>
                </c:pt>
                <c:pt idx="21">
                  <c:v>-0.83000000000000063</c:v>
                </c:pt>
                <c:pt idx="22">
                  <c:v>-0.82000000000000062</c:v>
                </c:pt>
                <c:pt idx="23">
                  <c:v>-0.81</c:v>
                </c:pt>
                <c:pt idx="24">
                  <c:v>-0.8</c:v>
                </c:pt>
                <c:pt idx="25">
                  <c:v>-0.79</c:v>
                </c:pt>
                <c:pt idx="26">
                  <c:v>-0.78</c:v>
                </c:pt>
                <c:pt idx="27">
                  <c:v>-0.77000000000000213</c:v>
                </c:pt>
                <c:pt idx="28">
                  <c:v>-0.76000000000000212</c:v>
                </c:pt>
                <c:pt idx="29">
                  <c:v>-0.750000000000002</c:v>
                </c:pt>
                <c:pt idx="30">
                  <c:v>-0.74000000000000188</c:v>
                </c:pt>
                <c:pt idx="31">
                  <c:v>-0.73000000000000065</c:v>
                </c:pt>
                <c:pt idx="32">
                  <c:v>-0.72000000000000064</c:v>
                </c:pt>
                <c:pt idx="33">
                  <c:v>-0.71000000000000063</c:v>
                </c:pt>
                <c:pt idx="34">
                  <c:v>-0.70000000000000062</c:v>
                </c:pt>
                <c:pt idx="35">
                  <c:v>-0.69000000000000061</c:v>
                </c:pt>
                <c:pt idx="36">
                  <c:v>-0.68</c:v>
                </c:pt>
                <c:pt idx="37">
                  <c:v>-0.67000000000000248</c:v>
                </c:pt>
                <c:pt idx="38">
                  <c:v>-0.66000000000000236</c:v>
                </c:pt>
                <c:pt idx="39">
                  <c:v>-0.65000000000000224</c:v>
                </c:pt>
                <c:pt idx="40">
                  <c:v>-0.64000000000000212</c:v>
                </c:pt>
                <c:pt idx="41">
                  <c:v>-0.63000000000000211</c:v>
                </c:pt>
                <c:pt idx="42">
                  <c:v>-0.62000000000000188</c:v>
                </c:pt>
                <c:pt idx="43">
                  <c:v>-0.61000000000000065</c:v>
                </c:pt>
                <c:pt idx="44">
                  <c:v>-0.60000000000000064</c:v>
                </c:pt>
                <c:pt idx="45">
                  <c:v>-0.59</c:v>
                </c:pt>
                <c:pt idx="46">
                  <c:v>-0.58000000000000007</c:v>
                </c:pt>
                <c:pt idx="47">
                  <c:v>-0.56999999999999995</c:v>
                </c:pt>
                <c:pt idx="48">
                  <c:v>-0.56000000000000005</c:v>
                </c:pt>
                <c:pt idx="49">
                  <c:v>-0.55000000000000004</c:v>
                </c:pt>
                <c:pt idx="50">
                  <c:v>-0.54</c:v>
                </c:pt>
                <c:pt idx="51">
                  <c:v>-0.53</c:v>
                </c:pt>
                <c:pt idx="52">
                  <c:v>-0.52</c:v>
                </c:pt>
                <c:pt idx="53">
                  <c:v>-0.51</c:v>
                </c:pt>
                <c:pt idx="54">
                  <c:v>-0.5</c:v>
                </c:pt>
                <c:pt idx="55">
                  <c:v>-0.49000000000000032</c:v>
                </c:pt>
                <c:pt idx="56">
                  <c:v>-0.48000000000000032</c:v>
                </c:pt>
                <c:pt idx="57">
                  <c:v>-0.47000000000000008</c:v>
                </c:pt>
                <c:pt idx="58">
                  <c:v>-0.46</c:v>
                </c:pt>
                <c:pt idx="59">
                  <c:v>-0.45</c:v>
                </c:pt>
                <c:pt idx="60">
                  <c:v>-0.44</c:v>
                </c:pt>
                <c:pt idx="61">
                  <c:v>-0.43000000000000038</c:v>
                </c:pt>
                <c:pt idx="62">
                  <c:v>-0.42000000000000032</c:v>
                </c:pt>
                <c:pt idx="63">
                  <c:v>-0.41000000000000031</c:v>
                </c:pt>
                <c:pt idx="64">
                  <c:v>-0.4</c:v>
                </c:pt>
                <c:pt idx="65">
                  <c:v>-0.39000000000000107</c:v>
                </c:pt>
                <c:pt idx="66">
                  <c:v>-0.38000000000000106</c:v>
                </c:pt>
                <c:pt idx="67">
                  <c:v>-0.37000000000000038</c:v>
                </c:pt>
                <c:pt idx="68">
                  <c:v>-0.36000000000000032</c:v>
                </c:pt>
                <c:pt idx="69">
                  <c:v>-0.35000000000000031</c:v>
                </c:pt>
                <c:pt idx="70">
                  <c:v>-0.34</c:v>
                </c:pt>
                <c:pt idx="71">
                  <c:v>-0.33000000000000124</c:v>
                </c:pt>
                <c:pt idx="72">
                  <c:v>-0.32000000000000106</c:v>
                </c:pt>
                <c:pt idx="73">
                  <c:v>-0.31000000000000094</c:v>
                </c:pt>
                <c:pt idx="74">
                  <c:v>-0.30000000000000032</c:v>
                </c:pt>
                <c:pt idx="75">
                  <c:v>-0.29000000000000031</c:v>
                </c:pt>
                <c:pt idx="76">
                  <c:v>-0.28000000000000008</c:v>
                </c:pt>
                <c:pt idx="77">
                  <c:v>-0.27</c:v>
                </c:pt>
                <c:pt idx="78">
                  <c:v>-0.26</c:v>
                </c:pt>
                <c:pt idx="79">
                  <c:v>-0.25</c:v>
                </c:pt>
                <c:pt idx="80">
                  <c:v>-0.24000000000000021</c:v>
                </c:pt>
                <c:pt idx="81">
                  <c:v>-0.23</c:v>
                </c:pt>
                <c:pt idx="82">
                  <c:v>-0.22</c:v>
                </c:pt>
                <c:pt idx="83">
                  <c:v>-0.21000000000000021</c:v>
                </c:pt>
                <c:pt idx="84">
                  <c:v>-0.2</c:v>
                </c:pt>
                <c:pt idx="85">
                  <c:v>-0.19</c:v>
                </c:pt>
                <c:pt idx="86">
                  <c:v>-0.18000000000000024</c:v>
                </c:pt>
                <c:pt idx="87">
                  <c:v>-0.17</c:v>
                </c:pt>
                <c:pt idx="88">
                  <c:v>-0.16</c:v>
                </c:pt>
                <c:pt idx="89">
                  <c:v>-0.15000000000000024</c:v>
                </c:pt>
                <c:pt idx="90">
                  <c:v>-0.14000000000000001</c:v>
                </c:pt>
                <c:pt idx="91">
                  <c:v>-0.13</c:v>
                </c:pt>
                <c:pt idx="92">
                  <c:v>-0.12000000000000002</c:v>
                </c:pt>
                <c:pt idx="93">
                  <c:v>-0.11</c:v>
                </c:pt>
                <c:pt idx="94">
                  <c:v>-0.1</c:v>
                </c:pt>
                <c:pt idx="95">
                  <c:v>-9.0000000000000024E-2</c:v>
                </c:pt>
                <c:pt idx="96">
                  <c:v>-8.0000000000000043E-2</c:v>
                </c:pt>
                <c:pt idx="97">
                  <c:v>-7.0000000000000021E-2</c:v>
                </c:pt>
                <c:pt idx="98">
                  <c:v>-6.0000000000000032E-2</c:v>
                </c:pt>
                <c:pt idx="99">
                  <c:v>-0.05</c:v>
                </c:pt>
                <c:pt idx="100">
                  <c:v>-4.0000000000000022E-2</c:v>
                </c:pt>
                <c:pt idx="101">
                  <c:v>-3.0000000000000002E-2</c:v>
                </c:pt>
                <c:pt idx="102">
                  <c:v>-2.0000000000000011E-2</c:v>
                </c:pt>
                <c:pt idx="103">
                  <c:v>-1.0000000000000005E-2</c:v>
                </c:pt>
                <c:pt idx="104">
                  <c:v>0</c:v>
                </c:pt>
                <c:pt idx="105">
                  <c:v>50.05</c:v>
                </c:pt>
                <c:pt idx="106">
                  <c:v>50.1</c:v>
                </c:pt>
                <c:pt idx="107">
                  <c:v>50.15</c:v>
                </c:pt>
                <c:pt idx="108">
                  <c:v>50.160000000000011</c:v>
                </c:pt>
                <c:pt idx="109">
                  <c:v>50.17</c:v>
                </c:pt>
                <c:pt idx="110">
                  <c:v>50.18</c:v>
                </c:pt>
                <c:pt idx="111">
                  <c:v>50.190000000000012</c:v>
                </c:pt>
                <c:pt idx="112">
                  <c:v>50.2</c:v>
                </c:pt>
                <c:pt idx="113">
                  <c:v>50.21</c:v>
                </c:pt>
                <c:pt idx="114">
                  <c:v>50.220000000000013</c:v>
                </c:pt>
                <c:pt idx="115">
                  <c:v>50.230000000000011</c:v>
                </c:pt>
                <c:pt idx="116">
                  <c:v>50.24</c:v>
                </c:pt>
                <c:pt idx="117">
                  <c:v>50.25</c:v>
                </c:pt>
                <c:pt idx="118">
                  <c:v>50.260000000000012</c:v>
                </c:pt>
                <c:pt idx="119">
                  <c:v>50.27</c:v>
                </c:pt>
                <c:pt idx="120">
                  <c:v>50.32</c:v>
                </c:pt>
                <c:pt idx="121">
                  <c:v>50.33</c:v>
                </c:pt>
                <c:pt idx="122">
                  <c:v>50.339999999999996</c:v>
                </c:pt>
                <c:pt idx="123">
                  <c:v>50.349999999999994</c:v>
                </c:pt>
                <c:pt idx="124">
                  <c:v>50.36</c:v>
                </c:pt>
                <c:pt idx="125">
                  <c:v>50.37</c:v>
                </c:pt>
                <c:pt idx="126">
                  <c:v>50.42</c:v>
                </c:pt>
                <c:pt idx="127">
                  <c:v>50.47</c:v>
                </c:pt>
                <c:pt idx="128">
                  <c:v>50.52</c:v>
                </c:pt>
                <c:pt idx="129">
                  <c:v>50.57</c:v>
                </c:pt>
                <c:pt idx="130">
                  <c:v>50.620000000000012</c:v>
                </c:pt>
                <c:pt idx="131">
                  <c:v>50.67</c:v>
                </c:pt>
                <c:pt idx="132">
                  <c:v>50.720000000000013</c:v>
                </c:pt>
                <c:pt idx="133">
                  <c:v>50.77</c:v>
                </c:pt>
                <c:pt idx="134">
                  <c:v>50.78</c:v>
                </c:pt>
                <c:pt idx="135">
                  <c:v>50.790000000000013</c:v>
                </c:pt>
                <c:pt idx="136">
                  <c:v>50.8</c:v>
                </c:pt>
                <c:pt idx="137">
                  <c:v>50.809999999999995</c:v>
                </c:pt>
                <c:pt idx="138">
                  <c:v>50.82</c:v>
                </c:pt>
                <c:pt idx="139">
                  <c:v>50.83</c:v>
                </c:pt>
                <c:pt idx="140">
                  <c:v>50.839999999999996</c:v>
                </c:pt>
                <c:pt idx="141">
                  <c:v>50.849999999999994</c:v>
                </c:pt>
                <c:pt idx="142">
                  <c:v>50.86</c:v>
                </c:pt>
                <c:pt idx="143">
                  <c:v>50.87</c:v>
                </c:pt>
                <c:pt idx="144">
                  <c:v>50.92</c:v>
                </c:pt>
                <c:pt idx="145">
                  <c:v>50.93</c:v>
                </c:pt>
                <c:pt idx="146">
                  <c:v>50.94</c:v>
                </c:pt>
                <c:pt idx="147">
                  <c:v>50.949999999999996</c:v>
                </c:pt>
                <c:pt idx="148">
                  <c:v>50.96</c:v>
                </c:pt>
                <c:pt idx="149">
                  <c:v>50.97</c:v>
                </c:pt>
                <c:pt idx="150">
                  <c:v>50.98</c:v>
                </c:pt>
                <c:pt idx="151">
                  <c:v>50.99</c:v>
                </c:pt>
                <c:pt idx="152">
                  <c:v>51</c:v>
                </c:pt>
                <c:pt idx="153">
                  <c:v>51.01</c:v>
                </c:pt>
                <c:pt idx="154">
                  <c:v>51.06</c:v>
                </c:pt>
                <c:pt idx="155">
                  <c:v>51.11</c:v>
                </c:pt>
                <c:pt idx="156">
                  <c:v>51.160000000000011</c:v>
                </c:pt>
                <c:pt idx="157">
                  <c:v>51.21</c:v>
                </c:pt>
                <c:pt idx="158">
                  <c:v>51.260000000000012</c:v>
                </c:pt>
                <c:pt idx="159">
                  <c:v>51.309999999999995</c:v>
                </c:pt>
                <c:pt idx="160">
                  <c:v>51.32</c:v>
                </c:pt>
                <c:pt idx="161">
                  <c:v>51.33</c:v>
                </c:pt>
                <c:pt idx="162">
                  <c:v>51.339999999999996</c:v>
                </c:pt>
                <c:pt idx="163">
                  <c:v>51.39</c:v>
                </c:pt>
                <c:pt idx="164">
                  <c:v>51.4</c:v>
                </c:pt>
                <c:pt idx="165">
                  <c:v>51.449999999999996</c:v>
                </c:pt>
                <c:pt idx="166">
                  <c:v>51.46</c:v>
                </c:pt>
                <c:pt idx="167">
                  <c:v>51.47</c:v>
                </c:pt>
                <c:pt idx="168">
                  <c:v>51.52</c:v>
                </c:pt>
                <c:pt idx="169">
                  <c:v>51.53</c:v>
                </c:pt>
                <c:pt idx="170">
                  <c:v>51.54</c:v>
                </c:pt>
                <c:pt idx="171">
                  <c:v>51.55</c:v>
                </c:pt>
                <c:pt idx="172">
                  <c:v>51.56</c:v>
                </c:pt>
                <c:pt idx="173">
                  <c:v>51.57</c:v>
                </c:pt>
                <c:pt idx="174">
                  <c:v>51.58</c:v>
                </c:pt>
                <c:pt idx="175">
                  <c:v>51.59</c:v>
                </c:pt>
                <c:pt idx="176">
                  <c:v>51.6</c:v>
                </c:pt>
                <c:pt idx="177">
                  <c:v>51.61</c:v>
                </c:pt>
                <c:pt idx="178">
                  <c:v>51.620000000000012</c:v>
                </c:pt>
                <c:pt idx="179">
                  <c:v>51.63</c:v>
                </c:pt>
                <c:pt idx="180">
                  <c:v>51.64</c:v>
                </c:pt>
                <c:pt idx="181">
                  <c:v>51.65</c:v>
                </c:pt>
                <c:pt idx="182">
                  <c:v>51.660000000000011</c:v>
                </c:pt>
                <c:pt idx="183">
                  <c:v>51.67</c:v>
                </c:pt>
                <c:pt idx="184">
                  <c:v>51.68</c:v>
                </c:pt>
                <c:pt idx="185">
                  <c:v>51.690000000000012</c:v>
                </c:pt>
                <c:pt idx="186">
                  <c:v>51.7</c:v>
                </c:pt>
                <c:pt idx="187">
                  <c:v>51.71</c:v>
                </c:pt>
                <c:pt idx="188">
                  <c:v>51.720000000000013</c:v>
                </c:pt>
                <c:pt idx="189">
                  <c:v>51.730000000000011</c:v>
                </c:pt>
                <c:pt idx="190">
                  <c:v>51.74</c:v>
                </c:pt>
                <c:pt idx="191">
                  <c:v>51.75</c:v>
                </c:pt>
                <c:pt idx="192">
                  <c:v>51.760000000000012</c:v>
                </c:pt>
                <c:pt idx="193">
                  <c:v>51.77</c:v>
                </c:pt>
                <c:pt idx="194">
                  <c:v>51.78</c:v>
                </c:pt>
                <c:pt idx="195">
                  <c:v>51.83</c:v>
                </c:pt>
                <c:pt idx="196">
                  <c:v>51.879999999999995</c:v>
                </c:pt>
                <c:pt idx="197">
                  <c:v>51.89</c:v>
                </c:pt>
                <c:pt idx="198">
                  <c:v>51.9</c:v>
                </c:pt>
                <c:pt idx="199">
                  <c:v>51.91</c:v>
                </c:pt>
                <c:pt idx="200">
                  <c:v>51.92</c:v>
                </c:pt>
                <c:pt idx="201">
                  <c:v>51.93</c:v>
                </c:pt>
                <c:pt idx="202">
                  <c:v>51.94</c:v>
                </c:pt>
                <c:pt idx="203">
                  <c:v>51.949999999999996</c:v>
                </c:pt>
                <c:pt idx="204">
                  <c:v>51.96</c:v>
                </c:pt>
                <c:pt idx="205">
                  <c:v>51.97</c:v>
                </c:pt>
                <c:pt idx="206">
                  <c:v>51.98</c:v>
                </c:pt>
                <c:pt idx="207">
                  <c:v>51.99</c:v>
                </c:pt>
                <c:pt idx="208">
                  <c:v>52</c:v>
                </c:pt>
                <c:pt idx="209">
                  <c:v>52.01</c:v>
                </c:pt>
                <c:pt idx="210">
                  <c:v>52.02</c:v>
                </c:pt>
                <c:pt idx="211">
                  <c:v>52.03</c:v>
                </c:pt>
                <c:pt idx="212">
                  <c:v>52.04</c:v>
                </c:pt>
                <c:pt idx="213">
                  <c:v>52.05</c:v>
                </c:pt>
                <c:pt idx="214">
                  <c:v>52.06</c:v>
                </c:pt>
                <c:pt idx="215">
                  <c:v>52.07</c:v>
                </c:pt>
                <c:pt idx="216">
                  <c:v>52.08</c:v>
                </c:pt>
                <c:pt idx="217">
                  <c:v>52.09</c:v>
                </c:pt>
                <c:pt idx="218">
                  <c:v>52.1</c:v>
                </c:pt>
                <c:pt idx="219">
                  <c:v>52.11</c:v>
                </c:pt>
                <c:pt idx="220">
                  <c:v>52.120000000000012</c:v>
                </c:pt>
                <c:pt idx="221">
                  <c:v>52.13</c:v>
                </c:pt>
                <c:pt idx="222">
                  <c:v>52.14</c:v>
                </c:pt>
                <c:pt idx="223">
                  <c:v>52.15</c:v>
                </c:pt>
                <c:pt idx="224">
                  <c:v>52.160000000000011</c:v>
                </c:pt>
                <c:pt idx="225">
                  <c:v>52.17</c:v>
                </c:pt>
                <c:pt idx="226">
                  <c:v>52.220000000000013</c:v>
                </c:pt>
                <c:pt idx="227">
                  <c:v>52.27</c:v>
                </c:pt>
                <c:pt idx="228">
                  <c:v>52.28</c:v>
                </c:pt>
                <c:pt idx="229">
                  <c:v>52.290000000000013</c:v>
                </c:pt>
                <c:pt idx="230">
                  <c:v>52.3</c:v>
                </c:pt>
                <c:pt idx="231">
                  <c:v>52.309999999999995</c:v>
                </c:pt>
                <c:pt idx="232">
                  <c:v>52.32</c:v>
                </c:pt>
                <c:pt idx="233">
                  <c:v>52.33</c:v>
                </c:pt>
                <c:pt idx="234">
                  <c:v>52.339999999999996</c:v>
                </c:pt>
                <c:pt idx="235">
                  <c:v>52.349999999999994</c:v>
                </c:pt>
                <c:pt idx="236">
                  <c:v>52.36</c:v>
                </c:pt>
                <c:pt idx="237">
                  <c:v>52.37</c:v>
                </c:pt>
                <c:pt idx="238">
                  <c:v>52.379999999999995</c:v>
                </c:pt>
                <c:pt idx="239">
                  <c:v>52.39</c:v>
                </c:pt>
                <c:pt idx="240">
                  <c:v>52.4</c:v>
                </c:pt>
                <c:pt idx="241">
                  <c:v>52.41</c:v>
                </c:pt>
                <c:pt idx="242">
                  <c:v>52.42</c:v>
                </c:pt>
                <c:pt idx="243">
                  <c:v>52.43</c:v>
                </c:pt>
                <c:pt idx="244">
                  <c:v>52.44</c:v>
                </c:pt>
                <c:pt idx="245">
                  <c:v>52.449999999999996</c:v>
                </c:pt>
                <c:pt idx="246">
                  <c:v>52.46</c:v>
                </c:pt>
                <c:pt idx="247">
                  <c:v>52.47</c:v>
                </c:pt>
                <c:pt idx="248">
                  <c:v>52.48</c:v>
                </c:pt>
                <c:pt idx="249">
                  <c:v>52.49</c:v>
                </c:pt>
                <c:pt idx="250">
                  <c:v>52.5</c:v>
                </c:pt>
                <c:pt idx="251">
                  <c:v>52.51</c:v>
                </c:pt>
                <c:pt idx="252">
                  <c:v>52.52</c:v>
                </c:pt>
                <c:pt idx="253">
                  <c:v>52.53</c:v>
                </c:pt>
                <c:pt idx="254">
                  <c:v>52.58</c:v>
                </c:pt>
                <c:pt idx="255">
                  <c:v>52.63</c:v>
                </c:pt>
                <c:pt idx="256">
                  <c:v>52.68</c:v>
                </c:pt>
                <c:pt idx="257">
                  <c:v>52.730000000000011</c:v>
                </c:pt>
                <c:pt idx="258">
                  <c:v>52.78</c:v>
                </c:pt>
                <c:pt idx="259">
                  <c:v>52.790000000000013</c:v>
                </c:pt>
                <c:pt idx="260">
                  <c:v>52.8</c:v>
                </c:pt>
                <c:pt idx="261">
                  <c:v>52.809999999999995</c:v>
                </c:pt>
                <c:pt idx="262">
                  <c:v>52.82</c:v>
                </c:pt>
                <c:pt idx="263">
                  <c:v>52.83</c:v>
                </c:pt>
                <c:pt idx="264">
                  <c:v>52.839999999999996</c:v>
                </c:pt>
                <c:pt idx="265">
                  <c:v>52.849999999999994</c:v>
                </c:pt>
                <c:pt idx="266">
                  <c:v>52.86</c:v>
                </c:pt>
                <c:pt idx="267">
                  <c:v>52.87</c:v>
                </c:pt>
                <c:pt idx="268">
                  <c:v>52.879999999999995</c:v>
                </c:pt>
                <c:pt idx="269">
                  <c:v>52.89</c:v>
                </c:pt>
                <c:pt idx="270">
                  <c:v>52.9</c:v>
                </c:pt>
                <c:pt idx="271">
                  <c:v>52.91</c:v>
                </c:pt>
                <c:pt idx="272">
                  <c:v>52.92</c:v>
                </c:pt>
                <c:pt idx="273">
                  <c:v>52.93</c:v>
                </c:pt>
                <c:pt idx="274">
                  <c:v>52.94</c:v>
                </c:pt>
                <c:pt idx="275">
                  <c:v>52.949999999999996</c:v>
                </c:pt>
                <c:pt idx="276">
                  <c:v>52.96</c:v>
                </c:pt>
                <c:pt idx="277">
                  <c:v>52.97</c:v>
                </c:pt>
                <c:pt idx="278">
                  <c:v>52.98</c:v>
                </c:pt>
                <c:pt idx="279">
                  <c:v>52.99</c:v>
                </c:pt>
                <c:pt idx="280">
                  <c:v>53</c:v>
                </c:pt>
                <c:pt idx="281">
                  <c:v>53.01</c:v>
                </c:pt>
                <c:pt idx="282">
                  <c:v>53.02</c:v>
                </c:pt>
                <c:pt idx="283">
                  <c:v>53.03</c:v>
                </c:pt>
                <c:pt idx="284">
                  <c:v>53.04</c:v>
                </c:pt>
                <c:pt idx="285">
                  <c:v>53.05</c:v>
                </c:pt>
                <c:pt idx="286">
                  <c:v>53.06</c:v>
                </c:pt>
                <c:pt idx="287">
                  <c:v>53.07</c:v>
                </c:pt>
                <c:pt idx="288">
                  <c:v>53.08</c:v>
                </c:pt>
                <c:pt idx="289">
                  <c:v>53.09</c:v>
                </c:pt>
                <c:pt idx="290">
                  <c:v>53.1</c:v>
                </c:pt>
                <c:pt idx="291">
                  <c:v>53.11</c:v>
                </c:pt>
                <c:pt idx="292">
                  <c:v>53.120000000000012</c:v>
                </c:pt>
                <c:pt idx="293">
                  <c:v>53.13</c:v>
                </c:pt>
                <c:pt idx="294">
                  <c:v>53.14</c:v>
                </c:pt>
                <c:pt idx="295">
                  <c:v>53.15</c:v>
                </c:pt>
                <c:pt idx="296">
                  <c:v>53.160000000000011</c:v>
                </c:pt>
                <c:pt idx="297">
                  <c:v>53.17</c:v>
                </c:pt>
                <c:pt idx="298">
                  <c:v>53.18</c:v>
                </c:pt>
                <c:pt idx="299">
                  <c:v>53.190000000000012</c:v>
                </c:pt>
                <c:pt idx="300">
                  <c:v>53.2</c:v>
                </c:pt>
                <c:pt idx="301">
                  <c:v>53.21</c:v>
                </c:pt>
                <c:pt idx="302">
                  <c:v>53.220000000000013</c:v>
                </c:pt>
                <c:pt idx="303">
                  <c:v>53.230000000000011</c:v>
                </c:pt>
                <c:pt idx="304">
                  <c:v>53.24</c:v>
                </c:pt>
                <c:pt idx="305">
                  <c:v>53.25</c:v>
                </c:pt>
                <c:pt idx="306">
                  <c:v>53.260000000000012</c:v>
                </c:pt>
                <c:pt idx="307">
                  <c:v>53.27</c:v>
                </c:pt>
                <c:pt idx="308">
                  <c:v>53.28</c:v>
                </c:pt>
                <c:pt idx="309">
                  <c:v>53.290000000000013</c:v>
                </c:pt>
                <c:pt idx="310">
                  <c:v>53.3</c:v>
                </c:pt>
                <c:pt idx="311">
                  <c:v>53.309999999999995</c:v>
                </c:pt>
                <c:pt idx="312">
                  <c:v>53.32</c:v>
                </c:pt>
                <c:pt idx="313">
                  <c:v>53.33</c:v>
                </c:pt>
                <c:pt idx="314">
                  <c:v>53.379999999999995</c:v>
                </c:pt>
                <c:pt idx="315">
                  <c:v>53.43</c:v>
                </c:pt>
                <c:pt idx="316">
                  <c:v>53.48</c:v>
                </c:pt>
                <c:pt idx="317">
                  <c:v>53.49</c:v>
                </c:pt>
                <c:pt idx="318">
                  <c:v>53.54</c:v>
                </c:pt>
                <c:pt idx="319">
                  <c:v>53.59</c:v>
                </c:pt>
                <c:pt idx="320">
                  <c:v>53.64</c:v>
                </c:pt>
                <c:pt idx="321">
                  <c:v>53.65</c:v>
                </c:pt>
                <c:pt idx="322">
                  <c:v>53.660000000000011</c:v>
                </c:pt>
                <c:pt idx="323">
                  <c:v>53.67</c:v>
                </c:pt>
                <c:pt idx="324">
                  <c:v>53.68</c:v>
                </c:pt>
                <c:pt idx="325">
                  <c:v>53.690000000000012</c:v>
                </c:pt>
                <c:pt idx="326">
                  <c:v>53.7</c:v>
                </c:pt>
                <c:pt idx="327">
                  <c:v>53.71</c:v>
                </c:pt>
                <c:pt idx="328">
                  <c:v>53.720000000000013</c:v>
                </c:pt>
                <c:pt idx="329">
                  <c:v>53.730000000000011</c:v>
                </c:pt>
                <c:pt idx="330">
                  <c:v>53.74</c:v>
                </c:pt>
                <c:pt idx="331">
                  <c:v>53.75</c:v>
                </c:pt>
                <c:pt idx="332">
                  <c:v>53.760000000000012</c:v>
                </c:pt>
                <c:pt idx="333">
                  <c:v>53.77</c:v>
                </c:pt>
                <c:pt idx="334">
                  <c:v>53.78</c:v>
                </c:pt>
                <c:pt idx="335">
                  <c:v>53.83</c:v>
                </c:pt>
                <c:pt idx="336">
                  <c:v>53.839999999999996</c:v>
                </c:pt>
                <c:pt idx="337">
                  <c:v>53.849999999999994</c:v>
                </c:pt>
                <c:pt idx="338">
                  <c:v>53.86</c:v>
                </c:pt>
                <c:pt idx="339">
                  <c:v>53.87</c:v>
                </c:pt>
                <c:pt idx="340">
                  <c:v>53.879999999999995</c:v>
                </c:pt>
                <c:pt idx="341">
                  <c:v>53.89</c:v>
                </c:pt>
                <c:pt idx="342">
                  <c:v>53.9</c:v>
                </c:pt>
                <c:pt idx="343">
                  <c:v>53.91</c:v>
                </c:pt>
                <c:pt idx="344">
                  <c:v>53.92</c:v>
                </c:pt>
                <c:pt idx="345">
                  <c:v>53.93</c:v>
                </c:pt>
                <c:pt idx="346">
                  <c:v>53.94</c:v>
                </c:pt>
                <c:pt idx="347">
                  <c:v>53.949999999999996</c:v>
                </c:pt>
                <c:pt idx="348">
                  <c:v>53.96</c:v>
                </c:pt>
                <c:pt idx="349">
                  <c:v>53.97</c:v>
                </c:pt>
                <c:pt idx="350">
                  <c:v>53.98</c:v>
                </c:pt>
                <c:pt idx="351">
                  <c:v>53.99</c:v>
                </c:pt>
                <c:pt idx="352">
                  <c:v>54</c:v>
                </c:pt>
                <c:pt idx="353">
                  <c:v>54.01</c:v>
                </c:pt>
                <c:pt idx="354">
                  <c:v>54.02</c:v>
                </c:pt>
                <c:pt idx="355">
                  <c:v>54.03</c:v>
                </c:pt>
                <c:pt idx="356">
                  <c:v>54.04</c:v>
                </c:pt>
                <c:pt idx="357">
                  <c:v>54.05</c:v>
                </c:pt>
                <c:pt idx="358">
                  <c:v>54.06</c:v>
                </c:pt>
                <c:pt idx="359">
                  <c:v>54.07</c:v>
                </c:pt>
                <c:pt idx="360">
                  <c:v>54.08</c:v>
                </c:pt>
                <c:pt idx="361">
                  <c:v>54.09</c:v>
                </c:pt>
                <c:pt idx="362">
                  <c:v>54.1</c:v>
                </c:pt>
                <c:pt idx="363">
                  <c:v>54.11</c:v>
                </c:pt>
                <c:pt idx="364">
                  <c:v>54.120000000000012</c:v>
                </c:pt>
                <c:pt idx="365">
                  <c:v>54.13</c:v>
                </c:pt>
                <c:pt idx="366">
                  <c:v>54.14</c:v>
                </c:pt>
                <c:pt idx="367">
                  <c:v>54.15</c:v>
                </c:pt>
                <c:pt idx="368">
                  <c:v>54.160000000000011</c:v>
                </c:pt>
                <c:pt idx="369">
                  <c:v>54.17</c:v>
                </c:pt>
                <c:pt idx="370">
                  <c:v>54.18</c:v>
                </c:pt>
                <c:pt idx="371">
                  <c:v>54.190000000000012</c:v>
                </c:pt>
                <c:pt idx="372">
                  <c:v>54.2</c:v>
                </c:pt>
                <c:pt idx="373">
                  <c:v>54.21</c:v>
                </c:pt>
                <c:pt idx="374">
                  <c:v>54.220000000000013</c:v>
                </c:pt>
                <c:pt idx="375">
                  <c:v>54.230000000000011</c:v>
                </c:pt>
                <c:pt idx="376">
                  <c:v>54.28</c:v>
                </c:pt>
                <c:pt idx="377">
                  <c:v>54.290000000000013</c:v>
                </c:pt>
                <c:pt idx="378">
                  <c:v>54.339999999999996</c:v>
                </c:pt>
                <c:pt idx="379">
                  <c:v>54.349999999999994</c:v>
                </c:pt>
                <c:pt idx="380">
                  <c:v>54.36</c:v>
                </c:pt>
                <c:pt idx="381">
                  <c:v>54.41</c:v>
                </c:pt>
                <c:pt idx="382">
                  <c:v>54.46</c:v>
                </c:pt>
                <c:pt idx="383">
                  <c:v>54.51</c:v>
                </c:pt>
                <c:pt idx="384">
                  <c:v>54.52</c:v>
                </c:pt>
                <c:pt idx="385">
                  <c:v>54.53</c:v>
                </c:pt>
                <c:pt idx="386">
                  <c:v>54.54</c:v>
                </c:pt>
                <c:pt idx="387">
                  <c:v>54.59</c:v>
                </c:pt>
                <c:pt idx="388">
                  <c:v>54.6</c:v>
                </c:pt>
                <c:pt idx="389">
                  <c:v>54.61</c:v>
                </c:pt>
                <c:pt idx="390">
                  <c:v>54.620000000000012</c:v>
                </c:pt>
                <c:pt idx="391">
                  <c:v>54.63</c:v>
                </c:pt>
                <c:pt idx="392">
                  <c:v>54.64</c:v>
                </c:pt>
                <c:pt idx="393">
                  <c:v>54.65</c:v>
                </c:pt>
                <c:pt idx="394">
                  <c:v>54.660000000000011</c:v>
                </c:pt>
                <c:pt idx="395">
                  <c:v>54.67</c:v>
                </c:pt>
                <c:pt idx="396">
                  <c:v>54.68</c:v>
                </c:pt>
                <c:pt idx="397">
                  <c:v>54.690000000000012</c:v>
                </c:pt>
                <c:pt idx="398">
                  <c:v>54.7</c:v>
                </c:pt>
                <c:pt idx="399">
                  <c:v>54.71</c:v>
                </c:pt>
                <c:pt idx="400">
                  <c:v>54.760000000000012</c:v>
                </c:pt>
                <c:pt idx="401">
                  <c:v>54.809999999999995</c:v>
                </c:pt>
                <c:pt idx="402">
                  <c:v>54.86</c:v>
                </c:pt>
                <c:pt idx="403">
                  <c:v>54.91</c:v>
                </c:pt>
                <c:pt idx="404">
                  <c:v>54.92</c:v>
                </c:pt>
                <c:pt idx="405">
                  <c:v>54.93</c:v>
                </c:pt>
                <c:pt idx="406">
                  <c:v>54.94</c:v>
                </c:pt>
                <c:pt idx="407">
                  <c:v>54.949999999999996</c:v>
                </c:pt>
                <c:pt idx="408">
                  <c:v>54.96</c:v>
                </c:pt>
                <c:pt idx="409">
                  <c:v>54.97</c:v>
                </c:pt>
                <c:pt idx="410">
                  <c:v>54.98</c:v>
                </c:pt>
                <c:pt idx="411">
                  <c:v>54.99</c:v>
                </c:pt>
                <c:pt idx="412">
                  <c:v>55</c:v>
                </c:pt>
                <c:pt idx="413">
                  <c:v>55.01</c:v>
                </c:pt>
                <c:pt idx="414">
                  <c:v>55.02</c:v>
                </c:pt>
                <c:pt idx="415">
                  <c:v>55.03</c:v>
                </c:pt>
                <c:pt idx="416">
                  <c:v>55.04</c:v>
                </c:pt>
                <c:pt idx="417">
                  <c:v>55.05</c:v>
                </c:pt>
                <c:pt idx="418">
                  <c:v>55.06</c:v>
                </c:pt>
                <c:pt idx="419">
                  <c:v>55.07</c:v>
                </c:pt>
                <c:pt idx="420">
                  <c:v>55.08</c:v>
                </c:pt>
                <c:pt idx="421">
                  <c:v>55.09</c:v>
                </c:pt>
                <c:pt idx="422">
                  <c:v>55.1</c:v>
                </c:pt>
                <c:pt idx="423">
                  <c:v>55.11</c:v>
                </c:pt>
                <c:pt idx="424">
                  <c:v>55.120000000000012</c:v>
                </c:pt>
                <c:pt idx="425">
                  <c:v>55.13</c:v>
                </c:pt>
                <c:pt idx="426">
                  <c:v>55.14</c:v>
                </c:pt>
                <c:pt idx="427">
                  <c:v>55.15</c:v>
                </c:pt>
                <c:pt idx="428">
                  <c:v>55.160000000000011</c:v>
                </c:pt>
                <c:pt idx="429">
                  <c:v>55.17</c:v>
                </c:pt>
                <c:pt idx="430">
                  <c:v>55.18</c:v>
                </c:pt>
                <c:pt idx="431">
                  <c:v>55.190000000000012</c:v>
                </c:pt>
                <c:pt idx="432">
                  <c:v>55.2</c:v>
                </c:pt>
                <c:pt idx="433">
                  <c:v>55.21</c:v>
                </c:pt>
                <c:pt idx="434">
                  <c:v>55.260000000000012</c:v>
                </c:pt>
                <c:pt idx="435">
                  <c:v>55.309999999999995</c:v>
                </c:pt>
                <c:pt idx="436">
                  <c:v>55.36</c:v>
                </c:pt>
                <c:pt idx="437">
                  <c:v>55.37</c:v>
                </c:pt>
                <c:pt idx="438">
                  <c:v>55.379999999999995</c:v>
                </c:pt>
                <c:pt idx="439">
                  <c:v>55.39</c:v>
                </c:pt>
                <c:pt idx="440">
                  <c:v>55.4</c:v>
                </c:pt>
                <c:pt idx="441">
                  <c:v>55.41</c:v>
                </c:pt>
                <c:pt idx="442">
                  <c:v>55.42</c:v>
                </c:pt>
                <c:pt idx="443">
                  <c:v>55.43</c:v>
                </c:pt>
                <c:pt idx="444">
                  <c:v>55.44</c:v>
                </c:pt>
                <c:pt idx="445">
                  <c:v>55.449999999999996</c:v>
                </c:pt>
                <c:pt idx="446">
                  <c:v>55.46</c:v>
                </c:pt>
                <c:pt idx="447">
                  <c:v>55.47</c:v>
                </c:pt>
                <c:pt idx="448">
                  <c:v>55.48</c:v>
                </c:pt>
                <c:pt idx="449">
                  <c:v>55.49</c:v>
                </c:pt>
                <c:pt idx="450">
                  <c:v>55.5</c:v>
                </c:pt>
                <c:pt idx="451">
                  <c:v>55.51</c:v>
                </c:pt>
                <c:pt idx="452">
                  <c:v>55.56</c:v>
                </c:pt>
                <c:pt idx="453">
                  <c:v>55.61</c:v>
                </c:pt>
                <c:pt idx="454">
                  <c:v>55.660000000000011</c:v>
                </c:pt>
                <c:pt idx="455">
                  <c:v>55.71</c:v>
                </c:pt>
                <c:pt idx="456">
                  <c:v>55.760000000000012</c:v>
                </c:pt>
                <c:pt idx="457">
                  <c:v>55.809999999999995</c:v>
                </c:pt>
                <c:pt idx="458">
                  <c:v>55.82</c:v>
                </c:pt>
                <c:pt idx="459">
                  <c:v>55.83</c:v>
                </c:pt>
                <c:pt idx="460">
                  <c:v>55.839999999999996</c:v>
                </c:pt>
                <c:pt idx="461">
                  <c:v>55.849999999999994</c:v>
                </c:pt>
                <c:pt idx="462">
                  <c:v>55.86</c:v>
                </c:pt>
                <c:pt idx="463">
                  <c:v>55.87</c:v>
                </c:pt>
                <c:pt idx="464">
                  <c:v>55.879999999999995</c:v>
                </c:pt>
                <c:pt idx="465">
                  <c:v>55.89</c:v>
                </c:pt>
                <c:pt idx="466">
                  <c:v>55.9</c:v>
                </c:pt>
                <c:pt idx="467">
                  <c:v>55.91</c:v>
                </c:pt>
                <c:pt idx="468">
                  <c:v>55.92</c:v>
                </c:pt>
                <c:pt idx="469">
                  <c:v>55.93</c:v>
                </c:pt>
                <c:pt idx="470">
                  <c:v>55.94</c:v>
                </c:pt>
                <c:pt idx="471">
                  <c:v>55.949999999999996</c:v>
                </c:pt>
                <c:pt idx="472">
                  <c:v>55.96</c:v>
                </c:pt>
                <c:pt idx="473">
                  <c:v>55.97</c:v>
                </c:pt>
                <c:pt idx="474">
                  <c:v>55.98</c:v>
                </c:pt>
                <c:pt idx="475">
                  <c:v>55.99</c:v>
                </c:pt>
                <c:pt idx="476">
                  <c:v>56</c:v>
                </c:pt>
                <c:pt idx="477">
                  <c:v>56.01</c:v>
                </c:pt>
                <c:pt idx="478">
                  <c:v>56.02</c:v>
                </c:pt>
                <c:pt idx="479">
                  <c:v>56.03</c:v>
                </c:pt>
                <c:pt idx="480">
                  <c:v>56.04</c:v>
                </c:pt>
                <c:pt idx="481">
                  <c:v>56.05</c:v>
                </c:pt>
                <c:pt idx="482">
                  <c:v>56.06</c:v>
                </c:pt>
                <c:pt idx="483">
                  <c:v>56.07</c:v>
                </c:pt>
                <c:pt idx="484">
                  <c:v>56.08</c:v>
                </c:pt>
                <c:pt idx="485">
                  <c:v>56.09</c:v>
                </c:pt>
                <c:pt idx="486">
                  <c:v>56.1</c:v>
                </c:pt>
                <c:pt idx="487">
                  <c:v>56.11</c:v>
                </c:pt>
                <c:pt idx="488">
                  <c:v>56.120000000000012</c:v>
                </c:pt>
                <c:pt idx="489">
                  <c:v>56.13</c:v>
                </c:pt>
                <c:pt idx="490">
                  <c:v>56.14</c:v>
                </c:pt>
                <c:pt idx="491">
                  <c:v>56.15</c:v>
                </c:pt>
                <c:pt idx="492">
                  <c:v>56.160000000000011</c:v>
                </c:pt>
                <c:pt idx="493">
                  <c:v>56.17</c:v>
                </c:pt>
                <c:pt idx="494">
                  <c:v>56.18</c:v>
                </c:pt>
                <c:pt idx="495">
                  <c:v>56.190000000000012</c:v>
                </c:pt>
                <c:pt idx="496">
                  <c:v>56.2</c:v>
                </c:pt>
                <c:pt idx="497">
                  <c:v>56.21</c:v>
                </c:pt>
                <c:pt idx="498">
                  <c:v>56.220000000000013</c:v>
                </c:pt>
                <c:pt idx="499">
                  <c:v>56.230000000000011</c:v>
                </c:pt>
                <c:pt idx="500">
                  <c:v>56.24</c:v>
                </c:pt>
                <c:pt idx="501">
                  <c:v>56.25</c:v>
                </c:pt>
                <c:pt idx="502">
                  <c:v>56.260000000000012</c:v>
                </c:pt>
                <c:pt idx="503">
                  <c:v>56.27</c:v>
                </c:pt>
                <c:pt idx="504">
                  <c:v>56.28</c:v>
                </c:pt>
                <c:pt idx="505">
                  <c:v>56.290000000000013</c:v>
                </c:pt>
                <c:pt idx="506">
                  <c:v>56.3</c:v>
                </c:pt>
                <c:pt idx="507">
                  <c:v>56.349999999999994</c:v>
                </c:pt>
                <c:pt idx="508">
                  <c:v>56.36</c:v>
                </c:pt>
                <c:pt idx="509">
                  <c:v>56.37</c:v>
                </c:pt>
                <c:pt idx="510">
                  <c:v>56.379999999999995</c:v>
                </c:pt>
                <c:pt idx="511">
                  <c:v>56.39</c:v>
                </c:pt>
                <c:pt idx="512">
                  <c:v>56.4</c:v>
                </c:pt>
                <c:pt idx="513">
                  <c:v>56.449999999999996</c:v>
                </c:pt>
                <c:pt idx="514">
                  <c:v>56.5</c:v>
                </c:pt>
                <c:pt idx="515">
                  <c:v>56.51</c:v>
                </c:pt>
                <c:pt idx="516">
                  <c:v>56.52</c:v>
                </c:pt>
                <c:pt idx="517">
                  <c:v>56.53</c:v>
                </c:pt>
                <c:pt idx="518">
                  <c:v>56.54</c:v>
                </c:pt>
                <c:pt idx="519">
                  <c:v>56.55</c:v>
                </c:pt>
                <c:pt idx="520">
                  <c:v>56.56</c:v>
                </c:pt>
                <c:pt idx="521">
                  <c:v>56.57</c:v>
                </c:pt>
                <c:pt idx="522">
                  <c:v>56.58</c:v>
                </c:pt>
                <c:pt idx="523">
                  <c:v>56.59</c:v>
                </c:pt>
                <c:pt idx="524">
                  <c:v>56.6</c:v>
                </c:pt>
                <c:pt idx="525">
                  <c:v>56.61</c:v>
                </c:pt>
                <c:pt idx="526">
                  <c:v>56.620000000000012</c:v>
                </c:pt>
                <c:pt idx="527">
                  <c:v>56.63</c:v>
                </c:pt>
                <c:pt idx="528">
                  <c:v>56.64</c:v>
                </c:pt>
                <c:pt idx="529">
                  <c:v>56.65</c:v>
                </c:pt>
                <c:pt idx="530">
                  <c:v>56.660000000000011</c:v>
                </c:pt>
                <c:pt idx="531">
                  <c:v>56.67</c:v>
                </c:pt>
                <c:pt idx="532">
                  <c:v>56.68</c:v>
                </c:pt>
                <c:pt idx="533">
                  <c:v>56.690000000000012</c:v>
                </c:pt>
                <c:pt idx="534">
                  <c:v>56.7</c:v>
                </c:pt>
                <c:pt idx="535">
                  <c:v>56.71</c:v>
                </c:pt>
                <c:pt idx="536">
                  <c:v>56.720000000000013</c:v>
                </c:pt>
                <c:pt idx="537">
                  <c:v>56.730000000000011</c:v>
                </c:pt>
                <c:pt idx="538">
                  <c:v>56.74</c:v>
                </c:pt>
                <c:pt idx="539">
                  <c:v>56.75</c:v>
                </c:pt>
                <c:pt idx="540">
                  <c:v>56.760000000000012</c:v>
                </c:pt>
                <c:pt idx="541">
                  <c:v>56.77</c:v>
                </c:pt>
                <c:pt idx="542">
                  <c:v>56.78</c:v>
                </c:pt>
                <c:pt idx="543">
                  <c:v>56.790000000000013</c:v>
                </c:pt>
                <c:pt idx="544">
                  <c:v>56.8</c:v>
                </c:pt>
                <c:pt idx="545">
                  <c:v>56.809999999999995</c:v>
                </c:pt>
                <c:pt idx="546">
                  <c:v>56.82</c:v>
                </c:pt>
                <c:pt idx="547">
                  <c:v>56.83</c:v>
                </c:pt>
                <c:pt idx="548">
                  <c:v>56.839999999999996</c:v>
                </c:pt>
                <c:pt idx="549">
                  <c:v>56.849999999999994</c:v>
                </c:pt>
                <c:pt idx="550">
                  <c:v>56.86</c:v>
                </c:pt>
                <c:pt idx="551">
                  <c:v>56.87</c:v>
                </c:pt>
                <c:pt idx="552">
                  <c:v>56.879999999999995</c:v>
                </c:pt>
                <c:pt idx="553">
                  <c:v>56.89</c:v>
                </c:pt>
                <c:pt idx="554">
                  <c:v>56.9</c:v>
                </c:pt>
                <c:pt idx="555">
                  <c:v>56.91</c:v>
                </c:pt>
                <c:pt idx="556">
                  <c:v>56.92</c:v>
                </c:pt>
                <c:pt idx="557">
                  <c:v>56.93</c:v>
                </c:pt>
                <c:pt idx="558">
                  <c:v>56.94</c:v>
                </c:pt>
                <c:pt idx="559">
                  <c:v>56.949999999999996</c:v>
                </c:pt>
                <c:pt idx="560">
                  <c:v>56.96</c:v>
                </c:pt>
                <c:pt idx="561">
                  <c:v>56.97</c:v>
                </c:pt>
                <c:pt idx="562">
                  <c:v>56.98</c:v>
                </c:pt>
                <c:pt idx="563">
                  <c:v>56.99</c:v>
                </c:pt>
                <c:pt idx="564">
                  <c:v>57</c:v>
                </c:pt>
                <c:pt idx="565">
                  <c:v>57.01</c:v>
                </c:pt>
                <c:pt idx="566">
                  <c:v>57.02</c:v>
                </c:pt>
                <c:pt idx="567">
                  <c:v>57.03</c:v>
                </c:pt>
                <c:pt idx="568">
                  <c:v>57.04</c:v>
                </c:pt>
                <c:pt idx="569">
                  <c:v>57.05</c:v>
                </c:pt>
                <c:pt idx="570">
                  <c:v>57.06</c:v>
                </c:pt>
                <c:pt idx="571">
                  <c:v>57.07</c:v>
                </c:pt>
                <c:pt idx="572">
                  <c:v>57.08</c:v>
                </c:pt>
                <c:pt idx="573">
                  <c:v>57.09</c:v>
                </c:pt>
                <c:pt idx="574">
                  <c:v>57.1</c:v>
                </c:pt>
                <c:pt idx="575">
                  <c:v>57.11</c:v>
                </c:pt>
                <c:pt idx="576">
                  <c:v>57.120000000000012</c:v>
                </c:pt>
                <c:pt idx="577">
                  <c:v>57.13</c:v>
                </c:pt>
                <c:pt idx="578">
                  <c:v>57.14</c:v>
                </c:pt>
                <c:pt idx="579">
                  <c:v>57.15</c:v>
                </c:pt>
                <c:pt idx="580">
                  <c:v>57.160000000000011</c:v>
                </c:pt>
                <c:pt idx="581">
                  <c:v>57.17</c:v>
                </c:pt>
                <c:pt idx="582">
                  <c:v>57.18</c:v>
                </c:pt>
                <c:pt idx="583">
                  <c:v>57.190000000000012</c:v>
                </c:pt>
                <c:pt idx="584">
                  <c:v>57.2</c:v>
                </c:pt>
                <c:pt idx="585">
                  <c:v>57.21</c:v>
                </c:pt>
                <c:pt idx="586">
                  <c:v>57.220000000000013</c:v>
                </c:pt>
                <c:pt idx="587">
                  <c:v>57.230000000000011</c:v>
                </c:pt>
                <c:pt idx="588">
                  <c:v>57.24</c:v>
                </c:pt>
                <c:pt idx="589">
                  <c:v>57.25</c:v>
                </c:pt>
                <c:pt idx="590">
                  <c:v>57.260000000000012</c:v>
                </c:pt>
                <c:pt idx="591">
                  <c:v>57.27</c:v>
                </c:pt>
                <c:pt idx="592">
                  <c:v>57.28</c:v>
                </c:pt>
                <c:pt idx="593">
                  <c:v>57.290000000000013</c:v>
                </c:pt>
                <c:pt idx="594">
                  <c:v>57.3</c:v>
                </c:pt>
                <c:pt idx="595">
                  <c:v>57.309999999999995</c:v>
                </c:pt>
                <c:pt idx="596">
                  <c:v>57.32</c:v>
                </c:pt>
                <c:pt idx="597">
                  <c:v>57.33</c:v>
                </c:pt>
                <c:pt idx="598">
                  <c:v>57.339999999999996</c:v>
                </c:pt>
                <c:pt idx="599">
                  <c:v>57.349999999999994</c:v>
                </c:pt>
                <c:pt idx="600">
                  <c:v>57.36</c:v>
                </c:pt>
                <c:pt idx="601">
                  <c:v>57.37</c:v>
                </c:pt>
                <c:pt idx="602">
                  <c:v>57.379999999999995</c:v>
                </c:pt>
                <c:pt idx="603">
                  <c:v>57.39</c:v>
                </c:pt>
                <c:pt idx="604">
                  <c:v>57.4</c:v>
                </c:pt>
                <c:pt idx="605">
                  <c:v>57.41</c:v>
                </c:pt>
                <c:pt idx="606">
                  <c:v>57.42</c:v>
                </c:pt>
                <c:pt idx="607">
                  <c:v>57.43</c:v>
                </c:pt>
                <c:pt idx="608">
                  <c:v>57.44</c:v>
                </c:pt>
                <c:pt idx="609">
                  <c:v>57.449999999999996</c:v>
                </c:pt>
                <c:pt idx="610">
                  <c:v>57.46</c:v>
                </c:pt>
                <c:pt idx="611">
                  <c:v>57.47</c:v>
                </c:pt>
                <c:pt idx="612">
                  <c:v>57.48</c:v>
                </c:pt>
                <c:pt idx="613">
                  <c:v>57.49</c:v>
                </c:pt>
                <c:pt idx="614">
                  <c:v>57.5</c:v>
                </c:pt>
                <c:pt idx="615">
                  <c:v>57.51</c:v>
                </c:pt>
                <c:pt idx="616">
                  <c:v>57.52</c:v>
                </c:pt>
                <c:pt idx="617">
                  <c:v>57.53</c:v>
                </c:pt>
                <c:pt idx="618">
                  <c:v>57.54</c:v>
                </c:pt>
                <c:pt idx="619">
                  <c:v>57.55</c:v>
                </c:pt>
                <c:pt idx="620">
                  <c:v>57.56</c:v>
                </c:pt>
                <c:pt idx="621">
                  <c:v>57.57</c:v>
                </c:pt>
                <c:pt idx="622">
                  <c:v>57.58</c:v>
                </c:pt>
                <c:pt idx="623">
                  <c:v>57.59</c:v>
                </c:pt>
                <c:pt idx="624">
                  <c:v>57.6</c:v>
                </c:pt>
                <c:pt idx="625">
                  <c:v>57.61</c:v>
                </c:pt>
                <c:pt idx="626">
                  <c:v>57.620000000000012</c:v>
                </c:pt>
                <c:pt idx="627">
                  <c:v>57.63</c:v>
                </c:pt>
                <c:pt idx="628">
                  <c:v>57.64</c:v>
                </c:pt>
                <c:pt idx="629">
                  <c:v>57.65</c:v>
                </c:pt>
                <c:pt idx="630">
                  <c:v>57.660000000000011</c:v>
                </c:pt>
                <c:pt idx="631">
                  <c:v>57.67</c:v>
                </c:pt>
                <c:pt idx="632">
                  <c:v>57.68</c:v>
                </c:pt>
                <c:pt idx="633">
                  <c:v>57.690000000000012</c:v>
                </c:pt>
                <c:pt idx="634">
                  <c:v>57.7</c:v>
                </c:pt>
                <c:pt idx="635">
                  <c:v>57.71</c:v>
                </c:pt>
                <c:pt idx="636">
                  <c:v>57.720000000000013</c:v>
                </c:pt>
                <c:pt idx="637">
                  <c:v>57.730000000000011</c:v>
                </c:pt>
                <c:pt idx="638">
                  <c:v>57.74</c:v>
                </c:pt>
                <c:pt idx="639">
                  <c:v>57.75</c:v>
                </c:pt>
                <c:pt idx="640">
                  <c:v>57.760000000000012</c:v>
                </c:pt>
                <c:pt idx="641">
                  <c:v>57.77</c:v>
                </c:pt>
                <c:pt idx="642">
                  <c:v>57.78</c:v>
                </c:pt>
                <c:pt idx="643">
                  <c:v>57.790000000000013</c:v>
                </c:pt>
                <c:pt idx="644">
                  <c:v>57.8</c:v>
                </c:pt>
                <c:pt idx="645">
                  <c:v>57.809999999999995</c:v>
                </c:pt>
                <c:pt idx="646">
                  <c:v>57.82</c:v>
                </c:pt>
                <c:pt idx="647">
                  <c:v>57.83</c:v>
                </c:pt>
                <c:pt idx="648">
                  <c:v>57.839999999999996</c:v>
                </c:pt>
                <c:pt idx="649">
                  <c:v>57.849999999999994</c:v>
                </c:pt>
                <c:pt idx="650">
                  <c:v>57.86</c:v>
                </c:pt>
                <c:pt idx="651">
                  <c:v>57.87</c:v>
                </c:pt>
                <c:pt idx="652">
                  <c:v>57.879999999999995</c:v>
                </c:pt>
                <c:pt idx="653">
                  <c:v>57.89</c:v>
                </c:pt>
                <c:pt idx="654">
                  <c:v>57.9</c:v>
                </c:pt>
                <c:pt idx="655">
                  <c:v>57.91</c:v>
                </c:pt>
                <c:pt idx="656">
                  <c:v>57.92</c:v>
                </c:pt>
                <c:pt idx="657">
                  <c:v>57.93</c:v>
                </c:pt>
                <c:pt idx="658">
                  <c:v>57.94</c:v>
                </c:pt>
                <c:pt idx="659">
                  <c:v>57.949999999999996</c:v>
                </c:pt>
                <c:pt idx="660">
                  <c:v>57.96</c:v>
                </c:pt>
                <c:pt idx="661">
                  <c:v>57.97</c:v>
                </c:pt>
                <c:pt idx="662">
                  <c:v>57.98</c:v>
                </c:pt>
                <c:pt idx="663">
                  <c:v>57.99</c:v>
                </c:pt>
                <c:pt idx="664">
                  <c:v>58</c:v>
                </c:pt>
                <c:pt idx="665">
                  <c:v>58.01</c:v>
                </c:pt>
                <c:pt idx="666">
                  <c:v>58.02</c:v>
                </c:pt>
                <c:pt idx="667">
                  <c:v>58.03</c:v>
                </c:pt>
                <c:pt idx="668">
                  <c:v>58.04</c:v>
                </c:pt>
                <c:pt idx="669">
                  <c:v>58.05</c:v>
                </c:pt>
                <c:pt idx="670">
                  <c:v>58.06</c:v>
                </c:pt>
                <c:pt idx="671">
                  <c:v>58.07</c:v>
                </c:pt>
                <c:pt idx="672">
                  <c:v>58.08</c:v>
                </c:pt>
                <c:pt idx="673">
                  <c:v>58.09</c:v>
                </c:pt>
                <c:pt idx="674">
                  <c:v>58.1</c:v>
                </c:pt>
                <c:pt idx="675">
                  <c:v>58.11</c:v>
                </c:pt>
                <c:pt idx="676">
                  <c:v>58.120000000000012</c:v>
                </c:pt>
                <c:pt idx="677">
                  <c:v>58.13</c:v>
                </c:pt>
                <c:pt idx="678">
                  <c:v>58.14</c:v>
                </c:pt>
                <c:pt idx="679">
                  <c:v>58.15</c:v>
                </c:pt>
                <c:pt idx="680">
                  <c:v>58.160000000000011</c:v>
                </c:pt>
                <c:pt idx="681">
                  <c:v>58.17</c:v>
                </c:pt>
                <c:pt idx="682">
                  <c:v>58.18</c:v>
                </c:pt>
                <c:pt idx="683">
                  <c:v>58.190000000000012</c:v>
                </c:pt>
                <c:pt idx="684">
                  <c:v>58.2</c:v>
                </c:pt>
                <c:pt idx="685">
                  <c:v>58.21</c:v>
                </c:pt>
                <c:pt idx="686">
                  <c:v>58.220000000000013</c:v>
                </c:pt>
                <c:pt idx="687">
                  <c:v>58.230000000000011</c:v>
                </c:pt>
                <c:pt idx="688">
                  <c:v>58.24</c:v>
                </c:pt>
                <c:pt idx="689">
                  <c:v>58.25</c:v>
                </c:pt>
                <c:pt idx="690">
                  <c:v>58.260000000000012</c:v>
                </c:pt>
                <c:pt idx="691">
                  <c:v>58.27</c:v>
                </c:pt>
                <c:pt idx="692">
                  <c:v>58.28</c:v>
                </c:pt>
                <c:pt idx="693">
                  <c:v>58.290000000000013</c:v>
                </c:pt>
                <c:pt idx="694">
                  <c:v>58.3</c:v>
                </c:pt>
                <c:pt idx="695">
                  <c:v>58.309999999999995</c:v>
                </c:pt>
                <c:pt idx="696">
                  <c:v>58.32</c:v>
                </c:pt>
                <c:pt idx="697">
                  <c:v>58.33</c:v>
                </c:pt>
                <c:pt idx="698">
                  <c:v>58.339999999999996</c:v>
                </c:pt>
                <c:pt idx="699">
                  <c:v>58.349999999999994</c:v>
                </c:pt>
                <c:pt idx="700">
                  <c:v>58.36</c:v>
                </c:pt>
                <c:pt idx="701">
                  <c:v>58.37</c:v>
                </c:pt>
                <c:pt idx="702">
                  <c:v>58.379999999999995</c:v>
                </c:pt>
                <c:pt idx="703">
                  <c:v>58.39</c:v>
                </c:pt>
                <c:pt idx="704">
                  <c:v>58.4</c:v>
                </c:pt>
                <c:pt idx="705">
                  <c:v>58.41</c:v>
                </c:pt>
                <c:pt idx="706">
                  <c:v>58.42</c:v>
                </c:pt>
                <c:pt idx="707">
                  <c:v>58.43</c:v>
                </c:pt>
                <c:pt idx="708">
                  <c:v>58.44</c:v>
                </c:pt>
                <c:pt idx="709">
                  <c:v>58.449999999999996</c:v>
                </c:pt>
                <c:pt idx="710">
                  <c:v>58.46</c:v>
                </c:pt>
                <c:pt idx="711">
                  <c:v>58.47</c:v>
                </c:pt>
                <c:pt idx="712">
                  <c:v>58.48</c:v>
                </c:pt>
                <c:pt idx="713">
                  <c:v>58.49</c:v>
                </c:pt>
                <c:pt idx="714">
                  <c:v>58.5</c:v>
                </c:pt>
                <c:pt idx="715">
                  <c:v>58.51</c:v>
                </c:pt>
                <c:pt idx="716">
                  <c:v>58.52</c:v>
                </c:pt>
                <c:pt idx="717">
                  <c:v>58.53</c:v>
                </c:pt>
                <c:pt idx="718">
                  <c:v>58.54</c:v>
                </c:pt>
                <c:pt idx="719">
                  <c:v>58.55</c:v>
                </c:pt>
                <c:pt idx="720">
                  <c:v>58.56</c:v>
                </c:pt>
                <c:pt idx="721">
                  <c:v>58.57</c:v>
                </c:pt>
                <c:pt idx="722">
                  <c:v>58.58</c:v>
                </c:pt>
                <c:pt idx="723">
                  <c:v>58.59</c:v>
                </c:pt>
                <c:pt idx="724">
                  <c:v>58.6</c:v>
                </c:pt>
                <c:pt idx="725">
                  <c:v>58.61</c:v>
                </c:pt>
                <c:pt idx="726">
                  <c:v>58.620000000000012</c:v>
                </c:pt>
                <c:pt idx="727">
                  <c:v>58.63</c:v>
                </c:pt>
                <c:pt idx="728">
                  <c:v>58.64</c:v>
                </c:pt>
                <c:pt idx="729">
                  <c:v>58.65</c:v>
                </c:pt>
                <c:pt idx="730">
                  <c:v>58.660000000000011</c:v>
                </c:pt>
                <c:pt idx="731">
                  <c:v>58.67</c:v>
                </c:pt>
                <c:pt idx="732">
                  <c:v>58.68</c:v>
                </c:pt>
                <c:pt idx="733">
                  <c:v>58.690000000000012</c:v>
                </c:pt>
                <c:pt idx="734">
                  <c:v>58.7</c:v>
                </c:pt>
                <c:pt idx="735">
                  <c:v>58.71</c:v>
                </c:pt>
                <c:pt idx="736">
                  <c:v>58.720000000000013</c:v>
                </c:pt>
                <c:pt idx="737">
                  <c:v>58.730000000000011</c:v>
                </c:pt>
                <c:pt idx="738">
                  <c:v>58.74</c:v>
                </c:pt>
                <c:pt idx="739">
                  <c:v>58.75</c:v>
                </c:pt>
                <c:pt idx="740">
                  <c:v>58.760000000000012</c:v>
                </c:pt>
                <c:pt idx="741">
                  <c:v>58.77</c:v>
                </c:pt>
                <c:pt idx="742">
                  <c:v>58.78</c:v>
                </c:pt>
                <c:pt idx="743">
                  <c:v>58.83</c:v>
                </c:pt>
                <c:pt idx="744">
                  <c:v>58.879999999999995</c:v>
                </c:pt>
                <c:pt idx="745">
                  <c:v>58.89</c:v>
                </c:pt>
                <c:pt idx="746">
                  <c:v>58.9</c:v>
                </c:pt>
                <c:pt idx="747">
                  <c:v>58.949999999999996</c:v>
                </c:pt>
                <c:pt idx="748">
                  <c:v>58.96</c:v>
                </c:pt>
                <c:pt idx="749">
                  <c:v>58.97</c:v>
                </c:pt>
                <c:pt idx="750">
                  <c:v>58.98</c:v>
                </c:pt>
                <c:pt idx="751">
                  <c:v>58.99</c:v>
                </c:pt>
                <c:pt idx="752">
                  <c:v>59</c:v>
                </c:pt>
                <c:pt idx="753">
                  <c:v>59.01</c:v>
                </c:pt>
                <c:pt idx="754">
                  <c:v>59.02</c:v>
                </c:pt>
                <c:pt idx="755">
                  <c:v>59.03</c:v>
                </c:pt>
                <c:pt idx="756">
                  <c:v>59.04</c:v>
                </c:pt>
                <c:pt idx="757">
                  <c:v>59.05</c:v>
                </c:pt>
                <c:pt idx="758">
                  <c:v>59.06</c:v>
                </c:pt>
                <c:pt idx="759">
                  <c:v>59.07</c:v>
                </c:pt>
                <c:pt idx="760">
                  <c:v>59.08</c:v>
                </c:pt>
                <c:pt idx="761">
                  <c:v>59.09</c:v>
                </c:pt>
                <c:pt idx="762">
                  <c:v>59.1</c:v>
                </c:pt>
                <c:pt idx="763">
                  <c:v>59.11</c:v>
                </c:pt>
                <c:pt idx="764">
                  <c:v>59.120000000000012</c:v>
                </c:pt>
                <c:pt idx="765">
                  <c:v>59.13</c:v>
                </c:pt>
                <c:pt idx="766">
                  <c:v>59.14</c:v>
                </c:pt>
                <c:pt idx="767">
                  <c:v>59.15</c:v>
                </c:pt>
                <c:pt idx="768">
                  <c:v>59.160000000000011</c:v>
                </c:pt>
                <c:pt idx="769">
                  <c:v>59.17</c:v>
                </c:pt>
                <c:pt idx="770">
                  <c:v>59.18</c:v>
                </c:pt>
                <c:pt idx="771">
                  <c:v>59.190000000000012</c:v>
                </c:pt>
                <c:pt idx="772">
                  <c:v>59.2</c:v>
                </c:pt>
                <c:pt idx="773">
                  <c:v>59.21</c:v>
                </c:pt>
                <c:pt idx="774">
                  <c:v>59.220000000000013</c:v>
                </c:pt>
                <c:pt idx="775">
                  <c:v>59.230000000000011</c:v>
                </c:pt>
                <c:pt idx="776">
                  <c:v>59.24</c:v>
                </c:pt>
                <c:pt idx="777">
                  <c:v>59.25</c:v>
                </c:pt>
                <c:pt idx="778">
                  <c:v>59.260000000000012</c:v>
                </c:pt>
                <c:pt idx="779">
                  <c:v>59.27</c:v>
                </c:pt>
                <c:pt idx="780">
                  <c:v>59.28</c:v>
                </c:pt>
                <c:pt idx="781">
                  <c:v>59.290000000000013</c:v>
                </c:pt>
                <c:pt idx="782">
                  <c:v>59.3</c:v>
                </c:pt>
                <c:pt idx="783">
                  <c:v>59.309999999999995</c:v>
                </c:pt>
                <c:pt idx="784">
                  <c:v>59.32</c:v>
                </c:pt>
                <c:pt idx="785">
                  <c:v>59.33</c:v>
                </c:pt>
                <c:pt idx="786">
                  <c:v>59.339999999999996</c:v>
                </c:pt>
                <c:pt idx="787">
                  <c:v>59.349999999999994</c:v>
                </c:pt>
                <c:pt idx="788">
                  <c:v>59.36</c:v>
                </c:pt>
                <c:pt idx="789">
                  <c:v>59.37</c:v>
                </c:pt>
                <c:pt idx="790">
                  <c:v>59.379999999999995</c:v>
                </c:pt>
                <c:pt idx="791">
                  <c:v>59.39</c:v>
                </c:pt>
                <c:pt idx="792">
                  <c:v>59.4</c:v>
                </c:pt>
                <c:pt idx="793">
                  <c:v>59.41</c:v>
                </c:pt>
                <c:pt idx="794">
                  <c:v>59.42</c:v>
                </c:pt>
                <c:pt idx="795">
                  <c:v>59.43</c:v>
                </c:pt>
                <c:pt idx="796">
                  <c:v>59.44</c:v>
                </c:pt>
                <c:pt idx="797">
                  <c:v>59.449999999999996</c:v>
                </c:pt>
                <c:pt idx="798">
                  <c:v>59.46</c:v>
                </c:pt>
                <c:pt idx="799">
                  <c:v>59.47</c:v>
                </c:pt>
                <c:pt idx="800">
                  <c:v>59.48</c:v>
                </c:pt>
                <c:pt idx="801">
                  <c:v>59.49</c:v>
                </c:pt>
                <c:pt idx="802">
                  <c:v>59.5</c:v>
                </c:pt>
                <c:pt idx="803">
                  <c:v>59.51</c:v>
                </c:pt>
                <c:pt idx="804">
                  <c:v>59.52</c:v>
                </c:pt>
                <c:pt idx="805">
                  <c:v>59.53</c:v>
                </c:pt>
                <c:pt idx="806">
                  <c:v>59.54</c:v>
                </c:pt>
                <c:pt idx="807">
                  <c:v>59.55</c:v>
                </c:pt>
                <c:pt idx="808">
                  <c:v>59.56</c:v>
                </c:pt>
                <c:pt idx="809">
                  <c:v>59.57</c:v>
                </c:pt>
                <c:pt idx="810">
                  <c:v>59.58</c:v>
                </c:pt>
                <c:pt idx="811">
                  <c:v>59.59</c:v>
                </c:pt>
                <c:pt idx="812">
                  <c:v>59.6</c:v>
                </c:pt>
                <c:pt idx="813">
                  <c:v>59.61</c:v>
                </c:pt>
                <c:pt idx="814">
                  <c:v>59.620000000000012</c:v>
                </c:pt>
                <c:pt idx="815">
                  <c:v>59.63</c:v>
                </c:pt>
                <c:pt idx="816">
                  <c:v>59.64</c:v>
                </c:pt>
                <c:pt idx="817">
                  <c:v>59.65</c:v>
                </c:pt>
                <c:pt idx="818">
                  <c:v>59.660000000000011</c:v>
                </c:pt>
                <c:pt idx="819">
                  <c:v>59.67</c:v>
                </c:pt>
                <c:pt idx="820">
                  <c:v>59.68</c:v>
                </c:pt>
                <c:pt idx="821">
                  <c:v>59.690000000000012</c:v>
                </c:pt>
                <c:pt idx="822">
                  <c:v>59.7</c:v>
                </c:pt>
                <c:pt idx="823">
                  <c:v>59.71</c:v>
                </c:pt>
                <c:pt idx="824">
                  <c:v>59.720000000000013</c:v>
                </c:pt>
                <c:pt idx="825">
                  <c:v>59.730000000000011</c:v>
                </c:pt>
                <c:pt idx="826">
                  <c:v>59.74</c:v>
                </c:pt>
                <c:pt idx="827">
                  <c:v>59.75</c:v>
                </c:pt>
                <c:pt idx="828">
                  <c:v>59.760000000000012</c:v>
                </c:pt>
                <c:pt idx="829">
                  <c:v>59.77</c:v>
                </c:pt>
                <c:pt idx="830">
                  <c:v>59.78</c:v>
                </c:pt>
                <c:pt idx="831">
                  <c:v>59.790000000000013</c:v>
                </c:pt>
                <c:pt idx="832">
                  <c:v>59.8</c:v>
                </c:pt>
                <c:pt idx="833">
                  <c:v>59.809999999999995</c:v>
                </c:pt>
                <c:pt idx="834">
                  <c:v>59.82</c:v>
                </c:pt>
                <c:pt idx="835">
                  <c:v>59.83</c:v>
                </c:pt>
                <c:pt idx="836">
                  <c:v>59.839999999999996</c:v>
                </c:pt>
                <c:pt idx="837">
                  <c:v>59.849999999999994</c:v>
                </c:pt>
                <c:pt idx="838">
                  <c:v>59.86</c:v>
                </c:pt>
                <c:pt idx="839">
                  <c:v>59.87</c:v>
                </c:pt>
                <c:pt idx="840">
                  <c:v>59.879999999999995</c:v>
                </c:pt>
                <c:pt idx="841">
                  <c:v>59.89</c:v>
                </c:pt>
                <c:pt idx="842">
                  <c:v>59.9</c:v>
                </c:pt>
                <c:pt idx="843">
                  <c:v>59.91</c:v>
                </c:pt>
                <c:pt idx="844">
                  <c:v>59.92</c:v>
                </c:pt>
                <c:pt idx="845">
                  <c:v>59.93</c:v>
                </c:pt>
                <c:pt idx="846">
                  <c:v>59.94</c:v>
                </c:pt>
                <c:pt idx="847">
                  <c:v>59.949999999999996</c:v>
                </c:pt>
                <c:pt idx="848">
                  <c:v>59.96</c:v>
                </c:pt>
                <c:pt idx="849">
                  <c:v>59.97</c:v>
                </c:pt>
                <c:pt idx="850">
                  <c:v>59.98</c:v>
                </c:pt>
                <c:pt idx="851">
                  <c:v>59.99</c:v>
                </c:pt>
                <c:pt idx="852">
                  <c:v>60</c:v>
                </c:pt>
                <c:pt idx="853">
                  <c:v>60.01</c:v>
                </c:pt>
                <c:pt idx="854">
                  <c:v>60.02</c:v>
                </c:pt>
                <c:pt idx="855">
                  <c:v>60.03</c:v>
                </c:pt>
                <c:pt idx="856">
                  <c:v>60.04</c:v>
                </c:pt>
                <c:pt idx="857">
                  <c:v>60.05</c:v>
                </c:pt>
                <c:pt idx="858">
                  <c:v>60.06</c:v>
                </c:pt>
                <c:pt idx="859">
                  <c:v>60.07</c:v>
                </c:pt>
                <c:pt idx="860">
                  <c:v>60.08</c:v>
                </c:pt>
                <c:pt idx="861">
                  <c:v>60.09</c:v>
                </c:pt>
                <c:pt idx="862">
                  <c:v>60.1</c:v>
                </c:pt>
                <c:pt idx="863">
                  <c:v>60.11</c:v>
                </c:pt>
                <c:pt idx="864">
                  <c:v>60.120000000000012</c:v>
                </c:pt>
                <c:pt idx="865">
                  <c:v>60.13</c:v>
                </c:pt>
                <c:pt idx="866">
                  <c:v>60.14</c:v>
                </c:pt>
                <c:pt idx="867">
                  <c:v>60.15</c:v>
                </c:pt>
                <c:pt idx="868">
                  <c:v>60.160000000000011</c:v>
                </c:pt>
                <c:pt idx="869">
                  <c:v>60.17</c:v>
                </c:pt>
                <c:pt idx="870">
                  <c:v>60.18</c:v>
                </c:pt>
                <c:pt idx="871">
                  <c:v>60.190000000000012</c:v>
                </c:pt>
                <c:pt idx="872">
                  <c:v>60.2</c:v>
                </c:pt>
                <c:pt idx="873">
                  <c:v>60.21</c:v>
                </c:pt>
                <c:pt idx="874">
                  <c:v>60.220000000000013</c:v>
                </c:pt>
                <c:pt idx="875">
                  <c:v>60.230000000000011</c:v>
                </c:pt>
                <c:pt idx="876">
                  <c:v>60.24</c:v>
                </c:pt>
                <c:pt idx="877">
                  <c:v>60.25</c:v>
                </c:pt>
                <c:pt idx="878">
                  <c:v>60.260000000000012</c:v>
                </c:pt>
                <c:pt idx="879">
                  <c:v>60.27</c:v>
                </c:pt>
                <c:pt idx="880">
                  <c:v>60.28</c:v>
                </c:pt>
                <c:pt idx="881">
                  <c:v>60.290000000000013</c:v>
                </c:pt>
                <c:pt idx="882">
                  <c:v>60.3</c:v>
                </c:pt>
                <c:pt idx="883">
                  <c:v>60.309999999999995</c:v>
                </c:pt>
                <c:pt idx="884">
                  <c:v>60.32</c:v>
                </c:pt>
                <c:pt idx="885">
                  <c:v>60.33</c:v>
                </c:pt>
                <c:pt idx="886">
                  <c:v>60.339999999999996</c:v>
                </c:pt>
                <c:pt idx="887">
                  <c:v>60.349999999999994</c:v>
                </c:pt>
                <c:pt idx="888">
                  <c:v>60.36</c:v>
                </c:pt>
                <c:pt idx="889">
                  <c:v>60.37</c:v>
                </c:pt>
                <c:pt idx="890">
                  <c:v>60.379999999999995</c:v>
                </c:pt>
                <c:pt idx="891">
                  <c:v>60.39</c:v>
                </c:pt>
                <c:pt idx="892">
                  <c:v>60.4</c:v>
                </c:pt>
                <c:pt idx="893">
                  <c:v>60.41</c:v>
                </c:pt>
                <c:pt idx="894">
                  <c:v>60.42</c:v>
                </c:pt>
                <c:pt idx="895">
                  <c:v>60.43</c:v>
                </c:pt>
                <c:pt idx="896">
                  <c:v>60.44</c:v>
                </c:pt>
                <c:pt idx="897">
                  <c:v>60.449999999999996</c:v>
                </c:pt>
                <c:pt idx="898">
                  <c:v>60.46</c:v>
                </c:pt>
                <c:pt idx="899">
                  <c:v>60.47</c:v>
                </c:pt>
                <c:pt idx="900">
                  <c:v>60.48</c:v>
                </c:pt>
                <c:pt idx="901">
                  <c:v>60.49</c:v>
                </c:pt>
                <c:pt idx="902">
                  <c:v>60.5</c:v>
                </c:pt>
                <c:pt idx="903">
                  <c:v>60.51</c:v>
                </c:pt>
                <c:pt idx="904">
                  <c:v>60.52</c:v>
                </c:pt>
                <c:pt idx="905">
                  <c:v>60.53</c:v>
                </c:pt>
                <c:pt idx="906">
                  <c:v>60.54</c:v>
                </c:pt>
                <c:pt idx="907">
                  <c:v>60.55</c:v>
                </c:pt>
                <c:pt idx="908">
                  <c:v>60.56</c:v>
                </c:pt>
                <c:pt idx="909">
                  <c:v>60.57</c:v>
                </c:pt>
                <c:pt idx="910">
                  <c:v>60.58</c:v>
                </c:pt>
                <c:pt idx="911">
                  <c:v>60.59</c:v>
                </c:pt>
                <c:pt idx="912">
                  <c:v>60.6</c:v>
                </c:pt>
                <c:pt idx="913">
                  <c:v>60.61</c:v>
                </c:pt>
                <c:pt idx="914">
                  <c:v>60.620000000000012</c:v>
                </c:pt>
                <c:pt idx="915">
                  <c:v>60.63</c:v>
                </c:pt>
                <c:pt idx="916">
                  <c:v>60.64</c:v>
                </c:pt>
                <c:pt idx="917">
                  <c:v>60.65</c:v>
                </c:pt>
                <c:pt idx="918">
                  <c:v>60.660000000000011</c:v>
                </c:pt>
                <c:pt idx="919">
                  <c:v>60.67</c:v>
                </c:pt>
                <c:pt idx="920">
                  <c:v>60.68</c:v>
                </c:pt>
                <c:pt idx="921">
                  <c:v>60.690000000000012</c:v>
                </c:pt>
                <c:pt idx="922">
                  <c:v>60.7</c:v>
                </c:pt>
                <c:pt idx="923">
                  <c:v>60.71</c:v>
                </c:pt>
                <c:pt idx="924">
                  <c:v>60.720000000000013</c:v>
                </c:pt>
                <c:pt idx="925">
                  <c:v>60.730000000000011</c:v>
                </c:pt>
                <c:pt idx="926">
                  <c:v>60.74</c:v>
                </c:pt>
                <c:pt idx="927">
                  <c:v>60.75</c:v>
                </c:pt>
                <c:pt idx="928">
                  <c:v>60.760000000000012</c:v>
                </c:pt>
                <c:pt idx="929">
                  <c:v>60.77</c:v>
                </c:pt>
                <c:pt idx="930">
                  <c:v>60.78</c:v>
                </c:pt>
                <c:pt idx="931">
                  <c:v>60.790000000000013</c:v>
                </c:pt>
                <c:pt idx="932">
                  <c:v>60.8</c:v>
                </c:pt>
                <c:pt idx="933">
                  <c:v>60.809999999999995</c:v>
                </c:pt>
                <c:pt idx="934">
                  <c:v>60.82</c:v>
                </c:pt>
                <c:pt idx="935">
                  <c:v>60.83</c:v>
                </c:pt>
                <c:pt idx="936">
                  <c:v>60.839999999999996</c:v>
                </c:pt>
                <c:pt idx="937">
                  <c:v>60.849999999999994</c:v>
                </c:pt>
                <c:pt idx="938">
                  <c:v>60.86</c:v>
                </c:pt>
                <c:pt idx="939">
                  <c:v>60.87</c:v>
                </c:pt>
                <c:pt idx="940">
                  <c:v>60.879999999999995</c:v>
                </c:pt>
                <c:pt idx="941">
                  <c:v>60.89</c:v>
                </c:pt>
                <c:pt idx="942">
                  <c:v>60.9</c:v>
                </c:pt>
                <c:pt idx="943">
                  <c:v>60.91</c:v>
                </c:pt>
                <c:pt idx="944">
                  <c:v>60.92</c:v>
                </c:pt>
                <c:pt idx="945">
                  <c:v>60.93</c:v>
                </c:pt>
                <c:pt idx="946">
                  <c:v>60.94</c:v>
                </c:pt>
                <c:pt idx="947">
                  <c:v>60.949999999999996</c:v>
                </c:pt>
                <c:pt idx="948">
                  <c:v>60.96</c:v>
                </c:pt>
                <c:pt idx="949">
                  <c:v>60.97</c:v>
                </c:pt>
                <c:pt idx="950">
                  <c:v>60.98</c:v>
                </c:pt>
                <c:pt idx="951">
                  <c:v>60.99</c:v>
                </c:pt>
                <c:pt idx="952">
                  <c:v>61</c:v>
                </c:pt>
                <c:pt idx="953">
                  <c:v>61.01</c:v>
                </c:pt>
                <c:pt idx="954">
                  <c:v>61.02</c:v>
                </c:pt>
                <c:pt idx="955">
                  <c:v>61.03</c:v>
                </c:pt>
                <c:pt idx="956">
                  <c:v>61.04</c:v>
                </c:pt>
                <c:pt idx="957">
                  <c:v>61.05</c:v>
                </c:pt>
                <c:pt idx="958">
                  <c:v>61.06</c:v>
                </c:pt>
                <c:pt idx="959">
                  <c:v>61.07</c:v>
                </c:pt>
                <c:pt idx="960">
                  <c:v>61.08</c:v>
                </c:pt>
                <c:pt idx="961">
                  <c:v>61.09</c:v>
                </c:pt>
                <c:pt idx="962">
                  <c:v>61.1</c:v>
                </c:pt>
                <c:pt idx="963">
                  <c:v>61.11</c:v>
                </c:pt>
                <c:pt idx="964">
                  <c:v>61.120000000000012</c:v>
                </c:pt>
                <c:pt idx="965">
                  <c:v>61.13</c:v>
                </c:pt>
                <c:pt idx="966">
                  <c:v>61.14</c:v>
                </c:pt>
                <c:pt idx="967">
                  <c:v>61.15</c:v>
                </c:pt>
                <c:pt idx="968">
                  <c:v>61.160000000000011</c:v>
                </c:pt>
                <c:pt idx="969">
                  <c:v>61.17</c:v>
                </c:pt>
                <c:pt idx="970">
                  <c:v>61.18</c:v>
                </c:pt>
                <c:pt idx="971">
                  <c:v>61.190000000000012</c:v>
                </c:pt>
                <c:pt idx="972">
                  <c:v>61.2</c:v>
                </c:pt>
                <c:pt idx="973">
                  <c:v>61.21</c:v>
                </c:pt>
                <c:pt idx="974">
                  <c:v>61.220000000000013</c:v>
                </c:pt>
                <c:pt idx="975">
                  <c:v>61.230000000000011</c:v>
                </c:pt>
                <c:pt idx="976">
                  <c:v>61.24</c:v>
                </c:pt>
                <c:pt idx="977">
                  <c:v>61.25</c:v>
                </c:pt>
                <c:pt idx="978">
                  <c:v>61.260000000000012</c:v>
                </c:pt>
                <c:pt idx="979">
                  <c:v>61.27</c:v>
                </c:pt>
                <c:pt idx="980">
                  <c:v>61.28</c:v>
                </c:pt>
                <c:pt idx="981">
                  <c:v>61.290000000000013</c:v>
                </c:pt>
                <c:pt idx="982">
                  <c:v>61.3</c:v>
                </c:pt>
                <c:pt idx="983">
                  <c:v>61.309999999999995</c:v>
                </c:pt>
                <c:pt idx="984">
                  <c:v>61.32</c:v>
                </c:pt>
                <c:pt idx="985">
                  <c:v>61.33</c:v>
                </c:pt>
                <c:pt idx="986">
                  <c:v>61.339999999999996</c:v>
                </c:pt>
                <c:pt idx="987">
                  <c:v>61.349999999999994</c:v>
                </c:pt>
                <c:pt idx="988">
                  <c:v>61.36</c:v>
                </c:pt>
                <c:pt idx="989">
                  <c:v>61.37</c:v>
                </c:pt>
                <c:pt idx="990">
                  <c:v>61.379999999999995</c:v>
                </c:pt>
                <c:pt idx="991">
                  <c:v>61.39</c:v>
                </c:pt>
                <c:pt idx="992">
                  <c:v>61.4</c:v>
                </c:pt>
                <c:pt idx="993">
                  <c:v>61.41</c:v>
                </c:pt>
                <c:pt idx="994">
                  <c:v>61.42</c:v>
                </c:pt>
                <c:pt idx="995">
                  <c:v>61.43</c:v>
                </c:pt>
                <c:pt idx="996">
                  <c:v>61.44</c:v>
                </c:pt>
                <c:pt idx="997">
                  <c:v>61.449999999999996</c:v>
                </c:pt>
                <c:pt idx="998">
                  <c:v>61.46</c:v>
                </c:pt>
                <c:pt idx="999">
                  <c:v>61.47</c:v>
                </c:pt>
                <c:pt idx="1000">
                  <c:v>61.48</c:v>
                </c:pt>
                <c:pt idx="1001">
                  <c:v>61.49</c:v>
                </c:pt>
                <c:pt idx="1002">
                  <c:v>61.5</c:v>
                </c:pt>
                <c:pt idx="1003">
                  <c:v>61.51</c:v>
                </c:pt>
                <c:pt idx="1004">
                  <c:v>61.52</c:v>
                </c:pt>
                <c:pt idx="1005">
                  <c:v>61.53</c:v>
                </c:pt>
                <c:pt idx="1006">
                  <c:v>61.54</c:v>
                </c:pt>
                <c:pt idx="1007">
                  <c:v>61.55</c:v>
                </c:pt>
                <c:pt idx="1008">
                  <c:v>61.56</c:v>
                </c:pt>
                <c:pt idx="1009">
                  <c:v>61.57</c:v>
                </c:pt>
                <c:pt idx="1010">
                  <c:v>61.58</c:v>
                </c:pt>
                <c:pt idx="1011">
                  <c:v>61.59</c:v>
                </c:pt>
                <c:pt idx="1012">
                  <c:v>61.6</c:v>
                </c:pt>
                <c:pt idx="1013">
                  <c:v>61.61</c:v>
                </c:pt>
                <c:pt idx="1014">
                  <c:v>61.620000000000012</c:v>
                </c:pt>
                <c:pt idx="1015">
                  <c:v>61.63</c:v>
                </c:pt>
                <c:pt idx="1016">
                  <c:v>61.64</c:v>
                </c:pt>
                <c:pt idx="1017">
                  <c:v>61.65</c:v>
                </c:pt>
                <c:pt idx="1018">
                  <c:v>61.660000000000011</c:v>
                </c:pt>
                <c:pt idx="1019">
                  <c:v>61.67</c:v>
                </c:pt>
                <c:pt idx="1020">
                  <c:v>61.68</c:v>
                </c:pt>
                <c:pt idx="1021">
                  <c:v>61.690000000000012</c:v>
                </c:pt>
                <c:pt idx="1022">
                  <c:v>61.7</c:v>
                </c:pt>
                <c:pt idx="1023">
                  <c:v>61.71</c:v>
                </c:pt>
                <c:pt idx="1024">
                  <c:v>61.720000000000013</c:v>
                </c:pt>
                <c:pt idx="1025">
                  <c:v>61.730000000000011</c:v>
                </c:pt>
                <c:pt idx="1026">
                  <c:v>61.74</c:v>
                </c:pt>
                <c:pt idx="1027">
                  <c:v>61.75</c:v>
                </c:pt>
                <c:pt idx="1028">
                  <c:v>61.760000000000012</c:v>
                </c:pt>
                <c:pt idx="1029">
                  <c:v>61.77</c:v>
                </c:pt>
                <c:pt idx="1030">
                  <c:v>61.78</c:v>
                </c:pt>
                <c:pt idx="1031">
                  <c:v>61.790000000000013</c:v>
                </c:pt>
                <c:pt idx="1032">
                  <c:v>61.8</c:v>
                </c:pt>
                <c:pt idx="1033">
                  <c:v>61.809999999999995</c:v>
                </c:pt>
                <c:pt idx="1034">
                  <c:v>61.82</c:v>
                </c:pt>
                <c:pt idx="1035">
                  <c:v>61.83</c:v>
                </c:pt>
                <c:pt idx="1036">
                  <c:v>61.839999999999996</c:v>
                </c:pt>
                <c:pt idx="1037">
                  <c:v>61.849999999999994</c:v>
                </c:pt>
                <c:pt idx="1038">
                  <c:v>61.86</c:v>
                </c:pt>
                <c:pt idx="1039">
                  <c:v>61.87</c:v>
                </c:pt>
                <c:pt idx="1040">
                  <c:v>61.879999999999995</c:v>
                </c:pt>
                <c:pt idx="1041">
                  <c:v>61.89</c:v>
                </c:pt>
                <c:pt idx="1042">
                  <c:v>61.9</c:v>
                </c:pt>
                <c:pt idx="1043">
                  <c:v>61.91</c:v>
                </c:pt>
                <c:pt idx="1044">
                  <c:v>61.92</c:v>
                </c:pt>
                <c:pt idx="1045">
                  <c:v>61.93</c:v>
                </c:pt>
                <c:pt idx="1046">
                  <c:v>61.94</c:v>
                </c:pt>
                <c:pt idx="1047">
                  <c:v>61.949999999999996</c:v>
                </c:pt>
                <c:pt idx="1048">
                  <c:v>61.96</c:v>
                </c:pt>
                <c:pt idx="1049">
                  <c:v>61.97</c:v>
                </c:pt>
                <c:pt idx="1050">
                  <c:v>61.98</c:v>
                </c:pt>
                <c:pt idx="1051">
                  <c:v>61.99</c:v>
                </c:pt>
                <c:pt idx="1052">
                  <c:v>62</c:v>
                </c:pt>
                <c:pt idx="1053">
                  <c:v>62.01</c:v>
                </c:pt>
                <c:pt idx="1054">
                  <c:v>62.02</c:v>
                </c:pt>
                <c:pt idx="1055">
                  <c:v>62.03</c:v>
                </c:pt>
                <c:pt idx="1056">
                  <c:v>62.04</c:v>
                </c:pt>
                <c:pt idx="1057">
                  <c:v>62.05</c:v>
                </c:pt>
                <c:pt idx="1058">
                  <c:v>62.06</c:v>
                </c:pt>
                <c:pt idx="1059">
                  <c:v>62.07</c:v>
                </c:pt>
                <c:pt idx="1060">
                  <c:v>62.08</c:v>
                </c:pt>
                <c:pt idx="1061">
                  <c:v>62.09</c:v>
                </c:pt>
                <c:pt idx="1062">
                  <c:v>62.14</c:v>
                </c:pt>
                <c:pt idx="1063">
                  <c:v>62.15</c:v>
                </c:pt>
                <c:pt idx="1064">
                  <c:v>62.160000000000011</c:v>
                </c:pt>
                <c:pt idx="1065">
                  <c:v>62.17</c:v>
                </c:pt>
                <c:pt idx="1066">
                  <c:v>62.18</c:v>
                </c:pt>
                <c:pt idx="1067">
                  <c:v>62.190000000000012</c:v>
                </c:pt>
                <c:pt idx="1068">
                  <c:v>62.2</c:v>
                </c:pt>
                <c:pt idx="1069">
                  <c:v>62.21</c:v>
                </c:pt>
                <c:pt idx="1070">
                  <c:v>62.220000000000013</c:v>
                </c:pt>
                <c:pt idx="1071">
                  <c:v>62.230000000000011</c:v>
                </c:pt>
                <c:pt idx="1072">
                  <c:v>62.24</c:v>
                </c:pt>
                <c:pt idx="1073">
                  <c:v>62.25</c:v>
                </c:pt>
                <c:pt idx="1074">
                  <c:v>62.260000000000012</c:v>
                </c:pt>
                <c:pt idx="1075">
                  <c:v>62.27</c:v>
                </c:pt>
                <c:pt idx="1076">
                  <c:v>62.28</c:v>
                </c:pt>
                <c:pt idx="1077">
                  <c:v>62.290000000000013</c:v>
                </c:pt>
                <c:pt idx="1078">
                  <c:v>62.3</c:v>
                </c:pt>
                <c:pt idx="1079">
                  <c:v>62.309999999999995</c:v>
                </c:pt>
                <c:pt idx="1080">
                  <c:v>62.32</c:v>
                </c:pt>
                <c:pt idx="1081">
                  <c:v>62.33</c:v>
                </c:pt>
                <c:pt idx="1082">
                  <c:v>62.339999999999996</c:v>
                </c:pt>
                <c:pt idx="1083">
                  <c:v>62.349999999999994</c:v>
                </c:pt>
                <c:pt idx="1084">
                  <c:v>62.36</c:v>
                </c:pt>
                <c:pt idx="1085">
                  <c:v>62.37</c:v>
                </c:pt>
                <c:pt idx="1086">
                  <c:v>62.379999999999995</c:v>
                </c:pt>
                <c:pt idx="1087">
                  <c:v>62.39</c:v>
                </c:pt>
                <c:pt idx="1088">
                  <c:v>62.4</c:v>
                </c:pt>
                <c:pt idx="1089">
                  <c:v>62.41</c:v>
                </c:pt>
                <c:pt idx="1090">
                  <c:v>62.42</c:v>
                </c:pt>
                <c:pt idx="1091">
                  <c:v>62.43</c:v>
                </c:pt>
                <c:pt idx="1092">
                  <c:v>62.44</c:v>
                </c:pt>
                <c:pt idx="1093">
                  <c:v>62.449999999999996</c:v>
                </c:pt>
                <c:pt idx="1094">
                  <c:v>62.46</c:v>
                </c:pt>
                <c:pt idx="1095">
                  <c:v>62.47</c:v>
                </c:pt>
                <c:pt idx="1096">
                  <c:v>62.48</c:v>
                </c:pt>
                <c:pt idx="1097">
                  <c:v>62.49</c:v>
                </c:pt>
                <c:pt idx="1098">
                  <c:v>62.5</c:v>
                </c:pt>
                <c:pt idx="1099">
                  <c:v>62.51</c:v>
                </c:pt>
                <c:pt idx="1100">
                  <c:v>62.52</c:v>
                </c:pt>
                <c:pt idx="1101">
                  <c:v>62.53</c:v>
                </c:pt>
                <c:pt idx="1102">
                  <c:v>62.54</c:v>
                </c:pt>
                <c:pt idx="1103">
                  <c:v>62.55</c:v>
                </c:pt>
                <c:pt idx="1104">
                  <c:v>62.56</c:v>
                </c:pt>
                <c:pt idx="1105">
                  <c:v>62.57</c:v>
                </c:pt>
                <c:pt idx="1106">
                  <c:v>62.58</c:v>
                </c:pt>
                <c:pt idx="1107">
                  <c:v>62.59</c:v>
                </c:pt>
                <c:pt idx="1108">
                  <c:v>62.6</c:v>
                </c:pt>
                <c:pt idx="1109">
                  <c:v>62.61</c:v>
                </c:pt>
                <c:pt idx="1110">
                  <c:v>62.620000000000012</c:v>
                </c:pt>
                <c:pt idx="1111">
                  <c:v>62.63</c:v>
                </c:pt>
                <c:pt idx="1112">
                  <c:v>62.64</c:v>
                </c:pt>
                <c:pt idx="1113">
                  <c:v>62.65</c:v>
                </c:pt>
                <c:pt idx="1114">
                  <c:v>62.660000000000011</c:v>
                </c:pt>
                <c:pt idx="1115">
                  <c:v>62.67</c:v>
                </c:pt>
                <c:pt idx="1116">
                  <c:v>62.68</c:v>
                </c:pt>
                <c:pt idx="1117">
                  <c:v>62.690000000000012</c:v>
                </c:pt>
                <c:pt idx="1118">
                  <c:v>62.7</c:v>
                </c:pt>
                <c:pt idx="1119">
                  <c:v>62.71</c:v>
                </c:pt>
                <c:pt idx="1120">
                  <c:v>62.720000000000013</c:v>
                </c:pt>
                <c:pt idx="1121">
                  <c:v>62.730000000000011</c:v>
                </c:pt>
                <c:pt idx="1122">
                  <c:v>62.74</c:v>
                </c:pt>
                <c:pt idx="1123">
                  <c:v>62.75</c:v>
                </c:pt>
                <c:pt idx="1124">
                  <c:v>62.760000000000012</c:v>
                </c:pt>
                <c:pt idx="1125">
                  <c:v>62.77</c:v>
                </c:pt>
                <c:pt idx="1126">
                  <c:v>62.78</c:v>
                </c:pt>
                <c:pt idx="1127">
                  <c:v>62.790000000000013</c:v>
                </c:pt>
                <c:pt idx="1128">
                  <c:v>62.8</c:v>
                </c:pt>
                <c:pt idx="1129">
                  <c:v>62.809999999999995</c:v>
                </c:pt>
                <c:pt idx="1130">
                  <c:v>62.82</c:v>
                </c:pt>
                <c:pt idx="1131">
                  <c:v>62.83</c:v>
                </c:pt>
                <c:pt idx="1132">
                  <c:v>62.839999999999996</c:v>
                </c:pt>
                <c:pt idx="1133">
                  <c:v>62.849999999999994</c:v>
                </c:pt>
                <c:pt idx="1134">
                  <c:v>62.86</c:v>
                </c:pt>
                <c:pt idx="1135">
                  <c:v>62.87</c:v>
                </c:pt>
                <c:pt idx="1136">
                  <c:v>62.879999999999995</c:v>
                </c:pt>
                <c:pt idx="1137">
                  <c:v>62.89</c:v>
                </c:pt>
                <c:pt idx="1138">
                  <c:v>62.9</c:v>
                </c:pt>
                <c:pt idx="1139">
                  <c:v>62.91</c:v>
                </c:pt>
                <c:pt idx="1140">
                  <c:v>62.92</c:v>
                </c:pt>
                <c:pt idx="1141">
                  <c:v>62.93</c:v>
                </c:pt>
                <c:pt idx="1142">
                  <c:v>62.94</c:v>
                </c:pt>
                <c:pt idx="1143">
                  <c:v>62.949999999999996</c:v>
                </c:pt>
                <c:pt idx="1144">
                  <c:v>62.96</c:v>
                </c:pt>
                <c:pt idx="1145">
                  <c:v>62.97</c:v>
                </c:pt>
                <c:pt idx="1146">
                  <c:v>62.98</c:v>
                </c:pt>
                <c:pt idx="1147">
                  <c:v>62.99</c:v>
                </c:pt>
                <c:pt idx="1148">
                  <c:v>63</c:v>
                </c:pt>
                <c:pt idx="1149">
                  <c:v>63.01</c:v>
                </c:pt>
                <c:pt idx="1150">
                  <c:v>63.02</c:v>
                </c:pt>
                <c:pt idx="1151">
                  <c:v>63.03</c:v>
                </c:pt>
                <c:pt idx="1152">
                  <c:v>63.04</c:v>
                </c:pt>
                <c:pt idx="1153">
                  <c:v>63.05</c:v>
                </c:pt>
                <c:pt idx="1154">
                  <c:v>63.06</c:v>
                </c:pt>
                <c:pt idx="1155">
                  <c:v>63.07</c:v>
                </c:pt>
                <c:pt idx="1156">
                  <c:v>63.08</c:v>
                </c:pt>
                <c:pt idx="1157">
                  <c:v>63.09</c:v>
                </c:pt>
                <c:pt idx="1158">
                  <c:v>63.1</c:v>
                </c:pt>
                <c:pt idx="1159">
                  <c:v>63.11</c:v>
                </c:pt>
                <c:pt idx="1160">
                  <c:v>63.120000000000012</c:v>
                </c:pt>
                <c:pt idx="1161">
                  <c:v>63.13</c:v>
                </c:pt>
                <c:pt idx="1162">
                  <c:v>63.14</c:v>
                </c:pt>
                <c:pt idx="1163">
                  <c:v>63.15</c:v>
                </c:pt>
                <c:pt idx="1164">
                  <c:v>63.160000000000011</c:v>
                </c:pt>
                <c:pt idx="1165">
                  <c:v>63.17</c:v>
                </c:pt>
                <c:pt idx="1166">
                  <c:v>63.18</c:v>
                </c:pt>
                <c:pt idx="1167">
                  <c:v>63.190000000000012</c:v>
                </c:pt>
                <c:pt idx="1168">
                  <c:v>63.2</c:v>
                </c:pt>
                <c:pt idx="1169">
                  <c:v>63.21</c:v>
                </c:pt>
                <c:pt idx="1170">
                  <c:v>63.220000000000013</c:v>
                </c:pt>
                <c:pt idx="1171">
                  <c:v>63.230000000000011</c:v>
                </c:pt>
                <c:pt idx="1172">
                  <c:v>63.24</c:v>
                </c:pt>
                <c:pt idx="1173">
                  <c:v>63.25</c:v>
                </c:pt>
                <c:pt idx="1174">
                  <c:v>63.260000000000012</c:v>
                </c:pt>
                <c:pt idx="1175">
                  <c:v>63.27</c:v>
                </c:pt>
                <c:pt idx="1176">
                  <c:v>63.28</c:v>
                </c:pt>
                <c:pt idx="1177">
                  <c:v>63.290000000000013</c:v>
                </c:pt>
                <c:pt idx="1178">
                  <c:v>63.3</c:v>
                </c:pt>
                <c:pt idx="1179">
                  <c:v>63.309999999999995</c:v>
                </c:pt>
                <c:pt idx="1180">
                  <c:v>63.32</c:v>
                </c:pt>
                <c:pt idx="1181">
                  <c:v>63.33</c:v>
                </c:pt>
                <c:pt idx="1182">
                  <c:v>63.339999999999996</c:v>
                </c:pt>
                <c:pt idx="1183">
                  <c:v>63.349999999999994</c:v>
                </c:pt>
                <c:pt idx="1184">
                  <c:v>63.36</c:v>
                </c:pt>
                <c:pt idx="1185">
                  <c:v>63.37</c:v>
                </c:pt>
                <c:pt idx="1186">
                  <c:v>63.379999999999995</c:v>
                </c:pt>
                <c:pt idx="1187">
                  <c:v>63.39</c:v>
                </c:pt>
                <c:pt idx="1188">
                  <c:v>63.4</c:v>
                </c:pt>
                <c:pt idx="1189">
                  <c:v>63.41</c:v>
                </c:pt>
                <c:pt idx="1190">
                  <c:v>63.42</c:v>
                </c:pt>
                <c:pt idx="1191">
                  <c:v>63.43</c:v>
                </c:pt>
                <c:pt idx="1192">
                  <c:v>63.44</c:v>
                </c:pt>
                <c:pt idx="1193">
                  <c:v>63.449999999999996</c:v>
                </c:pt>
                <c:pt idx="1194">
                  <c:v>63.46</c:v>
                </c:pt>
                <c:pt idx="1195">
                  <c:v>63.47</c:v>
                </c:pt>
                <c:pt idx="1196">
                  <c:v>63.48</c:v>
                </c:pt>
                <c:pt idx="1197">
                  <c:v>63.49</c:v>
                </c:pt>
                <c:pt idx="1198">
                  <c:v>63.5</c:v>
                </c:pt>
                <c:pt idx="1199">
                  <c:v>63.51</c:v>
                </c:pt>
                <c:pt idx="1200">
                  <c:v>63.52</c:v>
                </c:pt>
                <c:pt idx="1201">
                  <c:v>63.53</c:v>
                </c:pt>
                <c:pt idx="1202">
                  <c:v>63.54</c:v>
                </c:pt>
                <c:pt idx="1203">
                  <c:v>63.55</c:v>
                </c:pt>
                <c:pt idx="1204">
                  <c:v>63.56</c:v>
                </c:pt>
                <c:pt idx="1205">
                  <c:v>63.57</c:v>
                </c:pt>
                <c:pt idx="1206">
                  <c:v>63.58</c:v>
                </c:pt>
                <c:pt idx="1207">
                  <c:v>63.59</c:v>
                </c:pt>
                <c:pt idx="1208">
                  <c:v>63.6</c:v>
                </c:pt>
                <c:pt idx="1209">
                  <c:v>63.61</c:v>
                </c:pt>
                <c:pt idx="1210">
                  <c:v>63.620000000000012</c:v>
                </c:pt>
                <c:pt idx="1211">
                  <c:v>63.63</c:v>
                </c:pt>
                <c:pt idx="1212">
                  <c:v>63.64</c:v>
                </c:pt>
                <c:pt idx="1213">
                  <c:v>63.65</c:v>
                </c:pt>
                <c:pt idx="1214">
                  <c:v>63.660000000000011</c:v>
                </c:pt>
                <c:pt idx="1215">
                  <c:v>63.67</c:v>
                </c:pt>
                <c:pt idx="1216">
                  <c:v>63.68</c:v>
                </c:pt>
                <c:pt idx="1217">
                  <c:v>63.690000000000012</c:v>
                </c:pt>
                <c:pt idx="1218">
                  <c:v>63.7</c:v>
                </c:pt>
                <c:pt idx="1219">
                  <c:v>63.71</c:v>
                </c:pt>
                <c:pt idx="1220">
                  <c:v>63.720000000000013</c:v>
                </c:pt>
                <c:pt idx="1221">
                  <c:v>63.730000000000011</c:v>
                </c:pt>
                <c:pt idx="1222">
                  <c:v>63.74</c:v>
                </c:pt>
                <c:pt idx="1223">
                  <c:v>63.75</c:v>
                </c:pt>
                <c:pt idx="1224">
                  <c:v>63.760000000000012</c:v>
                </c:pt>
                <c:pt idx="1225">
                  <c:v>63.77</c:v>
                </c:pt>
                <c:pt idx="1226">
                  <c:v>63.78</c:v>
                </c:pt>
                <c:pt idx="1227">
                  <c:v>63.790000000000013</c:v>
                </c:pt>
                <c:pt idx="1228">
                  <c:v>63.8</c:v>
                </c:pt>
                <c:pt idx="1229">
                  <c:v>63.809999999999995</c:v>
                </c:pt>
                <c:pt idx="1230">
                  <c:v>63.82</c:v>
                </c:pt>
                <c:pt idx="1231">
                  <c:v>63.83</c:v>
                </c:pt>
                <c:pt idx="1232">
                  <c:v>63.839999999999996</c:v>
                </c:pt>
                <c:pt idx="1233">
                  <c:v>63.849999999999994</c:v>
                </c:pt>
                <c:pt idx="1234">
                  <c:v>63.86</c:v>
                </c:pt>
                <c:pt idx="1235">
                  <c:v>63.87</c:v>
                </c:pt>
                <c:pt idx="1236">
                  <c:v>63.879999999999995</c:v>
                </c:pt>
                <c:pt idx="1237">
                  <c:v>63.89</c:v>
                </c:pt>
                <c:pt idx="1238">
                  <c:v>63.9</c:v>
                </c:pt>
                <c:pt idx="1239">
                  <c:v>63.91</c:v>
                </c:pt>
                <c:pt idx="1240">
                  <c:v>63.92</c:v>
                </c:pt>
                <c:pt idx="1241">
                  <c:v>63.93</c:v>
                </c:pt>
                <c:pt idx="1242">
                  <c:v>63.94</c:v>
                </c:pt>
                <c:pt idx="1243">
                  <c:v>63.949999999999996</c:v>
                </c:pt>
                <c:pt idx="1244">
                  <c:v>63.96</c:v>
                </c:pt>
                <c:pt idx="1245">
                  <c:v>63.97</c:v>
                </c:pt>
                <c:pt idx="1246">
                  <c:v>63.98</c:v>
                </c:pt>
                <c:pt idx="1247">
                  <c:v>63.99</c:v>
                </c:pt>
                <c:pt idx="1248">
                  <c:v>64</c:v>
                </c:pt>
                <c:pt idx="1249">
                  <c:v>64.010000000000005</c:v>
                </c:pt>
                <c:pt idx="1250">
                  <c:v>64.02</c:v>
                </c:pt>
                <c:pt idx="1251">
                  <c:v>64.03</c:v>
                </c:pt>
                <c:pt idx="1252">
                  <c:v>64.040000000000006</c:v>
                </c:pt>
                <c:pt idx="1253">
                  <c:v>64.05</c:v>
                </c:pt>
                <c:pt idx="1254">
                  <c:v>64.06</c:v>
                </c:pt>
                <c:pt idx="1255">
                  <c:v>64.069999999999993</c:v>
                </c:pt>
                <c:pt idx="1256">
                  <c:v>64.08</c:v>
                </c:pt>
                <c:pt idx="1257">
                  <c:v>64.09</c:v>
                </c:pt>
                <c:pt idx="1258">
                  <c:v>64.099999999999994</c:v>
                </c:pt>
                <c:pt idx="1259">
                  <c:v>64.11</c:v>
                </c:pt>
                <c:pt idx="1260">
                  <c:v>64.11999999999999</c:v>
                </c:pt>
                <c:pt idx="1261">
                  <c:v>64.13</c:v>
                </c:pt>
                <c:pt idx="1262">
                  <c:v>64.14</c:v>
                </c:pt>
                <c:pt idx="1263">
                  <c:v>64.149999999999991</c:v>
                </c:pt>
                <c:pt idx="1264">
                  <c:v>64.16</c:v>
                </c:pt>
                <c:pt idx="1265">
                  <c:v>64.169999999999987</c:v>
                </c:pt>
                <c:pt idx="1266">
                  <c:v>64.179999999999978</c:v>
                </c:pt>
                <c:pt idx="1267">
                  <c:v>64.19</c:v>
                </c:pt>
                <c:pt idx="1268">
                  <c:v>64.2</c:v>
                </c:pt>
                <c:pt idx="1269">
                  <c:v>64.209999999999994</c:v>
                </c:pt>
                <c:pt idx="1270">
                  <c:v>64.22</c:v>
                </c:pt>
                <c:pt idx="1271">
                  <c:v>64.23</c:v>
                </c:pt>
                <c:pt idx="1272">
                  <c:v>64.239999999999995</c:v>
                </c:pt>
                <c:pt idx="1273">
                  <c:v>64.25</c:v>
                </c:pt>
                <c:pt idx="1274">
                  <c:v>64.260000000000005</c:v>
                </c:pt>
                <c:pt idx="1275">
                  <c:v>64.27</c:v>
                </c:pt>
                <c:pt idx="1276">
                  <c:v>64.28</c:v>
                </c:pt>
                <c:pt idx="1277">
                  <c:v>64.290000000000006</c:v>
                </c:pt>
                <c:pt idx="1278">
                  <c:v>64.3</c:v>
                </c:pt>
                <c:pt idx="1279">
                  <c:v>64.31</c:v>
                </c:pt>
                <c:pt idx="1280">
                  <c:v>64.319999999999993</c:v>
                </c:pt>
                <c:pt idx="1281">
                  <c:v>64.33</c:v>
                </c:pt>
                <c:pt idx="1282">
                  <c:v>64.34</c:v>
                </c:pt>
                <c:pt idx="1283">
                  <c:v>64.349999999999994</c:v>
                </c:pt>
                <c:pt idx="1284">
                  <c:v>64.36</c:v>
                </c:pt>
                <c:pt idx="1285">
                  <c:v>64.36999999999999</c:v>
                </c:pt>
                <c:pt idx="1286">
                  <c:v>64.38</c:v>
                </c:pt>
                <c:pt idx="1287">
                  <c:v>64.39</c:v>
                </c:pt>
                <c:pt idx="1288">
                  <c:v>64.400000000000006</c:v>
                </c:pt>
                <c:pt idx="1289">
                  <c:v>64.410000000000025</c:v>
                </c:pt>
                <c:pt idx="1290">
                  <c:v>64.42</c:v>
                </c:pt>
                <c:pt idx="1291">
                  <c:v>64.430000000000007</c:v>
                </c:pt>
                <c:pt idx="1292">
                  <c:v>64.440000000000026</c:v>
                </c:pt>
                <c:pt idx="1293">
                  <c:v>64.45</c:v>
                </c:pt>
                <c:pt idx="1294">
                  <c:v>64.459999999999994</c:v>
                </c:pt>
                <c:pt idx="1295">
                  <c:v>64.47</c:v>
                </c:pt>
                <c:pt idx="1296">
                  <c:v>64.48</c:v>
                </c:pt>
                <c:pt idx="1297">
                  <c:v>64.489999999999995</c:v>
                </c:pt>
                <c:pt idx="1298">
                  <c:v>64.5</c:v>
                </c:pt>
                <c:pt idx="1299">
                  <c:v>64.510000000000005</c:v>
                </c:pt>
                <c:pt idx="1300">
                  <c:v>64.52</c:v>
                </c:pt>
                <c:pt idx="1301">
                  <c:v>64.53</c:v>
                </c:pt>
                <c:pt idx="1302">
                  <c:v>64.540000000000006</c:v>
                </c:pt>
                <c:pt idx="1303">
                  <c:v>64.55</c:v>
                </c:pt>
                <c:pt idx="1304">
                  <c:v>64.56</c:v>
                </c:pt>
                <c:pt idx="1305">
                  <c:v>64.569999999999993</c:v>
                </c:pt>
                <c:pt idx="1306">
                  <c:v>64.58</c:v>
                </c:pt>
                <c:pt idx="1307">
                  <c:v>64.59</c:v>
                </c:pt>
                <c:pt idx="1308">
                  <c:v>64.599999999999994</c:v>
                </c:pt>
                <c:pt idx="1309">
                  <c:v>64.61</c:v>
                </c:pt>
                <c:pt idx="1310">
                  <c:v>64.61999999999999</c:v>
                </c:pt>
                <c:pt idx="1311">
                  <c:v>64.63</c:v>
                </c:pt>
                <c:pt idx="1312">
                  <c:v>64.64</c:v>
                </c:pt>
                <c:pt idx="1313">
                  <c:v>64.649999999999991</c:v>
                </c:pt>
                <c:pt idx="1314">
                  <c:v>64.66</c:v>
                </c:pt>
                <c:pt idx="1315">
                  <c:v>64.669999999999987</c:v>
                </c:pt>
                <c:pt idx="1316">
                  <c:v>64.679999999999978</c:v>
                </c:pt>
                <c:pt idx="1317">
                  <c:v>64.69</c:v>
                </c:pt>
                <c:pt idx="1318">
                  <c:v>64.7</c:v>
                </c:pt>
                <c:pt idx="1319">
                  <c:v>64.709999999999994</c:v>
                </c:pt>
                <c:pt idx="1320">
                  <c:v>64.72</c:v>
                </c:pt>
                <c:pt idx="1321">
                  <c:v>64.73</c:v>
                </c:pt>
                <c:pt idx="1322">
                  <c:v>64.739999999999995</c:v>
                </c:pt>
                <c:pt idx="1323">
                  <c:v>64.75</c:v>
                </c:pt>
                <c:pt idx="1324">
                  <c:v>64.760000000000005</c:v>
                </c:pt>
                <c:pt idx="1325">
                  <c:v>64.77</c:v>
                </c:pt>
                <c:pt idx="1326">
                  <c:v>64.78</c:v>
                </c:pt>
                <c:pt idx="1327">
                  <c:v>64.790000000000006</c:v>
                </c:pt>
                <c:pt idx="1328">
                  <c:v>64.8</c:v>
                </c:pt>
                <c:pt idx="1329">
                  <c:v>64.81</c:v>
                </c:pt>
                <c:pt idx="1330">
                  <c:v>64.819999999999993</c:v>
                </c:pt>
                <c:pt idx="1331">
                  <c:v>64.83</c:v>
                </c:pt>
                <c:pt idx="1332">
                  <c:v>64.84</c:v>
                </c:pt>
                <c:pt idx="1333">
                  <c:v>64.849999999999994</c:v>
                </c:pt>
                <c:pt idx="1334">
                  <c:v>64.86</c:v>
                </c:pt>
                <c:pt idx="1335">
                  <c:v>64.86999999999999</c:v>
                </c:pt>
                <c:pt idx="1336">
                  <c:v>64.88</c:v>
                </c:pt>
                <c:pt idx="1337">
                  <c:v>64.89</c:v>
                </c:pt>
                <c:pt idx="1338">
                  <c:v>64.900000000000006</c:v>
                </c:pt>
                <c:pt idx="1339">
                  <c:v>64.910000000000025</c:v>
                </c:pt>
                <c:pt idx="1340">
                  <c:v>64.92</c:v>
                </c:pt>
                <c:pt idx="1341">
                  <c:v>64.930000000000007</c:v>
                </c:pt>
                <c:pt idx="1342">
                  <c:v>64.940000000000026</c:v>
                </c:pt>
                <c:pt idx="1343">
                  <c:v>64.95</c:v>
                </c:pt>
                <c:pt idx="1344">
                  <c:v>64.959999999999994</c:v>
                </c:pt>
                <c:pt idx="1345">
                  <c:v>64.97</c:v>
                </c:pt>
                <c:pt idx="1346">
                  <c:v>64.98</c:v>
                </c:pt>
                <c:pt idx="1347">
                  <c:v>64.989999999999995</c:v>
                </c:pt>
                <c:pt idx="1348">
                  <c:v>65</c:v>
                </c:pt>
                <c:pt idx="1349">
                  <c:v>65.010000000000005</c:v>
                </c:pt>
                <c:pt idx="1350">
                  <c:v>65.02</c:v>
                </c:pt>
                <c:pt idx="1351">
                  <c:v>65.03</c:v>
                </c:pt>
                <c:pt idx="1352">
                  <c:v>65.040000000000006</c:v>
                </c:pt>
                <c:pt idx="1353">
                  <c:v>65.05</c:v>
                </c:pt>
                <c:pt idx="1354">
                  <c:v>65.06</c:v>
                </c:pt>
                <c:pt idx="1355">
                  <c:v>65.069999999999993</c:v>
                </c:pt>
                <c:pt idx="1356">
                  <c:v>65.08</c:v>
                </c:pt>
                <c:pt idx="1357">
                  <c:v>65.09</c:v>
                </c:pt>
                <c:pt idx="1358">
                  <c:v>65.099999999999994</c:v>
                </c:pt>
                <c:pt idx="1359">
                  <c:v>65.11</c:v>
                </c:pt>
                <c:pt idx="1360">
                  <c:v>65.11999999999999</c:v>
                </c:pt>
                <c:pt idx="1361">
                  <c:v>65.13</c:v>
                </c:pt>
                <c:pt idx="1362">
                  <c:v>65.14</c:v>
                </c:pt>
                <c:pt idx="1363">
                  <c:v>65.149999999999991</c:v>
                </c:pt>
                <c:pt idx="1364">
                  <c:v>65.16</c:v>
                </c:pt>
                <c:pt idx="1365">
                  <c:v>65.169999999999987</c:v>
                </c:pt>
                <c:pt idx="1366">
                  <c:v>65.179999999999978</c:v>
                </c:pt>
                <c:pt idx="1367">
                  <c:v>65.19</c:v>
                </c:pt>
                <c:pt idx="1368">
                  <c:v>65.2</c:v>
                </c:pt>
                <c:pt idx="1369">
                  <c:v>65.209999999999994</c:v>
                </c:pt>
                <c:pt idx="1370">
                  <c:v>65.22</c:v>
                </c:pt>
                <c:pt idx="1371">
                  <c:v>65.23</c:v>
                </c:pt>
                <c:pt idx="1372">
                  <c:v>65.239999999999995</c:v>
                </c:pt>
                <c:pt idx="1373">
                  <c:v>65.25</c:v>
                </c:pt>
                <c:pt idx="1374">
                  <c:v>65.260000000000005</c:v>
                </c:pt>
                <c:pt idx="1375">
                  <c:v>65.27</c:v>
                </c:pt>
                <c:pt idx="1376">
                  <c:v>65.28</c:v>
                </c:pt>
                <c:pt idx="1377">
                  <c:v>65.290000000000006</c:v>
                </c:pt>
                <c:pt idx="1378">
                  <c:v>65.3</c:v>
                </c:pt>
                <c:pt idx="1379">
                  <c:v>65.31</c:v>
                </c:pt>
                <c:pt idx="1380">
                  <c:v>65.319999999999993</c:v>
                </c:pt>
                <c:pt idx="1381">
                  <c:v>65.33</c:v>
                </c:pt>
                <c:pt idx="1382">
                  <c:v>65.34</c:v>
                </c:pt>
                <c:pt idx="1383">
                  <c:v>65.349999999999994</c:v>
                </c:pt>
                <c:pt idx="1384">
                  <c:v>65.36</c:v>
                </c:pt>
                <c:pt idx="1385">
                  <c:v>65.36999999999999</c:v>
                </c:pt>
                <c:pt idx="1386">
                  <c:v>65.38</c:v>
                </c:pt>
                <c:pt idx="1387">
                  <c:v>65.39</c:v>
                </c:pt>
                <c:pt idx="1388">
                  <c:v>65.400000000000006</c:v>
                </c:pt>
                <c:pt idx="1389">
                  <c:v>65.410000000000025</c:v>
                </c:pt>
                <c:pt idx="1390">
                  <c:v>65.42</c:v>
                </c:pt>
                <c:pt idx="1391">
                  <c:v>65.430000000000007</c:v>
                </c:pt>
                <c:pt idx="1392">
                  <c:v>65.440000000000026</c:v>
                </c:pt>
                <c:pt idx="1393">
                  <c:v>65.45</c:v>
                </c:pt>
                <c:pt idx="1394">
                  <c:v>65.459999999999994</c:v>
                </c:pt>
                <c:pt idx="1395">
                  <c:v>65.47</c:v>
                </c:pt>
                <c:pt idx="1396">
                  <c:v>65.48</c:v>
                </c:pt>
                <c:pt idx="1397">
                  <c:v>65.489999999999995</c:v>
                </c:pt>
                <c:pt idx="1398">
                  <c:v>65.5</c:v>
                </c:pt>
                <c:pt idx="1399">
                  <c:v>65.510000000000005</c:v>
                </c:pt>
                <c:pt idx="1400">
                  <c:v>65.52</c:v>
                </c:pt>
                <c:pt idx="1401">
                  <c:v>65.53</c:v>
                </c:pt>
                <c:pt idx="1402">
                  <c:v>65.540000000000006</c:v>
                </c:pt>
                <c:pt idx="1403">
                  <c:v>65.55</c:v>
                </c:pt>
                <c:pt idx="1404">
                  <c:v>65.56</c:v>
                </c:pt>
                <c:pt idx="1405">
                  <c:v>65.569999999999993</c:v>
                </c:pt>
                <c:pt idx="1406">
                  <c:v>65.58</c:v>
                </c:pt>
                <c:pt idx="1407">
                  <c:v>65.59</c:v>
                </c:pt>
                <c:pt idx="1408">
                  <c:v>65.599999999999994</c:v>
                </c:pt>
                <c:pt idx="1409">
                  <c:v>65.61</c:v>
                </c:pt>
                <c:pt idx="1410">
                  <c:v>65.61999999999999</c:v>
                </c:pt>
                <c:pt idx="1411">
                  <c:v>65.63</c:v>
                </c:pt>
                <c:pt idx="1412">
                  <c:v>65.64</c:v>
                </c:pt>
                <c:pt idx="1413">
                  <c:v>65.649999999999991</c:v>
                </c:pt>
                <c:pt idx="1414">
                  <c:v>65.66</c:v>
                </c:pt>
                <c:pt idx="1415">
                  <c:v>65.669999999999987</c:v>
                </c:pt>
                <c:pt idx="1416">
                  <c:v>65.679999999999978</c:v>
                </c:pt>
                <c:pt idx="1417">
                  <c:v>65.69</c:v>
                </c:pt>
                <c:pt idx="1418">
                  <c:v>65.7</c:v>
                </c:pt>
                <c:pt idx="1419">
                  <c:v>65.709999999999994</c:v>
                </c:pt>
                <c:pt idx="1420">
                  <c:v>65.72</c:v>
                </c:pt>
                <c:pt idx="1421">
                  <c:v>65.73</c:v>
                </c:pt>
                <c:pt idx="1422">
                  <c:v>65.739999999999995</c:v>
                </c:pt>
                <c:pt idx="1423">
                  <c:v>65.75</c:v>
                </c:pt>
                <c:pt idx="1424">
                  <c:v>65.760000000000005</c:v>
                </c:pt>
                <c:pt idx="1425">
                  <c:v>65.77</c:v>
                </c:pt>
                <c:pt idx="1426">
                  <c:v>65.78</c:v>
                </c:pt>
                <c:pt idx="1427">
                  <c:v>65.790000000000006</c:v>
                </c:pt>
                <c:pt idx="1428">
                  <c:v>65.8</c:v>
                </c:pt>
                <c:pt idx="1429">
                  <c:v>65.81</c:v>
                </c:pt>
                <c:pt idx="1430">
                  <c:v>65.819999999999993</c:v>
                </c:pt>
                <c:pt idx="1431">
                  <c:v>65.83</c:v>
                </c:pt>
                <c:pt idx="1432">
                  <c:v>65.84</c:v>
                </c:pt>
                <c:pt idx="1433">
                  <c:v>65.849999999999994</c:v>
                </c:pt>
                <c:pt idx="1434">
                  <c:v>65.86</c:v>
                </c:pt>
                <c:pt idx="1435">
                  <c:v>65.86999999999999</c:v>
                </c:pt>
                <c:pt idx="1436">
                  <c:v>65.88</c:v>
                </c:pt>
                <c:pt idx="1437">
                  <c:v>65.89</c:v>
                </c:pt>
                <c:pt idx="1438">
                  <c:v>65.900000000000006</c:v>
                </c:pt>
                <c:pt idx="1439">
                  <c:v>65.910000000000025</c:v>
                </c:pt>
                <c:pt idx="1440">
                  <c:v>65.92</c:v>
                </c:pt>
                <c:pt idx="1441">
                  <c:v>65.930000000000007</c:v>
                </c:pt>
                <c:pt idx="1442">
                  <c:v>65.940000000000026</c:v>
                </c:pt>
                <c:pt idx="1443">
                  <c:v>65.95</c:v>
                </c:pt>
                <c:pt idx="1444">
                  <c:v>65.959999999999994</c:v>
                </c:pt>
                <c:pt idx="1445">
                  <c:v>65.97</c:v>
                </c:pt>
                <c:pt idx="1446">
                  <c:v>65.98</c:v>
                </c:pt>
                <c:pt idx="1447">
                  <c:v>65.989999999999995</c:v>
                </c:pt>
                <c:pt idx="1448">
                  <c:v>66</c:v>
                </c:pt>
                <c:pt idx="1449">
                  <c:v>66.010000000000005</c:v>
                </c:pt>
                <c:pt idx="1450">
                  <c:v>66.02</c:v>
                </c:pt>
                <c:pt idx="1451">
                  <c:v>66.03</c:v>
                </c:pt>
                <c:pt idx="1452">
                  <c:v>66.040000000000006</c:v>
                </c:pt>
                <c:pt idx="1453">
                  <c:v>66.05</c:v>
                </c:pt>
                <c:pt idx="1454">
                  <c:v>66.06</c:v>
                </c:pt>
                <c:pt idx="1455">
                  <c:v>66.069999999999993</c:v>
                </c:pt>
                <c:pt idx="1456">
                  <c:v>66.08</c:v>
                </c:pt>
                <c:pt idx="1457">
                  <c:v>66.09</c:v>
                </c:pt>
                <c:pt idx="1458">
                  <c:v>66.099999999999994</c:v>
                </c:pt>
                <c:pt idx="1459">
                  <c:v>66.11</c:v>
                </c:pt>
                <c:pt idx="1460">
                  <c:v>66.11999999999999</c:v>
                </c:pt>
                <c:pt idx="1461">
                  <c:v>66.13</c:v>
                </c:pt>
                <c:pt idx="1462">
                  <c:v>66.14</c:v>
                </c:pt>
                <c:pt idx="1463">
                  <c:v>66.149999999999991</c:v>
                </c:pt>
                <c:pt idx="1464">
                  <c:v>66.16</c:v>
                </c:pt>
                <c:pt idx="1465">
                  <c:v>66.169999999999987</c:v>
                </c:pt>
                <c:pt idx="1466">
                  <c:v>66.179999999999978</c:v>
                </c:pt>
                <c:pt idx="1467">
                  <c:v>66.19</c:v>
                </c:pt>
                <c:pt idx="1468">
                  <c:v>66.2</c:v>
                </c:pt>
                <c:pt idx="1469">
                  <c:v>66.209999999999994</c:v>
                </c:pt>
                <c:pt idx="1470">
                  <c:v>66.22</c:v>
                </c:pt>
                <c:pt idx="1471">
                  <c:v>66.23</c:v>
                </c:pt>
                <c:pt idx="1472">
                  <c:v>66.239999999999995</c:v>
                </c:pt>
                <c:pt idx="1473">
                  <c:v>66.25</c:v>
                </c:pt>
                <c:pt idx="1474">
                  <c:v>66.260000000000005</c:v>
                </c:pt>
                <c:pt idx="1475">
                  <c:v>66.27</c:v>
                </c:pt>
                <c:pt idx="1476">
                  <c:v>66.28</c:v>
                </c:pt>
                <c:pt idx="1477">
                  <c:v>66.290000000000006</c:v>
                </c:pt>
                <c:pt idx="1478">
                  <c:v>66.3</c:v>
                </c:pt>
                <c:pt idx="1479">
                  <c:v>66.31</c:v>
                </c:pt>
                <c:pt idx="1480">
                  <c:v>66.319999999999993</c:v>
                </c:pt>
                <c:pt idx="1481">
                  <c:v>66.33</c:v>
                </c:pt>
                <c:pt idx="1482">
                  <c:v>66.34</c:v>
                </c:pt>
                <c:pt idx="1483">
                  <c:v>66.349999999999994</c:v>
                </c:pt>
                <c:pt idx="1484">
                  <c:v>66.36</c:v>
                </c:pt>
                <c:pt idx="1485">
                  <c:v>66.36999999999999</c:v>
                </c:pt>
                <c:pt idx="1486">
                  <c:v>66.38</c:v>
                </c:pt>
                <c:pt idx="1487">
                  <c:v>66.39</c:v>
                </c:pt>
                <c:pt idx="1488">
                  <c:v>66.400000000000006</c:v>
                </c:pt>
                <c:pt idx="1489">
                  <c:v>66.410000000000025</c:v>
                </c:pt>
                <c:pt idx="1490">
                  <c:v>66.42</c:v>
                </c:pt>
                <c:pt idx="1491">
                  <c:v>66.430000000000007</c:v>
                </c:pt>
                <c:pt idx="1492">
                  <c:v>66.440000000000026</c:v>
                </c:pt>
                <c:pt idx="1493">
                  <c:v>66.45</c:v>
                </c:pt>
                <c:pt idx="1494">
                  <c:v>66.459999999999994</c:v>
                </c:pt>
                <c:pt idx="1495">
                  <c:v>66.47</c:v>
                </c:pt>
                <c:pt idx="1496">
                  <c:v>66.48</c:v>
                </c:pt>
                <c:pt idx="1497">
                  <c:v>66.489999999999995</c:v>
                </c:pt>
                <c:pt idx="1498">
                  <c:v>66.5</c:v>
                </c:pt>
                <c:pt idx="1499">
                  <c:v>66.510000000000005</c:v>
                </c:pt>
                <c:pt idx="1500">
                  <c:v>66.52</c:v>
                </c:pt>
                <c:pt idx="1501">
                  <c:v>66.53</c:v>
                </c:pt>
                <c:pt idx="1502">
                  <c:v>66.540000000000006</c:v>
                </c:pt>
                <c:pt idx="1503">
                  <c:v>66.55</c:v>
                </c:pt>
                <c:pt idx="1504">
                  <c:v>66.56</c:v>
                </c:pt>
                <c:pt idx="1505">
                  <c:v>66.569999999999993</c:v>
                </c:pt>
                <c:pt idx="1506">
                  <c:v>66.58</c:v>
                </c:pt>
                <c:pt idx="1507">
                  <c:v>66.59</c:v>
                </c:pt>
                <c:pt idx="1508">
                  <c:v>66.599999999999994</c:v>
                </c:pt>
                <c:pt idx="1509">
                  <c:v>66.61</c:v>
                </c:pt>
                <c:pt idx="1510">
                  <c:v>66.61999999999999</c:v>
                </c:pt>
                <c:pt idx="1511">
                  <c:v>66.63</c:v>
                </c:pt>
                <c:pt idx="1512">
                  <c:v>66.64</c:v>
                </c:pt>
                <c:pt idx="1513">
                  <c:v>66.649999999999991</c:v>
                </c:pt>
                <c:pt idx="1514">
                  <c:v>66.66</c:v>
                </c:pt>
                <c:pt idx="1515">
                  <c:v>66.669999999999987</c:v>
                </c:pt>
                <c:pt idx="1516">
                  <c:v>66.679999999999978</c:v>
                </c:pt>
                <c:pt idx="1517">
                  <c:v>66.69</c:v>
                </c:pt>
                <c:pt idx="1518">
                  <c:v>66.7</c:v>
                </c:pt>
                <c:pt idx="1519">
                  <c:v>66.709999999999994</c:v>
                </c:pt>
                <c:pt idx="1520">
                  <c:v>66.72</c:v>
                </c:pt>
                <c:pt idx="1521">
                  <c:v>66.73</c:v>
                </c:pt>
                <c:pt idx="1522">
                  <c:v>66.739999999999995</c:v>
                </c:pt>
                <c:pt idx="1523">
                  <c:v>66.75</c:v>
                </c:pt>
                <c:pt idx="1524">
                  <c:v>66.760000000000005</c:v>
                </c:pt>
                <c:pt idx="1525">
                  <c:v>66.77</c:v>
                </c:pt>
                <c:pt idx="1526">
                  <c:v>66.78</c:v>
                </c:pt>
                <c:pt idx="1527">
                  <c:v>66.790000000000006</c:v>
                </c:pt>
                <c:pt idx="1528">
                  <c:v>66.8</c:v>
                </c:pt>
                <c:pt idx="1529">
                  <c:v>66.81</c:v>
                </c:pt>
                <c:pt idx="1530">
                  <c:v>66.819999999999993</c:v>
                </c:pt>
                <c:pt idx="1531">
                  <c:v>66.83</c:v>
                </c:pt>
                <c:pt idx="1532">
                  <c:v>66.84</c:v>
                </c:pt>
                <c:pt idx="1533">
                  <c:v>66.849999999999994</c:v>
                </c:pt>
                <c:pt idx="1534">
                  <c:v>66.86</c:v>
                </c:pt>
                <c:pt idx="1535">
                  <c:v>66.86999999999999</c:v>
                </c:pt>
                <c:pt idx="1536">
                  <c:v>66.88</c:v>
                </c:pt>
                <c:pt idx="1537">
                  <c:v>66.89</c:v>
                </c:pt>
                <c:pt idx="1538">
                  <c:v>66.900000000000006</c:v>
                </c:pt>
                <c:pt idx="1539">
                  <c:v>66.910000000000025</c:v>
                </c:pt>
                <c:pt idx="1540">
                  <c:v>66.92</c:v>
                </c:pt>
                <c:pt idx="1541">
                  <c:v>66.930000000000007</c:v>
                </c:pt>
                <c:pt idx="1542">
                  <c:v>66.940000000000026</c:v>
                </c:pt>
                <c:pt idx="1543">
                  <c:v>66.95</c:v>
                </c:pt>
                <c:pt idx="1544">
                  <c:v>66.959999999999994</c:v>
                </c:pt>
                <c:pt idx="1545">
                  <c:v>66.97</c:v>
                </c:pt>
                <c:pt idx="1546">
                  <c:v>66.98</c:v>
                </c:pt>
                <c:pt idx="1547">
                  <c:v>66.989999999999995</c:v>
                </c:pt>
                <c:pt idx="1548">
                  <c:v>67</c:v>
                </c:pt>
                <c:pt idx="1549">
                  <c:v>67.010000000000005</c:v>
                </c:pt>
                <c:pt idx="1550">
                  <c:v>67.02</c:v>
                </c:pt>
                <c:pt idx="1551">
                  <c:v>67.03</c:v>
                </c:pt>
                <c:pt idx="1552">
                  <c:v>67.040000000000006</c:v>
                </c:pt>
                <c:pt idx="1553">
                  <c:v>67.05</c:v>
                </c:pt>
                <c:pt idx="1554">
                  <c:v>67.06</c:v>
                </c:pt>
                <c:pt idx="1555">
                  <c:v>67.069999999999993</c:v>
                </c:pt>
                <c:pt idx="1556">
                  <c:v>67.08</c:v>
                </c:pt>
                <c:pt idx="1557">
                  <c:v>67.09</c:v>
                </c:pt>
                <c:pt idx="1558">
                  <c:v>67.099999999999994</c:v>
                </c:pt>
                <c:pt idx="1559">
                  <c:v>67.11</c:v>
                </c:pt>
                <c:pt idx="1560">
                  <c:v>67.11999999999999</c:v>
                </c:pt>
                <c:pt idx="1561">
                  <c:v>67.13</c:v>
                </c:pt>
                <c:pt idx="1562">
                  <c:v>67.14</c:v>
                </c:pt>
                <c:pt idx="1563">
                  <c:v>67.149999999999991</c:v>
                </c:pt>
                <c:pt idx="1564">
                  <c:v>67.16</c:v>
                </c:pt>
                <c:pt idx="1565">
                  <c:v>67.169999999999987</c:v>
                </c:pt>
                <c:pt idx="1566">
                  <c:v>67.179999999999978</c:v>
                </c:pt>
                <c:pt idx="1567">
                  <c:v>67.19</c:v>
                </c:pt>
                <c:pt idx="1568">
                  <c:v>67.2</c:v>
                </c:pt>
                <c:pt idx="1569">
                  <c:v>67.209999999999994</c:v>
                </c:pt>
                <c:pt idx="1570">
                  <c:v>67.22</c:v>
                </c:pt>
                <c:pt idx="1571">
                  <c:v>67.23</c:v>
                </c:pt>
                <c:pt idx="1572">
                  <c:v>67.239999999999995</c:v>
                </c:pt>
                <c:pt idx="1573">
                  <c:v>67.25</c:v>
                </c:pt>
                <c:pt idx="1574">
                  <c:v>67.260000000000005</c:v>
                </c:pt>
                <c:pt idx="1575">
                  <c:v>67.27</c:v>
                </c:pt>
                <c:pt idx="1576">
                  <c:v>67.28</c:v>
                </c:pt>
                <c:pt idx="1577">
                  <c:v>67.290000000000006</c:v>
                </c:pt>
                <c:pt idx="1578">
                  <c:v>67.3</c:v>
                </c:pt>
                <c:pt idx="1579">
                  <c:v>67.31</c:v>
                </c:pt>
                <c:pt idx="1580">
                  <c:v>67.319999999999993</c:v>
                </c:pt>
                <c:pt idx="1581">
                  <c:v>67.33</c:v>
                </c:pt>
                <c:pt idx="1582">
                  <c:v>67.34</c:v>
                </c:pt>
                <c:pt idx="1583">
                  <c:v>67.349999999999994</c:v>
                </c:pt>
                <c:pt idx="1584">
                  <c:v>67.36</c:v>
                </c:pt>
                <c:pt idx="1585">
                  <c:v>67.36999999999999</c:v>
                </c:pt>
                <c:pt idx="1586">
                  <c:v>67.38</c:v>
                </c:pt>
                <c:pt idx="1587">
                  <c:v>67.39</c:v>
                </c:pt>
                <c:pt idx="1588">
                  <c:v>67.400000000000006</c:v>
                </c:pt>
                <c:pt idx="1589">
                  <c:v>67.410000000000025</c:v>
                </c:pt>
                <c:pt idx="1590">
                  <c:v>67.42</c:v>
                </c:pt>
                <c:pt idx="1591">
                  <c:v>67.430000000000007</c:v>
                </c:pt>
                <c:pt idx="1592">
                  <c:v>67.440000000000026</c:v>
                </c:pt>
                <c:pt idx="1593">
                  <c:v>67.45</c:v>
                </c:pt>
                <c:pt idx="1594">
                  <c:v>67.459999999999994</c:v>
                </c:pt>
                <c:pt idx="1595">
                  <c:v>67.47</c:v>
                </c:pt>
                <c:pt idx="1596">
                  <c:v>67.48</c:v>
                </c:pt>
                <c:pt idx="1597">
                  <c:v>67.489999999999995</c:v>
                </c:pt>
              </c:numCache>
            </c:numRef>
          </c:xVal>
          <c:yVal>
            <c:numRef>
              <c:f>B!$D$3:$D$862</c:f>
              <c:numCache>
                <c:formatCode>General</c:formatCode>
                <c:ptCount val="860"/>
                <c:pt idx="0">
                  <c:v>-461.10570000000001</c:v>
                </c:pt>
                <c:pt idx="1">
                  <c:v>-445.34249999999997</c:v>
                </c:pt>
                <c:pt idx="2">
                  <c:v>-426.9522</c:v>
                </c:pt>
                <c:pt idx="3">
                  <c:v>-405.94669999999923</c:v>
                </c:pt>
                <c:pt idx="4">
                  <c:v>-384.75829999999905</c:v>
                </c:pt>
                <c:pt idx="5">
                  <c:v>-363.69450000000001</c:v>
                </c:pt>
                <c:pt idx="6">
                  <c:v>-342.76799999999969</c:v>
                </c:pt>
                <c:pt idx="7">
                  <c:v>-321.99519999999836</c:v>
                </c:pt>
                <c:pt idx="8">
                  <c:v>-301.3938</c:v>
                </c:pt>
                <c:pt idx="9">
                  <c:v>-280.98499999999905</c:v>
                </c:pt>
                <c:pt idx="10">
                  <c:v>-260.78590000000003</c:v>
                </c:pt>
                <c:pt idx="11">
                  <c:v>-240.83930000000001</c:v>
                </c:pt>
                <c:pt idx="12">
                  <c:v>-221.1772</c:v>
                </c:pt>
                <c:pt idx="13">
                  <c:v>-201.84130000000007</c:v>
                </c:pt>
                <c:pt idx="14">
                  <c:v>-182.89240000000066</c:v>
                </c:pt>
                <c:pt idx="15">
                  <c:v>-166.46130000000048</c:v>
                </c:pt>
                <c:pt idx="16">
                  <c:v>-152.51589999999999</c:v>
                </c:pt>
                <c:pt idx="17">
                  <c:v>-141.02010000000001</c:v>
                </c:pt>
                <c:pt idx="18">
                  <c:v>-131.9419</c:v>
                </c:pt>
                <c:pt idx="19">
                  <c:v>-125.22629999999999</c:v>
                </c:pt>
                <c:pt idx="20">
                  <c:v>-120.8205</c:v>
                </c:pt>
                <c:pt idx="21">
                  <c:v>-118.66070000000001</c:v>
                </c:pt>
                <c:pt idx="22">
                  <c:v>-54.864000000000004</c:v>
                </c:pt>
                <c:pt idx="23">
                  <c:v>-43.620600000000003</c:v>
                </c:pt>
                <c:pt idx="24">
                  <c:v>-34.359899999999996</c:v>
                </c:pt>
                <c:pt idx="25">
                  <c:v>-26.95649999999992</c:v>
                </c:pt>
                <c:pt idx="26">
                  <c:v>-21.268199999999901</c:v>
                </c:pt>
                <c:pt idx="27">
                  <c:v>-17.1296</c:v>
                </c:pt>
                <c:pt idx="28">
                  <c:v>-14.3498</c:v>
                </c:pt>
                <c:pt idx="29">
                  <c:v>-12.717799999999999</c:v>
                </c:pt>
                <c:pt idx="30">
                  <c:v>-12.0121</c:v>
                </c:pt>
                <c:pt idx="31">
                  <c:v>-2.8524999999999916</c:v>
                </c:pt>
                <c:pt idx="32">
                  <c:v>-2.0155999999999987</c:v>
                </c:pt>
                <c:pt idx="33">
                  <c:v>-1.5349999999999957</c:v>
                </c:pt>
                <c:pt idx="34">
                  <c:v>-1.2901</c:v>
                </c:pt>
                <c:pt idx="35">
                  <c:v>-1.1960000000000037</c:v>
                </c:pt>
                <c:pt idx="36">
                  <c:v>-0.2281</c:v>
                </c:pt>
                <c:pt idx="37">
                  <c:v>-0.13890000000000041</c:v>
                </c:pt>
                <c:pt idx="38">
                  <c:v>-8.4700000000000067E-2</c:v>
                </c:pt>
                <c:pt idx="39">
                  <c:v>-5.1900000000000002E-2</c:v>
                </c:pt>
                <c:pt idx="40">
                  <c:v>-3.1900000000000005E-2</c:v>
                </c:pt>
                <c:pt idx="41">
                  <c:v>-1.9800000000000081E-2</c:v>
                </c:pt>
                <c:pt idx="42">
                  <c:v>-1.2400000000000001E-2</c:v>
                </c:pt>
                <c:pt idx="43">
                  <c:v>-7.800000000000017E-3</c:v>
                </c:pt>
                <c:pt idx="44">
                  <c:v>-5.0000000000000114E-3</c:v>
                </c:pt>
                <c:pt idx="45">
                  <c:v>-3.2000000000000123E-3</c:v>
                </c:pt>
                <c:pt idx="46">
                  <c:v>-2.0999999999999999E-3</c:v>
                </c:pt>
                <c:pt idx="47">
                  <c:v>-1.4000000000000037E-3</c:v>
                </c:pt>
                <c:pt idx="48">
                  <c:v>-9.0000000000000247E-4</c:v>
                </c:pt>
                <c:pt idx="49">
                  <c:v>-6.0000000000000222E-4</c:v>
                </c:pt>
                <c:pt idx="50">
                  <c:v>-4.0000000000000034E-4</c:v>
                </c:pt>
                <c:pt idx="51">
                  <c:v>-3.0000000000000111E-4</c:v>
                </c:pt>
                <c:pt idx="52">
                  <c:v>-2.0000000000000052E-4</c:v>
                </c:pt>
                <c:pt idx="53">
                  <c:v>-1.0000000000000044E-4</c:v>
                </c:pt>
                <c:pt idx="54">
                  <c:v>-1.0000000000000044E-4</c:v>
                </c:pt>
                <c:pt idx="55">
                  <c:v>-1.0000000000000044E-4</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-1.0000000000000044E-4</c:v>
                </c:pt>
                <c:pt idx="98">
                  <c:v>-1.0000000000000044E-4</c:v>
                </c:pt>
                <c:pt idx="99">
                  <c:v>-2.0000000000000052E-4</c:v>
                </c:pt>
                <c:pt idx="100">
                  <c:v>-3.0000000000000111E-4</c:v>
                </c:pt>
                <c:pt idx="101">
                  <c:v>-3.0000000000000111E-4</c:v>
                </c:pt>
                <c:pt idx="102">
                  <c:v>-4.0000000000000034E-4</c:v>
                </c:pt>
                <c:pt idx="103">
                  <c:v>-4.0000000000000034E-4</c:v>
                </c:pt>
                <c:pt idx="104">
                  <c:v>-5.0000000000000034E-4</c:v>
                </c:pt>
                <c:pt idx="105">
                  <c:v>0</c:v>
                </c:pt>
                <c:pt idx="106">
                  <c:v>0</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0</c:v>
                </c:pt>
                <c:pt idx="120">
                  <c:v>1.0000000000000044E-4</c:v>
                </c:pt>
                <c:pt idx="121">
                  <c:v>1.0000000000000044E-4</c:v>
                </c:pt>
                <c:pt idx="122">
                  <c:v>1.0000000000000044E-4</c:v>
                </c:pt>
                <c:pt idx="123">
                  <c:v>1.0000000000000044E-4</c:v>
                </c:pt>
                <c:pt idx="124">
                  <c:v>1.0000000000000044E-4</c:v>
                </c:pt>
                <c:pt idx="125">
                  <c:v>0</c:v>
                </c:pt>
                <c:pt idx="126">
                  <c:v>0</c:v>
                </c:pt>
                <c:pt idx="127">
                  <c:v>0</c:v>
                </c:pt>
                <c:pt idx="128">
                  <c:v>0</c:v>
                </c:pt>
                <c:pt idx="129">
                  <c:v>0</c:v>
                </c:pt>
                <c:pt idx="130">
                  <c:v>0</c:v>
                </c:pt>
                <c:pt idx="131">
                  <c:v>0</c:v>
                </c:pt>
                <c:pt idx="132">
                  <c:v>0</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0</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0</c:v>
                </c:pt>
                <c:pt idx="154">
                  <c:v>0</c:v>
                </c:pt>
                <c:pt idx="155">
                  <c:v>0</c:v>
                </c:pt>
                <c:pt idx="156">
                  <c:v>0</c:v>
                </c:pt>
                <c:pt idx="157">
                  <c:v>0</c:v>
                </c:pt>
                <c:pt idx="158">
                  <c:v>0</c:v>
                </c:pt>
                <c:pt idx="159">
                  <c:v>1.0000000000000044E-4</c:v>
                </c:pt>
                <c:pt idx="160">
                  <c:v>1.0000000000000044E-4</c:v>
                </c:pt>
                <c:pt idx="161">
                  <c:v>1.0000000000000044E-4</c:v>
                </c:pt>
                <c:pt idx="162">
                  <c:v>0</c:v>
                </c:pt>
                <c:pt idx="163">
                  <c:v>1.0000000000000044E-4</c:v>
                </c:pt>
                <c:pt idx="164">
                  <c:v>0</c:v>
                </c:pt>
                <c:pt idx="165">
                  <c:v>1.0000000000000044E-4</c:v>
                </c:pt>
                <c:pt idx="166">
                  <c:v>1.0000000000000044E-4</c:v>
                </c:pt>
                <c:pt idx="167">
                  <c:v>0</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0</c:v>
                </c:pt>
                <c:pt idx="195">
                  <c:v>0</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0</c:v>
                </c:pt>
                <c:pt idx="226">
                  <c:v>0</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0</c:v>
                </c:pt>
                <c:pt idx="254">
                  <c:v>0</c:v>
                </c:pt>
                <c:pt idx="255">
                  <c:v>0</c:v>
                </c:pt>
                <c:pt idx="256">
                  <c:v>0</c:v>
                </c:pt>
                <c:pt idx="257">
                  <c:v>0</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0</c:v>
                </c:pt>
                <c:pt idx="314">
                  <c:v>0</c:v>
                </c:pt>
                <c:pt idx="315">
                  <c:v>0</c:v>
                </c:pt>
                <c:pt idx="316">
                  <c:v>1.0000000000000044E-4</c:v>
                </c:pt>
                <c:pt idx="317">
                  <c:v>0</c:v>
                </c:pt>
                <c:pt idx="318">
                  <c:v>0</c:v>
                </c:pt>
                <c:pt idx="319">
                  <c:v>0</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0</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0</c:v>
                </c:pt>
                <c:pt idx="376">
                  <c:v>1.0000000000000044E-4</c:v>
                </c:pt>
                <c:pt idx="377">
                  <c:v>0</c:v>
                </c:pt>
                <c:pt idx="378">
                  <c:v>1.0000000000000044E-4</c:v>
                </c:pt>
                <c:pt idx="379">
                  <c:v>1.0000000000000044E-4</c:v>
                </c:pt>
                <c:pt idx="380">
                  <c:v>0</c:v>
                </c:pt>
                <c:pt idx="381">
                  <c:v>0</c:v>
                </c:pt>
                <c:pt idx="382">
                  <c:v>0</c:v>
                </c:pt>
                <c:pt idx="383">
                  <c:v>1.0000000000000044E-4</c:v>
                </c:pt>
                <c:pt idx="384">
                  <c:v>1.0000000000000044E-4</c:v>
                </c:pt>
                <c:pt idx="385">
                  <c:v>1.0000000000000044E-4</c:v>
                </c:pt>
                <c:pt idx="386">
                  <c:v>0</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0</c:v>
                </c:pt>
                <c:pt idx="400">
                  <c:v>0</c:v>
                </c:pt>
                <c:pt idx="401">
                  <c:v>0</c:v>
                </c:pt>
                <c:pt idx="402">
                  <c:v>0</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0</c:v>
                </c:pt>
                <c:pt idx="434">
                  <c:v>0</c:v>
                </c:pt>
                <c:pt idx="435">
                  <c:v>0</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0</c:v>
                </c:pt>
                <c:pt idx="452">
                  <c:v>0</c:v>
                </c:pt>
                <c:pt idx="453">
                  <c:v>0</c:v>
                </c:pt>
                <c:pt idx="454">
                  <c:v>0</c:v>
                </c:pt>
                <c:pt idx="455">
                  <c:v>0</c:v>
                </c:pt>
                <c:pt idx="456">
                  <c:v>0</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0</c:v>
                </c:pt>
                <c:pt idx="507">
                  <c:v>1.0000000000000044E-4</c:v>
                </c:pt>
                <c:pt idx="508">
                  <c:v>1.0000000000000044E-4</c:v>
                </c:pt>
                <c:pt idx="509">
                  <c:v>1.0000000000000044E-4</c:v>
                </c:pt>
                <c:pt idx="510">
                  <c:v>1.0000000000000044E-4</c:v>
                </c:pt>
                <c:pt idx="511">
                  <c:v>1.0000000000000044E-4</c:v>
                </c:pt>
                <c:pt idx="512">
                  <c:v>0</c:v>
                </c:pt>
                <c:pt idx="513">
                  <c:v>0</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0</c:v>
                </c:pt>
                <c:pt idx="743">
                  <c:v>0</c:v>
                </c:pt>
                <c:pt idx="744">
                  <c:v>1.0000000000000044E-4</c:v>
                </c:pt>
                <c:pt idx="745">
                  <c:v>1.0000000000000044E-4</c:v>
                </c:pt>
                <c:pt idx="746">
                  <c:v>0</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numCache>
            </c:numRef>
          </c:yVal>
          <c:smooth val="0"/>
        </c:ser>
        <c:ser>
          <c:idx val="5"/>
          <c:order val="1"/>
          <c:tx>
            <c:v>-40</c:v>
          </c:tx>
          <c:marker>
            <c:symbol val="diamond"/>
            <c:size val="3"/>
          </c:marker>
          <c:xVal>
            <c:numRef>
              <c:f>B!$E$3:$E$2873</c:f>
              <c:numCache>
                <c:formatCode>General</c:formatCode>
                <c:ptCount val="2871"/>
                <c:pt idx="0">
                  <c:v>-1.01</c:v>
                </c:pt>
                <c:pt idx="1">
                  <c:v>-1</c:v>
                </c:pt>
                <c:pt idx="2">
                  <c:v>-0.99</c:v>
                </c:pt>
                <c:pt idx="3">
                  <c:v>-0.98</c:v>
                </c:pt>
                <c:pt idx="4">
                  <c:v>-0.97000000000000064</c:v>
                </c:pt>
                <c:pt idx="5">
                  <c:v>-0.96000000000000063</c:v>
                </c:pt>
                <c:pt idx="6">
                  <c:v>-0.95000000000000062</c:v>
                </c:pt>
                <c:pt idx="7">
                  <c:v>-0.94000000000000061</c:v>
                </c:pt>
                <c:pt idx="8">
                  <c:v>-0.93</c:v>
                </c:pt>
                <c:pt idx="9">
                  <c:v>-0.92</c:v>
                </c:pt>
                <c:pt idx="10">
                  <c:v>-0.91</c:v>
                </c:pt>
                <c:pt idx="11">
                  <c:v>-0.9</c:v>
                </c:pt>
                <c:pt idx="12">
                  <c:v>-0.89</c:v>
                </c:pt>
                <c:pt idx="13">
                  <c:v>-0.88</c:v>
                </c:pt>
                <c:pt idx="14">
                  <c:v>-0.87000000000000188</c:v>
                </c:pt>
                <c:pt idx="15">
                  <c:v>-0.86000000000000065</c:v>
                </c:pt>
                <c:pt idx="16">
                  <c:v>-0.85000000000000064</c:v>
                </c:pt>
                <c:pt idx="17">
                  <c:v>-0.84000000000000064</c:v>
                </c:pt>
                <c:pt idx="18">
                  <c:v>-0.83000000000000063</c:v>
                </c:pt>
                <c:pt idx="19">
                  <c:v>-0.82000000000000062</c:v>
                </c:pt>
                <c:pt idx="20">
                  <c:v>-0.81</c:v>
                </c:pt>
                <c:pt idx="21">
                  <c:v>-0.8</c:v>
                </c:pt>
                <c:pt idx="22">
                  <c:v>-0.79</c:v>
                </c:pt>
                <c:pt idx="23">
                  <c:v>-0.78</c:v>
                </c:pt>
                <c:pt idx="24">
                  <c:v>-0.77000000000000213</c:v>
                </c:pt>
                <c:pt idx="25">
                  <c:v>-0.76000000000000212</c:v>
                </c:pt>
                <c:pt idx="26">
                  <c:v>-0.750000000000002</c:v>
                </c:pt>
                <c:pt idx="27">
                  <c:v>-0.74000000000000188</c:v>
                </c:pt>
                <c:pt idx="28">
                  <c:v>-0.73000000000000065</c:v>
                </c:pt>
                <c:pt idx="29">
                  <c:v>-0.72000000000000064</c:v>
                </c:pt>
                <c:pt idx="30">
                  <c:v>-0.71000000000000063</c:v>
                </c:pt>
                <c:pt idx="31">
                  <c:v>-0.70000000000000062</c:v>
                </c:pt>
                <c:pt idx="32">
                  <c:v>-0.69000000000000061</c:v>
                </c:pt>
                <c:pt idx="33">
                  <c:v>-0.68</c:v>
                </c:pt>
                <c:pt idx="34">
                  <c:v>-0.67000000000000248</c:v>
                </c:pt>
                <c:pt idx="35">
                  <c:v>-0.66000000000000236</c:v>
                </c:pt>
                <c:pt idx="36">
                  <c:v>-0.65000000000000224</c:v>
                </c:pt>
                <c:pt idx="37">
                  <c:v>-0.64000000000000212</c:v>
                </c:pt>
                <c:pt idx="38">
                  <c:v>-0.63000000000000211</c:v>
                </c:pt>
                <c:pt idx="39">
                  <c:v>-0.62000000000000188</c:v>
                </c:pt>
                <c:pt idx="40">
                  <c:v>-0.61000000000000065</c:v>
                </c:pt>
                <c:pt idx="41">
                  <c:v>-0.60000000000000064</c:v>
                </c:pt>
                <c:pt idx="42">
                  <c:v>-0.59</c:v>
                </c:pt>
                <c:pt idx="43">
                  <c:v>-0.58000000000000007</c:v>
                </c:pt>
                <c:pt idx="44">
                  <c:v>-0.56999999999999995</c:v>
                </c:pt>
                <c:pt idx="45">
                  <c:v>-0.56000000000000005</c:v>
                </c:pt>
                <c:pt idx="46">
                  <c:v>-0.55000000000000004</c:v>
                </c:pt>
                <c:pt idx="47">
                  <c:v>-0.54</c:v>
                </c:pt>
                <c:pt idx="48">
                  <c:v>-0.53</c:v>
                </c:pt>
                <c:pt idx="49">
                  <c:v>-0.52</c:v>
                </c:pt>
                <c:pt idx="50">
                  <c:v>-0.51</c:v>
                </c:pt>
                <c:pt idx="51">
                  <c:v>-0.5</c:v>
                </c:pt>
                <c:pt idx="52">
                  <c:v>-0.49000000000000032</c:v>
                </c:pt>
                <c:pt idx="53">
                  <c:v>-0.48000000000000032</c:v>
                </c:pt>
                <c:pt idx="54">
                  <c:v>-0.47000000000000008</c:v>
                </c:pt>
                <c:pt idx="55">
                  <c:v>-0.46</c:v>
                </c:pt>
                <c:pt idx="56">
                  <c:v>-0.45</c:v>
                </c:pt>
                <c:pt idx="57">
                  <c:v>-0.44</c:v>
                </c:pt>
                <c:pt idx="58">
                  <c:v>-0.43000000000000038</c:v>
                </c:pt>
                <c:pt idx="59">
                  <c:v>-0.42000000000000032</c:v>
                </c:pt>
                <c:pt idx="60">
                  <c:v>-0.41000000000000031</c:v>
                </c:pt>
                <c:pt idx="61">
                  <c:v>-0.4</c:v>
                </c:pt>
                <c:pt idx="62">
                  <c:v>-0.39000000000000107</c:v>
                </c:pt>
                <c:pt idx="63">
                  <c:v>-0.38000000000000106</c:v>
                </c:pt>
                <c:pt idx="64">
                  <c:v>-0.37000000000000038</c:v>
                </c:pt>
                <c:pt idx="65">
                  <c:v>-0.36000000000000032</c:v>
                </c:pt>
                <c:pt idx="66">
                  <c:v>-0.35000000000000031</c:v>
                </c:pt>
                <c:pt idx="67">
                  <c:v>-0.34</c:v>
                </c:pt>
                <c:pt idx="68">
                  <c:v>-0.33000000000000124</c:v>
                </c:pt>
                <c:pt idx="69">
                  <c:v>-0.32000000000000106</c:v>
                </c:pt>
                <c:pt idx="70">
                  <c:v>-0.31000000000000094</c:v>
                </c:pt>
                <c:pt idx="71">
                  <c:v>-0.30000000000000032</c:v>
                </c:pt>
                <c:pt idx="72">
                  <c:v>-0.29000000000000031</c:v>
                </c:pt>
                <c:pt idx="73">
                  <c:v>-0.28000000000000008</c:v>
                </c:pt>
                <c:pt idx="74">
                  <c:v>-0.27</c:v>
                </c:pt>
                <c:pt idx="75">
                  <c:v>-0.26</c:v>
                </c:pt>
                <c:pt idx="76">
                  <c:v>-0.25</c:v>
                </c:pt>
                <c:pt idx="77">
                  <c:v>-0.24000000000000021</c:v>
                </c:pt>
                <c:pt idx="78">
                  <c:v>-0.23</c:v>
                </c:pt>
                <c:pt idx="79">
                  <c:v>-0.22</c:v>
                </c:pt>
                <c:pt idx="80">
                  <c:v>-0.21000000000000021</c:v>
                </c:pt>
                <c:pt idx="81">
                  <c:v>-0.2</c:v>
                </c:pt>
                <c:pt idx="82">
                  <c:v>-0.19</c:v>
                </c:pt>
                <c:pt idx="83">
                  <c:v>-0.18000000000000024</c:v>
                </c:pt>
                <c:pt idx="84">
                  <c:v>-0.17</c:v>
                </c:pt>
                <c:pt idx="85">
                  <c:v>-0.16</c:v>
                </c:pt>
                <c:pt idx="86">
                  <c:v>-0.15000000000000024</c:v>
                </c:pt>
                <c:pt idx="87">
                  <c:v>-0.14000000000000001</c:v>
                </c:pt>
                <c:pt idx="88">
                  <c:v>-0.13</c:v>
                </c:pt>
                <c:pt idx="89">
                  <c:v>-0.12000000000000002</c:v>
                </c:pt>
                <c:pt idx="90">
                  <c:v>-0.11</c:v>
                </c:pt>
                <c:pt idx="91">
                  <c:v>-0.1</c:v>
                </c:pt>
                <c:pt idx="92">
                  <c:v>-9.0000000000000024E-2</c:v>
                </c:pt>
                <c:pt idx="93">
                  <c:v>-8.0000000000000043E-2</c:v>
                </c:pt>
                <c:pt idx="94">
                  <c:v>-7.0000000000000021E-2</c:v>
                </c:pt>
                <c:pt idx="95">
                  <c:v>-6.0000000000000032E-2</c:v>
                </c:pt>
                <c:pt idx="96">
                  <c:v>-0.05</c:v>
                </c:pt>
                <c:pt idx="97">
                  <c:v>-4.0000000000000022E-2</c:v>
                </c:pt>
                <c:pt idx="98">
                  <c:v>-3.0000000000000002E-2</c:v>
                </c:pt>
                <c:pt idx="99">
                  <c:v>-2.0000000000000011E-2</c:v>
                </c:pt>
                <c:pt idx="100">
                  <c:v>-1.0000000000000005E-2</c:v>
                </c:pt>
                <c:pt idx="101">
                  <c:v>0</c:v>
                </c:pt>
                <c:pt idx="102">
                  <c:v>50.01</c:v>
                </c:pt>
                <c:pt idx="103">
                  <c:v>50.02</c:v>
                </c:pt>
                <c:pt idx="104">
                  <c:v>50.03</c:v>
                </c:pt>
                <c:pt idx="105">
                  <c:v>50.04</c:v>
                </c:pt>
                <c:pt idx="106">
                  <c:v>50.05</c:v>
                </c:pt>
                <c:pt idx="107">
                  <c:v>50.06</c:v>
                </c:pt>
                <c:pt idx="108">
                  <c:v>50.07</c:v>
                </c:pt>
                <c:pt idx="109">
                  <c:v>50.08</c:v>
                </c:pt>
                <c:pt idx="110">
                  <c:v>50.09</c:v>
                </c:pt>
                <c:pt idx="111">
                  <c:v>50.1</c:v>
                </c:pt>
                <c:pt idx="112">
                  <c:v>50.11</c:v>
                </c:pt>
                <c:pt idx="113">
                  <c:v>50.120000000000012</c:v>
                </c:pt>
                <c:pt idx="114">
                  <c:v>50.13</c:v>
                </c:pt>
                <c:pt idx="115">
                  <c:v>50.14</c:v>
                </c:pt>
                <c:pt idx="116">
                  <c:v>50.15</c:v>
                </c:pt>
                <c:pt idx="117">
                  <c:v>50.160000000000011</c:v>
                </c:pt>
                <c:pt idx="118">
                  <c:v>50.17</c:v>
                </c:pt>
                <c:pt idx="119">
                  <c:v>50.18</c:v>
                </c:pt>
                <c:pt idx="120">
                  <c:v>50.190000000000012</c:v>
                </c:pt>
                <c:pt idx="121">
                  <c:v>50.2</c:v>
                </c:pt>
                <c:pt idx="122">
                  <c:v>50.21</c:v>
                </c:pt>
                <c:pt idx="123">
                  <c:v>50.220000000000013</c:v>
                </c:pt>
                <c:pt idx="124">
                  <c:v>50.230000000000011</c:v>
                </c:pt>
                <c:pt idx="125">
                  <c:v>50.24</c:v>
                </c:pt>
                <c:pt idx="126">
                  <c:v>50.25</c:v>
                </c:pt>
                <c:pt idx="127">
                  <c:v>50.260000000000012</c:v>
                </c:pt>
                <c:pt idx="128">
                  <c:v>50.27</c:v>
                </c:pt>
                <c:pt idx="129">
                  <c:v>50.32</c:v>
                </c:pt>
                <c:pt idx="130">
                  <c:v>50.37</c:v>
                </c:pt>
                <c:pt idx="131">
                  <c:v>50.379999999999995</c:v>
                </c:pt>
                <c:pt idx="132">
                  <c:v>50.43</c:v>
                </c:pt>
                <c:pt idx="133">
                  <c:v>50.44</c:v>
                </c:pt>
                <c:pt idx="134">
                  <c:v>50.449999999999996</c:v>
                </c:pt>
                <c:pt idx="135">
                  <c:v>50.46</c:v>
                </c:pt>
                <c:pt idx="136">
                  <c:v>50.47</c:v>
                </c:pt>
                <c:pt idx="137">
                  <c:v>50.48</c:v>
                </c:pt>
                <c:pt idx="138">
                  <c:v>50.49</c:v>
                </c:pt>
                <c:pt idx="139">
                  <c:v>50.5</c:v>
                </c:pt>
                <c:pt idx="140">
                  <c:v>50.51</c:v>
                </c:pt>
                <c:pt idx="141">
                  <c:v>50.52</c:v>
                </c:pt>
                <c:pt idx="142">
                  <c:v>50.53</c:v>
                </c:pt>
                <c:pt idx="143">
                  <c:v>50.54</c:v>
                </c:pt>
                <c:pt idx="144">
                  <c:v>50.55</c:v>
                </c:pt>
                <c:pt idx="145">
                  <c:v>50.56</c:v>
                </c:pt>
                <c:pt idx="146">
                  <c:v>50.57</c:v>
                </c:pt>
                <c:pt idx="147">
                  <c:v>50.58</c:v>
                </c:pt>
                <c:pt idx="148">
                  <c:v>50.59</c:v>
                </c:pt>
                <c:pt idx="149">
                  <c:v>50.6</c:v>
                </c:pt>
                <c:pt idx="150">
                  <c:v>50.61</c:v>
                </c:pt>
                <c:pt idx="151">
                  <c:v>50.620000000000012</c:v>
                </c:pt>
                <c:pt idx="152">
                  <c:v>50.63</c:v>
                </c:pt>
                <c:pt idx="153">
                  <c:v>50.64</c:v>
                </c:pt>
                <c:pt idx="154">
                  <c:v>50.65</c:v>
                </c:pt>
                <c:pt idx="155">
                  <c:v>50.660000000000011</c:v>
                </c:pt>
                <c:pt idx="156">
                  <c:v>50.67</c:v>
                </c:pt>
                <c:pt idx="157">
                  <c:v>50.68</c:v>
                </c:pt>
                <c:pt idx="158">
                  <c:v>50.690000000000012</c:v>
                </c:pt>
                <c:pt idx="159">
                  <c:v>50.7</c:v>
                </c:pt>
                <c:pt idx="160">
                  <c:v>50.71</c:v>
                </c:pt>
                <c:pt idx="161">
                  <c:v>50.720000000000013</c:v>
                </c:pt>
                <c:pt idx="162">
                  <c:v>50.730000000000011</c:v>
                </c:pt>
                <c:pt idx="163">
                  <c:v>50.74</c:v>
                </c:pt>
                <c:pt idx="164">
                  <c:v>50.75</c:v>
                </c:pt>
                <c:pt idx="165">
                  <c:v>50.760000000000012</c:v>
                </c:pt>
                <c:pt idx="166">
                  <c:v>50.77</c:v>
                </c:pt>
                <c:pt idx="167">
                  <c:v>50.78</c:v>
                </c:pt>
                <c:pt idx="168">
                  <c:v>50.790000000000013</c:v>
                </c:pt>
                <c:pt idx="169">
                  <c:v>50.8</c:v>
                </c:pt>
                <c:pt idx="170">
                  <c:v>50.809999999999995</c:v>
                </c:pt>
                <c:pt idx="171">
                  <c:v>50.82</c:v>
                </c:pt>
                <c:pt idx="172">
                  <c:v>50.83</c:v>
                </c:pt>
                <c:pt idx="173">
                  <c:v>50.839999999999996</c:v>
                </c:pt>
                <c:pt idx="174">
                  <c:v>50.849999999999994</c:v>
                </c:pt>
                <c:pt idx="175">
                  <c:v>50.86</c:v>
                </c:pt>
                <c:pt idx="176">
                  <c:v>50.87</c:v>
                </c:pt>
                <c:pt idx="177">
                  <c:v>50.879999999999995</c:v>
                </c:pt>
                <c:pt idx="178">
                  <c:v>50.89</c:v>
                </c:pt>
                <c:pt idx="179">
                  <c:v>50.9</c:v>
                </c:pt>
                <c:pt idx="180">
                  <c:v>50.91</c:v>
                </c:pt>
                <c:pt idx="181">
                  <c:v>50.92</c:v>
                </c:pt>
                <c:pt idx="182">
                  <c:v>50.93</c:v>
                </c:pt>
                <c:pt idx="183">
                  <c:v>50.94</c:v>
                </c:pt>
                <c:pt idx="184">
                  <c:v>50.949999999999996</c:v>
                </c:pt>
                <c:pt idx="185">
                  <c:v>50.96</c:v>
                </c:pt>
                <c:pt idx="186">
                  <c:v>50.97</c:v>
                </c:pt>
                <c:pt idx="187">
                  <c:v>50.98</c:v>
                </c:pt>
                <c:pt idx="188">
                  <c:v>50.99</c:v>
                </c:pt>
                <c:pt idx="189">
                  <c:v>51</c:v>
                </c:pt>
                <c:pt idx="190">
                  <c:v>51.01</c:v>
                </c:pt>
                <c:pt idx="191">
                  <c:v>51.02</c:v>
                </c:pt>
                <c:pt idx="192">
                  <c:v>51.03</c:v>
                </c:pt>
                <c:pt idx="193">
                  <c:v>51.04</c:v>
                </c:pt>
                <c:pt idx="194">
                  <c:v>51.05</c:v>
                </c:pt>
                <c:pt idx="195">
                  <c:v>51.06</c:v>
                </c:pt>
                <c:pt idx="196">
                  <c:v>51.07</c:v>
                </c:pt>
                <c:pt idx="197">
                  <c:v>51.08</c:v>
                </c:pt>
                <c:pt idx="198">
                  <c:v>51.13</c:v>
                </c:pt>
                <c:pt idx="199">
                  <c:v>51.18</c:v>
                </c:pt>
                <c:pt idx="200">
                  <c:v>51.190000000000012</c:v>
                </c:pt>
                <c:pt idx="201">
                  <c:v>51.24</c:v>
                </c:pt>
                <c:pt idx="202">
                  <c:v>51.290000000000013</c:v>
                </c:pt>
                <c:pt idx="203">
                  <c:v>51.339999999999996</c:v>
                </c:pt>
                <c:pt idx="204">
                  <c:v>51.349999999999994</c:v>
                </c:pt>
                <c:pt idx="205">
                  <c:v>51.4</c:v>
                </c:pt>
                <c:pt idx="206">
                  <c:v>51.41</c:v>
                </c:pt>
                <c:pt idx="207">
                  <c:v>51.42</c:v>
                </c:pt>
                <c:pt idx="208">
                  <c:v>51.43</c:v>
                </c:pt>
                <c:pt idx="209">
                  <c:v>51.44</c:v>
                </c:pt>
                <c:pt idx="210">
                  <c:v>51.449999999999996</c:v>
                </c:pt>
                <c:pt idx="211">
                  <c:v>51.46</c:v>
                </c:pt>
                <c:pt idx="212">
                  <c:v>51.51</c:v>
                </c:pt>
                <c:pt idx="213">
                  <c:v>51.52</c:v>
                </c:pt>
                <c:pt idx="214">
                  <c:v>51.53</c:v>
                </c:pt>
                <c:pt idx="215">
                  <c:v>51.54</c:v>
                </c:pt>
                <c:pt idx="216">
                  <c:v>51.55</c:v>
                </c:pt>
                <c:pt idx="217">
                  <c:v>51.56</c:v>
                </c:pt>
                <c:pt idx="218">
                  <c:v>51.57</c:v>
                </c:pt>
                <c:pt idx="219">
                  <c:v>51.58</c:v>
                </c:pt>
                <c:pt idx="220">
                  <c:v>51.59</c:v>
                </c:pt>
                <c:pt idx="221">
                  <c:v>51.6</c:v>
                </c:pt>
                <c:pt idx="222">
                  <c:v>51.61</c:v>
                </c:pt>
                <c:pt idx="223">
                  <c:v>51.620000000000012</c:v>
                </c:pt>
                <c:pt idx="224">
                  <c:v>51.63</c:v>
                </c:pt>
                <c:pt idx="225">
                  <c:v>51.64</c:v>
                </c:pt>
                <c:pt idx="226">
                  <c:v>51.65</c:v>
                </c:pt>
                <c:pt idx="227">
                  <c:v>51.660000000000011</c:v>
                </c:pt>
                <c:pt idx="228">
                  <c:v>51.67</c:v>
                </c:pt>
                <c:pt idx="229">
                  <c:v>51.68</c:v>
                </c:pt>
                <c:pt idx="230">
                  <c:v>51.690000000000012</c:v>
                </c:pt>
                <c:pt idx="231">
                  <c:v>51.7</c:v>
                </c:pt>
                <c:pt idx="232">
                  <c:v>51.71</c:v>
                </c:pt>
                <c:pt idx="233">
                  <c:v>51.720000000000013</c:v>
                </c:pt>
                <c:pt idx="234">
                  <c:v>51.730000000000011</c:v>
                </c:pt>
                <c:pt idx="235">
                  <c:v>51.74</c:v>
                </c:pt>
                <c:pt idx="236">
                  <c:v>51.75</c:v>
                </c:pt>
                <c:pt idx="237">
                  <c:v>51.760000000000012</c:v>
                </c:pt>
                <c:pt idx="238">
                  <c:v>51.809999999999995</c:v>
                </c:pt>
                <c:pt idx="239">
                  <c:v>51.86</c:v>
                </c:pt>
                <c:pt idx="240">
                  <c:v>51.91</c:v>
                </c:pt>
                <c:pt idx="241">
                  <c:v>51.92</c:v>
                </c:pt>
                <c:pt idx="242">
                  <c:v>51.93</c:v>
                </c:pt>
                <c:pt idx="243">
                  <c:v>51.94</c:v>
                </c:pt>
                <c:pt idx="244">
                  <c:v>51.99</c:v>
                </c:pt>
                <c:pt idx="245">
                  <c:v>52</c:v>
                </c:pt>
                <c:pt idx="246">
                  <c:v>52.01</c:v>
                </c:pt>
                <c:pt idx="247">
                  <c:v>52.02</c:v>
                </c:pt>
                <c:pt idx="248">
                  <c:v>52.03</c:v>
                </c:pt>
                <c:pt idx="249">
                  <c:v>52.04</c:v>
                </c:pt>
                <c:pt idx="250">
                  <c:v>52.05</c:v>
                </c:pt>
                <c:pt idx="251">
                  <c:v>52.06</c:v>
                </c:pt>
                <c:pt idx="252">
                  <c:v>52.07</c:v>
                </c:pt>
                <c:pt idx="253">
                  <c:v>52.08</c:v>
                </c:pt>
                <c:pt idx="254">
                  <c:v>52.09</c:v>
                </c:pt>
                <c:pt idx="255">
                  <c:v>52.1</c:v>
                </c:pt>
                <c:pt idx="256">
                  <c:v>52.11</c:v>
                </c:pt>
                <c:pt idx="257">
                  <c:v>52.120000000000012</c:v>
                </c:pt>
                <c:pt idx="258">
                  <c:v>52.13</c:v>
                </c:pt>
                <c:pt idx="259">
                  <c:v>52.14</c:v>
                </c:pt>
                <c:pt idx="260">
                  <c:v>52.15</c:v>
                </c:pt>
                <c:pt idx="261">
                  <c:v>52.2</c:v>
                </c:pt>
                <c:pt idx="262">
                  <c:v>52.25</c:v>
                </c:pt>
                <c:pt idx="263">
                  <c:v>52.260000000000012</c:v>
                </c:pt>
                <c:pt idx="264">
                  <c:v>52.27</c:v>
                </c:pt>
                <c:pt idx="265">
                  <c:v>52.28</c:v>
                </c:pt>
                <c:pt idx="266">
                  <c:v>52.290000000000013</c:v>
                </c:pt>
                <c:pt idx="267">
                  <c:v>52.3</c:v>
                </c:pt>
                <c:pt idx="268">
                  <c:v>52.309999999999995</c:v>
                </c:pt>
                <c:pt idx="269">
                  <c:v>52.32</c:v>
                </c:pt>
                <c:pt idx="270">
                  <c:v>52.33</c:v>
                </c:pt>
                <c:pt idx="271">
                  <c:v>52.339999999999996</c:v>
                </c:pt>
                <c:pt idx="272">
                  <c:v>52.349999999999994</c:v>
                </c:pt>
                <c:pt idx="273">
                  <c:v>52.36</c:v>
                </c:pt>
                <c:pt idx="274">
                  <c:v>52.37</c:v>
                </c:pt>
                <c:pt idx="275">
                  <c:v>52.379999999999995</c:v>
                </c:pt>
                <c:pt idx="276">
                  <c:v>52.39</c:v>
                </c:pt>
                <c:pt idx="277">
                  <c:v>52.4</c:v>
                </c:pt>
                <c:pt idx="278">
                  <c:v>52.41</c:v>
                </c:pt>
                <c:pt idx="279">
                  <c:v>52.42</c:v>
                </c:pt>
                <c:pt idx="280">
                  <c:v>52.43</c:v>
                </c:pt>
                <c:pt idx="281">
                  <c:v>52.44</c:v>
                </c:pt>
                <c:pt idx="282">
                  <c:v>52.449999999999996</c:v>
                </c:pt>
                <c:pt idx="283">
                  <c:v>52.46</c:v>
                </c:pt>
                <c:pt idx="284">
                  <c:v>52.47</c:v>
                </c:pt>
                <c:pt idx="285">
                  <c:v>52.48</c:v>
                </c:pt>
                <c:pt idx="286">
                  <c:v>52.49</c:v>
                </c:pt>
                <c:pt idx="287">
                  <c:v>52.5</c:v>
                </c:pt>
                <c:pt idx="288">
                  <c:v>52.51</c:v>
                </c:pt>
                <c:pt idx="289">
                  <c:v>52.52</c:v>
                </c:pt>
                <c:pt idx="290">
                  <c:v>52.53</c:v>
                </c:pt>
                <c:pt idx="291">
                  <c:v>52.54</c:v>
                </c:pt>
                <c:pt idx="292">
                  <c:v>52.55</c:v>
                </c:pt>
                <c:pt idx="293">
                  <c:v>52.56</c:v>
                </c:pt>
                <c:pt idx="294">
                  <c:v>52.57</c:v>
                </c:pt>
                <c:pt idx="295">
                  <c:v>52.58</c:v>
                </c:pt>
                <c:pt idx="296">
                  <c:v>52.59</c:v>
                </c:pt>
                <c:pt idx="297">
                  <c:v>52.6</c:v>
                </c:pt>
                <c:pt idx="298">
                  <c:v>52.61</c:v>
                </c:pt>
                <c:pt idx="299">
                  <c:v>52.620000000000012</c:v>
                </c:pt>
                <c:pt idx="300">
                  <c:v>52.63</c:v>
                </c:pt>
                <c:pt idx="301">
                  <c:v>52.64</c:v>
                </c:pt>
                <c:pt idx="302">
                  <c:v>52.65</c:v>
                </c:pt>
                <c:pt idx="303">
                  <c:v>52.660000000000011</c:v>
                </c:pt>
                <c:pt idx="304">
                  <c:v>52.67</c:v>
                </c:pt>
                <c:pt idx="305">
                  <c:v>52.68</c:v>
                </c:pt>
                <c:pt idx="306">
                  <c:v>52.690000000000012</c:v>
                </c:pt>
                <c:pt idx="307">
                  <c:v>52.7</c:v>
                </c:pt>
                <c:pt idx="308">
                  <c:v>52.71</c:v>
                </c:pt>
                <c:pt idx="309">
                  <c:v>52.720000000000013</c:v>
                </c:pt>
                <c:pt idx="310">
                  <c:v>52.730000000000011</c:v>
                </c:pt>
                <c:pt idx="311">
                  <c:v>52.74</c:v>
                </c:pt>
                <c:pt idx="312">
                  <c:v>52.75</c:v>
                </c:pt>
                <c:pt idx="313">
                  <c:v>52.760000000000012</c:v>
                </c:pt>
                <c:pt idx="314">
                  <c:v>52.77</c:v>
                </c:pt>
                <c:pt idx="315">
                  <c:v>52.78</c:v>
                </c:pt>
                <c:pt idx="316">
                  <c:v>52.790000000000013</c:v>
                </c:pt>
                <c:pt idx="317">
                  <c:v>52.8</c:v>
                </c:pt>
                <c:pt idx="318">
                  <c:v>52.809999999999995</c:v>
                </c:pt>
                <c:pt idx="319">
                  <c:v>52.82</c:v>
                </c:pt>
                <c:pt idx="320">
                  <c:v>52.83</c:v>
                </c:pt>
                <c:pt idx="321">
                  <c:v>52.839999999999996</c:v>
                </c:pt>
                <c:pt idx="322">
                  <c:v>52.849999999999994</c:v>
                </c:pt>
                <c:pt idx="323">
                  <c:v>52.86</c:v>
                </c:pt>
                <c:pt idx="324">
                  <c:v>52.87</c:v>
                </c:pt>
                <c:pt idx="325">
                  <c:v>52.879999999999995</c:v>
                </c:pt>
                <c:pt idx="326">
                  <c:v>52.89</c:v>
                </c:pt>
                <c:pt idx="327">
                  <c:v>52.9</c:v>
                </c:pt>
                <c:pt idx="328">
                  <c:v>52.91</c:v>
                </c:pt>
                <c:pt idx="329">
                  <c:v>52.92</c:v>
                </c:pt>
                <c:pt idx="330">
                  <c:v>52.93</c:v>
                </c:pt>
                <c:pt idx="331">
                  <c:v>52.94</c:v>
                </c:pt>
                <c:pt idx="332">
                  <c:v>52.949999999999996</c:v>
                </c:pt>
                <c:pt idx="333">
                  <c:v>52.96</c:v>
                </c:pt>
                <c:pt idx="334">
                  <c:v>52.97</c:v>
                </c:pt>
                <c:pt idx="335">
                  <c:v>52.98</c:v>
                </c:pt>
                <c:pt idx="336">
                  <c:v>52.99</c:v>
                </c:pt>
                <c:pt idx="337">
                  <c:v>53</c:v>
                </c:pt>
                <c:pt idx="338">
                  <c:v>53.01</c:v>
                </c:pt>
                <c:pt idx="339">
                  <c:v>53.02</c:v>
                </c:pt>
                <c:pt idx="340">
                  <c:v>53.03</c:v>
                </c:pt>
                <c:pt idx="341">
                  <c:v>53.04</c:v>
                </c:pt>
                <c:pt idx="342">
                  <c:v>53.05</c:v>
                </c:pt>
                <c:pt idx="343">
                  <c:v>53.06</c:v>
                </c:pt>
                <c:pt idx="344">
                  <c:v>53.07</c:v>
                </c:pt>
                <c:pt idx="345">
                  <c:v>53.08</c:v>
                </c:pt>
                <c:pt idx="346">
                  <c:v>53.09</c:v>
                </c:pt>
                <c:pt idx="347">
                  <c:v>53.1</c:v>
                </c:pt>
                <c:pt idx="348">
                  <c:v>53.11</c:v>
                </c:pt>
                <c:pt idx="349">
                  <c:v>53.160000000000011</c:v>
                </c:pt>
                <c:pt idx="350">
                  <c:v>53.17</c:v>
                </c:pt>
                <c:pt idx="351">
                  <c:v>53.18</c:v>
                </c:pt>
                <c:pt idx="352">
                  <c:v>53.230000000000011</c:v>
                </c:pt>
                <c:pt idx="353">
                  <c:v>53.24</c:v>
                </c:pt>
                <c:pt idx="354">
                  <c:v>53.25</c:v>
                </c:pt>
                <c:pt idx="355">
                  <c:v>53.260000000000012</c:v>
                </c:pt>
                <c:pt idx="356">
                  <c:v>53.27</c:v>
                </c:pt>
                <c:pt idx="357">
                  <c:v>53.28</c:v>
                </c:pt>
                <c:pt idx="358">
                  <c:v>53.290000000000013</c:v>
                </c:pt>
                <c:pt idx="359">
                  <c:v>53.3</c:v>
                </c:pt>
                <c:pt idx="360">
                  <c:v>53.309999999999995</c:v>
                </c:pt>
                <c:pt idx="361">
                  <c:v>53.32</c:v>
                </c:pt>
                <c:pt idx="362">
                  <c:v>53.33</c:v>
                </c:pt>
                <c:pt idx="363">
                  <c:v>53.339999999999996</c:v>
                </c:pt>
                <c:pt idx="364">
                  <c:v>53.349999999999994</c:v>
                </c:pt>
                <c:pt idx="365">
                  <c:v>53.36</c:v>
                </c:pt>
                <c:pt idx="366">
                  <c:v>53.37</c:v>
                </c:pt>
                <c:pt idx="367">
                  <c:v>53.379999999999995</c:v>
                </c:pt>
                <c:pt idx="368">
                  <c:v>53.39</c:v>
                </c:pt>
                <c:pt idx="369">
                  <c:v>53.4</c:v>
                </c:pt>
                <c:pt idx="370">
                  <c:v>53.41</c:v>
                </c:pt>
                <c:pt idx="371">
                  <c:v>53.42</c:v>
                </c:pt>
                <c:pt idx="372">
                  <c:v>53.43</c:v>
                </c:pt>
                <c:pt idx="373">
                  <c:v>53.44</c:v>
                </c:pt>
                <c:pt idx="374">
                  <c:v>53.449999999999996</c:v>
                </c:pt>
                <c:pt idx="375">
                  <c:v>53.46</c:v>
                </c:pt>
                <c:pt idx="376">
                  <c:v>53.47</c:v>
                </c:pt>
                <c:pt idx="377">
                  <c:v>53.48</c:v>
                </c:pt>
                <c:pt idx="378">
                  <c:v>53.49</c:v>
                </c:pt>
                <c:pt idx="379">
                  <c:v>53.5</c:v>
                </c:pt>
                <c:pt idx="380">
                  <c:v>53.51</c:v>
                </c:pt>
                <c:pt idx="381">
                  <c:v>53.52</c:v>
                </c:pt>
                <c:pt idx="382">
                  <c:v>53.53</c:v>
                </c:pt>
                <c:pt idx="383">
                  <c:v>53.54</c:v>
                </c:pt>
                <c:pt idx="384">
                  <c:v>53.55</c:v>
                </c:pt>
                <c:pt idx="385">
                  <c:v>53.56</c:v>
                </c:pt>
                <c:pt idx="386">
                  <c:v>53.57</c:v>
                </c:pt>
                <c:pt idx="387">
                  <c:v>53.58</c:v>
                </c:pt>
                <c:pt idx="388">
                  <c:v>53.59</c:v>
                </c:pt>
                <c:pt idx="389">
                  <c:v>53.6</c:v>
                </c:pt>
                <c:pt idx="390">
                  <c:v>53.61</c:v>
                </c:pt>
                <c:pt idx="391">
                  <c:v>53.620000000000012</c:v>
                </c:pt>
                <c:pt idx="392">
                  <c:v>53.63</c:v>
                </c:pt>
                <c:pt idx="393">
                  <c:v>53.64</c:v>
                </c:pt>
                <c:pt idx="394">
                  <c:v>53.65</c:v>
                </c:pt>
                <c:pt idx="395">
                  <c:v>53.660000000000011</c:v>
                </c:pt>
                <c:pt idx="396">
                  <c:v>53.67</c:v>
                </c:pt>
                <c:pt idx="397">
                  <c:v>53.68</c:v>
                </c:pt>
                <c:pt idx="398">
                  <c:v>53.690000000000012</c:v>
                </c:pt>
                <c:pt idx="399">
                  <c:v>53.7</c:v>
                </c:pt>
                <c:pt idx="400">
                  <c:v>53.71</c:v>
                </c:pt>
                <c:pt idx="401">
                  <c:v>53.720000000000013</c:v>
                </c:pt>
                <c:pt idx="402">
                  <c:v>53.730000000000011</c:v>
                </c:pt>
                <c:pt idx="403">
                  <c:v>53.74</c:v>
                </c:pt>
                <c:pt idx="404">
                  <c:v>53.75</c:v>
                </c:pt>
                <c:pt idx="405">
                  <c:v>53.760000000000012</c:v>
                </c:pt>
                <c:pt idx="406">
                  <c:v>53.77</c:v>
                </c:pt>
                <c:pt idx="407">
                  <c:v>53.78</c:v>
                </c:pt>
                <c:pt idx="408">
                  <c:v>53.790000000000013</c:v>
                </c:pt>
                <c:pt idx="409">
                  <c:v>53.8</c:v>
                </c:pt>
                <c:pt idx="410">
                  <c:v>53.809999999999995</c:v>
                </c:pt>
                <c:pt idx="411">
                  <c:v>53.82</c:v>
                </c:pt>
                <c:pt idx="412">
                  <c:v>53.83</c:v>
                </c:pt>
                <c:pt idx="413">
                  <c:v>53.839999999999996</c:v>
                </c:pt>
                <c:pt idx="414">
                  <c:v>53.849999999999994</c:v>
                </c:pt>
                <c:pt idx="415">
                  <c:v>53.86</c:v>
                </c:pt>
                <c:pt idx="416">
                  <c:v>53.87</c:v>
                </c:pt>
                <c:pt idx="417">
                  <c:v>53.879999999999995</c:v>
                </c:pt>
                <c:pt idx="418">
                  <c:v>53.89</c:v>
                </c:pt>
                <c:pt idx="419">
                  <c:v>53.9</c:v>
                </c:pt>
                <c:pt idx="420">
                  <c:v>53.91</c:v>
                </c:pt>
                <c:pt idx="421">
                  <c:v>53.92</c:v>
                </c:pt>
                <c:pt idx="422">
                  <c:v>53.93</c:v>
                </c:pt>
                <c:pt idx="423">
                  <c:v>53.94</c:v>
                </c:pt>
                <c:pt idx="424">
                  <c:v>53.949999999999996</c:v>
                </c:pt>
                <c:pt idx="425">
                  <c:v>53.96</c:v>
                </c:pt>
                <c:pt idx="426">
                  <c:v>53.97</c:v>
                </c:pt>
                <c:pt idx="427">
                  <c:v>53.98</c:v>
                </c:pt>
                <c:pt idx="428">
                  <c:v>54.03</c:v>
                </c:pt>
                <c:pt idx="429">
                  <c:v>54.04</c:v>
                </c:pt>
                <c:pt idx="430">
                  <c:v>54.05</c:v>
                </c:pt>
                <c:pt idx="431">
                  <c:v>54.06</c:v>
                </c:pt>
                <c:pt idx="432">
                  <c:v>54.07</c:v>
                </c:pt>
                <c:pt idx="433">
                  <c:v>54.08</c:v>
                </c:pt>
                <c:pt idx="434">
                  <c:v>54.09</c:v>
                </c:pt>
                <c:pt idx="435">
                  <c:v>54.1</c:v>
                </c:pt>
                <c:pt idx="436">
                  <c:v>54.11</c:v>
                </c:pt>
                <c:pt idx="437">
                  <c:v>54.120000000000012</c:v>
                </c:pt>
                <c:pt idx="438">
                  <c:v>54.13</c:v>
                </c:pt>
                <c:pt idx="439">
                  <c:v>54.14</c:v>
                </c:pt>
                <c:pt idx="440">
                  <c:v>54.15</c:v>
                </c:pt>
                <c:pt idx="441">
                  <c:v>54.160000000000011</c:v>
                </c:pt>
                <c:pt idx="442">
                  <c:v>54.17</c:v>
                </c:pt>
                <c:pt idx="443">
                  <c:v>54.18</c:v>
                </c:pt>
                <c:pt idx="444">
                  <c:v>54.190000000000012</c:v>
                </c:pt>
                <c:pt idx="445">
                  <c:v>54.2</c:v>
                </c:pt>
                <c:pt idx="446">
                  <c:v>54.21</c:v>
                </c:pt>
                <c:pt idx="447">
                  <c:v>54.220000000000013</c:v>
                </c:pt>
                <c:pt idx="448">
                  <c:v>54.230000000000011</c:v>
                </c:pt>
                <c:pt idx="449">
                  <c:v>54.24</c:v>
                </c:pt>
                <c:pt idx="450">
                  <c:v>54.25</c:v>
                </c:pt>
                <c:pt idx="451">
                  <c:v>54.260000000000012</c:v>
                </c:pt>
                <c:pt idx="452">
                  <c:v>54.27</c:v>
                </c:pt>
                <c:pt idx="453">
                  <c:v>54.28</c:v>
                </c:pt>
                <c:pt idx="454">
                  <c:v>54.290000000000013</c:v>
                </c:pt>
                <c:pt idx="455">
                  <c:v>54.3</c:v>
                </c:pt>
                <c:pt idx="456">
                  <c:v>54.309999999999995</c:v>
                </c:pt>
                <c:pt idx="457">
                  <c:v>54.32</c:v>
                </c:pt>
                <c:pt idx="458">
                  <c:v>54.33</c:v>
                </c:pt>
                <c:pt idx="459">
                  <c:v>54.339999999999996</c:v>
                </c:pt>
                <c:pt idx="460">
                  <c:v>54.349999999999994</c:v>
                </c:pt>
                <c:pt idx="461">
                  <c:v>54.36</c:v>
                </c:pt>
                <c:pt idx="462">
                  <c:v>54.37</c:v>
                </c:pt>
                <c:pt idx="463">
                  <c:v>54.379999999999995</c:v>
                </c:pt>
                <c:pt idx="464">
                  <c:v>54.39</c:v>
                </c:pt>
                <c:pt idx="465">
                  <c:v>54.4</c:v>
                </c:pt>
                <c:pt idx="466">
                  <c:v>54.41</c:v>
                </c:pt>
                <c:pt idx="467">
                  <c:v>54.42</c:v>
                </c:pt>
                <c:pt idx="468">
                  <c:v>54.43</c:v>
                </c:pt>
                <c:pt idx="469">
                  <c:v>54.44</c:v>
                </c:pt>
                <c:pt idx="470">
                  <c:v>54.449999999999996</c:v>
                </c:pt>
                <c:pt idx="471">
                  <c:v>54.46</c:v>
                </c:pt>
                <c:pt idx="472">
                  <c:v>54.47</c:v>
                </c:pt>
                <c:pt idx="473">
                  <c:v>54.48</c:v>
                </c:pt>
                <c:pt idx="474">
                  <c:v>54.49</c:v>
                </c:pt>
                <c:pt idx="475">
                  <c:v>54.5</c:v>
                </c:pt>
                <c:pt idx="476">
                  <c:v>54.51</c:v>
                </c:pt>
                <c:pt idx="477">
                  <c:v>54.52</c:v>
                </c:pt>
                <c:pt idx="478">
                  <c:v>54.53</c:v>
                </c:pt>
                <c:pt idx="479">
                  <c:v>54.54</c:v>
                </c:pt>
                <c:pt idx="480">
                  <c:v>54.55</c:v>
                </c:pt>
                <c:pt idx="481">
                  <c:v>54.56</c:v>
                </c:pt>
                <c:pt idx="482">
                  <c:v>54.57</c:v>
                </c:pt>
                <c:pt idx="483">
                  <c:v>54.58</c:v>
                </c:pt>
                <c:pt idx="484">
                  <c:v>54.59</c:v>
                </c:pt>
                <c:pt idx="485">
                  <c:v>54.6</c:v>
                </c:pt>
                <c:pt idx="486">
                  <c:v>54.61</c:v>
                </c:pt>
                <c:pt idx="487">
                  <c:v>54.620000000000012</c:v>
                </c:pt>
                <c:pt idx="488">
                  <c:v>54.63</c:v>
                </c:pt>
                <c:pt idx="489">
                  <c:v>54.64</c:v>
                </c:pt>
                <c:pt idx="490">
                  <c:v>54.65</c:v>
                </c:pt>
                <c:pt idx="491">
                  <c:v>54.660000000000011</c:v>
                </c:pt>
                <c:pt idx="492">
                  <c:v>54.67</c:v>
                </c:pt>
                <c:pt idx="493">
                  <c:v>54.68</c:v>
                </c:pt>
                <c:pt idx="494">
                  <c:v>54.690000000000012</c:v>
                </c:pt>
                <c:pt idx="495">
                  <c:v>54.7</c:v>
                </c:pt>
                <c:pt idx="496">
                  <c:v>54.71</c:v>
                </c:pt>
                <c:pt idx="497">
                  <c:v>54.720000000000013</c:v>
                </c:pt>
                <c:pt idx="498">
                  <c:v>54.730000000000011</c:v>
                </c:pt>
                <c:pt idx="499">
                  <c:v>54.74</c:v>
                </c:pt>
                <c:pt idx="500">
                  <c:v>54.790000000000013</c:v>
                </c:pt>
                <c:pt idx="501">
                  <c:v>54.839999999999996</c:v>
                </c:pt>
                <c:pt idx="502">
                  <c:v>54.89</c:v>
                </c:pt>
                <c:pt idx="503">
                  <c:v>54.9</c:v>
                </c:pt>
                <c:pt idx="504">
                  <c:v>54.91</c:v>
                </c:pt>
                <c:pt idx="505">
                  <c:v>54.92</c:v>
                </c:pt>
                <c:pt idx="506">
                  <c:v>54.93</c:v>
                </c:pt>
                <c:pt idx="507">
                  <c:v>54.94</c:v>
                </c:pt>
                <c:pt idx="508">
                  <c:v>54.949999999999996</c:v>
                </c:pt>
                <c:pt idx="509">
                  <c:v>54.96</c:v>
                </c:pt>
                <c:pt idx="510">
                  <c:v>54.97</c:v>
                </c:pt>
                <c:pt idx="511">
                  <c:v>54.98</c:v>
                </c:pt>
                <c:pt idx="512">
                  <c:v>54.99</c:v>
                </c:pt>
                <c:pt idx="513">
                  <c:v>55</c:v>
                </c:pt>
                <c:pt idx="514">
                  <c:v>55.05</c:v>
                </c:pt>
                <c:pt idx="515">
                  <c:v>55.06</c:v>
                </c:pt>
                <c:pt idx="516">
                  <c:v>55.07</c:v>
                </c:pt>
                <c:pt idx="517">
                  <c:v>55.08</c:v>
                </c:pt>
                <c:pt idx="518">
                  <c:v>55.09</c:v>
                </c:pt>
                <c:pt idx="519">
                  <c:v>55.1</c:v>
                </c:pt>
                <c:pt idx="520">
                  <c:v>55.11</c:v>
                </c:pt>
                <c:pt idx="521">
                  <c:v>55.120000000000012</c:v>
                </c:pt>
                <c:pt idx="522">
                  <c:v>55.13</c:v>
                </c:pt>
                <c:pt idx="523">
                  <c:v>55.14</c:v>
                </c:pt>
                <c:pt idx="524">
                  <c:v>55.15</c:v>
                </c:pt>
                <c:pt idx="525">
                  <c:v>55.160000000000011</c:v>
                </c:pt>
                <c:pt idx="526">
                  <c:v>55.17</c:v>
                </c:pt>
                <c:pt idx="527">
                  <c:v>55.18</c:v>
                </c:pt>
                <c:pt idx="528">
                  <c:v>55.190000000000012</c:v>
                </c:pt>
                <c:pt idx="529">
                  <c:v>55.2</c:v>
                </c:pt>
                <c:pt idx="530">
                  <c:v>55.21</c:v>
                </c:pt>
                <c:pt idx="531">
                  <c:v>55.220000000000013</c:v>
                </c:pt>
                <c:pt idx="532">
                  <c:v>55.230000000000011</c:v>
                </c:pt>
                <c:pt idx="533">
                  <c:v>55.24</c:v>
                </c:pt>
                <c:pt idx="534">
                  <c:v>55.25</c:v>
                </c:pt>
                <c:pt idx="535">
                  <c:v>55.260000000000012</c:v>
                </c:pt>
                <c:pt idx="536">
                  <c:v>55.27</c:v>
                </c:pt>
                <c:pt idx="537">
                  <c:v>55.28</c:v>
                </c:pt>
                <c:pt idx="538">
                  <c:v>55.290000000000013</c:v>
                </c:pt>
                <c:pt idx="539">
                  <c:v>55.3</c:v>
                </c:pt>
                <c:pt idx="540">
                  <c:v>55.309999999999995</c:v>
                </c:pt>
                <c:pt idx="541">
                  <c:v>55.32</c:v>
                </c:pt>
                <c:pt idx="542">
                  <c:v>55.33</c:v>
                </c:pt>
                <c:pt idx="543">
                  <c:v>55.339999999999996</c:v>
                </c:pt>
                <c:pt idx="544">
                  <c:v>55.349999999999994</c:v>
                </c:pt>
                <c:pt idx="545">
                  <c:v>55.36</c:v>
                </c:pt>
                <c:pt idx="546">
                  <c:v>55.37</c:v>
                </c:pt>
                <c:pt idx="547">
                  <c:v>55.379999999999995</c:v>
                </c:pt>
                <c:pt idx="548">
                  <c:v>55.39</c:v>
                </c:pt>
                <c:pt idx="549">
                  <c:v>55.4</c:v>
                </c:pt>
                <c:pt idx="550">
                  <c:v>55.41</c:v>
                </c:pt>
                <c:pt idx="551">
                  <c:v>55.42</c:v>
                </c:pt>
                <c:pt idx="552">
                  <c:v>55.43</c:v>
                </c:pt>
                <c:pt idx="553">
                  <c:v>55.44</c:v>
                </c:pt>
                <c:pt idx="554">
                  <c:v>55.449999999999996</c:v>
                </c:pt>
                <c:pt idx="555">
                  <c:v>55.46</c:v>
                </c:pt>
                <c:pt idx="556">
                  <c:v>55.47</c:v>
                </c:pt>
                <c:pt idx="557">
                  <c:v>55.48</c:v>
                </c:pt>
                <c:pt idx="558">
                  <c:v>55.49</c:v>
                </c:pt>
                <c:pt idx="559">
                  <c:v>55.5</c:v>
                </c:pt>
                <c:pt idx="560">
                  <c:v>55.51</c:v>
                </c:pt>
                <c:pt idx="561">
                  <c:v>55.52</c:v>
                </c:pt>
                <c:pt idx="562">
                  <c:v>55.53</c:v>
                </c:pt>
                <c:pt idx="563">
                  <c:v>55.54</c:v>
                </c:pt>
                <c:pt idx="564">
                  <c:v>55.55</c:v>
                </c:pt>
                <c:pt idx="565">
                  <c:v>55.6</c:v>
                </c:pt>
                <c:pt idx="566">
                  <c:v>55.61</c:v>
                </c:pt>
                <c:pt idx="567">
                  <c:v>55.660000000000011</c:v>
                </c:pt>
                <c:pt idx="568">
                  <c:v>55.71</c:v>
                </c:pt>
                <c:pt idx="569">
                  <c:v>55.760000000000012</c:v>
                </c:pt>
                <c:pt idx="570">
                  <c:v>55.77</c:v>
                </c:pt>
                <c:pt idx="571">
                  <c:v>55.78</c:v>
                </c:pt>
                <c:pt idx="572">
                  <c:v>55.790000000000013</c:v>
                </c:pt>
                <c:pt idx="573">
                  <c:v>55.8</c:v>
                </c:pt>
                <c:pt idx="574">
                  <c:v>55.809999999999995</c:v>
                </c:pt>
                <c:pt idx="575">
                  <c:v>55.82</c:v>
                </c:pt>
                <c:pt idx="576">
                  <c:v>55.83</c:v>
                </c:pt>
                <c:pt idx="577">
                  <c:v>55.839999999999996</c:v>
                </c:pt>
                <c:pt idx="578">
                  <c:v>55.849999999999994</c:v>
                </c:pt>
                <c:pt idx="579">
                  <c:v>55.86</c:v>
                </c:pt>
                <c:pt idx="580">
                  <c:v>55.87</c:v>
                </c:pt>
                <c:pt idx="581">
                  <c:v>55.879999999999995</c:v>
                </c:pt>
                <c:pt idx="582">
                  <c:v>55.89</c:v>
                </c:pt>
                <c:pt idx="583">
                  <c:v>55.9</c:v>
                </c:pt>
                <c:pt idx="584">
                  <c:v>55.91</c:v>
                </c:pt>
                <c:pt idx="585">
                  <c:v>55.92</c:v>
                </c:pt>
                <c:pt idx="586">
                  <c:v>55.93</c:v>
                </c:pt>
                <c:pt idx="587">
                  <c:v>55.94</c:v>
                </c:pt>
                <c:pt idx="588">
                  <c:v>55.949999999999996</c:v>
                </c:pt>
                <c:pt idx="589">
                  <c:v>55.96</c:v>
                </c:pt>
                <c:pt idx="590">
                  <c:v>55.97</c:v>
                </c:pt>
                <c:pt idx="591">
                  <c:v>55.98</c:v>
                </c:pt>
                <c:pt idx="592">
                  <c:v>55.99</c:v>
                </c:pt>
                <c:pt idx="593">
                  <c:v>56</c:v>
                </c:pt>
                <c:pt idx="594">
                  <c:v>56.01</c:v>
                </c:pt>
                <c:pt idx="595">
                  <c:v>56.02</c:v>
                </c:pt>
                <c:pt idx="596">
                  <c:v>56.03</c:v>
                </c:pt>
                <c:pt idx="597">
                  <c:v>56.04</c:v>
                </c:pt>
                <c:pt idx="598">
                  <c:v>56.05</c:v>
                </c:pt>
                <c:pt idx="599">
                  <c:v>56.06</c:v>
                </c:pt>
                <c:pt idx="600">
                  <c:v>56.07</c:v>
                </c:pt>
                <c:pt idx="601">
                  <c:v>56.08</c:v>
                </c:pt>
                <c:pt idx="602">
                  <c:v>56.09</c:v>
                </c:pt>
                <c:pt idx="603">
                  <c:v>56.1</c:v>
                </c:pt>
                <c:pt idx="604">
                  <c:v>56.11</c:v>
                </c:pt>
                <c:pt idx="605">
                  <c:v>56.120000000000012</c:v>
                </c:pt>
                <c:pt idx="606">
                  <c:v>56.13</c:v>
                </c:pt>
                <c:pt idx="607">
                  <c:v>56.14</c:v>
                </c:pt>
                <c:pt idx="608">
                  <c:v>56.15</c:v>
                </c:pt>
                <c:pt idx="609">
                  <c:v>56.160000000000011</c:v>
                </c:pt>
                <c:pt idx="610">
                  <c:v>56.17</c:v>
                </c:pt>
                <c:pt idx="611">
                  <c:v>56.18</c:v>
                </c:pt>
                <c:pt idx="612">
                  <c:v>56.190000000000012</c:v>
                </c:pt>
                <c:pt idx="613">
                  <c:v>56.2</c:v>
                </c:pt>
                <c:pt idx="614">
                  <c:v>56.21</c:v>
                </c:pt>
                <c:pt idx="615">
                  <c:v>56.220000000000013</c:v>
                </c:pt>
                <c:pt idx="616">
                  <c:v>56.230000000000011</c:v>
                </c:pt>
                <c:pt idx="617">
                  <c:v>56.24</c:v>
                </c:pt>
                <c:pt idx="618">
                  <c:v>56.25</c:v>
                </c:pt>
                <c:pt idx="619">
                  <c:v>56.260000000000012</c:v>
                </c:pt>
                <c:pt idx="620">
                  <c:v>56.27</c:v>
                </c:pt>
                <c:pt idx="621">
                  <c:v>56.28</c:v>
                </c:pt>
                <c:pt idx="622">
                  <c:v>56.290000000000013</c:v>
                </c:pt>
                <c:pt idx="623">
                  <c:v>56.3</c:v>
                </c:pt>
                <c:pt idx="624">
                  <c:v>56.309999999999995</c:v>
                </c:pt>
                <c:pt idx="625">
                  <c:v>56.32</c:v>
                </c:pt>
                <c:pt idx="626">
                  <c:v>56.33</c:v>
                </c:pt>
                <c:pt idx="627">
                  <c:v>56.339999999999996</c:v>
                </c:pt>
                <c:pt idx="628">
                  <c:v>56.349999999999994</c:v>
                </c:pt>
                <c:pt idx="629">
                  <c:v>56.36</c:v>
                </c:pt>
                <c:pt idx="630">
                  <c:v>56.37</c:v>
                </c:pt>
                <c:pt idx="631">
                  <c:v>56.379999999999995</c:v>
                </c:pt>
                <c:pt idx="632">
                  <c:v>56.39</c:v>
                </c:pt>
                <c:pt idx="633">
                  <c:v>56.4</c:v>
                </c:pt>
                <c:pt idx="634">
                  <c:v>56.41</c:v>
                </c:pt>
                <c:pt idx="635">
                  <c:v>56.42</c:v>
                </c:pt>
                <c:pt idx="636">
                  <c:v>56.43</c:v>
                </c:pt>
                <c:pt idx="637">
                  <c:v>56.44</c:v>
                </c:pt>
                <c:pt idx="638">
                  <c:v>56.449999999999996</c:v>
                </c:pt>
                <c:pt idx="639">
                  <c:v>56.46</c:v>
                </c:pt>
                <c:pt idx="640">
                  <c:v>56.47</c:v>
                </c:pt>
                <c:pt idx="641">
                  <c:v>56.48</c:v>
                </c:pt>
                <c:pt idx="642">
                  <c:v>56.49</c:v>
                </c:pt>
                <c:pt idx="643">
                  <c:v>56.5</c:v>
                </c:pt>
                <c:pt idx="644">
                  <c:v>56.51</c:v>
                </c:pt>
                <c:pt idx="645">
                  <c:v>56.52</c:v>
                </c:pt>
                <c:pt idx="646">
                  <c:v>56.53</c:v>
                </c:pt>
                <c:pt idx="647">
                  <c:v>56.54</c:v>
                </c:pt>
                <c:pt idx="648">
                  <c:v>56.55</c:v>
                </c:pt>
                <c:pt idx="649">
                  <c:v>56.56</c:v>
                </c:pt>
                <c:pt idx="650">
                  <c:v>56.57</c:v>
                </c:pt>
                <c:pt idx="651">
                  <c:v>56.58</c:v>
                </c:pt>
                <c:pt idx="652">
                  <c:v>56.59</c:v>
                </c:pt>
                <c:pt idx="653">
                  <c:v>56.6</c:v>
                </c:pt>
                <c:pt idx="654">
                  <c:v>56.61</c:v>
                </c:pt>
                <c:pt idx="655">
                  <c:v>56.620000000000012</c:v>
                </c:pt>
                <c:pt idx="656">
                  <c:v>56.63</c:v>
                </c:pt>
                <c:pt idx="657">
                  <c:v>56.64</c:v>
                </c:pt>
                <c:pt idx="658">
                  <c:v>56.690000000000012</c:v>
                </c:pt>
                <c:pt idx="659">
                  <c:v>56.7</c:v>
                </c:pt>
                <c:pt idx="660">
                  <c:v>56.71</c:v>
                </c:pt>
                <c:pt idx="661">
                  <c:v>56.720000000000013</c:v>
                </c:pt>
                <c:pt idx="662">
                  <c:v>56.730000000000011</c:v>
                </c:pt>
                <c:pt idx="663">
                  <c:v>56.74</c:v>
                </c:pt>
                <c:pt idx="664">
                  <c:v>56.75</c:v>
                </c:pt>
                <c:pt idx="665">
                  <c:v>56.760000000000012</c:v>
                </c:pt>
                <c:pt idx="666">
                  <c:v>56.77</c:v>
                </c:pt>
                <c:pt idx="667">
                  <c:v>56.78</c:v>
                </c:pt>
                <c:pt idx="668">
                  <c:v>56.790000000000013</c:v>
                </c:pt>
                <c:pt idx="669">
                  <c:v>56.8</c:v>
                </c:pt>
                <c:pt idx="670">
                  <c:v>56.809999999999995</c:v>
                </c:pt>
                <c:pt idx="671">
                  <c:v>56.82</c:v>
                </c:pt>
                <c:pt idx="672">
                  <c:v>56.83</c:v>
                </c:pt>
                <c:pt idx="673">
                  <c:v>56.839999999999996</c:v>
                </c:pt>
                <c:pt idx="674">
                  <c:v>56.849999999999994</c:v>
                </c:pt>
                <c:pt idx="675">
                  <c:v>56.86</c:v>
                </c:pt>
                <c:pt idx="676">
                  <c:v>56.87</c:v>
                </c:pt>
                <c:pt idx="677">
                  <c:v>56.879999999999995</c:v>
                </c:pt>
                <c:pt idx="678">
                  <c:v>56.89</c:v>
                </c:pt>
                <c:pt idx="679">
                  <c:v>56.9</c:v>
                </c:pt>
                <c:pt idx="680">
                  <c:v>56.91</c:v>
                </c:pt>
                <c:pt idx="681">
                  <c:v>56.92</c:v>
                </c:pt>
                <c:pt idx="682">
                  <c:v>56.93</c:v>
                </c:pt>
                <c:pt idx="683">
                  <c:v>56.94</c:v>
                </c:pt>
                <c:pt idx="684">
                  <c:v>56.949999999999996</c:v>
                </c:pt>
                <c:pt idx="685">
                  <c:v>56.96</c:v>
                </c:pt>
                <c:pt idx="686">
                  <c:v>56.97</c:v>
                </c:pt>
                <c:pt idx="687">
                  <c:v>56.98</c:v>
                </c:pt>
                <c:pt idx="688">
                  <c:v>56.99</c:v>
                </c:pt>
                <c:pt idx="689">
                  <c:v>57</c:v>
                </c:pt>
                <c:pt idx="690">
                  <c:v>57.01</c:v>
                </c:pt>
                <c:pt idx="691">
                  <c:v>57.02</c:v>
                </c:pt>
                <c:pt idx="692">
                  <c:v>57.03</c:v>
                </c:pt>
                <c:pt idx="693">
                  <c:v>57.04</c:v>
                </c:pt>
                <c:pt idx="694">
                  <c:v>57.05</c:v>
                </c:pt>
                <c:pt idx="695">
                  <c:v>57.06</c:v>
                </c:pt>
                <c:pt idx="696">
                  <c:v>57.07</c:v>
                </c:pt>
                <c:pt idx="697">
                  <c:v>57.08</c:v>
                </c:pt>
                <c:pt idx="698">
                  <c:v>57.09</c:v>
                </c:pt>
                <c:pt idx="699">
                  <c:v>57.1</c:v>
                </c:pt>
                <c:pt idx="700">
                  <c:v>57.11</c:v>
                </c:pt>
                <c:pt idx="701">
                  <c:v>57.120000000000012</c:v>
                </c:pt>
                <c:pt idx="702">
                  <c:v>57.13</c:v>
                </c:pt>
                <c:pt idx="703">
                  <c:v>57.14</c:v>
                </c:pt>
                <c:pt idx="704">
                  <c:v>57.15</c:v>
                </c:pt>
                <c:pt idx="705">
                  <c:v>57.160000000000011</c:v>
                </c:pt>
                <c:pt idx="706">
                  <c:v>57.17</c:v>
                </c:pt>
                <c:pt idx="707">
                  <c:v>57.18</c:v>
                </c:pt>
                <c:pt idx="708">
                  <c:v>57.190000000000012</c:v>
                </c:pt>
                <c:pt idx="709">
                  <c:v>57.2</c:v>
                </c:pt>
                <c:pt idx="710">
                  <c:v>57.21</c:v>
                </c:pt>
                <c:pt idx="711">
                  <c:v>57.220000000000013</c:v>
                </c:pt>
                <c:pt idx="712">
                  <c:v>57.230000000000011</c:v>
                </c:pt>
                <c:pt idx="713">
                  <c:v>57.24</c:v>
                </c:pt>
                <c:pt idx="714">
                  <c:v>57.25</c:v>
                </c:pt>
                <c:pt idx="715">
                  <c:v>57.260000000000012</c:v>
                </c:pt>
                <c:pt idx="716">
                  <c:v>57.27</c:v>
                </c:pt>
                <c:pt idx="717">
                  <c:v>57.28</c:v>
                </c:pt>
                <c:pt idx="718">
                  <c:v>57.290000000000013</c:v>
                </c:pt>
                <c:pt idx="719">
                  <c:v>57.3</c:v>
                </c:pt>
                <c:pt idx="720">
                  <c:v>57.309999999999995</c:v>
                </c:pt>
                <c:pt idx="721">
                  <c:v>57.32</c:v>
                </c:pt>
                <c:pt idx="722">
                  <c:v>57.33</c:v>
                </c:pt>
                <c:pt idx="723">
                  <c:v>57.339999999999996</c:v>
                </c:pt>
                <c:pt idx="724">
                  <c:v>57.349999999999994</c:v>
                </c:pt>
                <c:pt idx="725">
                  <c:v>57.36</c:v>
                </c:pt>
                <c:pt idx="726">
                  <c:v>57.37</c:v>
                </c:pt>
                <c:pt idx="727">
                  <c:v>57.379999999999995</c:v>
                </c:pt>
                <c:pt idx="728">
                  <c:v>57.39</c:v>
                </c:pt>
                <c:pt idx="729">
                  <c:v>57.44</c:v>
                </c:pt>
                <c:pt idx="730">
                  <c:v>57.49</c:v>
                </c:pt>
                <c:pt idx="731">
                  <c:v>57.54</c:v>
                </c:pt>
                <c:pt idx="732">
                  <c:v>57.59</c:v>
                </c:pt>
                <c:pt idx="733">
                  <c:v>57.64</c:v>
                </c:pt>
                <c:pt idx="734">
                  <c:v>57.65</c:v>
                </c:pt>
                <c:pt idx="735">
                  <c:v>57.660000000000011</c:v>
                </c:pt>
                <c:pt idx="736">
                  <c:v>57.67</c:v>
                </c:pt>
                <c:pt idx="737">
                  <c:v>57.68</c:v>
                </c:pt>
                <c:pt idx="738">
                  <c:v>57.690000000000012</c:v>
                </c:pt>
                <c:pt idx="739">
                  <c:v>57.7</c:v>
                </c:pt>
                <c:pt idx="740">
                  <c:v>57.71</c:v>
                </c:pt>
                <c:pt idx="741">
                  <c:v>57.720000000000013</c:v>
                </c:pt>
                <c:pt idx="742">
                  <c:v>57.730000000000011</c:v>
                </c:pt>
                <c:pt idx="743">
                  <c:v>57.74</c:v>
                </c:pt>
                <c:pt idx="744">
                  <c:v>57.75</c:v>
                </c:pt>
                <c:pt idx="745">
                  <c:v>57.760000000000012</c:v>
                </c:pt>
                <c:pt idx="746">
                  <c:v>57.77</c:v>
                </c:pt>
                <c:pt idx="747">
                  <c:v>57.78</c:v>
                </c:pt>
                <c:pt idx="748">
                  <c:v>57.790000000000013</c:v>
                </c:pt>
                <c:pt idx="749">
                  <c:v>57.8</c:v>
                </c:pt>
                <c:pt idx="750">
                  <c:v>57.809999999999995</c:v>
                </c:pt>
                <c:pt idx="751">
                  <c:v>57.82</c:v>
                </c:pt>
                <c:pt idx="752">
                  <c:v>57.83</c:v>
                </c:pt>
                <c:pt idx="753">
                  <c:v>57.839999999999996</c:v>
                </c:pt>
                <c:pt idx="754">
                  <c:v>57.849999999999994</c:v>
                </c:pt>
                <c:pt idx="755">
                  <c:v>57.86</c:v>
                </c:pt>
                <c:pt idx="756">
                  <c:v>57.87</c:v>
                </c:pt>
                <c:pt idx="757">
                  <c:v>57.879999999999995</c:v>
                </c:pt>
                <c:pt idx="758">
                  <c:v>57.89</c:v>
                </c:pt>
                <c:pt idx="759">
                  <c:v>57.9</c:v>
                </c:pt>
                <c:pt idx="760">
                  <c:v>57.91</c:v>
                </c:pt>
                <c:pt idx="761">
                  <c:v>57.92</c:v>
                </c:pt>
                <c:pt idx="762">
                  <c:v>57.93</c:v>
                </c:pt>
                <c:pt idx="763">
                  <c:v>57.94</c:v>
                </c:pt>
                <c:pt idx="764">
                  <c:v>57.949999999999996</c:v>
                </c:pt>
                <c:pt idx="765">
                  <c:v>57.96</c:v>
                </c:pt>
                <c:pt idx="766">
                  <c:v>57.97</c:v>
                </c:pt>
                <c:pt idx="767">
                  <c:v>57.98</c:v>
                </c:pt>
                <c:pt idx="768">
                  <c:v>57.99</c:v>
                </c:pt>
                <c:pt idx="769">
                  <c:v>58</c:v>
                </c:pt>
                <c:pt idx="770">
                  <c:v>58.01</c:v>
                </c:pt>
                <c:pt idx="771">
                  <c:v>58.02</c:v>
                </c:pt>
                <c:pt idx="772">
                  <c:v>58.03</c:v>
                </c:pt>
                <c:pt idx="773">
                  <c:v>58.04</c:v>
                </c:pt>
                <c:pt idx="774">
                  <c:v>58.05</c:v>
                </c:pt>
                <c:pt idx="775">
                  <c:v>58.06</c:v>
                </c:pt>
                <c:pt idx="776">
                  <c:v>58.07</c:v>
                </c:pt>
                <c:pt idx="777">
                  <c:v>58.120000000000012</c:v>
                </c:pt>
                <c:pt idx="778">
                  <c:v>58.13</c:v>
                </c:pt>
                <c:pt idx="779">
                  <c:v>58.14</c:v>
                </c:pt>
                <c:pt idx="780">
                  <c:v>58.15</c:v>
                </c:pt>
                <c:pt idx="781">
                  <c:v>58.160000000000011</c:v>
                </c:pt>
                <c:pt idx="782">
                  <c:v>58.17</c:v>
                </c:pt>
                <c:pt idx="783">
                  <c:v>58.18</c:v>
                </c:pt>
                <c:pt idx="784">
                  <c:v>58.190000000000012</c:v>
                </c:pt>
                <c:pt idx="785">
                  <c:v>58.2</c:v>
                </c:pt>
                <c:pt idx="786">
                  <c:v>58.21</c:v>
                </c:pt>
                <c:pt idx="787">
                  <c:v>58.220000000000013</c:v>
                </c:pt>
                <c:pt idx="788">
                  <c:v>58.230000000000011</c:v>
                </c:pt>
                <c:pt idx="789">
                  <c:v>58.24</c:v>
                </c:pt>
                <c:pt idx="790">
                  <c:v>58.25</c:v>
                </c:pt>
                <c:pt idx="791">
                  <c:v>58.260000000000012</c:v>
                </c:pt>
                <c:pt idx="792">
                  <c:v>58.27</c:v>
                </c:pt>
                <c:pt idx="793">
                  <c:v>58.28</c:v>
                </c:pt>
                <c:pt idx="794">
                  <c:v>58.290000000000013</c:v>
                </c:pt>
                <c:pt idx="795">
                  <c:v>58.3</c:v>
                </c:pt>
                <c:pt idx="796">
                  <c:v>58.309999999999995</c:v>
                </c:pt>
                <c:pt idx="797">
                  <c:v>58.32</c:v>
                </c:pt>
                <c:pt idx="798">
                  <c:v>58.33</c:v>
                </c:pt>
                <c:pt idx="799">
                  <c:v>58.339999999999996</c:v>
                </c:pt>
                <c:pt idx="800">
                  <c:v>58.349999999999994</c:v>
                </c:pt>
                <c:pt idx="801">
                  <c:v>58.36</c:v>
                </c:pt>
                <c:pt idx="802">
                  <c:v>58.37</c:v>
                </c:pt>
                <c:pt idx="803">
                  <c:v>58.379999999999995</c:v>
                </c:pt>
                <c:pt idx="804">
                  <c:v>58.39</c:v>
                </c:pt>
                <c:pt idx="805">
                  <c:v>58.4</c:v>
                </c:pt>
                <c:pt idx="806">
                  <c:v>58.41</c:v>
                </c:pt>
                <c:pt idx="807">
                  <c:v>58.42</c:v>
                </c:pt>
                <c:pt idx="808">
                  <c:v>58.47</c:v>
                </c:pt>
                <c:pt idx="809">
                  <c:v>58.48</c:v>
                </c:pt>
                <c:pt idx="810">
                  <c:v>58.49</c:v>
                </c:pt>
                <c:pt idx="811">
                  <c:v>58.5</c:v>
                </c:pt>
                <c:pt idx="812">
                  <c:v>58.51</c:v>
                </c:pt>
                <c:pt idx="813">
                  <c:v>58.52</c:v>
                </c:pt>
                <c:pt idx="814">
                  <c:v>58.53</c:v>
                </c:pt>
                <c:pt idx="815">
                  <c:v>58.54</c:v>
                </c:pt>
                <c:pt idx="816">
                  <c:v>58.55</c:v>
                </c:pt>
                <c:pt idx="817">
                  <c:v>58.56</c:v>
                </c:pt>
                <c:pt idx="818">
                  <c:v>58.57</c:v>
                </c:pt>
                <c:pt idx="819">
                  <c:v>58.58</c:v>
                </c:pt>
                <c:pt idx="820">
                  <c:v>58.59</c:v>
                </c:pt>
                <c:pt idx="821">
                  <c:v>58.6</c:v>
                </c:pt>
                <c:pt idx="822">
                  <c:v>58.61</c:v>
                </c:pt>
                <c:pt idx="823">
                  <c:v>58.620000000000012</c:v>
                </c:pt>
                <c:pt idx="824">
                  <c:v>58.63</c:v>
                </c:pt>
                <c:pt idx="825">
                  <c:v>58.64</c:v>
                </c:pt>
                <c:pt idx="826">
                  <c:v>58.65</c:v>
                </c:pt>
                <c:pt idx="827">
                  <c:v>58.660000000000011</c:v>
                </c:pt>
                <c:pt idx="828">
                  <c:v>58.67</c:v>
                </c:pt>
                <c:pt idx="829">
                  <c:v>58.68</c:v>
                </c:pt>
                <c:pt idx="830">
                  <c:v>58.690000000000012</c:v>
                </c:pt>
                <c:pt idx="831">
                  <c:v>58.7</c:v>
                </c:pt>
                <c:pt idx="832">
                  <c:v>58.71</c:v>
                </c:pt>
                <c:pt idx="833">
                  <c:v>58.720000000000013</c:v>
                </c:pt>
                <c:pt idx="834">
                  <c:v>58.730000000000011</c:v>
                </c:pt>
                <c:pt idx="835">
                  <c:v>58.74</c:v>
                </c:pt>
                <c:pt idx="836">
                  <c:v>58.75</c:v>
                </c:pt>
                <c:pt idx="837">
                  <c:v>58.760000000000012</c:v>
                </c:pt>
                <c:pt idx="838">
                  <c:v>58.77</c:v>
                </c:pt>
                <c:pt idx="839">
                  <c:v>58.78</c:v>
                </c:pt>
                <c:pt idx="840">
                  <c:v>58.790000000000013</c:v>
                </c:pt>
                <c:pt idx="841">
                  <c:v>58.8</c:v>
                </c:pt>
                <c:pt idx="842">
                  <c:v>58.809999999999995</c:v>
                </c:pt>
                <c:pt idx="843">
                  <c:v>58.82</c:v>
                </c:pt>
                <c:pt idx="844">
                  <c:v>58.83</c:v>
                </c:pt>
                <c:pt idx="845">
                  <c:v>58.839999999999996</c:v>
                </c:pt>
                <c:pt idx="846">
                  <c:v>58.849999999999994</c:v>
                </c:pt>
                <c:pt idx="847">
                  <c:v>58.86</c:v>
                </c:pt>
                <c:pt idx="848">
                  <c:v>58.87</c:v>
                </c:pt>
                <c:pt idx="849">
                  <c:v>58.879999999999995</c:v>
                </c:pt>
                <c:pt idx="850">
                  <c:v>58.89</c:v>
                </c:pt>
                <c:pt idx="851">
                  <c:v>58.9</c:v>
                </c:pt>
                <c:pt idx="852">
                  <c:v>58.91</c:v>
                </c:pt>
                <c:pt idx="853">
                  <c:v>58.92</c:v>
                </c:pt>
                <c:pt idx="854">
                  <c:v>58.93</c:v>
                </c:pt>
                <c:pt idx="855">
                  <c:v>58.94</c:v>
                </c:pt>
                <c:pt idx="856">
                  <c:v>58.949999999999996</c:v>
                </c:pt>
                <c:pt idx="857">
                  <c:v>58.96</c:v>
                </c:pt>
                <c:pt idx="858">
                  <c:v>58.97</c:v>
                </c:pt>
                <c:pt idx="859">
                  <c:v>58.98</c:v>
                </c:pt>
                <c:pt idx="860">
                  <c:v>58.99</c:v>
                </c:pt>
                <c:pt idx="861">
                  <c:v>59</c:v>
                </c:pt>
                <c:pt idx="862">
                  <c:v>59.01</c:v>
                </c:pt>
                <c:pt idx="863">
                  <c:v>59.02</c:v>
                </c:pt>
                <c:pt idx="864">
                  <c:v>59.03</c:v>
                </c:pt>
                <c:pt idx="865">
                  <c:v>59.04</c:v>
                </c:pt>
                <c:pt idx="866">
                  <c:v>59.05</c:v>
                </c:pt>
                <c:pt idx="867">
                  <c:v>59.06</c:v>
                </c:pt>
                <c:pt idx="868">
                  <c:v>59.07</c:v>
                </c:pt>
                <c:pt idx="869">
                  <c:v>59.08</c:v>
                </c:pt>
                <c:pt idx="870">
                  <c:v>59.09</c:v>
                </c:pt>
                <c:pt idx="871">
                  <c:v>59.1</c:v>
                </c:pt>
                <c:pt idx="872">
                  <c:v>59.11</c:v>
                </c:pt>
                <c:pt idx="873">
                  <c:v>59.120000000000012</c:v>
                </c:pt>
                <c:pt idx="874">
                  <c:v>59.13</c:v>
                </c:pt>
                <c:pt idx="875">
                  <c:v>59.14</c:v>
                </c:pt>
                <c:pt idx="876">
                  <c:v>59.15</c:v>
                </c:pt>
                <c:pt idx="877">
                  <c:v>59.160000000000011</c:v>
                </c:pt>
                <c:pt idx="878">
                  <c:v>59.17</c:v>
                </c:pt>
                <c:pt idx="879">
                  <c:v>59.18</c:v>
                </c:pt>
                <c:pt idx="880">
                  <c:v>59.190000000000012</c:v>
                </c:pt>
                <c:pt idx="881">
                  <c:v>59.2</c:v>
                </c:pt>
                <c:pt idx="882">
                  <c:v>59.21</c:v>
                </c:pt>
                <c:pt idx="883">
                  <c:v>59.220000000000013</c:v>
                </c:pt>
                <c:pt idx="884">
                  <c:v>59.230000000000011</c:v>
                </c:pt>
                <c:pt idx="885">
                  <c:v>59.24</c:v>
                </c:pt>
                <c:pt idx="886">
                  <c:v>59.25</c:v>
                </c:pt>
                <c:pt idx="887">
                  <c:v>59.260000000000012</c:v>
                </c:pt>
                <c:pt idx="888">
                  <c:v>59.27</c:v>
                </c:pt>
                <c:pt idx="889">
                  <c:v>59.28</c:v>
                </c:pt>
                <c:pt idx="890">
                  <c:v>59.290000000000013</c:v>
                </c:pt>
                <c:pt idx="891">
                  <c:v>59.3</c:v>
                </c:pt>
                <c:pt idx="892">
                  <c:v>59.309999999999995</c:v>
                </c:pt>
                <c:pt idx="893">
                  <c:v>59.32</c:v>
                </c:pt>
                <c:pt idx="894">
                  <c:v>59.33</c:v>
                </c:pt>
                <c:pt idx="895">
                  <c:v>59.339999999999996</c:v>
                </c:pt>
                <c:pt idx="896">
                  <c:v>59.349999999999994</c:v>
                </c:pt>
                <c:pt idx="897">
                  <c:v>59.36</c:v>
                </c:pt>
                <c:pt idx="898">
                  <c:v>59.37</c:v>
                </c:pt>
                <c:pt idx="899">
                  <c:v>59.379999999999995</c:v>
                </c:pt>
                <c:pt idx="900">
                  <c:v>59.39</c:v>
                </c:pt>
                <c:pt idx="901">
                  <c:v>59.4</c:v>
                </c:pt>
                <c:pt idx="902">
                  <c:v>59.41</c:v>
                </c:pt>
                <c:pt idx="903">
                  <c:v>59.42</c:v>
                </c:pt>
                <c:pt idx="904">
                  <c:v>59.43</c:v>
                </c:pt>
                <c:pt idx="905">
                  <c:v>59.44</c:v>
                </c:pt>
                <c:pt idx="906">
                  <c:v>59.449999999999996</c:v>
                </c:pt>
                <c:pt idx="907">
                  <c:v>59.46</c:v>
                </c:pt>
                <c:pt idx="908">
                  <c:v>59.47</c:v>
                </c:pt>
                <c:pt idx="909">
                  <c:v>59.48</c:v>
                </c:pt>
                <c:pt idx="910">
                  <c:v>59.49</c:v>
                </c:pt>
                <c:pt idx="911">
                  <c:v>59.5</c:v>
                </c:pt>
                <c:pt idx="912">
                  <c:v>59.51</c:v>
                </c:pt>
                <c:pt idx="913">
                  <c:v>59.52</c:v>
                </c:pt>
                <c:pt idx="914">
                  <c:v>59.53</c:v>
                </c:pt>
                <c:pt idx="915">
                  <c:v>59.54</c:v>
                </c:pt>
                <c:pt idx="916">
                  <c:v>59.55</c:v>
                </c:pt>
                <c:pt idx="917">
                  <c:v>59.6</c:v>
                </c:pt>
                <c:pt idx="918">
                  <c:v>59.65</c:v>
                </c:pt>
                <c:pt idx="919">
                  <c:v>59.660000000000011</c:v>
                </c:pt>
                <c:pt idx="920">
                  <c:v>59.71</c:v>
                </c:pt>
                <c:pt idx="921">
                  <c:v>59.760000000000012</c:v>
                </c:pt>
                <c:pt idx="922">
                  <c:v>59.77</c:v>
                </c:pt>
                <c:pt idx="923">
                  <c:v>59.78</c:v>
                </c:pt>
                <c:pt idx="924">
                  <c:v>59.790000000000013</c:v>
                </c:pt>
                <c:pt idx="925">
                  <c:v>59.8</c:v>
                </c:pt>
                <c:pt idx="926">
                  <c:v>59.809999999999995</c:v>
                </c:pt>
                <c:pt idx="927">
                  <c:v>59.82</c:v>
                </c:pt>
                <c:pt idx="928">
                  <c:v>59.83</c:v>
                </c:pt>
                <c:pt idx="929">
                  <c:v>59.839999999999996</c:v>
                </c:pt>
                <c:pt idx="930">
                  <c:v>59.849999999999994</c:v>
                </c:pt>
                <c:pt idx="931">
                  <c:v>59.86</c:v>
                </c:pt>
                <c:pt idx="932">
                  <c:v>59.87</c:v>
                </c:pt>
                <c:pt idx="933">
                  <c:v>59.879999999999995</c:v>
                </c:pt>
                <c:pt idx="934">
                  <c:v>59.89</c:v>
                </c:pt>
                <c:pt idx="935">
                  <c:v>59.9</c:v>
                </c:pt>
                <c:pt idx="936">
                  <c:v>59.91</c:v>
                </c:pt>
                <c:pt idx="937">
                  <c:v>59.92</c:v>
                </c:pt>
                <c:pt idx="938">
                  <c:v>59.93</c:v>
                </c:pt>
                <c:pt idx="939">
                  <c:v>59.94</c:v>
                </c:pt>
                <c:pt idx="940">
                  <c:v>59.949999999999996</c:v>
                </c:pt>
                <c:pt idx="941">
                  <c:v>59.96</c:v>
                </c:pt>
                <c:pt idx="942">
                  <c:v>59.97</c:v>
                </c:pt>
                <c:pt idx="943">
                  <c:v>59.98</c:v>
                </c:pt>
                <c:pt idx="944">
                  <c:v>59.99</c:v>
                </c:pt>
                <c:pt idx="945">
                  <c:v>60</c:v>
                </c:pt>
                <c:pt idx="946">
                  <c:v>60.01</c:v>
                </c:pt>
                <c:pt idx="947">
                  <c:v>60.02</c:v>
                </c:pt>
                <c:pt idx="948">
                  <c:v>60.03</c:v>
                </c:pt>
                <c:pt idx="949">
                  <c:v>60.04</c:v>
                </c:pt>
                <c:pt idx="950">
                  <c:v>60.05</c:v>
                </c:pt>
                <c:pt idx="951">
                  <c:v>60.06</c:v>
                </c:pt>
                <c:pt idx="952">
                  <c:v>60.11</c:v>
                </c:pt>
                <c:pt idx="953">
                  <c:v>60.120000000000012</c:v>
                </c:pt>
                <c:pt idx="954">
                  <c:v>60.13</c:v>
                </c:pt>
                <c:pt idx="955">
                  <c:v>60.18</c:v>
                </c:pt>
                <c:pt idx="956">
                  <c:v>60.190000000000012</c:v>
                </c:pt>
                <c:pt idx="957">
                  <c:v>60.2</c:v>
                </c:pt>
                <c:pt idx="958">
                  <c:v>60.21</c:v>
                </c:pt>
                <c:pt idx="959">
                  <c:v>60.220000000000013</c:v>
                </c:pt>
                <c:pt idx="960">
                  <c:v>60.230000000000011</c:v>
                </c:pt>
                <c:pt idx="961">
                  <c:v>60.24</c:v>
                </c:pt>
                <c:pt idx="962">
                  <c:v>60.25</c:v>
                </c:pt>
                <c:pt idx="963">
                  <c:v>60.260000000000012</c:v>
                </c:pt>
                <c:pt idx="964">
                  <c:v>60.27</c:v>
                </c:pt>
                <c:pt idx="965">
                  <c:v>60.28</c:v>
                </c:pt>
                <c:pt idx="966">
                  <c:v>60.290000000000013</c:v>
                </c:pt>
                <c:pt idx="967">
                  <c:v>60.3</c:v>
                </c:pt>
                <c:pt idx="968">
                  <c:v>60.309999999999995</c:v>
                </c:pt>
                <c:pt idx="969">
                  <c:v>60.32</c:v>
                </c:pt>
                <c:pt idx="970">
                  <c:v>60.33</c:v>
                </c:pt>
                <c:pt idx="971">
                  <c:v>60.339999999999996</c:v>
                </c:pt>
                <c:pt idx="972">
                  <c:v>60.349999999999994</c:v>
                </c:pt>
                <c:pt idx="973">
                  <c:v>60.36</c:v>
                </c:pt>
                <c:pt idx="974">
                  <c:v>60.37</c:v>
                </c:pt>
                <c:pt idx="975">
                  <c:v>60.379999999999995</c:v>
                </c:pt>
                <c:pt idx="976">
                  <c:v>60.39</c:v>
                </c:pt>
                <c:pt idx="977">
                  <c:v>60.4</c:v>
                </c:pt>
                <c:pt idx="978">
                  <c:v>60.41</c:v>
                </c:pt>
                <c:pt idx="979">
                  <c:v>60.42</c:v>
                </c:pt>
                <c:pt idx="980">
                  <c:v>60.43</c:v>
                </c:pt>
                <c:pt idx="981">
                  <c:v>60.44</c:v>
                </c:pt>
                <c:pt idx="982">
                  <c:v>60.449999999999996</c:v>
                </c:pt>
                <c:pt idx="983">
                  <c:v>60.46</c:v>
                </c:pt>
                <c:pt idx="984">
                  <c:v>60.47</c:v>
                </c:pt>
                <c:pt idx="985">
                  <c:v>60.48</c:v>
                </c:pt>
                <c:pt idx="986">
                  <c:v>60.49</c:v>
                </c:pt>
                <c:pt idx="987">
                  <c:v>60.5</c:v>
                </c:pt>
                <c:pt idx="988">
                  <c:v>60.51</c:v>
                </c:pt>
                <c:pt idx="989">
                  <c:v>60.52</c:v>
                </c:pt>
                <c:pt idx="990">
                  <c:v>60.53</c:v>
                </c:pt>
                <c:pt idx="991">
                  <c:v>60.54</c:v>
                </c:pt>
                <c:pt idx="992">
                  <c:v>60.55</c:v>
                </c:pt>
                <c:pt idx="993">
                  <c:v>60.56</c:v>
                </c:pt>
                <c:pt idx="994">
                  <c:v>60.57</c:v>
                </c:pt>
                <c:pt idx="995">
                  <c:v>60.58</c:v>
                </c:pt>
                <c:pt idx="996">
                  <c:v>60.59</c:v>
                </c:pt>
                <c:pt idx="997">
                  <c:v>60.6</c:v>
                </c:pt>
                <c:pt idx="998">
                  <c:v>60.61</c:v>
                </c:pt>
                <c:pt idx="999">
                  <c:v>60.620000000000012</c:v>
                </c:pt>
                <c:pt idx="1000">
                  <c:v>60.63</c:v>
                </c:pt>
                <c:pt idx="1001">
                  <c:v>60.64</c:v>
                </c:pt>
                <c:pt idx="1002">
                  <c:v>60.65</c:v>
                </c:pt>
                <c:pt idx="1003">
                  <c:v>60.660000000000011</c:v>
                </c:pt>
                <c:pt idx="1004">
                  <c:v>60.67</c:v>
                </c:pt>
                <c:pt idx="1005">
                  <c:v>60.68</c:v>
                </c:pt>
                <c:pt idx="1006">
                  <c:v>60.690000000000012</c:v>
                </c:pt>
                <c:pt idx="1007">
                  <c:v>60.7</c:v>
                </c:pt>
                <c:pt idx="1008">
                  <c:v>60.71</c:v>
                </c:pt>
                <c:pt idx="1009">
                  <c:v>60.720000000000013</c:v>
                </c:pt>
                <c:pt idx="1010">
                  <c:v>60.730000000000011</c:v>
                </c:pt>
                <c:pt idx="1011">
                  <c:v>60.74</c:v>
                </c:pt>
                <c:pt idx="1012">
                  <c:v>60.75</c:v>
                </c:pt>
                <c:pt idx="1013">
                  <c:v>60.760000000000012</c:v>
                </c:pt>
                <c:pt idx="1014">
                  <c:v>60.77</c:v>
                </c:pt>
                <c:pt idx="1015">
                  <c:v>60.78</c:v>
                </c:pt>
                <c:pt idx="1016">
                  <c:v>60.83</c:v>
                </c:pt>
                <c:pt idx="1017">
                  <c:v>60.879999999999995</c:v>
                </c:pt>
                <c:pt idx="1018">
                  <c:v>60.89</c:v>
                </c:pt>
                <c:pt idx="1019">
                  <c:v>60.9</c:v>
                </c:pt>
                <c:pt idx="1020">
                  <c:v>60.91</c:v>
                </c:pt>
                <c:pt idx="1021">
                  <c:v>60.92</c:v>
                </c:pt>
                <c:pt idx="1022">
                  <c:v>60.93</c:v>
                </c:pt>
                <c:pt idx="1023">
                  <c:v>60.94</c:v>
                </c:pt>
                <c:pt idx="1024">
                  <c:v>60.949999999999996</c:v>
                </c:pt>
                <c:pt idx="1025">
                  <c:v>60.96</c:v>
                </c:pt>
                <c:pt idx="1026">
                  <c:v>60.97</c:v>
                </c:pt>
                <c:pt idx="1027">
                  <c:v>60.98</c:v>
                </c:pt>
                <c:pt idx="1028">
                  <c:v>60.99</c:v>
                </c:pt>
                <c:pt idx="1029">
                  <c:v>61</c:v>
                </c:pt>
                <c:pt idx="1030">
                  <c:v>61.01</c:v>
                </c:pt>
                <c:pt idx="1031">
                  <c:v>61.02</c:v>
                </c:pt>
                <c:pt idx="1032">
                  <c:v>61.03</c:v>
                </c:pt>
                <c:pt idx="1033">
                  <c:v>61.04</c:v>
                </c:pt>
                <c:pt idx="1034">
                  <c:v>61.05</c:v>
                </c:pt>
                <c:pt idx="1035">
                  <c:v>61.06</c:v>
                </c:pt>
                <c:pt idx="1036">
                  <c:v>61.07</c:v>
                </c:pt>
                <c:pt idx="1037">
                  <c:v>61.08</c:v>
                </c:pt>
                <c:pt idx="1038">
                  <c:v>61.09</c:v>
                </c:pt>
                <c:pt idx="1039">
                  <c:v>61.1</c:v>
                </c:pt>
                <c:pt idx="1040">
                  <c:v>61.11</c:v>
                </c:pt>
                <c:pt idx="1041">
                  <c:v>61.120000000000012</c:v>
                </c:pt>
                <c:pt idx="1042">
                  <c:v>61.13</c:v>
                </c:pt>
                <c:pt idx="1043">
                  <c:v>61.14</c:v>
                </c:pt>
                <c:pt idx="1044">
                  <c:v>61.15</c:v>
                </c:pt>
                <c:pt idx="1045">
                  <c:v>61.160000000000011</c:v>
                </c:pt>
                <c:pt idx="1046">
                  <c:v>61.17</c:v>
                </c:pt>
                <c:pt idx="1047">
                  <c:v>61.18</c:v>
                </c:pt>
                <c:pt idx="1048">
                  <c:v>61.190000000000012</c:v>
                </c:pt>
                <c:pt idx="1049">
                  <c:v>61.2</c:v>
                </c:pt>
                <c:pt idx="1050">
                  <c:v>61.21</c:v>
                </c:pt>
                <c:pt idx="1051">
                  <c:v>61.220000000000013</c:v>
                </c:pt>
                <c:pt idx="1052">
                  <c:v>61.230000000000011</c:v>
                </c:pt>
                <c:pt idx="1053">
                  <c:v>61.24</c:v>
                </c:pt>
                <c:pt idx="1054">
                  <c:v>61.25</c:v>
                </c:pt>
                <c:pt idx="1055">
                  <c:v>61.260000000000012</c:v>
                </c:pt>
                <c:pt idx="1056">
                  <c:v>61.27</c:v>
                </c:pt>
                <c:pt idx="1057">
                  <c:v>61.28</c:v>
                </c:pt>
                <c:pt idx="1058">
                  <c:v>61.290000000000013</c:v>
                </c:pt>
                <c:pt idx="1059">
                  <c:v>61.3</c:v>
                </c:pt>
                <c:pt idx="1060">
                  <c:v>61.309999999999995</c:v>
                </c:pt>
                <c:pt idx="1061">
                  <c:v>61.32</c:v>
                </c:pt>
                <c:pt idx="1062">
                  <c:v>61.33</c:v>
                </c:pt>
                <c:pt idx="1063">
                  <c:v>61.339999999999996</c:v>
                </c:pt>
                <c:pt idx="1064">
                  <c:v>61.349999999999994</c:v>
                </c:pt>
                <c:pt idx="1065">
                  <c:v>61.36</c:v>
                </c:pt>
                <c:pt idx="1066">
                  <c:v>61.37</c:v>
                </c:pt>
                <c:pt idx="1067">
                  <c:v>61.379999999999995</c:v>
                </c:pt>
                <c:pt idx="1068">
                  <c:v>61.39</c:v>
                </c:pt>
                <c:pt idx="1069">
                  <c:v>61.4</c:v>
                </c:pt>
                <c:pt idx="1070">
                  <c:v>61.41</c:v>
                </c:pt>
                <c:pt idx="1071">
                  <c:v>61.42</c:v>
                </c:pt>
                <c:pt idx="1072">
                  <c:v>61.43</c:v>
                </c:pt>
                <c:pt idx="1073">
                  <c:v>61.44</c:v>
                </c:pt>
                <c:pt idx="1074">
                  <c:v>61.449999999999996</c:v>
                </c:pt>
                <c:pt idx="1075">
                  <c:v>61.46</c:v>
                </c:pt>
                <c:pt idx="1076">
                  <c:v>61.47</c:v>
                </c:pt>
                <c:pt idx="1077">
                  <c:v>61.48</c:v>
                </c:pt>
                <c:pt idx="1078">
                  <c:v>61.49</c:v>
                </c:pt>
                <c:pt idx="1079">
                  <c:v>61.5</c:v>
                </c:pt>
                <c:pt idx="1080">
                  <c:v>61.51</c:v>
                </c:pt>
                <c:pt idx="1081">
                  <c:v>61.52</c:v>
                </c:pt>
                <c:pt idx="1082">
                  <c:v>61.53</c:v>
                </c:pt>
                <c:pt idx="1083">
                  <c:v>61.54</c:v>
                </c:pt>
                <c:pt idx="1084">
                  <c:v>61.55</c:v>
                </c:pt>
                <c:pt idx="1085">
                  <c:v>61.56</c:v>
                </c:pt>
                <c:pt idx="1086">
                  <c:v>61.57</c:v>
                </c:pt>
                <c:pt idx="1087">
                  <c:v>61.58</c:v>
                </c:pt>
                <c:pt idx="1088">
                  <c:v>61.59</c:v>
                </c:pt>
                <c:pt idx="1089">
                  <c:v>61.6</c:v>
                </c:pt>
                <c:pt idx="1090">
                  <c:v>61.61</c:v>
                </c:pt>
                <c:pt idx="1091">
                  <c:v>61.620000000000012</c:v>
                </c:pt>
                <c:pt idx="1092">
                  <c:v>61.63</c:v>
                </c:pt>
                <c:pt idx="1093">
                  <c:v>61.64</c:v>
                </c:pt>
                <c:pt idx="1094">
                  <c:v>61.65</c:v>
                </c:pt>
                <c:pt idx="1095">
                  <c:v>61.660000000000011</c:v>
                </c:pt>
                <c:pt idx="1096">
                  <c:v>61.67</c:v>
                </c:pt>
                <c:pt idx="1097">
                  <c:v>61.68</c:v>
                </c:pt>
                <c:pt idx="1098">
                  <c:v>61.690000000000012</c:v>
                </c:pt>
                <c:pt idx="1099">
                  <c:v>61.7</c:v>
                </c:pt>
                <c:pt idx="1100">
                  <c:v>61.71</c:v>
                </c:pt>
                <c:pt idx="1101">
                  <c:v>61.720000000000013</c:v>
                </c:pt>
                <c:pt idx="1102">
                  <c:v>61.730000000000011</c:v>
                </c:pt>
                <c:pt idx="1103">
                  <c:v>61.74</c:v>
                </c:pt>
                <c:pt idx="1104">
                  <c:v>61.75</c:v>
                </c:pt>
                <c:pt idx="1105">
                  <c:v>61.760000000000012</c:v>
                </c:pt>
                <c:pt idx="1106">
                  <c:v>61.77</c:v>
                </c:pt>
                <c:pt idx="1107">
                  <c:v>61.78</c:v>
                </c:pt>
                <c:pt idx="1108">
                  <c:v>61.790000000000013</c:v>
                </c:pt>
                <c:pt idx="1109">
                  <c:v>61.8</c:v>
                </c:pt>
                <c:pt idx="1110">
                  <c:v>61.809999999999995</c:v>
                </c:pt>
                <c:pt idx="1111">
                  <c:v>61.82</c:v>
                </c:pt>
                <c:pt idx="1112">
                  <c:v>61.83</c:v>
                </c:pt>
                <c:pt idx="1113">
                  <c:v>61.839999999999996</c:v>
                </c:pt>
                <c:pt idx="1114">
                  <c:v>61.849999999999994</c:v>
                </c:pt>
                <c:pt idx="1115">
                  <c:v>61.86</c:v>
                </c:pt>
                <c:pt idx="1116">
                  <c:v>61.87</c:v>
                </c:pt>
                <c:pt idx="1117">
                  <c:v>61.879999999999995</c:v>
                </c:pt>
                <c:pt idx="1118">
                  <c:v>61.89</c:v>
                </c:pt>
                <c:pt idx="1119">
                  <c:v>61.9</c:v>
                </c:pt>
                <c:pt idx="1120">
                  <c:v>61.91</c:v>
                </c:pt>
                <c:pt idx="1121">
                  <c:v>61.92</c:v>
                </c:pt>
                <c:pt idx="1122">
                  <c:v>61.93</c:v>
                </c:pt>
                <c:pt idx="1123">
                  <c:v>61.94</c:v>
                </c:pt>
                <c:pt idx="1124">
                  <c:v>61.949999999999996</c:v>
                </c:pt>
                <c:pt idx="1125">
                  <c:v>61.96</c:v>
                </c:pt>
                <c:pt idx="1126">
                  <c:v>61.97</c:v>
                </c:pt>
                <c:pt idx="1127">
                  <c:v>61.98</c:v>
                </c:pt>
                <c:pt idx="1128">
                  <c:v>61.99</c:v>
                </c:pt>
                <c:pt idx="1129">
                  <c:v>62</c:v>
                </c:pt>
                <c:pt idx="1130">
                  <c:v>62.01</c:v>
                </c:pt>
                <c:pt idx="1131">
                  <c:v>62.02</c:v>
                </c:pt>
                <c:pt idx="1132">
                  <c:v>62.03</c:v>
                </c:pt>
                <c:pt idx="1133">
                  <c:v>62.04</c:v>
                </c:pt>
                <c:pt idx="1134">
                  <c:v>62.05</c:v>
                </c:pt>
                <c:pt idx="1135">
                  <c:v>62.1</c:v>
                </c:pt>
                <c:pt idx="1136">
                  <c:v>62.11</c:v>
                </c:pt>
                <c:pt idx="1137">
                  <c:v>62.120000000000012</c:v>
                </c:pt>
                <c:pt idx="1138">
                  <c:v>62.13</c:v>
                </c:pt>
                <c:pt idx="1139">
                  <c:v>62.14</c:v>
                </c:pt>
                <c:pt idx="1140">
                  <c:v>62.15</c:v>
                </c:pt>
                <c:pt idx="1141">
                  <c:v>62.160000000000011</c:v>
                </c:pt>
                <c:pt idx="1142">
                  <c:v>62.17</c:v>
                </c:pt>
                <c:pt idx="1143">
                  <c:v>62.18</c:v>
                </c:pt>
                <c:pt idx="1144">
                  <c:v>62.190000000000012</c:v>
                </c:pt>
                <c:pt idx="1145">
                  <c:v>62.2</c:v>
                </c:pt>
                <c:pt idx="1146">
                  <c:v>62.21</c:v>
                </c:pt>
                <c:pt idx="1147">
                  <c:v>62.220000000000013</c:v>
                </c:pt>
                <c:pt idx="1148">
                  <c:v>62.230000000000011</c:v>
                </c:pt>
                <c:pt idx="1149">
                  <c:v>62.24</c:v>
                </c:pt>
                <c:pt idx="1150">
                  <c:v>62.25</c:v>
                </c:pt>
                <c:pt idx="1151">
                  <c:v>62.260000000000012</c:v>
                </c:pt>
                <c:pt idx="1152">
                  <c:v>62.27</c:v>
                </c:pt>
                <c:pt idx="1153">
                  <c:v>62.28</c:v>
                </c:pt>
                <c:pt idx="1154">
                  <c:v>62.290000000000013</c:v>
                </c:pt>
                <c:pt idx="1155">
                  <c:v>62.3</c:v>
                </c:pt>
                <c:pt idx="1156">
                  <c:v>62.309999999999995</c:v>
                </c:pt>
                <c:pt idx="1157">
                  <c:v>62.32</c:v>
                </c:pt>
                <c:pt idx="1158">
                  <c:v>62.33</c:v>
                </c:pt>
                <c:pt idx="1159">
                  <c:v>62.339999999999996</c:v>
                </c:pt>
                <c:pt idx="1160">
                  <c:v>62.349999999999994</c:v>
                </c:pt>
                <c:pt idx="1161">
                  <c:v>62.36</c:v>
                </c:pt>
                <c:pt idx="1162">
                  <c:v>62.37</c:v>
                </c:pt>
                <c:pt idx="1163">
                  <c:v>62.379999999999995</c:v>
                </c:pt>
                <c:pt idx="1164">
                  <c:v>62.39</c:v>
                </c:pt>
                <c:pt idx="1165">
                  <c:v>62.4</c:v>
                </c:pt>
                <c:pt idx="1166">
                  <c:v>62.41</c:v>
                </c:pt>
                <c:pt idx="1167">
                  <c:v>62.42</c:v>
                </c:pt>
                <c:pt idx="1168">
                  <c:v>62.43</c:v>
                </c:pt>
                <c:pt idx="1169">
                  <c:v>62.44</c:v>
                </c:pt>
                <c:pt idx="1170">
                  <c:v>62.449999999999996</c:v>
                </c:pt>
                <c:pt idx="1171">
                  <c:v>62.46</c:v>
                </c:pt>
                <c:pt idx="1172">
                  <c:v>62.47</c:v>
                </c:pt>
                <c:pt idx="1173">
                  <c:v>62.48</c:v>
                </c:pt>
                <c:pt idx="1174">
                  <c:v>62.49</c:v>
                </c:pt>
                <c:pt idx="1175">
                  <c:v>62.5</c:v>
                </c:pt>
                <c:pt idx="1176">
                  <c:v>62.51</c:v>
                </c:pt>
                <c:pt idx="1177">
                  <c:v>62.56</c:v>
                </c:pt>
                <c:pt idx="1178">
                  <c:v>62.57</c:v>
                </c:pt>
                <c:pt idx="1179">
                  <c:v>62.58</c:v>
                </c:pt>
                <c:pt idx="1180">
                  <c:v>62.59</c:v>
                </c:pt>
                <c:pt idx="1181">
                  <c:v>62.6</c:v>
                </c:pt>
                <c:pt idx="1182">
                  <c:v>62.61</c:v>
                </c:pt>
                <c:pt idx="1183">
                  <c:v>62.620000000000012</c:v>
                </c:pt>
                <c:pt idx="1184">
                  <c:v>62.63</c:v>
                </c:pt>
                <c:pt idx="1185">
                  <c:v>62.64</c:v>
                </c:pt>
                <c:pt idx="1186">
                  <c:v>62.65</c:v>
                </c:pt>
                <c:pt idx="1187">
                  <c:v>62.660000000000011</c:v>
                </c:pt>
                <c:pt idx="1188">
                  <c:v>62.67</c:v>
                </c:pt>
                <c:pt idx="1189">
                  <c:v>62.720000000000013</c:v>
                </c:pt>
                <c:pt idx="1190">
                  <c:v>62.730000000000011</c:v>
                </c:pt>
                <c:pt idx="1191">
                  <c:v>62.74</c:v>
                </c:pt>
                <c:pt idx="1192">
                  <c:v>62.75</c:v>
                </c:pt>
                <c:pt idx="1193">
                  <c:v>62.760000000000012</c:v>
                </c:pt>
                <c:pt idx="1194">
                  <c:v>62.77</c:v>
                </c:pt>
                <c:pt idx="1195">
                  <c:v>62.78</c:v>
                </c:pt>
                <c:pt idx="1196">
                  <c:v>62.790000000000013</c:v>
                </c:pt>
                <c:pt idx="1197">
                  <c:v>62.8</c:v>
                </c:pt>
                <c:pt idx="1198">
                  <c:v>62.809999999999995</c:v>
                </c:pt>
                <c:pt idx="1199">
                  <c:v>62.82</c:v>
                </c:pt>
                <c:pt idx="1200">
                  <c:v>62.83</c:v>
                </c:pt>
                <c:pt idx="1201">
                  <c:v>62.839999999999996</c:v>
                </c:pt>
                <c:pt idx="1202">
                  <c:v>62.849999999999994</c:v>
                </c:pt>
                <c:pt idx="1203">
                  <c:v>62.86</c:v>
                </c:pt>
                <c:pt idx="1204">
                  <c:v>62.87</c:v>
                </c:pt>
                <c:pt idx="1205">
                  <c:v>62.879999999999995</c:v>
                </c:pt>
                <c:pt idx="1206">
                  <c:v>62.89</c:v>
                </c:pt>
                <c:pt idx="1207">
                  <c:v>62.9</c:v>
                </c:pt>
                <c:pt idx="1208">
                  <c:v>62.91</c:v>
                </c:pt>
                <c:pt idx="1209">
                  <c:v>62.92</c:v>
                </c:pt>
                <c:pt idx="1210">
                  <c:v>62.93</c:v>
                </c:pt>
                <c:pt idx="1211">
                  <c:v>62.94</c:v>
                </c:pt>
                <c:pt idx="1212">
                  <c:v>62.949999999999996</c:v>
                </c:pt>
                <c:pt idx="1213">
                  <c:v>62.96</c:v>
                </c:pt>
                <c:pt idx="1214">
                  <c:v>62.97</c:v>
                </c:pt>
                <c:pt idx="1215">
                  <c:v>62.98</c:v>
                </c:pt>
                <c:pt idx="1216">
                  <c:v>62.99</c:v>
                </c:pt>
                <c:pt idx="1217">
                  <c:v>63</c:v>
                </c:pt>
                <c:pt idx="1218">
                  <c:v>63.01</c:v>
                </c:pt>
                <c:pt idx="1219">
                  <c:v>63.02</c:v>
                </c:pt>
                <c:pt idx="1220">
                  <c:v>63.03</c:v>
                </c:pt>
                <c:pt idx="1221">
                  <c:v>63.04</c:v>
                </c:pt>
                <c:pt idx="1222">
                  <c:v>63.05</c:v>
                </c:pt>
                <c:pt idx="1223">
                  <c:v>63.06</c:v>
                </c:pt>
                <c:pt idx="1224">
                  <c:v>63.07</c:v>
                </c:pt>
                <c:pt idx="1225">
                  <c:v>63.08</c:v>
                </c:pt>
                <c:pt idx="1226">
                  <c:v>63.09</c:v>
                </c:pt>
                <c:pt idx="1227">
                  <c:v>63.1</c:v>
                </c:pt>
                <c:pt idx="1228">
                  <c:v>63.11</c:v>
                </c:pt>
                <c:pt idx="1229">
                  <c:v>63.120000000000012</c:v>
                </c:pt>
                <c:pt idx="1230">
                  <c:v>63.13</c:v>
                </c:pt>
                <c:pt idx="1231">
                  <c:v>63.14</c:v>
                </c:pt>
                <c:pt idx="1232">
                  <c:v>63.15</c:v>
                </c:pt>
                <c:pt idx="1233">
                  <c:v>63.160000000000011</c:v>
                </c:pt>
                <c:pt idx="1234">
                  <c:v>63.17</c:v>
                </c:pt>
                <c:pt idx="1235">
                  <c:v>63.18</c:v>
                </c:pt>
                <c:pt idx="1236">
                  <c:v>63.190000000000012</c:v>
                </c:pt>
                <c:pt idx="1237">
                  <c:v>63.2</c:v>
                </c:pt>
                <c:pt idx="1238">
                  <c:v>63.21</c:v>
                </c:pt>
                <c:pt idx="1239">
                  <c:v>63.220000000000013</c:v>
                </c:pt>
                <c:pt idx="1240">
                  <c:v>63.230000000000011</c:v>
                </c:pt>
                <c:pt idx="1241">
                  <c:v>63.24</c:v>
                </c:pt>
                <c:pt idx="1242">
                  <c:v>63.25</c:v>
                </c:pt>
                <c:pt idx="1243">
                  <c:v>63.260000000000012</c:v>
                </c:pt>
                <c:pt idx="1244">
                  <c:v>63.27</c:v>
                </c:pt>
                <c:pt idx="1245">
                  <c:v>63.28</c:v>
                </c:pt>
                <c:pt idx="1246">
                  <c:v>63.290000000000013</c:v>
                </c:pt>
                <c:pt idx="1247">
                  <c:v>63.3</c:v>
                </c:pt>
                <c:pt idx="1248">
                  <c:v>63.309999999999995</c:v>
                </c:pt>
                <c:pt idx="1249">
                  <c:v>63.32</c:v>
                </c:pt>
                <c:pt idx="1250">
                  <c:v>63.33</c:v>
                </c:pt>
                <c:pt idx="1251">
                  <c:v>63.339999999999996</c:v>
                </c:pt>
                <c:pt idx="1252">
                  <c:v>63.349999999999994</c:v>
                </c:pt>
                <c:pt idx="1253">
                  <c:v>63.36</c:v>
                </c:pt>
                <c:pt idx="1254">
                  <c:v>63.37</c:v>
                </c:pt>
                <c:pt idx="1255">
                  <c:v>63.379999999999995</c:v>
                </c:pt>
                <c:pt idx="1256">
                  <c:v>63.39</c:v>
                </c:pt>
                <c:pt idx="1257">
                  <c:v>63.4</c:v>
                </c:pt>
                <c:pt idx="1258">
                  <c:v>63.41</c:v>
                </c:pt>
                <c:pt idx="1259">
                  <c:v>63.42</c:v>
                </c:pt>
                <c:pt idx="1260">
                  <c:v>63.43</c:v>
                </c:pt>
                <c:pt idx="1261">
                  <c:v>63.44</c:v>
                </c:pt>
                <c:pt idx="1262">
                  <c:v>63.449999999999996</c:v>
                </c:pt>
                <c:pt idx="1263">
                  <c:v>63.46</c:v>
                </c:pt>
                <c:pt idx="1264">
                  <c:v>63.47</c:v>
                </c:pt>
                <c:pt idx="1265">
                  <c:v>63.48</c:v>
                </c:pt>
                <c:pt idx="1266">
                  <c:v>63.49</c:v>
                </c:pt>
                <c:pt idx="1267">
                  <c:v>63.5</c:v>
                </c:pt>
                <c:pt idx="1268">
                  <c:v>63.51</c:v>
                </c:pt>
                <c:pt idx="1269">
                  <c:v>63.52</c:v>
                </c:pt>
                <c:pt idx="1270">
                  <c:v>63.53</c:v>
                </c:pt>
                <c:pt idx="1271">
                  <c:v>63.54</c:v>
                </c:pt>
                <c:pt idx="1272">
                  <c:v>63.55</c:v>
                </c:pt>
                <c:pt idx="1273">
                  <c:v>63.56</c:v>
                </c:pt>
                <c:pt idx="1274">
                  <c:v>63.57</c:v>
                </c:pt>
                <c:pt idx="1275">
                  <c:v>63.58</c:v>
                </c:pt>
                <c:pt idx="1276">
                  <c:v>63.59</c:v>
                </c:pt>
                <c:pt idx="1277">
                  <c:v>63.6</c:v>
                </c:pt>
                <c:pt idx="1278">
                  <c:v>63.61</c:v>
                </c:pt>
                <c:pt idx="1279">
                  <c:v>63.620000000000012</c:v>
                </c:pt>
                <c:pt idx="1280">
                  <c:v>63.63</c:v>
                </c:pt>
                <c:pt idx="1281">
                  <c:v>63.64</c:v>
                </c:pt>
                <c:pt idx="1282">
                  <c:v>63.65</c:v>
                </c:pt>
                <c:pt idx="1283">
                  <c:v>63.660000000000011</c:v>
                </c:pt>
                <c:pt idx="1284">
                  <c:v>63.67</c:v>
                </c:pt>
                <c:pt idx="1285">
                  <c:v>63.68</c:v>
                </c:pt>
                <c:pt idx="1286">
                  <c:v>63.690000000000012</c:v>
                </c:pt>
                <c:pt idx="1287">
                  <c:v>63.7</c:v>
                </c:pt>
                <c:pt idx="1288">
                  <c:v>63.71</c:v>
                </c:pt>
                <c:pt idx="1289">
                  <c:v>63.720000000000013</c:v>
                </c:pt>
                <c:pt idx="1290">
                  <c:v>63.730000000000011</c:v>
                </c:pt>
                <c:pt idx="1291">
                  <c:v>63.74</c:v>
                </c:pt>
                <c:pt idx="1292">
                  <c:v>63.75</c:v>
                </c:pt>
                <c:pt idx="1293">
                  <c:v>63.760000000000012</c:v>
                </c:pt>
                <c:pt idx="1294">
                  <c:v>63.77</c:v>
                </c:pt>
                <c:pt idx="1295">
                  <c:v>63.78</c:v>
                </c:pt>
                <c:pt idx="1296">
                  <c:v>63.790000000000013</c:v>
                </c:pt>
                <c:pt idx="1297">
                  <c:v>63.8</c:v>
                </c:pt>
                <c:pt idx="1298">
                  <c:v>63.809999999999995</c:v>
                </c:pt>
                <c:pt idx="1299">
                  <c:v>63.82</c:v>
                </c:pt>
                <c:pt idx="1300">
                  <c:v>63.83</c:v>
                </c:pt>
                <c:pt idx="1301">
                  <c:v>63.839999999999996</c:v>
                </c:pt>
                <c:pt idx="1302">
                  <c:v>63.849999999999994</c:v>
                </c:pt>
                <c:pt idx="1303">
                  <c:v>63.86</c:v>
                </c:pt>
                <c:pt idx="1304">
                  <c:v>63.87</c:v>
                </c:pt>
                <c:pt idx="1305">
                  <c:v>63.879999999999995</c:v>
                </c:pt>
                <c:pt idx="1306">
                  <c:v>63.89</c:v>
                </c:pt>
                <c:pt idx="1307">
                  <c:v>63.9</c:v>
                </c:pt>
                <c:pt idx="1308">
                  <c:v>63.91</c:v>
                </c:pt>
                <c:pt idx="1309">
                  <c:v>63.92</c:v>
                </c:pt>
                <c:pt idx="1310">
                  <c:v>63.93</c:v>
                </c:pt>
                <c:pt idx="1311">
                  <c:v>63.94</c:v>
                </c:pt>
                <c:pt idx="1312">
                  <c:v>63.949999999999996</c:v>
                </c:pt>
                <c:pt idx="1313">
                  <c:v>63.96</c:v>
                </c:pt>
                <c:pt idx="1314">
                  <c:v>63.97</c:v>
                </c:pt>
                <c:pt idx="1315">
                  <c:v>63.98</c:v>
                </c:pt>
                <c:pt idx="1316">
                  <c:v>63.99</c:v>
                </c:pt>
                <c:pt idx="1317">
                  <c:v>64</c:v>
                </c:pt>
                <c:pt idx="1318">
                  <c:v>64.010000000000005</c:v>
                </c:pt>
                <c:pt idx="1319">
                  <c:v>64.02</c:v>
                </c:pt>
                <c:pt idx="1320">
                  <c:v>64.03</c:v>
                </c:pt>
                <c:pt idx="1321">
                  <c:v>64.040000000000006</c:v>
                </c:pt>
                <c:pt idx="1322">
                  <c:v>64.05</c:v>
                </c:pt>
                <c:pt idx="1323">
                  <c:v>64.06</c:v>
                </c:pt>
                <c:pt idx="1324">
                  <c:v>64.069999999999993</c:v>
                </c:pt>
                <c:pt idx="1325">
                  <c:v>64.08</c:v>
                </c:pt>
                <c:pt idx="1326">
                  <c:v>64.09</c:v>
                </c:pt>
                <c:pt idx="1327">
                  <c:v>64.099999999999994</c:v>
                </c:pt>
                <c:pt idx="1328">
                  <c:v>64.11</c:v>
                </c:pt>
                <c:pt idx="1329">
                  <c:v>64.11999999999999</c:v>
                </c:pt>
                <c:pt idx="1330">
                  <c:v>64.13</c:v>
                </c:pt>
                <c:pt idx="1331">
                  <c:v>64.14</c:v>
                </c:pt>
                <c:pt idx="1332">
                  <c:v>64.149999999999991</c:v>
                </c:pt>
                <c:pt idx="1333">
                  <c:v>64.16</c:v>
                </c:pt>
                <c:pt idx="1334">
                  <c:v>64.169999999999987</c:v>
                </c:pt>
                <c:pt idx="1335">
                  <c:v>64.179999999999978</c:v>
                </c:pt>
                <c:pt idx="1336">
                  <c:v>64.19</c:v>
                </c:pt>
                <c:pt idx="1337">
                  <c:v>64.2</c:v>
                </c:pt>
                <c:pt idx="1338">
                  <c:v>64.209999999999994</c:v>
                </c:pt>
                <c:pt idx="1339">
                  <c:v>64.22</c:v>
                </c:pt>
                <c:pt idx="1340">
                  <c:v>64.23</c:v>
                </c:pt>
                <c:pt idx="1341">
                  <c:v>64.239999999999995</c:v>
                </c:pt>
                <c:pt idx="1342">
                  <c:v>64.25</c:v>
                </c:pt>
                <c:pt idx="1343">
                  <c:v>64.260000000000005</c:v>
                </c:pt>
                <c:pt idx="1344">
                  <c:v>64.27</c:v>
                </c:pt>
                <c:pt idx="1345">
                  <c:v>64.28</c:v>
                </c:pt>
                <c:pt idx="1346">
                  <c:v>64.290000000000006</c:v>
                </c:pt>
                <c:pt idx="1347">
                  <c:v>64.3</c:v>
                </c:pt>
                <c:pt idx="1348">
                  <c:v>64.31</c:v>
                </c:pt>
                <c:pt idx="1349">
                  <c:v>64.319999999999993</c:v>
                </c:pt>
                <c:pt idx="1350">
                  <c:v>64.33</c:v>
                </c:pt>
                <c:pt idx="1351">
                  <c:v>64.34</c:v>
                </c:pt>
                <c:pt idx="1352">
                  <c:v>64.349999999999994</c:v>
                </c:pt>
                <c:pt idx="1353">
                  <c:v>64.36</c:v>
                </c:pt>
                <c:pt idx="1354">
                  <c:v>64.36999999999999</c:v>
                </c:pt>
                <c:pt idx="1355">
                  <c:v>64.38</c:v>
                </c:pt>
                <c:pt idx="1356">
                  <c:v>64.39</c:v>
                </c:pt>
                <c:pt idx="1357">
                  <c:v>64.400000000000006</c:v>
                </c:pt>
                <c:pt idx="1358">
                  <c:v>64.410000000000025</c:v>
                </c:pt>
                <c:pt idx="1359">
                  <c:v>64.42</c:v>
                </c:pt>
                <c:pt idx="1360">
                  <c:v>64.430000000000007</c:v>
                </c:pt>
                <c:pt idx="1361">
                  <c:v>64.440000000000026</c:v>
                </c:pt>
                <c:pt idx="1362">
                  <c:v>64.45</c:v>
                </c:pt>
                <c:pt idx="1363">
                  <c:v>64.459999999999994</c:v>
                </c:pt>
                <c:pt idx="1364">
                  <c:v>64.47</c:v>
                </c:pt>
                <c:pt idx="1365">
                  <c:v>64.48</c:v>
                </c:pt>
                <c:pt idx="1366">
                  <c:v>64.489999999999995</c:v>
                </c:pt>
                <c:pt idx="1367">
                  <c:v>64.5</c:v>
                </c:pt>
                <c:pt idx="1368">
                  <c:v>64.510000000000005</c:v>
                </c:pt>
                <c:pt idx="1369">
                  <c:v>64.52</c:v>
                </c:pt>
                <c:pt idx="1370">
                  <c:v>64.53</c:v>
                </c:pt>
                <c:pt idx="1371">
                  <c:v>64.540000000000006</c:v>
                </c:pt>
                <c:pt idx="1372">
                  <c:v>64.55</c:v>
                </c:pt>
                <c:pt idx="1373">
                  <c:v>64.56</c:v>
                </c:pt>
                <c:pt idx="1374">
                  <c:v>64.569999999999993</c:v>
                </c:pt>
                <c:pt idx="1375">
                  <c:v>64.58</c:v>
                </c:pt>
                <c:pt idx="1376">
                  <c:v>64.59</c:v>
                </c:pt>
                <c:pt idx="1377">
                  <c:v>64.599999999999994</c:v>
                </c:pt>
                <c:pt idx="1378">
                  <c:v>64.61</c:v>
                </c:pt>
                <c:pt idx="1379">
                  <c:v>64.61999999999999</c:v>
                </c:pt>
                <c:pt idx="1380">
                  <c:v>64.63</c:v>
                </c:pt>
                <c:pt idx="1381">
                  <c:v>64.64</c:v>
                </c:pt>
                <c:pt idx="1382">
                  <c:v>64.649999999999991</c:v>
                </c:pt>
                <c:pt idx="1383">
                  <c:v>64.66</c:v>
                </c:pt>
                <c:pt idx="1384">
                  <c:v>64.669999999999987</c:v>
                </c:pt>
                <c:pt idx="1385">
                  <c:v>64.679999999999978</c:v>
                </c:pt>
                <c:pt idx="1386">
                  <c:v>64.69</c:v>
                </c:pt>
                <c:pt idx="1387">
                  <c:v>64.7</c:v>
                </c:pt>
                <c:pt idx="1388">
                  <c:v>64.709999999999994</c:v>
                </c:pt>
                <c:pt idx="1389">
                  <c:v>64.72</c:v>
                </c:pt>
                <c:pt idx="1390">
                  <c:v>64.73</c:v>
                </c:pt>
                <c:pt idx="1391">
                  <c:v>64.739999999999995</c:v>
                </c:pt>
                <c:pt idx="1392">
                  <c:v>64.75</c:v>
                </c:pt>
                <c:pt idx="1393">
                  <c:v>64.760000000000005</c:v>
                </c:pt>
                <c:pt idx="1394">
                  <c:v>64.77</c:v>
                </c:pt>
                <c:pt idx="1395">
                  <c:v>64.78</c:v>
                </c:pt>
                <c:pt idx="1396">
                  <c:v>64.790000000000006</c:v>
                </c:pt>
                <c:pt idx="1397">
                  <c:v>64.8</c:v>
                </c:pt>
                <c:pt idx="1398">
                  <c:v>64.81</c:v>
                </c:pt>
                <c:pt idx="1399">
                  <c:v>64.819999999999993</c:v>
                </c:pt>
                <c:pt idx="1400">
                  <c:v>64.83</c:v>
                </c:pt>
                <c:pt idx="1401">
                  <c:v>64.84</c:v>
                </c:pt>
                <c:pt idx="1402">
                  <c:v>64.849999999999994</c:v>
                </c:pt>
                <c:pt idx="1403">
                  <c:v>64.86</c:v>
                </c:pt>
                <c:pt idx="1404">
                  <c:v>64.86999999999999</c:v>
                </c:pt>
                <c:pt idx="1405">
                  <c:v>64.88</c:v>
                </c:pt>
                <c:pt idx="1406">
                  <c:v>64.89</c:v>
                </c:pt>
                <c:pt idx="1407">
                  <c:v>64.900000000000006</c:v>
                </c:pt>
                <c:pt idx="1408">
                  <c:v>64.910000000000025</c:v>
                </c:pt>
                <c:pt idx="1409">
                  <c:v>64.92</c:v>
                </c:pt>
                <c:pt idx="1410">
                  <c:v>64.930000000000007</c:v>
                </c:pt>
                <c:pt idx="1411">
                  <c:v>64.940000000000026</c:v>
                </c:pt>
                <c:pt idx="1412">
                  <c:v>64.95</c:v>
                </c:pt>
                <c:pt idx="1413">
                  <c:v>64.959999999999994</c:v>
                </c:pt>
                <c:pt idx="1414">
                  <c:v>64.97</c:v>
                </c:pt>
                <c:pt idx="1415">
                  <c:v>64.98</c:v>
                </c:pt>
                <c:pt idx="1416">
                  <c:v>64.989999999999995</c:v>
                </c:pt>
                <c:pt idx="1417">
                  <c:v>65</c:v>
                </c:pt>
                <c:pt idx="1418">
                  <c:v>65.010000000000005</c:v>
                </c:pt>
                <c:pt idx="1419">
                  <c:v>65.02</c:v>
                </c:pt>
                <c:pt idx="1420">
                  <c:v>65.03</c:v>
                </c:pt>
                <c:pt idx="1421">
                  <c:v>65.040000000000006</c:v>
                </c:pt>
                <c:pt idx="1422">
                  <c:v>65.05</c:v>
                </c:pt>
                <c:pt idx="1423">
                  <c:v>65.06</c:v>
                </c:pt>
                <c:pt idx="1424">
                  <c:v>65.069999999999993</c:v>
                </c:pt>
                <c:pt idx="1425">
                  <c:v>65.08</c:v>
                </c:pt>
                <c:pt idx="1426">
                  <c:v>65.09</c:v>
                </c:pt>
                <c:pt idx="1427">
                  <c:v>65.099999999999994</c:v>
                </c:pt>
                <c:pt idx="1428">
                  <c:v>65.11</c:v>
                </c:pt>
                <c:pt idx="1429">
                  <c:v>65.11999999999999</c:v>
                </c:pt>
                <c:pt idx="1430">
                  <c:v>65.13</c:v>
                </c:pt>
                <c:pt idx="1431">
                  <c:v>65.14</c:v>
                </c:pt>
                <c:pt idx="1432">
                  <c:v>65.149999999999991</c:v>
                </c:pt>
                <c:pt idx="1433">
                  <c:v>65.16</c:v>
                </c:pt>
                <c:pt idx="1434">
                  <c:v>65.169999999999987</c:v>
                </c:pt>
                <c:pt idx="1435">
                  <c:v>65.179999999999978</c:v>
                </c:pt>
                <c:pt idx="1436">
                  <c:v>65.19</c:v>
                </c:pt>
                <c:pt idx="1437">
                  <c:v>65.2</c:v>
                </c:pt>
                <c:pt idx="1438">
                  <c:v>65.209999999999994</c:v>
                </c:pt>
                <c:pt idx="1439">
                  <c:v>65.22</c:v>
                </c:pt>
                <c:pt idx="1440">
                  <c:v>65.23</c:v>
                </c:pt>
                <c:pt idx="1441">
                  <c:v>65.239999999999995</c:v>
                </c:pt>
                <c:pt idx="1442">
                  <c:v>65.25</c:v>
                </c:pt>
                <c:pt idx="1443">
                  <c:v>65.260000000000005</c:v>
                </c:pt>
                <c:pt idx="1444">
                  <c:v>65.27</c:v>
                </c:pt>
                <c:pt idx="1445">
                  <c:v>65.28</c:v>
                </c:pt>
                <c:pt idx="1446">
                  <c:v>65.290000000000006</c:v>
                </c:pt>
                <c:pt idx="1447">
                  <c:v>65.3</c:v>
                </c:pt>
                <c:pt idx="1448">
                  <c:v>65.31</c:v>
                </c:pt>
                <c:pt idx="1449">
                  <c:v>65.319999999999993</c:v>
                </c:pt>
                <c:pt idx="1450">
                  <c:v>65.33</c:v>
                </c:pt>
                <c:pt idx="1451">
                  <c:v>65.34</c:v>
                </c:pt>
                <c:pt idx="1452">
                  <c:v>65.349999999999994</c:v>
                </c:pt>
                <c:pt idx="1453">
                  <c:v>65.36</c:v>
                </c:pt>
                <c:pt idx="1454">
                  <c:v>65.36999999999999</c:v>
                </c:pt>
                <c:pt idx="1455">
                  <c:v>65.38</c:v>
                </c:pt>
                <c:pt idx="1456">
                  <c:v>65.39</c:v>
                </c:pt>
                <c:pt idx="1457">
                  <c:v>65.400000000000006</c:v>
                </c:pt>
                <c:pt idx="1458">
                  <c:v>65.410000000000025</c:v>
                </c:pt>
                <c:pt idx="1459">
                  <c:v>65.42</c:v>
                </c:pt>
                <c:pt idx="1460">
                  <c:v>65.430000000000007</c:v>
                </c:pt>
                <c:pt idx="1461">
                  <c:v>65.440000000000026</c:v>
                </c:pt>
                <c:pt idx="1462">
                  <c:v>65.45</c:v>
                </c:pt>
                <c:pt idx="1463">
                  <c:v>65.459999999999994</c:v>
                </c:pt>
                <c:pt idx="1464">
                  <c:v>65.47</c:v>
                </c:pt>
                <c:pt idx="1465">
                  <c:v>65.48</c:v>
                </c:pt>
                <c:pt idx="1466">
                  <c:v>65.489999999999995</c:v>
                </c:pt>
                <c:pt idx="1467">
                  <c:v>65.5</c:v>
                </c:pt>
                <c:pt idx="1468">
                  <c:v>65.510000000000005</c:v>
                </c:pt>
                <c:pt idx="1469">
                  <c:v>65.52</c:v>
                </c:pt>
                <c:pt idx="1470">
                  <c:v>65.53</c:v>
                </c:pt>
                <c:pt idx="1471">
                  <c:v>65.540000000000006</c:v>
                </c:pt>
                <c:pt idx="1472">
                  <c:v>65.55</c:v>
                </c:pt>
                <c:pt idx="1473">
                  <c:v>65.56</c:v>
                </c:pt>
                <c:pt idx="1474">
                  <c:v>65.569999999999993</c:v>
                </c:pt>
                <c:pt idx="1475">
                  <c:v>65.58</c:v>
                </c:pt>
                <c:pt idx="1476">
                  <c:v>65.59</c:v>
                </c:pt>
                <c:pt idx="1477">
                  <c:v>65.599999999999994</c:v>
                </c:pt>
                <c:pt idx="1478">
                  <c:v>65.61</c:v>
                </c:pt>
                <c:pt idx="1479">
                  <c:v>65.61999999999999</c:v>
                </c:pt>
                <c:pt idx="1480">
                  <c:v>65.63</c:v>
                </c:pt>
                <c:pt idx="1481">
                  <c:v>65.64</c:v>
                </c:pt>
                <c:pt idx="1482">
                  <c:v>65.649999999999991</c:v>
                </c:pt>
                <c:pt idx="1483">
                  <c:v>65.66</c:v>
                </c:pt>
                <c:pt idx="1484">
                  <c:v>65.669999999999987</c:v>
                </c:pt>
                <c:pt idx="1485">
                  <c:v>65.679999999999978</c:v>
                </c:pt>
                <c:pt idx="1486">
                  <c:v>65.69</c:v>
                </c:pt>
                <c:pt idx="1487">
                  <c:v>65.7</c:v>
                </c:pt>
                <c:pt idx="1488">
                  <c:v>65.709999999999994</c:v>
                </c:pt>
                <c:pt idx="1489">
                  <c:v>65.72</c:v>
                </c:pt>
                <c:pt idx="1490">
                  <c:v>65.73</c:v>
                </c:pt>
                <c:pt idx="1491">
                  <c:v>65.739999999999995</c:v>
                </c:pt>
                <c:pt idx="1492">
                  <c:v>65.75</c:v>
                </c:pt>
                <c:pt idx="1493">
                  <c:v>65.760000000000005</c:v>
                </c:pt>
                <c:pt idx="1494">
                  <c:v>65.77</c:v>
                </c:pt>
                <c:pt idx="1495">
                  <c:v>65.78</c:v>
                </c:pt>
                <c:pt idx="1496">
                  <c:v>65.790000000000006</c:v>
                </c:pt>
                <c:pt idx="1497">
                  <c:v>65.8</c:v>
                </c:pt>
                <c:pt idx="1498">
                  <c:v>65.81</c:v>
                </c:pt>
                <c:pt idx="1499">
                  <c:v>65.819999999999993</c:v>
                </c:pt>
                <c:pt idx="1500">
                  <c:v>65.83</c:v>
                </c:pt>
                <c:pt idx="1501">
                  <c:v>65.84</c:v>
                </c:pt>
                <c:pt idx="1502">
                  <c:v>65.849999999999994</c:v>
                </c:pt>
                <c:pt idx="1503">
                  <c:v>65.86</c:v>
                </c:pt>
                <c:pt idx="1504">
                  <c:v>65.86999999999999</c:v>
                </c:pt>
                <c:pt idx="1505">
                  <c:v>65.88</c:v>
                </c:pt>
                <c:pt idx="1506">
                  <c:v>65.89</c:v>
                </c:pt>
                <c:pt idx="1507">
                  <c:v>65.900000000000006</c:v>
                </c:pt>
                <c:pt idx="1508">
                  <c:v>65.910000000000025</c:v>
                </c:pt>
                <c:pt idx="1509">
                  <c:v>65.92</c:v>
                </c:pt>
                <c:pt idx="1510">
                  <c:v>65.930000000000007</c:v>
                </c:pt>
                <c:pt idx="1511">
                  <c:v>65.940000000000026</c:v>
                </c:pt>
                <c:pt idx="1512">
                  <c:v>65.95</c:v>
                </c:pt>
                <c:pt idx="1513">
                  <c:v>65.959999999999994</c:v>
                </c:pt>
                <c:pt idx="1514">
                  <c:v>65.97</c:v>
                </c:pt>
                <c:pt idx="1515">
                  <c:v>65.98</c:v>
                </c:pt>
                <c:pt idx="1516">
                  <c:v>65.989999999999995</c:v>
                </c:pt>
                <c:pt idx="1517">
                  <c:v>66</c:v>
                </c:pt>
                <c:pt idx="1518">
                  <c:v>66.010000000000005</c:v>
                </c:pt>
                <c:pt idx="1519">
                  <c:v>66.02</c:v>
                </c:pt>
                <c:pt idx="1520">
                  <c:v>66.03</c:v>
                </c:pt>
                <c:pt idx="1521">
                  <c:v>66.040000000000006</c:v>
                </c:pt>
                <c:pt idx="1522">
                  <c:v>66.05</c:v>
                </c:pt>
                <c:pt idx="1523">
                  <c:v>66.06</c:v>
                </c:pt>
                <c:pt idx="1524">
                  <c:v>66.069999999999993</c:v>
                </c:pt>
                <c:pt idx="1525">
                  <c:v>66.08</c:v>
                </c:pt>
                <c:pt idx="1526">
                  <c:v>66.09</c:v>
                </c:pt>
                <c:pt idx="1527">
                  <c:v>66.099999999999994</c:v>
                </c:pt>
                <c:pt idx="1528">
                  <c:v>66.11</c:v>
                </c:pt>
                <c:pt idx="1529">
                  <c:v>66.11999999999999</c:v>
                </c:pt>
                <c:pt idx="1530">
                  <c:v>66.13</c:v>
                </c:pt>
                <c:pt idx="1531">
                  <c:v>66.14</c:v>
                </c:pt>
                <c:pt idx="1532">
                  <c:v>66.149999999999991</c:v>
                </c:pt>
                <c:pt idx="1533">
                  <c:v>66.16</c:v>
                </c:pt>
                <c:pt idx="1534">
                  <c:v>66.169999999999987</c:v>
                </c:pt>
                <c:pt idx="1535">
                  <c:v>66.179999999999978</c:v>
                </c:pt>
                <c:pt idx="1536">
                  <c:v>66.19</c:v>
                </c:pt>
                <c:pt idx="1537">
                  <c:v>66.2</c:v>
                </c:pt>
                <c:pt idx="1538">
                  <c:v>66.209999999999994</c:v>
                </c:pt>
                <c:pt idx="1539">
                  <c:v>66.22</c:v>
                </c:pt>
                <c:pt idx="1540">
                  <c:v>66.23</c:v>
                </c:pt>
                <c:pt idx="1541">
                  <c:v>66.239999999999995</c:v>
                </c:pt>
                <c:pt idx="1542">
                  <c:v>66.25</c:v>
                </c:pt>
                <c:pt idx="1543">
                  <c:v>66.260000000000005</c:v>
                </c:pt>
                <c:pt idx="1544">
                  <c:v>66.27</c:v>
                </c:pt>
                <c:pt idx="1545">
                  <c:v>66.28</c:v>
                </c:pt>
                <c:pt idx="1546">
                  <c:v>66.290000000000006</c:v>
                </c:pt>
                <c:pt idx="1547">
                  <c:v>66.3</c:v>
                </c:pt>
                <c:pt idx="1548">
                  <c:v>66.31</c:v>
                </c:pt>
                <c:pt idx="1549">
                  <c:v>66.319999999999993</c:v>
                </c:pt>
                <c:pt idx="1550">
                  <c:v>66.33</c:v>
                </c:pt>
                <c:pt idx="1551">
                  <c:v>66.34</c:v>
                </c:pt>
                <c:pt idx="1552">
                  <c:v>66.349999999999994</c:v>
                </c:pt>
                <c:pt idx="1553">
                  <c:v>66.36</c:v>
                </c:pt>
                <c:pt idx="1554">
                  <c:v>66.36999999999999</c:v>
                </c:pt>
                <c:pt idx="1555">
                  <c:v>66.38</c:v>
                </c:pt>
                <c:pt idx="1556">
                  <c:v>66.39</c:v>
                </c:pt>
                <c:pt idx="1557">
                  <c:v>66.400000000000006</c:v>
                </c:pt>
                <c:pt idx="1558">
                  <c:v>66.410000000000025</c:v>
                </c:pt>
                <c:pt idx="1559">
                  <c:v>66.42</c:v>
                </c:pt>
                <c:pt idx="1560">
                  <c:v>66.430000000000007</c:v>
                </c:pt>
                <c:pt idx="1561">
                  <c:v>66.440000000000026</c:v>
                </c:pt>
                <c:pt idx="1562">
                  <c:v>66.45</c:v>
                </c:pt>
                <c:pt idx="1563">
                  <c:v>66.459999999999994</c:v>
                </c:pt>
                <c:pt idx="1564">
                  <c:v>66.47</c:v>
                </c:pt>
                <c:pt idx="1565">
                  <c:v>66.48</c:v>
                </c:pt>
                <c:pt idx="1566">
                  <c:v>66.489999999999995</c:v>
                </c:pt>
                <c:pt idx="1567">
                  <c:v>66.5</c:v>
                </c:pt>
                <c:pt idx="1568">
                  <c:v>66.510000000000005</c:v>
                </c:pt>
                <c:pt idx="1569">
                  <c:v>66.52</c:v>
                </c:pt>
                <c:pt idx="1570">
                  <c:v>66.53</c:v>
                </c:pt>
                <c:pt idx="1571">
                  <c:v>66.540000000000006</c:v>
                </c:pt>
                <c:pt idx="1572">
                  <c:v>66.55</c:v>
                </c:pt>
                <c:pt idx="1573">
                  <c:v>66.56</c:v>
                </c:pt>
                <c:pt idx="1574">
                  <c:v>66.569999999999993</c:v>
                </c:pt>
                <c:pt idx="1575">
                  <c:v>66.58</c:v>
                </c:pt>
                <c:pt idx="1576">
                  <c:v>66.59</c:v>
                </c:pt>
                <c:pt idx="1577">
                  <c:v>66.599999999999994</c:v>
                </c:pt>
                <c:pt idx="1578">
                  <c:v>66.61</c:v>
                </c:pt>
                <c:pt idx="1579">
                  <c:v>66.61999999999999</c:v>
                </c:pt>
                <c:pt idx="1580">
                  <c:v>66.63</c:v>
                </c:pt>
                <c:pt idx="1581">
                  <c:v>66.64</c:v>
                </c:pt>
                <c:pt idx="1582">
                  <c:v>66.649999999999991</c:v>
                </c:pt>
                <c:pt idx="1583">
                  <c:v>66.66</c:v>
                </c:pt>
                <c:pt idx="1584">
                  <c:v>66.669999999999987</c:v>
                </c:pt>
                <c:pt idx="1585">
                  <c:v>66.679999999999978</c:v>
                </c:pt>
                <c:pt idx="1586">
                  <c:v>66.69</c:v>
                </c:pt>
                <c:pt idx="1587">
                  <c:v>66.7</c:v>
                </c:pt>
                <c:pt idx="1588">
                  <c:v>66.709999999999994</c:v>
                </c:pt>
                <c:pt idx="1589">
                  <c:v>66.72</c:v>
                </c:pt>
                <c:pt idx="1590">
                  <c:v>66.73</c:v>
                </c:pt>
                <c:pt idx="1591">
                  <c:v>66.739999999999995</c:v>
                </c:pt>
                <c:pt idx="1592">
                  <c:v>66.75</c:v>
                </c:pt>
                <c:pt idx="1593">
                  <c:v>66.760000000000005</c:v>
                </c:pt>
                <c:pt idx="1594">
                  <c:v>66.77</c:v>
                </c:pt>
                <c:pt idx="1595">
                  <c:v>66.78</c:v>
                </c:pt>
                <c:pt idx="1596">
                  <c:v>66.790000000000006</c:v>
                </c:pt>
                <c:pt idx="1597">
                  <c:v>66.8</c:v>
                </c:pt>
                <c:pt idx="1598">
                  <c:v>66.81</c:v>
                </c:pt>
                <c:pt idx="1599">
                  <c:v>66.819999999999993</c:v>
                </c:pt>
                <c:pt idx="1600">
                  <c:v>66.83</c:v>
                </c:pt>
                <c:pt idx="1601">
                  <c:v>66.84</c:v>
                </c:pt>
                <c:pt idx="1602">
                  <c:v>66.849999999999994</c:v>
                </c:pt>
                <c:pt idx="1603">
                  <c:v>66.86</c:v>
                </c:pt>
                <c:pt idx="1604">
                  <c:v>66.86999999999999</c:v>
                </c:pt>
                <c:pt idx="1605">
                  <c:v>66.88</c:v>
                </c:pt>
                <c:pt idx="1606">
                  <c:v>66.89</c:v>
                </c:pt>
                <c:pt idx="1607">
                  <c:v>66.900000000000006</c:v>
                </c:pt>
                <c:pt idx="1608">
                  <c:v>66.910000000000025</c:v>
                </c:pt>
                <c:pt idx="1609">
                  <c:v>66.92</c:v>
                </c:pt>
                <c:pt idx="1610">
                  <c:v>66.930000000000007</c:v>
                </c:pt>
                <c:pt idx="1611">
                  <c:v>66.940000000000026</c:v>
                </c:pt>
                <c:pt idx="1612">
                  <c:v>66.95</c:v>
                </c:pt>
                <c:pt idx="1613">
                  <c:v>66.959999999999994</c:v>
                </c:pt>
                <c:pt idx="1614">
                  <c:v>66.97</c:v>
                </c:pt>
                <c:pt idx="1615">
                  <c:v>66.98</c:v>
                </c:pt>
                <c:pt idx="1616">
                  <c:v>66.989999999999995</c:v>
                </c:pt>
                <c:pt idx="1617">
                  <c:v>67</c:v>
                </c:pt>
                <c:pt idx="1618">
                  <c:v>67.010000000000005</c:v>
                </c:pt>
                <c:pt idx="1619">
                  <c:v>67.02</c:v>
                </c:pt>
                <c:pt idx="1620">
                  <c:v>67.03</c:v>
                </c:pt>
                <c:pt idx="1621">
                  <c:v>67.040000000000006</c:v>
                </c:pt>
                <c:pt idx="1622">
                  <c:v>67.05</c:v>
                </c:pt>
                <c:pt idx="1623">
                  <c:v>67.06</c:v>
                </c:pt>
                <c:pt idx="1624">
                  <c:v>67.069999999999993</c:v>
                </c:pt>
                <c:pt idx="1625">
                  <c:v>67.08</c:v>
                </c:pt>
                <c:pt idx="1626">
                  <c:v>67.09</c:v>
                </c:pt>
                <c:pt idx="1627">
                  <c:v>67.099999999999994</c:v>
                </c:pt>
                <c:pt idx="1628">
                  <c:v>67.11</c:v>
                </c:pt>
                <c:pt idx="1629">
                  <c:v>67.11999999999999</c:v>
                </c:pt>
                <c:pt idx="1630">
                  <c:v>67.13</c:v>
                </c:pt>
                <c:pt idx="1631">
                  <c:v>67.14</c:v>
                </c:pt>
                <c:pt idx="1632">
                  <c:v>67.149999999999991</c:v>
                </c:pt>
                <c:pt idx="1633">
                  <c:v>67.16</c:v>
                </c:pt>
                <c:pt idx="1634">
                  <c:v>67.169999999999987</c:v>
                </c:pt>
                <c:pt idx="1635">
                  <c:v>67.179999999999978</c:v>
                </c:pt>
                <c:pt idx="1636">
                  <c:v>67.19</c:v>
                </c:pt>
                <c:pt idx="1637">
                  <c:v>67.2</c:v>
                </c:pt>
                <c:pt idx="1638">
                  <c:v>67.209999999999994</c:v>
                </c:pt>
                <c:pt idx="1639">
                  <c:v>67.22</c:v>
                </c:pt>
                <c:pt idx="1640">
                  <c:v>67.23</c:v>
                </c:pt>
                <c:pt idx="1641">
                  <c:v>67.239999999999995</c:v>
                </c:pt>
                <c:pt idx="1642">
                  <c:v>67.25</c:v>
                </c:pt>
                <c:pt idx="1643">
                  <c:v>67.260000000000005</c:v>
                </c:pt>
                <c:pt idx="1644">
                  <c:v>67.27</c:v>
                </c:pt>
                <c:pt idx="1645">
                  <c:v>67.28</c:v>
                </c:pt>
                <c:pt idx="1646">
                  <c:v>67.290000000000006</c:v>
                </c:pt>
                <c:pt idx="1647">
                  <c:v>67.3</c:v>
                </c:pt>
                <c:pt idx="1648">
                  <c:v>67.31</c:v>
                </c:pt>
                <c:pt idx="1649">
                  <c:v>67.319999999999993</c:v>
                </c:pt>
                <c:pt idx="1650">
                  <c:v>67.33</c:v>
                </c:pt>
                <c:pt idx="1651">
                  <c:v>67.34</c:v>
                </c:pt>
                <c:pt idx="1652">
                  <c:v>67.349999999999994</c:v>
                </c:pt>
                <c:pt idx="1653">
                  <c:v>67.36</c:v>
                </c:pt>
                <c:pt idx="1654">
                  <c:v>67.36999999999999</c:v>
                </c:pt>
                <c:pt idx="1655">
                  <c:v>67.38</c:v>
                </c:pt>
                <c:pt idx="1656">
                  <c:v>67.39</c:v>
                </c:pt>
                <c:pt idx="1657">
                  <c:v>67.400000000000006</c:v>
                </c:pt>
                <c:pt idx="1658">
                  <c:v>67.410000000000025</c:v>
                </c:pt>
                <c:pt idx="1659">
                  <c:v>67.42</c:v>
                </c:pt>
                <c:pt idx="1660">
                  <c:v>67.430000000000007</c:v>
                </c:pt>
                <c:pt idx="1661">
                  <c:v>67.440000000000026</c:v>
                </c:pt>
                <c:pt idx="1662">
                  <c:v>67.45</c:v>
                </c:pt>
                <c:pt idx="1663">
                  <c:v>67.459999999999994</c:v>
                </c:pt>
                <c:pt idx="1664">
                  <c:v>67.47</c:v>
                </c:pt>
                <c:pt idx="1665">
                  <c:v>67.48</c:v>
                </c:pt>
                <c:pt idx="1666">
                  <c:v>67.489999999999995</c:v>
                </c:pt>
                <c:pt idx="1667">
                  <c:v>67.5</c:v>
                </c:pt>
                <c:pt idx="1668">
                  <c:v>67.510000000000005</c:v>
                </c:pt>
                <c:pt idx="1669">
                  <c:v>67.52</c:v>
                </c:pt>
                <c:pt idx="1670">
                  <c:v>67.53</c:v>
                </c:pt>
                <c:pt idx="1671">
                  <c:v>67.540000000000006</c:v>
                </c:pt>
                <c:pt idx="1672">
                  <c:v>67.55</c:v>
                </c:pt>
                <c:pt idx="1673">
                  <c:v>67.56</c:v>
                </c:pt>
                <c:pt idx="1674">
                  <c:v>67.569999999999993</c:v>
                </c:pt>
                <c:pt idx="1675">
                  <c:v>67.58</c:v>
                </c:pt>
                <c:pt idx="1676">
                  <c:v>67.59</c:v>
                </c:pt>
                <c:pt idx="1677">
                  <c:v>67.599999999999994</c:v>
                </c:pt>
                <c:pt idx="1678">
                  <c:v>67.61</c:v>
                </c:pt>
                <c:pt idx="1679">
                  <c:v>67.61999999999999</c:v>
                </c:pt>
                <c:pt idx="1680">
                  <c:v>67.63</c:v>
                </c:pt>
                <c:pt idx="1681">
                  <c:v>67.64</c:v>
                </c:pt>
                <c:pt idx="1682">
                  <c:v>67.649999999999991</c:v>
                </c:pt>
                <c:pt idx="1683">
                  <c:v>67.66</c:v>
                </c:pt>
                <c:pt idx="1684">
                  <c:v>67.669999999999987</c:v>
                </c:pt>
                <c:pt idx="1685">
                  <c:v>67.679999999999978</c:v>
                </c:pt>
                <c:pt idx="1686">
                  <c:v>67.69</c:v>
                </c:pt>
                <c:pt idx="1687">
                  <c:v>67.7</c:v>
                </c:pt>
                <c:pt idx="1688">
                  <c:v>67.709999999999994</c:v>
                </c:pt>
                <c:pt idx="1689">
                  <c:v>67.72</c:v>
                </c:pt>
                <c:pt idx="1690">
                  <c:v>67.73</c:v>
                </c:pt>
                <c:pt idx="1691">
                  <c:v>67.739999999999995</c:v>
                </c:pt>
                <c:pt idx="1692">
                  <c:v>67.75</c:v>
                </c:pt>
                <c:pt idx="1693">
                  <c:v>67.760000000000005</c:v>
                </c:pt>
                <c:pt idx="1694">
                  <c:v>67.77</c:v>
                </c:pt>
                <c:pt idx="1695">
                  <c:v>67.78</c:v>
                </c:pt>
                <c:pt idx="1696">
                  <c:v>67.790000000000006</c:v>
                </c:pt>
                <c:pt idx="1697">
                  <c:v>67.8</c:v>
                </c:pt>
                <c:pt idx="1698">
                  <c:v>67.81</c:v>
                </c:pt>
                <c:pt idx="1699">
                  <c:v>67.819999999999993</c:v>
                </c:pt>
                <c:pt idx="1700">
                  <c:v>67.83</c:v>
                </c:pt>
                <c:pt idx="1701">
                  <c:v>67.84</c:v>
                </c:pt>
                <c:pt idx="1702">
                  <c:v>67.849999999999994</c:v>
                </c:pt>
                <c:pt idx="1703">
                  <c:v>67.86</c:v>
                </c:pt>
                <c:pt idx="1704">
                  <c:v>67.86999999999999</c:v>
                </c:pt>
                <c:pt idx="1705">
                  <c:v>67.88</c:v>
                </c:pt>
                <c:pt idx="1706">
                  <c:v>67.89</c:v>
                </c:pt>
                <c:pt idx="1707">
                  <c:v>67.900000000000006</c:v>
                </c:pt>
                <c:pt idx="1708">
                  <c:v>67.910000000000025</c:v>
                </c:pt>
                <c:pt idx="1709">
                  <c:v>67.92</c:v>
                </c:pt>
                <c:pt idx="1710">
                  <c:v>67.930000000000007</c:v>
                </c:pt>
                <c:pt idx="1711">
                  <c:v>67.940000000000026</c:v>
                </c:pt>
                <c:pt idx="1712">
                  <c:v>67.95</c:v>
                </c:pt>
                <c:pt idx="1713">
                  <c:v>67.959999999999994</c:v>
                </c:pt>
                <c:pt idx="1714">
                  <c:v>67.97</c:v>
                </c:pt>
                <c:pt idx="1715">
                  <c:v>67.98</c:v>
                </c:pt>
                <c:pt idx="1716">
                  <c:v>67.989999999999995</c:v>
                </c:pt>
                <c:pt idx="1717">
                  <c:v>68</c:v>
                </c:pt>
                <c:pt idx="1718">
                  <c:v>68.010000000000005</c:v>
                </c:pt>
                <c:pt idx="1719">
                  <c:v>68.02</c:v>
                </c:pt>
                <c:pt idx="1720">
                  <c:v>68.03</c:v>
                </c:pt>
                <c:pt idx="1721">
                  <c:v>68.040000000000006</c:v>
                </c:pt>
                <c:pt idx="1722">
                  <c:v>68.05</c:v>
                </c:pt>
                <c:pt idx="1723">
                  <c:v>68.06</c:v>
                </c:pt>
                <c:pt idx="1724">
                  <c:v>68.069999999999993</c:v>
                </c:pt>
                <c:pt idx="1725">
                  <c:v>68.08</c:v>
                </c:pt>
                <c:pt idx="1726">
                  <c:v>68.09</c:v>
                </c:pt>
                <c:pt idx="1727">
                  <c:v>68.099999999999994</c:v>
                </c:pt>
                <c:pt idx="1728">
                  <c:v>68.11</c:v>
                </c:pt>
                <c:pt idx="1729">
                  <c:v>68.11999999999999</c:v>
                </c:pt>
                <c:pt idx="1730">
                  <c:v>68.13</c:v>
                </c:pt>
                <c:pt idx="1731">
                  <c:v>68.14</c:v>
                </c:pt>
                <c:pt idx="1732">
                  <c:v>68.149999999999991</c:v>
                </c:pt>
                <c:pt idx="1733">
                  <c:v>68.16</c:v>
                </c:pt>
                <c:pt idx="1734">
                  <c:v>68.169999999999987</c:v>
                </c:pt>
              </c:numCache>
            </c:numRef>
          </c:xVal>
          <c:yVal>
            <c:numRef>
              <c:f>B!$F$3:$F$2873</c:f>
              <c:numCache>
                <c:formatCode>General</c:formatCode>
                <c:ptCount val="2871"/>
                <c:pt idx="0">
                  <c:v>-465.24400000000031</c:v>
                </c:pt>
                <c:pt idx="1">
                  <c:v>-449.71389999999963</c:v>
                </c:pt>
                <c:pt idx="2">
                  <c:v>-431.36540000000002</c:v>
                </c:pt>
                <c:pt idx="3">
                  <c:v>-410.22059999999874</c:v>
                </c:pt>
                <c:pt idx="4">
                  <c:v>-387.49129999999849</c:v>
                </c:pt>
                <c:pt idx="5">
                  <c:v>-364.92049999999892</c:v>
                </c:pt>
                <c:pt idx="6">
                  <c:v>-342.52639999999855</c:v>
                </c:pt>
                <c:pt idx="7">
                  <c:v>-320.32139999999862</c:v>
                </c:pt>
                <c:pt idx="8">
                  <c:v>-298.34539999999993</c:v>
                </c:pt>
                <c:pt idx="9">
                  <c:v>-276.62380000000002</c:v>
                </c:pt>
                <c:pt idx="10">
                  <c:v>-255.19159999999999</c:v>
                </c:pt>
                <c:pt idx="11">
                  <c:v>-234.08720000000048</c:v>
                </c:pt>
                <c:pt idx="12">
                  <c:v>-213.35480000000001</c:v>
                </c:pt>
                <c:pt idx="13">
                  <c:v>-193.05220000000048</c:v>
                </c:pt>
                <c:pt idx="14">
                  <c:v>-173.26259999999999</c:v>
                </c:pt>
                <c:pt idx="15">
                  <c:v>-156.15220000000048</c:v>
                </c:pt>
                <c:pt idx="16">
                  <c:v>-141.6704</c:v>
                </c:pt>
                <c:pt idx="17">
                  <c:v>-129.7724</c:v>
                </c:pt>
                <c:pt idx="18">
                  <c:v>-120.40349999999999</c:v>
                </c:pt>
                <c:pt idx="19">
                  <c:v>-113.5031</c:v>
                </c:pt>
                <c:pt idx="20">
                  <c:v>-108.99950000000022</c:v>
                </c:pt>
                <c:pt idx="21">
                  <c:v>-106.806</c:v>
                </c:pt>
                <c:pt idx="22">
                  <c:v>-45.677200000000006</c:v>
                </c:pt>
                <c:pt idx="23">
                  <c:v>-36.030200000000001</c:v>
                </c:pt>
                <c:pt idx="24">
                  <c:v>-28.338899999999999</c:v>
                </c:pt>
                <c:pt idx="25">
                  <c:v>-22.444800000000001</c:v>
                </c:pt>
                <c:pt idx="26">
                  <c:v>-18.165800000000001</c:v>
                </c:pt>
                <c:pt idx="27">
                  <c:v>-15.296000000000001</c:v>
                </c:pt>
                <c:pt idx="28">
                  <c:v>-13.610900000000001</c:v>
                </c:pt>
                <c:pt idx="29">
                  <c:v>-12.881</c:v>
                </c:pt>
                <c:pt idx="30">
                  <c:v>-3.2080000000000002</c:v>
                </c:pt>
                <c:pt idx="31">
                  <c:v>-2.3101999999999987</c:v>
                </c:pt>
                <c:pt idx="32">
                  <c:v>-1.7878999999999949</c:v>
                </c:pt>
                <c:pt idx="33">
                  <c:v>-1.5177999999999949</c:v>
                </c:pt>
                <c:pt idx="34">
                  <c:v>-1.4125999999999954</c:v>
                </c:pt>
                <c:pt idx="35">
                  <c:v>-0.28330000000000038</c:v>
                </c:pt>
                <c:pt idx="36">
                  <c:v>-0.17610000000000001</c:v>
                </c:pt>
                <c:pt idx="37">
                  <c:v>-0.10970000000000028</c:v>
                </c:pt>
                <c:pt idx="38">
                  <c:v>-6.8599999999999994E-2</c:v>
                </c:pt>
                <c:pt idx="39">
                  <c:v>-4.3099999999999999E-2</c:v>
                </c:pt>
                <c:pt idx="40">
                  <c:v>-2.7200000000000012E-2</c:v>
                </c:pt>
                <c:pt idx="41">
                  <c:v>-1.7299999999999996E-2</c:v>
                </c:pt>
                <c:pt idx="42">
                  <c:v>-1.1100000000000042E-2</c:v>
                </c:pt>
                <c:pt idx="43">
                  <c:v>-7.2000000000000189E-3</c:v>
                </c:pt>
                <c:pt idx="44">
                  <c:v>-4.7000000000000123E-3</c:v>
                </c:pt>
                <c:pt idx="45">
                  <c:v>-3.1000000000000112E-3</c:v>
                </c:pt>
                <c:pt idx="46">
                  <c:v>-2.0999999999999999E-3</c:v>
                </c:pt>
                <c:pt idx="47">
                  <c:v>-1.4000000000000037E-3</c:v>
                </c:pt>
                <c:pt idx="48">
                  <c:v>-1.0000000000000039E-3</c:v>
                </c:pt>
                <c:pt idx="49">
                  <c:v>-7.0000000000000249E-4</c:v>
                </c:pt>
                <c:pt idx="50">
                  <c:v>-5.0000000000000034E-4</c:v>
                </c:pt>
                <c:pt idx="51">
                  <c:v>-4.0000000000000034E-4</c:v>
                </c:pt>
                <c:pt idx="52">
                  <c:v>-3.0000000000000111E-4</c:v>
                </c:pt>
                <c:pt idx="53">
                  <c:v>-2.0000000000000052E-4</c:v>
                </c:pt>
                <c:pt idx="54">
                  <c:v>-1.0000000000000044E-4</c:v>
                </c:pt>
                <c:pt idx="55">
                  <c:v>-1.0000000000000044E-4</c:v>
                </c:pt>
                <c:pt idx="56">
                  <c:v>-1.0000000000000044E-4</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-1.0000000000000044E-4</c:v>
                </c:pt>
                <c:pt idx="95">
                  <c:v>-2.0000000000000052E-4</c:v>
                </c:pt>
                <c:pt idx="96">
                  <c:v>-2.0000000000000052E-4</c:v>
                </c:pt>
                <c:pt idx="97">
                  <c:v>-3.0000000000000111E-4</c:v>
                </c:pt>
                <c:pt idx="98">
                  <c:v>-3.0000000000000111E-4</c:v>
                </c:pt>
                <c:pt idx="99">
                  <c:v>-4.0000000000000034E-4</c:v>
                </c:pt>
                <c:pt idx="100">
                  <c:v>-4.0000000000000034E-4</c:v>
                </c:pt>
                <c:pt idx="101">
                  <c:v>-5.0000000000000034E-4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0</c:v>
                </c:pt>
                <c:pt idx="129">
                  <c:v>0</c:v>
                </c:pt>
                <c:pt idx="130">
                  <c:v>1.0000000000000044E-4</c:v>
                </c:pt>
                <c:pt idx="131">
                  <c:v>0</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0</c:v>
                </c:pt>
                <c:pt idx="198">
                  <c:v>0</c:v>
                </c:pt>
                <c:pt idx="199">
                  <c:v>1.0000000000000044E-4</c:v>
                </c:pt>
                <c:pt idx="200">
                  <c:v>0</c:v>
                </c:pt>
                <c:pt idx="201">
                  <c:v>0</c:v>
                </c:pt>
                <c:pt idx="202">
                  <c:v>0</c:v>
                </c:pt>
                <c:pt idx="203">
                  <c:v>1.0000000000000044E-4</c:v>
                </c:pt>
                <c:pt idx="204">
                  <c:v>0</c:v>
                </c:pt>
                <c:pt idx="205">
                  <c:v>1.0000000000000044E-4</c:v>
                </c:pt>
                <c:pt idx="206">
                  <c:v>1.0000000000000044E-4</c:v>
                </c:pt>
                <c:pt idx="207">
                  <c:v>1.0000000000000044E-4</c:v>
                </c:pt>
                <c:pt idx="208">
                  <c:v>1.0000000000000044E-4</c:v>
                </c:pt>
                <c:pt idx="209">
                  <c:v>1.0000000000000044E-4</c:v>
                </c:pt>
                <c:pt idx="210">
                  <c:v>1.0000000000000044E-4</c:v>
                </c:pt>
                <c:pt idx="211">
                  <c:v>0</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0</c:v>
                </c:pt>
                <c:pt idx="238">
                  <c:v>0</c:v>
                </c:pt>
                <c:pt idx="239">
                  <c:v>0</c:v>
                </c:pt>
                <c:pt idx="240">
                  <c:v>1.0000000000000044E-4</c:v>
                </c:pt>
                <c:pt idx="241">
                  <c:v>1.0000000000000044E-4</c:v>
                </c:pt>
                <c:pt idx="242">
                  <c:v>1.0000000000000044E-4</c:v>
                </c:pt>
                <c:pt idx="243">
                  <c:v>0</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0</c:v>
                </c:pt>
                <c:pt idx="261">
                  <c:v>0</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0</c:v>
                </c:pt>
                <c:pt idx="349">
                  <c:v>1.0000000000000044E-4</c:v>
                </c:pt>
                <c:pt idx="350">
                  <c:v>1.0000000000000044E-4</c:v>
                </c:pt>
                <c:pt idx="351">
                  <c:v>0</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0</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0</c:v>
                </c:pt>
                <c:pt idx="500">
                  <c:v>0</c:v>
                </c:pt>
                <c:pt idx="501">
                  <c:v>0</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0</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0</c:v>
                </c:pt>
                <c:pt idx="565">
                  <c:v>1.0000000000000044E-4</c:v>
                </c:pt>
                <c:pt idx="566">
                  <c:v>0</c:v>
                </c:pt>
                <c:pt idx="567">
                  <c:v>0</c:v>
                </c:pt>
                <c:pt idx="568">
                  <c:v>0</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0</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0</c:v>
                </c:pt>
                <c:pt idx="729">
                  <c:v>0</c:v>
                </c:pt>
                <c:pt idx="730">
                  <c:v>0</c:v>
                </c:pt>
                <c:pt idx="731">
                  <c:v>0</c:v>
                </c:pt>
                <c:pt idx="732">
                  <c:v>0</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0</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0</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0</c:v>
                </c:pt>
                <c:pt idx="917">
                  <c:v>0</c:v>
                </c:pt>
                <c:pt idx="918">
                  <c:v>1.0000000000000044E-4</c:v>
                </c:pt>
                <c:pt idx="919">
                  <c:v>0</c:v>
                </c:pt>
                <c:pt idx="920">
                  <c:v>0</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0</c:v>
                </c:pt>
                <c:pt idx="952">
                  <c:v>1.0000000000000044E-4</c:v>
                </c:pt>
                <c:pt idx="953">
                  <c:v>1.0000000000000044E-4</c:v>
                </c:pt>
                <c:pt idx="954">
                  <c:v>0</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0</c:v>
                </c:pt>
                <c:pt idx="1016">
                  <c:v>0</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0</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0</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0</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2.0000000000000052E-4</c:v>
                </c:pt>
                <c:pt idx="1480">
                  <c:v>2.0000000000000052E-4</c:v>
                </c:pt>
                <c:pt idx="1481">
                  <c:v>2.0000000000000052E-4</c:v>
                </c:pt>
                <c:pt idx="1482">
                  <c:v>2.0000000000000052E-4</c:v>
                </c:pt>
                <c:pt idx="1483">
                  <c:v>2.0000000000000052E-4</c:v>
                </c:pt>
                <c:pt idx="1484">
                  <c:v>2.0000000000000052E-4</c:v>
                </c:pt>
                <c:pt idx="1485">
                  <c:v>2.0000000000000052E-4</c:v>
                </c:pt>
                <c:pt idx="1486">
                  <c:v>2.0000000000000052E-4</c:v>
                </c:pt>
                <c:pt idx="1487">
                  <c:v>2.0000000000000052E-4</c:v>
                </c:pt>
                <c:pt idx="1488">
                  <c:v>2.0000000000000052E-4</c:v>
                </c:pt>
                <c:pt idx="1489">
                  <c:v>2.0000000000000052E-4</c:v>
                </c:pt>
                <c:pt idx="1490">
                  <c:v>2.0000000000000052E-4</c:v>
                </c:pt>
                <c:pt idx="1491">
                  <c:v>2.0000000000000052E-4</c:v>
                </c:pt>
                <c:pt idx="1492">
                  <c:v>2.0000000000000052E-4</c:v>
                </c:pt>
                <c:pt idx="1493">
                  <c:v>2.0000000000000052E-4</c:v>
                </c:pt>
                <c:pt idx="1494">
                  <c:v>2.0000000000000052E-4</c:v>
                </c:pt>
                <c:pt idx="1495">
                  <c:v>2.0000000000000052E-4</c:v>
                </c:pt>
                <c:pt idx="1496">
                  <c:v>2.0000000000000052E-4</c:v>
                </c:pt>
                <c:pt idx="1497">
                  <c:v>2.0000000000000052E-4</c:v>
                </c:pt>
                <c:pt idx="1498">
                  <c:v>2.0000000000000052E-4</c:v>
                </c:pt>
                <c:pt idx="1499">
                  <c:v>3.0000000000000111E-4</c:v>
                </c:pt>
                <c:pt idx="1500">
                  <c:v>3.0000000000000111E-4</c:v>
                </c:pt>
                <c:pt idx="1501">
                  <c:v>3.0000000000000111E-4</c:v>
                </c:pt>
                <c:pt idx="1502">
                  <c:v>3.0000000000000111E-4</c:v>
                </c:pt>
                <c:pt idx="1503">
                  <c:v>3.0000000000000111E-4</c:v>
                </c:pt>
                <c:pt idx="1504">
                  <c:v>3.0000000000000111E-4</c:v>
                </c:pt>
                <c:pt idx="1505">
                  <c:v>3.0000000000000111E-4</c:v>
                </c:pt>
                <c:pt idx="1506">
                  <c:v>3.0000000000000111E-4</c:v>
                </c:pt>
                <c:pt idx="1507">
                  <c:v>3.0000000000000111E-4</c:v>
                </c:pt>
                <c:pt idx="1508">
                  <c:v>3.0000000000000111E-4</c:v>
                </c:pt>
                <c:pt idx="1509">
                  <c:v>3.0000000000000111E-4</c:v>
                </c:pt>
                <c:pt idx="1510">
                  <c:v>3.0000000000000111E-4</c:v>
                </c:pt>
                <c:pt idx="1511">
                  <c:v>3.0000000000000111E-4</c:v>
                </c:pt>
                <c:pt idx="1512">
                  <c:v>3.0000000000000111E-4</c:v>
                </c:pt>
                <c:pt idx="1513">
                  <c:v>4.0000000000000034E-4</c:v>
                </c:pt>
                <c:pt idx="1514">
                  <c:v>4.0000000000000034E-4</c:v>
                </c:pt>
                <c:pt idx="1515">
                  <c:v>4.0000000000000034E-4</c:v>
                </c:pt>
                <c:pt idx="1516">
                  <c:v>4.0000000000000034E-4</c:v>
                </c:pt>
                <c:pt idx="1517">
                  <c:v>4.0000000000000034E-4</c:v>
                </c:pt>
                <c:pt idx="1518">
                  <c:v>4.0000000000000034E-4</c:v>
                </c:pt>
                <c:pt idx="1519">
                  <c:v>4.0000000000000034E-4</c:v>
                </c:pt>
                <c:pt idx="1520">
                  <c:v>4.0000000000000034E-4</c:v>
                </c:pt>
                <c:pt idx="1521">
                  <c:v>4.0000000000000034E-4</c:v>
                </c:pt>
                <c:pt idx="1522">
                  <c:v>4.0000000000000034E-4</c:v>
                </c:pt>
                <c:pt idx="1523">
                  <c:v>4.0000000000000034E-4</c:v>
                </c:pt>
                <c:pt idx="1524">
                  <c:v>4.0000000000000034E-4</c:v>
                </c:pt>
                <c:pt idx="1525">
                  <c:v>4.0000000000000034E-4</c:v>
                </c:pt>
                <c:pt idx="1526">
                  <c:v>4.0000000000000034E-4</c:v>
                </c:pt>
                <c:pt idx="1527">
                  <c:v>4.0000000000000034E-4</c:v>
                </c:pt>
                <c:pt idx="1528">
                  <c:v>5.0000000000000034E-4</c:v>
                </c:pt>
                <c:pt idx="1529">
                  <c:v>5.0000000000000034E-4</c:v>
                </c:pt>
                <c:pt idx="1530">
                  <c:v>5.0000000000000034E-4</c:v>
                </c:pt>
                <c:pt idx="1531">
                  <c:v>5.0000000000000034E-4</c:v>
                </c:pt>
                <c:pt idx="1532">
                  <c:v>5.0000000000000034E-4</c:v>
                </c:pt>
                <c:pt idx="1533">
                  <c:v>5.0000000000000034E-4</c:v>
                </c:pt>
                <c:pt idx="1534">
                  <c:v>6.0000000000000222E-4</c:v>
                </c:pt>
                <c:pt idx="1535">
                  <c:v>6.0000000000000222E-4</c:v>
                </c:pt>
                <c:pt idx="1536">
                  <c:v>6.0000000000000222E-4</c:v>
                </c:pt>
                <c:pt idx="1537">
                  <c:v>6.0000000000000222E-4</c:v>
                </c:pt>
                <c:pt idx="1538">
                  <c:v>6.0000000000000222E-4</c:v>
                </c:pt>
                <c:pt idx="1539">
                  <c:v>6.0000000000000222E-4</c:v>
                </c:pt>
                <c:pt idx="1540">
                  <c:v>6.0000000000000222E-4</c:v>
                </c:pt>
                <c:pt idx="1541">
                  <c:v>6.0000000000000222E-4</c:v>
                </c:pt>
                <c:pt idx="1542">
                  <c:v>6.0000000000000222E-4</c:v>
                </c:pt>
                <c:pt idx="1543">
                  <c:v>6.0000000000000222E-4</c:v>
                </c:pt>
                <c:pt idx="1544">
                  <c:v>7.0000000000000249E-4</c:v>
                </c:pt>
                <c:pt idx="1545">
                  <c:v>7.0000000000000249E-4</c:v>
                </c:pt>
                <c:pt idx="1546">
                  <c:v>7.0000000000000249E-4</c:v>
                </c:pt>
                <c:pt idx="1547">
                  <c:v>7.0000000000000249E-4</c:v>
                </c:pt>
                <c:pt idx="1548">
                  <c:v>6.0000000000000222E-4</c:v>
                </c:pt>
                <c:pt idx="1549">
                  <c:v>7.0000000000000249E-4</c:v>
                </c:pt>
                <c:pt idx="1550">
                  <c:v>7.0000000000000249E-4</c:v>
                </c:pt>
                <c:pt idx="1551">
                  <c:v>7.0000000000000249E-4</c:v>
                </c:pt>
                <c:pt idx="1552">
                  <c:v>7.0000000000000249E-4</c:v>
                </c:pt>
                <c:pt idx="1553">
                  <c:v>7.0000000000000249E-4</c:v>
                </c:pt>
                <c:pt idx="1554">
                  <c:v>7.0000000000000249E-4</c:v>
                </c:pt>
                <c:pt idx="1555">
                  <c:v>7.0000000000000249E-4</c:v>
                </c:pt>
                <c:pt idx="1556">
                  <c:v>7.0000000000000249E-4</c:v>
                </c:pt>
                <c:pt idx="1557">
                  <c:v>8.0000000000000264E-4</c:v>
                </c:pt>
                <c:pt idx="1558">
                  <c:v>8.0000000000000264E-4</c:v>
                </c:pt>
                <c:pt idx="1559">
                  <c:v>8.0000000000000264E-4</c:v>
                </c:pt>
                <c:pt idx="1560">
                  <c:v>9.0000000000000247E-4</c:v>
                </c:pt>
                <c:pt idx="1561">
                  <c:v>9.0000000000000247E-4</c:v>
                </c:pt>
                <c:pt idx="1562">
                  <c:v>9.0000000000000247E-4</c:v>
                </c:pt>
                <c:pt idx="1563">
                  <c:v>9.0000000000000247E-4</c:v>
                </c:pt>
                <c:pt idx="1564">
                  <c:v>9.0000000000000247E-4</c:v>
                </c:pt>
                <c:pt idx="1565">
                  <c:v>9.0000000000000247E-4</c:v>
                </c:pt>
                <c:pt idx="1566">
                  <c:v>9.0000000000000247E-4</c:v>
                </c:pt>
                <c:pt idx="1567">
                  <c:v>9.0000000000000247E-4</c:v>
                </c:pt>
                <c:pt idx="1568">
                  <c:v>9.0000000000000247E-4</c:v>
                </c:pt>
                <c:pt idx="1569">
                  <c:v>9.0000000000000247E-4</c:v>
                </c:pt>
                <c:pt idx="1570">
                  <c:v>9.0000000000000247E-4</c:v>
                </c:pt>
                <c:pt idx="1571">
                  <c:v>1.0000000000000039E-3</c:v>
                </c:pt>
                <c:pt idx="1572">
                  <c:v>1.0000000000000039E-3</c:v>
                </c:pt>
                <c:pt idx="1573">
                  <c:v>1.0000000000000039E-3</c:v>
                </c:pt>
                <c:pt idx="1574">
                  <c:v>1.1000000000000044E-3</c:v>
                </c:pt>
                <c:pt idx="1575">
                  <c:v>1.1000000000000044E-3</c:v>
                </c:pt>
                <c:pt idx="1576">
                  <c:v>1.1000000000000044E-3</c:v>
                </c:pt>
                <c:pt idx="1577">
                  <c:v>1.1000000000000044E-3</c:v>
                </c:pt>
                <c:pt idx="1578">
                  <c:v>1.1000000000000044E-3</c:v>
                </c:pt>
                <c:pt idx="1579">
                  <c:v>1.1000000000000044E-3</c:v>
                </c:pt>
                <c:pt idx="1580">
                  <c:v>1.1999999999999999E-3</c:v>
                </c:pt>
                <c:pt idx="1581">
                  <c:v>1.1999999999999999E-3</c:v>
                </c:pt>
                <c:pt idx="1582">
                  <c:v>1.1999999999999999E-3</c:v>
                </c:pt>
                <c:pt idx="1583">
                  <c:v>1.1000000000000044E-3</c:v>
                </c:pt>
                <c:pt idx="1584">
                  <c:v>1.1999999999999999E-3</c:v>
                </c:pt>
                <c:pt idx="1585">
                  <c:v>1.1999999999999999E-3</c:v>
                </c:pt>
                <c:pt idx="1586">
                  <c:v>1.2999999999999978E-3</c:v>
                </c:pt>
                <c:pt idx="1587">
                  <c:v>1.2999999999999978E-3</c:v>
                </c:pt>
                <c:pt idx="1588">
                  <c:v>1.4000000000000037E-3</c:v>
                </c:pt>
                <c:pt idx="1589">
                  <c:v>1.4000000000000037E-3</c:v>
                </c:pt>
                <c:pt idx="1590">
                  <c:v>1.5000000000000039E-3</c:v>
                </c:pt>
                <c:pt idx="1591">
                  <c:v>1.5000000000000039E-3</c:v>
                </c:pt>
                <c:pt idx="1592">
                  <c:v>1.5000000000000039E-3</c:v>
                </c:pt>
                <c:pt idx="1593">
                  <c:v>1.5000000000000039E-3</c:v>
                </c:pt>
                <c:pt idx="1594">
                  <c:v>1.6000000000000064E-3</c:v>
                </c:pt>
                <c:pt idx="1595">
                  <c:v>1.6000000000000064E-3</c:v>
                </c:pt>
                <c:pt idx="1596">
                  <c:v>1.6000000000000064E-3</c:v>
                </c:pt>
                <c:pt idx="1597">
                  <c:v>1.7000000000000049E-3</c:v>
                </c:pt>
                <c:pt idx="1598">
                  <c:v>1.7000000000000049E-3</c:v>
                </c:pt>
                <c:pt idx="1599">
                  <c:v>1.7000000000000049E-3</c:v>
                </c:pt>
                <c:pt idx="1600">
                  <c:v>1.7000000000000049E-3</c:v>
                </c:pt>
                <c:pt idx="1601">
                  <c:v>1.800000000000006E-3</c:v>
                </c:pt>
                <c:pt idx="1602">
                  <c:v>1.800000000000006E-3</c:v>
                </c:pt>
                <c:pt idx="1603">
                  <c:v>1.800000000000006E-3</c:v>
                </c:pt>
                <c:pt idx="1604">
                  <c:v>1.7000000000000049E-3</c:v>
                </c:pt>
                <c:pt idx="1605">
                  <c:v>1.7000000000000049E-3</c:v>
                </c:pt>
                <c:pt idx="1606">
                  <c:v>1.800000000000006E-3</c:v>
                </c:pt>
                <c:pt idx="1607">
                  <c:v>1.800000000000006E-3</c:v>
                </c:pt>
                <c:pt idx="1608">
                  <c:v>1.800000000000006E-3</c:v>
                </c:pt>
                <c:pt idx="1609">
                  <c:v>1.800000000000006E-3</c:v>
                </c:pt>
                <c:pt idx="1610">
                  <c:v>1.800000000000006E-3</c:v>
                </c:pt>
                <c:pt idx="1611">
                  <c:v>1.9000000000000085E-3</c:v>
                </c:pt>
                <c:pt idx="1612">
                  <c:v>2.0000000000000052E-3</c:v>
                </c:pt>
                <c:pt idx="1613">
                  <c:v>2.0999999999999999E-3</c:v>
                </c:pt>
                <c:pt idx="1614">
                  <c:v>2.2000000000000079E-3</c:v>
                </c:pt>
                <c:pt idx="1615">
                  <c:v>2.2000000000000079E-3</c:v>
                </c:pt>
                <c:pt idx="1616">
                  <c:v>2.2000000000000079E-3</c:v>
                </c:pt>
                <c:pt idx="1617">
                  <c:v>2.3000000000000052E-3</c:v>
                </c:pt>
                <c:pt idx="1618">
                  <c:v>2.3000000000000052E-3</c:v>
                </c:pt>
                <c:pt idx="1619">
                  <c:v>2.3000000000000052E-3</c:v>
                </c:pt>
                <c:pt idx="1620">
                  <c:v>2.3000000000000052E-3</c:v>
                </c:pt>
                <c:pt idx="1621">
                  <c:v>2.3000000000000052E-3</c:v>
                </c:pt>
                <c:pt idx="1622">
                  <c:v>2.3999999999999998E-3</c:v>
                </c:pt>
                <c:pt idx="1623">
                  <c:v>2.5000000000000079E-3</c:v>
                </c:pt>
                <c:pt idx="1624">
                  <c:v>2.5999999999999999E-3</c:v>
                </c:pt>
                <c:pt idx="1625">
                  <c:v>2.5999999999999999E-3</c:v>
                </c:pt>
                <c:pt idx="1626">
                  <c:v>2.7000000000000088E-3</c:v>
                </c:pt>
                <c:pt idx="1627">
                  <c:v>2.8000000000000052E-3</c:v>
                </c:pt>
                <c:pt idx="1628">
                  <c:v>2.8999999999999998E-3</c:v>
                </c:pt>
                <c:pt idx="1629">
                  <c:v>3.0000000000000079E-3</c:v>
                </c:pt>
                <c:pt idx="1630">
                  <c:v>2.8999999999999998E-3</c:v>
                </c:pt>
                <c:pt idx="1631">
                  <c:v>3.1000000000000112E-3</c:v>
                </c:pt>
                <c:pt idx="1632">
                  <c:v>3.1000000000000112E-3</c:v>
                </c:pt>
                <c:pt idx="1633">
                  <c:v>3.1000000000000112E-3</c:v>
                </c:pt>
                <c:pt idx="1634">
                  <c:v>3.2000000000000123E-3</c:v>
                </c:pt>
                <c:pt idx="1635">
                  <c:v>3.3000000000000052E-3</c:v>
                </c:pt>
                <c:pt idx="1636">
                  <c:v>3.4000000000000094E-3</c:v>
                </c:pt>
                <c:pt idx="1637">
                  <c:v>3.3000000000000052E-3</c:v>
                </c:pt>
                <c:pt idx="1638">
                  <c:v>3.5000000000000096E-3</c:v>
                </c:pt>
                <c:pt idx="1639">
                  <c:v>3.6000000000000112E-3</c:v>
                </c:pt>
                <c:pt idx="1640">
                  <c:v>3.7000000000000153E-3</c:v>
                </c:pt>
                <c:pt idx="1641">
                  <c:v>3.7000000000000153E-3</c:v>
                </c:pt>
                <c:pt idx="1642">
                  <c:v>3.7000000000000153E-3</c:v>
                </c:pt>
                <c:pt idx="1643">
                  <c:v>3.6000000000000112E-3</c:v>
                </c:pt>
                <c:pt idx="1644">
                  <c:v>3.7000000000000153E-3</c:v>
                </c:pt>
                <c:pt idx="1645">
                  <c:v>3.9000000000000094E-3</c:v>
                </c:pt>
                <c:pt idx="1646">
                  <c:v>4.0000000000000114E-3</c:v>
                </c:pt>
                <c:pt idx="1647">
                  <c:v>4.1000000000000003E-3</c:v>
                </c:pt>
                <c:pt idx="1648">
                  <c:v>4.1999999999999997E-3</c:v>
                </c:pt>
                <c:pt idx="1649">
                  <c:v>4.4000000000000124E-3</c:v>
                </c:pt>
                <c:pt idx="1650">
                  <c:v>4.6000000000000034E-3</c:v>
                </c:pt>
                <c:pt idx="1651">
                  <c:v>4.8000000000000004E-3</c:v>
                </c:pt>
                <c:pt idx="1652">
                  <c:v>4.9000000000000189E-3</c:v>
                </c:pt>
                <c:pt idx="1653">
                  <c:v>5.0000000000000114E-3</c:v>
                </c:pt>
                <c:pt idx="1654">
                  <c:v>4.9000000000000189E-3</c:v>
                </c:pt>
                <c:pt idx="1655">
                  <c:v>4.9000000000000189E-3</c:v>
                </c:pt>
                <c:pt idx="1656">
                  <c:v>5.0000000000000114E-3</c:v>
                </c:pt>
                <c:pt idx="1657">
                  <c:v>5.3000000000000104E-3</c:v>
                </c:pt>
                <c:pt idx="1658">
                  <c:v>5.4000000000000124E-3</c:v>
                </c:pt>
                <c:pt idx="1659">
                  <c:v>5.5000000000000014E-3</c:v>
                </c:pt>
                <c:pt idx="1660">
                  <c:v>5.8000000000000013E-3</c:v>
                </c:pt>
                <c:pt idx="1661">
                  <c:v>6.0000000000000114E-3</c:v>
                </c:pt>
                <c:pt idx="1662">
                  <c:v>6.2000000000000189E-3</c:v>
                </c:pt>
                <c:pt idx="1663">
                  <c:v>6.2000000000000189E-3</c:v>
                </c:pt>
                <c:pt idx="1664">
                  <c:v>6.3000000000000113E-3</c:v>
                </c:pt>
                <c:pt idx="1665">
                  <c:v>6.3000000000000113E-3</c:v>
                </c:pt>
                <c:pt idx="1666">
                  <c:v>6.6000000000000034E-3</c:v>
                </c:pt>
                <c:pt idx="1667">
                  <c:v>6.800000000000017E-3</c:v>
                </c:pt>
                <c:pt idx="1668">
                  <c:v>6.7000000000000193E-3</c:v>
                </c:pt>
                <c:pt idx="1669">
                  <c:v>7.3000000000000113E-3</c:v>
                </c:pt>
                <c:pt idx="1670">
                  <c:v>7.4000000000000281E-3</c:v>
                </c:pt>
                <c:pt idx="1671">
                  <c:v>8.0000000000000227E-3</c:v>
                </c:pt>
                <c:pt idx="1672">
                  <c:v>8.2000000000000007E-3</c:v>
                </c:pt>
                <c:pt idx="1673">
                  <c:v>7.9000000000000303E-3</c:v>
                </c:pt>
                <c:pt idx="1674">
                  <c:v>7.7000000000000237E-3</c:v>
                </c:pt>
                <c:pt idx="1675">
                  <c:v>8.0000000000000227E-3</c:v>
                </c:pt>
                <c:pt idx="1676">
                  <c:v>7.9000000000000303E-3</c:v>
                </c:pt>
                <c:pt idx="1677">
                  <c:v>8.4000000000000047E-3</c:v>
                </c:pt>
                <c:pt idx="1678">
                  <c:v>8.3000000000000226E-3</c:v>
                </c:pt>
                <c:pt idx="1679">
                  <c:v>8.6000000000000208E-3</c:v>
                </c:pt>
                <c:pt idx="1680">
                  <c:v>9.3000000000000391E-3</c:v>
                </c:pt>
                <c:pt idx="1681">
                  <c:v>9.8000000000000413E-3</c:v>
                </c:pt>
                <c:pt idx="1682">
                  <c:v>1.0800000000000021E-2</c:v>
                </c:pt>
                <c:pt idx="1683">
                  <c:v>1.1200000000000042E-2</c:v>
                </c:pt>
                <c:pt idx="1684">
                  <c:v>1.2E-2</c:v>
                </c:pt>
                <c:pt idx="1685">
                  <c:v>1.1500000000000048E-2</c:v>
                </c:pt>
                <c:pt idx="1686">
                  <c:v>1.2E-2</c:v>
                </c:pt>
                <c:pt idx="1687">
                  <c:v>1.2200000000000001E-2</c:v>
                </c:pt>
                <c:pt idx="1688">
                  <c:v>1.3500000000000045E-2</c:v>
                </c:pt>
                <c:pt idx="1689">
                  <c:v>1.4200000000000001E-2</c:v>
                </c:pt>
                <c:pt idx="1690">
                  <c:v>1.4800000000000001E-2</c:v>
                </c:pt>
                <c:pt idx="1691">
                  <c:v>1.4900000000000005E-2</c:v>
                </c:pt>
                <c:pt idx="1692">
                  <c:v>1.6899999999999998E-2</c:v>
                </c:pt>
                <c:pt idx="1693">
                  <c:v>1.7899999999999999E-2</c:v>
                </c:pt>
                <c:pt idx="1694">
                  <c:v>1.9300000000000067E-2</c:v>
                </c:pt>
                <c:pt idx="1695">
                  <c:v>2.07E-2</c:v>
                </c:pt>
                <c:pt idx="1696">
                  <c:v>2.1600000000000012E-2</c:v>
                </c:pt>
                <c:pt idx="1697">
                  <c:v>2.5100000000000001E-2</c:v>
                </c:pt>
                <c:pt idx="1698">
                  <c:v>2.7400000000000094E-2</c:v>
                </c:pt>
                <c:pt idx="1699">
                  <c:v>2.8400000000000002E-2</c:v>
                </c:pt>
                <c:pt idx="1700">
                  <c:v>3.0300000000000001E-2</c:v>
                </c:pt>
                <c:pt idx="1701">
                  <c:v>3.1600000000000052E-2</c:v>
                </c:pt>
                <c:pt idx="1702">
                  <c:v>3.5900000000000001E-2</c:v>
                </c:pt>
                <c:pt idx="1703">
                  <c:v>3.8100000000000002E-2</c:v>
                </c:pt>
                <c:pt idx="1704">
                  <c:v>4.2500000000000003E-2</c:v>
                </c:pt>
                <c:pt idx="1705">
                  <c:v>4.1599999999999998E-2</c:v>
                </c:pt>
                <c:pt idx="1706">
                  <c:v>5.0400000000000014E-2</c:v>
                </c:pt>
                <c:pt idx="1707">
                  <c:v>5.5800000000000023E-2</c:v>
                </c:pt>
                <c:pt idx="1708">
                  <c:v>5.8000000000000003E-2</c:v>
                </c:pt>
                <c:pt idx="1709">
                  <c:v>6.6400000000000001E-2</c:v>
                </c:pt>
                <c:pt idx="1710">
                  <c:v>7.2600000000000012E-2</c:v>
                </c:pt>
                <c:pt idx="1711">
                  <c:v>7.8000000000000014E-2</c:v>
                </c:pt>
                <c:pt idx="1712">
                  <c:v>9.4600000000000226E-2</c:v>
                </c:pt>
                <c:pt idx="1713">
                  <c:v>0.12460000000000022</c:v>
                </c:pt>
                <c:pt idx="1714">
                  <c:v>0.13300000000000001</c:v>
                </c:pt>
                <c:pt idx="1715">
                  <c:v>0.18280000000000021</c:v>
                </c:pt>
                <c:pt idx="1716">
                  <c:v>0.21330000000000021</c:v>
                </c:pt>
                <c:pt idx="1717">
                  <c:v>0.23930000000000001</c:v>
                </c:pt>
                <c:pt idx="1718">
                  <c:v>0.29500000000000032</c:v>
                </c:pt>
                <c:pt idx="1719">
                  <c:v>0.33950000000000125</c:v>
                </c:pt>
                <c:pt idx="1720">
                  <c:v>0.37100000000000088</c:v>
                </c:pt>
                <c:pt idx="1721">
                  <c:v>0.41240000000000032</c:v>
                </c:pt>
                <c:pt idx="1722">
                  <c:v>0.93690000000000062</c:v>
                </c:pt>
                <c:pt idx="1723">
                  <c:v>1.2233999999999949</c:v>
                </c:pt>
                <c:pt idx="1724">
                  <c:v>1.1956</c:v>
                </c:pt>
                <c:pt idx="1725">
                  <c:v>1.1800999999999999</c:v>
                </c:pt>
                <c:pt idx="1726">
                  <c:v>1.2566999999999962</c:v>
                </c:pt>
                <c:pt idx="1727">
                  <c:v>1.2423</c:v>
                </c:pt>
                <c:pt idx="1728">
                  <c:v>1.3644000000000001</c:v>
                </c:pt>
                <c:pt idx="1729">
                  <c:v>1.4630999999999954</c:v>
                </c:pt>
                <c:pt idx="1730">
                  <c:v>1.6698</c:v>
                </c:pt>
                <c:pt idx="1731">
                  <c:v>1.7805</c:v>
                </c:pt>
                <c:pt idx="1732">
                  <c:v>1.9473</c:v>
                </c:pt>
                <c:pt idx="1733">
                  <c:v>2.1265000000000001</c:v>
                </c:pt>
                <c:pt idx="1734">
                  <c:v>495.86430000000001</c:v>
                </c:pt>
              </c:numCache>
            </c:numRef>
          </c:yVal>
          <c:smooth val="0"/>
        </c:ser>
        <c:ser>
          <c:idx val="6"/>
          <c:order val="2"/>
          <c:tx>
            <c:v>-30</c:v>
          </c:tx>
          <c:marker>
            <c:symbol val="diamond"/>
            <c:size val="3"/>
          </c:marker>
          <c:xVal>
            <c:numRef>
              <c:f>B!$G$3:$G$2889</c:f>
              <c:numCache>
                <c:formatCode>General</c:formatCode>
                <c:ptCount val="2887"/>
                <c:pt idx="0">
                  <c:v>-0.97000000000000064</c:v>
                </c:pt>
                <c:pt idx="1">
                  <c:v>-0.96000000000000063</c:v>
                </c:pt>
                <c:pt idx="2">
                  <c:v>-0.95000000000000062</c:v>
                </c:pt>
                <c:pt idx="3">
                  <c:v>-0.94000000000000061</c:v>
                </c:pt>
                <c:pt idx="4">
                  <c:v>-0.93</c:v>
                </c:pt>
                <c:pt idx="5">
                  <c:v>-0.92</c:v>
                </c:pt>
                <c:pt idx="6">
                  <c:v>-0.91</c:v>
                </c:pt>
                <c:pt idx="7">
                  <c:v>-0.9</c:v>
                </c:pt>
                <c:pt idx="8">
                  <c:v>-0.89</c:v>
                </c:pt>
                <c:pt idx="9">
                  <c:v>-0.88</c:v>
                </c:pt>
                <c:pt idx="10">
                  <c:v>-0.87000000000000188</c:v>
                </c:pt>
                <c:pt idx="11">
                  <c:v>-0.86000000000000065</c:v>
                </c:pt>
                <c:pt idx="12">
                  <c:v>-0.85000000000000064</c:v>
                </c:pt>
                <c:pt idx="13">
                  <c:v>-0.84000000000000064</c:v>
                </c:pt>
                <c:pt idx="14">
                  <c:v>-0.83000000000000063</c:v>
                </c:pt>
                <c:pt idx="15">
                  <c:v>-0.82000000000000062</c:v>
                </c:pt>
                <c:pt idx="16">
                  <c:v>-0.81</c:v>
                </c:pt>
                <c:pt idx="17">
                  <c:v>-0.8</c:v>
                </c:pt>
                <c:pt idx="18">
                  <c:v>-0.79</c:v>
                </c:pt>
                <c:pt idx="19">
                  <c:v>-0.78</c:v>
                </c:pt>
                <c:pt idx="20">
                  <c:v>-0.77000000000000213</c:v>
                </c:pt>
                <c:pt idx="21">
                  <c:v>-0.76000000000000212</c:v>
                </c:pt>
                <c:pt idx="22">
                  <c:v>-0.750000000000002</c:v>
                </c:pt>
                <c:pt idx="23">
                  <c:v>-0.74000000000000188</c:v>
                </c:pt>
                <c:pt idx="24">
                  <c:v>-0.73000000000000065</c:v>
                </c:pt>
                <c:pt idx="25">
                  <c:v>-0.72000000000000064</c:v>
                </c:pt>
                <c:pt idx="26">
                  <c:v>-0.71000000000000063</c:v>
                </c:pt>
                <c:pt idx="27">
                  <c:v>-0.70000000000000062</c:v>
                </c:pt>
                <c:pt idx="28">
                  <c:v>-0.69000000000000061</c:v>
                </c:pt>
                <c:pt idx="29">
                  <c:v>-0.68</c:v>
                </c:pt>
                <c:pt idx="30">
                  <c:v>-0.67000000000000248</c:v>
                </c:pt>
                <c:pt idx="31">
                  <c:v>-0.66000000000000236</c:v>
                </c:pt>
                <c:pt idx="32">
                  <c:v>-0.65000000000000224</c:v>
                </c:pt>
                <c:pt idx="33">
                  <c:v>-0.64000000000000212</c:v>
                </c:pt>
                <c:pt idx="34">
                  <c:v>-0.63000000000000211</c:v>
                </c:pt>
                <c:pt idx="35">
                  <c:v>-0.62000000000000188</c:v>
                </c:pt>
                <c:pt idx="36">
                  <c:v>-0.61000000000000065</c:v>
                </c:pt>
                <c:pt idx="37">
                  <c:v>-0.60000000000000064</c:v>
                </c:pt>
                <c:pt idx="38">
                  <c:v>-0.59</c:v>
                </c:pt>
                <c:pt idx="39">
                  <c:v>-0.58000000000000007</c:v>
                </c:pt>
                <c:pt idx="40">
                  <c:v>-0.56999999999999995</c:v>
                </c:pt>
                <c:pt idx="41">
                  <c:v>-0.56000000000000005</c:v>
                </c:pt>
                <c:pt idx="42">
                  <c:v>-0.55000000000000004</c:v>
                </c:pt>
                <c:pt idx="43">
                  <c:v>-0.54</c:v>
                </c:pt>
                <c:pt idx="44">
                  <c:v>-0.53</c:v>
                </c:pt>
                <c:pt idx="45">
                  <c:v>-0.52</c:v>
                </c:pt>
                <c:pt idx="46">
                  <c:v>-0.51</c:v>
                </c:pt>
                <c:pt idx="47">
                  <c:v>-0.5</c:v>
                </c:pt>
                <c:pt idx="48">
                  <c:v>-0.49000000000000032</c:v>
                </c:pt>
                <c:pt idx="49">
                  <c:v>-0.48000000000000032</c:v>
                </c:pt>
                <c:pt idx="50">
                  <c:v>-0.47000000000000008</c:v>
                </c:pt>
                <c:pt idx="51">
                  <c:v>-0.46</c:v>
                </c:pt>
                <c:pt idx="52">
                  <c:v>-0.45</c:v>
                </c:pt>
                <c:pt idx="53">
                  <c:v>-0.44</c:v>
                </c:pt>
                <c:pt idx="54">
                  <c:v>-0.43000000000000038</c:v>
                </c:pt>
                <c:pt idx="55">
                  <c:v>-0.42000000000000032</c:v>
                </c:pt>
                <c:pt idx="56">
                  <c:v>-0.41000000000000031</c:v>
                </c:pt>
                <c:pt idx="57">
                  <c:v>-0.4</c:v>
                </c:pt>
                <c:pt idx="58">
                  <c:v>-0.39000000000000107</c:v>
                </c:pt>
                <c:pt idx="59">
                  <c:v>-0.38000000000000106</c:v>
                </c:pt>
                <c:pt idx="60">
                  <c:v>-0.37000000000000038</c:v>
                </c:pt>
                <c:pt idx="61">
                  <c:v>-0.36000000000000032</c:v>
                </c:pt>
                <c:pt idx="62">
                  <c:v>-0.35000000000000031</c:v>
                </c:pt>
                <c:pt idx="63">
                  <c:v>-0.34</c:v>
                </c:pt>
                <c:pt idx="64">
                  <c:v>-0.33000000000000124</c:v>
                </c:pt>
                <c:pt idx="65">
                  <c:v>-0.32000000000000106</c:v>
                </c:pt>
                <c:pt idx="66">
                  <c:v>-0.31000000000000094</c:v>
                </c:pt>
                <c:pt idx="67">
                  <c:v>-0.30000000000000032</c:v>
                </c:pt>
                <c:pt idx="68">
                  <c:v>-0.29000000000000031</c:v>
                </c:pt>
                <c:pt idx="69">
                  <c:v>-0.28000000000000008</c:v>
                </c:pt>
                <c:pt idx="70">
                  <c:v>-0.27</c:v>
                </c:pt>
                <c:pt idx="71">
                  <c:v>-0.26</c:v>
                </c:pt>
                <c:pt idx="72">
                  <c:v>-0.25</c:v>
                </c:pt>
                <c:pt idx="73">
                  <c:v>-0.24000000000000021</c:v>
                </c:pt>
                <c:pt idx="74">
                  <c:v>-0.23</c:v>
                </c:pt>
                <c:pt idx="75">
                  <c:v>-0.22</c:v>
                </c:pt>
                <c:pt idx="76">
                  <c:v>-0.21000000000000021</c:v>
                </c:pt>
                <c:pt idx="77">
                  <c:v>-0.2</c:v>
                </c:pt>
                <c:pt idx="78">
                  <c:v>-0.19</c:v>
                </c:pt>
                <c:pt idx="79">
                  <c:v>-0.18000000000000024</c:v>
                </c:pt>
                <c:pt idx="80">
                  <c:v>-0.17</c:v>
                </c:pt>
                <c:pt idx="81">
                  <c:v>-0.16</c:v>
                </c:pt>
                <c:pt idx="82">
                  <c:v>-0.15000000000000024</c:v>
                </c:pt>
                <c:pt idx="83">
                  <c:v>-0.14000000000000001</c:v>
                </c:pt>
                <c:pt idx="84">
                  <c:v>-0.13</c:v>
                </c:pt>
                <c:pt idx="85">
                  <c:v>-0.12000000000000002</c:v>
                </c:pt>
                <c:pt idx="86">
                  <c:v>-0.11</c:v>
                </c:pt>
                <c:pt idx="87">
                  <c:v>-0.1</c:v>
                </c:pt>
                <c:pt idx="88">
                  <c:v>-9.0000000000000024E-2</c:v>
                </c:pt>
                <c:pt idx="89">
                  <c:v>-8.0000000000000043E-2</c:v>
                </c:pt>
                <c:pt idx="90">
                  <c:v>-7.0000000000000021E-2</c:v>
                </c:pt>
                <c:pt idx="91">
                  <c:v>-6.0000000000000032E-2</c:v>
                </c:pt>
                <c:pt idx="92">
                  <c:v>-0.05</c:v>
                </c:pt>
                <c:pt idx="93">
                  <c:v>-4.0000000000000022E-2</c:v>
                </c:pt>
                <c:pt idx="94">
                  <c:v>-3.0000000000000002E-2</c:v>
                </c:pt>
                <c:pt idx="95">
                  <c:v>-2.0000000000000011E-2</c:v>
                </c:pt>
                <c:pt idx="96">
                  <c:v>-1.0000000000000005E-2</c:v>
                </c:pt>
                <c:pt idx="97">
                  <c:v>0</c:v>
                </c:pt>
                <c:pt idx="98">
                  <c:v>50.01</c:v>
                </c:pt>
                <c:pt idx="99">
                  <c:v>50.02</c:v>
                </c:pt>
                <c:pt idx="100">
                  <c:v>50.03</c:v>
                </c:pt>
                <c:pt idx="101">
                  <c:v>50.04</c:v>
                </c:pt>
                <c:pt idx="102">
                  <c:v>50.05</c:v>
                </c:pt>
                <c:pt idx="103">
                  <c:v>50.06</c:v>
                </c:pt>
                <c:pt idx="104">
                  <c:v>50.07</c:v>
                </c:pt>
                <c:pt idx="105">
                  <c:v>50.08</c:v>
                </c:pt>
                <c:pt idx="106">
                  <c:v>50.09</c:v>
                </c:pt>
                <c:pt idx="107">
                  <c:v>50.1</c:v>
                </c:pt>
                <c:pt idx="108">
                  <c:v>50.11</c:v>
                </c:pt>
                <c:pt idx="109">
                  <c:v>50.120000000000012</c:v>
                </c:pt>
                <c:pt idx="110">
                  <c:v>50.13</c:v>
                </c:pt>
                <c:pt idx="111">
                  <c:v>50.14</c:v>
                </c:pt>
                <c:pt idx="112">
                  <c:v>50.15</c:v>
                </c:pt>
                <c:pt idx="113">
                  <c:v>50.160000000000011</c:v>
                </c:pt>
                <c:pt idx="114">
                  <c:v>50.17</c:v>
                </c:pt>
                <c:pt idx="115">
                  <c:v>50.18</c:v>
                </c:pt>
                <c:pt idx="116">
                  <c:v>50.190000000000012</c:v>
                </c:pt>
                <c:pt idx="117">
                  <c:v>50.2</c:v>
                </c:pt>
                <c:pt idx="118">
                  <c:v>50.21</c:v>
                </c:pt>
                <c:pt idx="119">
                  <c:v>50.220000000000013</c:v>
                </c:pt>
                <c:pt idx="120" formatCode="0.00E+00">
                  <c:v>50.230000000000011</c:v>
                </c:pt>
                <c:pt idx="121" formatCode="0.00E+00">
                  <c:v>50.24</c:v>
                </c:pt>
                <c:pt idx="122" formatCode="0.00E+00">
                  <c:v>50.25</c:v>
                </c:pt>
                <c:pt idx="123" formatCode="0.00E+00">
                  <c:v>50.260000000000012</c:v>
                </c:pt>
                <c:pt idx="124" formatCode="0.00E+00">
                  <c:v>50.27</c:v>
                </c:pt>
                <c:pt idx="125" formatCode="0.00E+00">
                  <c:v>50.28</c:v>
                </c:pt>
                <c:pt idx="126" formatCode="0.00E+00">
                  <c:v>50.290000000000013</c:v>
                </c:pt>
                <c:pt idx="127" formatCode="0.00E+00">
                  <c:v>50.3</c:v>
                </c:pt>
                <c:pt idx="128" formatCode="0.00E+00">
                  <c:v>50.309999999999995</c:v>
                </c:pt>
                <c:pt idx="129" formatCode="0.00E+00">
                  <c:v>50.32</c:v>
                </c:pt>
                <c:pt idx="130" formatCode="0.00E+00">
                  <c:v>50.33</c:v>
                </c:pt>
                <c:pt idx="131" formatCode="0.00E+00">
                  <c:v>50.339999999999996</c:v>
                </c:pt>
                <c:pt idx="132" formatCode="0.00E+00">
                  <c:v>50.349999999999994</c:v>
                </c:pt>
                <c:pt idx="133" formatCode="0.00E+00">
                  <c:v>50.36</c:v>
                </c:pt>
                <c:pt idx="134" formatCode="0.00E+00">
                  <c:v>50.37</c:v>
                </c:pt>
                <c:pt idx="135" formatCode="0.00E+00">
                  <c:v>50.379999999999995</c:v>
                </c:pt>
                <c:pt idx="136" formatCode="0.00E+00">
                  <c:v>50.39</c:v>
                </c:pt>
                <c:pt idx="137" formatCode="0.00E+00">
                  <c:v>50.4</c:v>
                </c:pt>
                <c:pt idx="138" formatCode="0.00E+00">
                  <c:v>50.41</c:v>
                </c:pt>
                <c:pt idx="139" formatCode="0.00E+00">
                  <c:v>50.42</c:v>
                </c:pt>
                <c:pt idx="140" formatCode="0.00E+00">
                  <c:v>50.43</c:v>
                </c:pt>
                <c:pt idx="141" formatCode="0.00E+00">
                  <c:v>50.44</c:v>
                </c:pt>
                <c:pt idx="142" formatCode="0.00E+00">
                  <c:v>50.449999999999996</c:v>
                </c:pt>
                <c:pt idx="143" formatCode="0.00E+00">
                  <c:v>50.46</c:v>
                </c:pt>
                <c:pt idx="144" formatCode="0.00E+00">
                  <c:v>50.47</c:v>
                </c:pt>
                <c:pt idx="145" formatCode="0.00E+00">
                  <c:v>50.48</c:v>
                </c:pt>
                <c:pt idx="146" formatCode="0.00E+00">
                  <c:v>50.49</c:v>
                </c:pt>
                <c:pt idx="147" formatCode="0.00E+00">
                  <c:v>50.5</c:v>
                </c:pt>
                <c:pt idx="148" formatCode="0.00E+00">
                  <c:v>50.51</c:v>
                </c:pt>
                <c:pt idx="149" formatCode="0.00E+00">
                  <c:v>50.52</c:v>
                </c:pt>
                <c:pt idx="150" formatCode="0.00E+00">
                  <c:v>50.53</c:v>
                </c:pt>
                <c:pt idx="151">
                  <c:v>50.54</c:v>
                </c:pt>
                <c:pt idx="152">
                  <c:v>50.55</c:v>
                </c:pt>
                <c:pt idx="153">
                  <c:v>50.56</c:v>
                </c:pt>
                <c:pt idx="154">
                  <c:v>50.57</c:v>
                </c:pt>
                <c:pt idx="155">
                  <c:v>50.58</c:v>
                </c:pt>
                <c:pt idx="156">
                  <c:v>50.59</c:v>
                </c:pt>
                <c:pt idx="157">
                  <c:v>50.6</c:v>
                </c:pt>
                <c:pt idx="158">
                  <c:v>50.61</c:v>
                </c:pt>
                <c:pt idx="159">
                  <c:v>50.620000000000012</c:v>
                </c:pt>
                <c:pt idx="160">
                  <c:v>50.63</c:v>
                </c:pt>
                <c:pt idx="161">
                  <c:v>50.64</c:v>
                </c:pt>
                <c:pt idx="162">
                  <c:v>50.65</c:v>
                </c:pt>
                <c:pt idx="163">
                  <c:v>50.660000000000011</c:v>
                </c:pt>
                <c:pt idx="164">
                  <c:v>50.67</c:v>
                </c:pt>
                <c:pt idx="165">
                  <c:v>50.68</c:v>
                </c:pt>
                <c:pt idx="166">
                  <c:v>50.690000000000012</c:v>
                </c:pt>
                <c:pt idx="167">
                  <c:v>50.7</c:v>
                </c:pt>
                <c:pt idx="168">
                  <c:v>50.71</c:v>
                </c:pt>
                <c:pt idx="169">
                  <c:v>50.720000000000013</c:v>
                </c:pt>
                <c:pt idx="170">
                  <c:v>50.730000000000011</c:v>
                </c:pt>
                <c:pt idx="171">
                  <c:v>50.74</c:v>
                </c:pt>
                <c:pt idx="172">
                  <c:v>50.75</c:v>
                </c:pt>
                <c:pt idx="173">
                  <c:v>50.760000000000012</c:v>
                </c:pt>
                <c:pt idx="174">
                  <c:v>50.77</c:v>
                </c:pt>
                <c:pt idx="175">
                  <c:v>50.78</c:v>
                </c:pt>
                <c:pt idx="176">
                  <c:v>50.790000000000013</c:v>
                </c:pt>
                <c:pt idx="177">
                  <c:v>50.8</c:v>
                </c:pt>
                <c:pt idx="178">
                  <c:v>50.809999999999995</c:v>
                </c:pt>
                <c:pt idx="179">
                  <c:v>50.82</c:v>
                </c:pt>
                <c:pt idx="180">
                  <c:v>50.83</c:v>
                </c:pt>
                <c:pt idx="181">
                  <c:v>50.879999999999995</c:v>
                </c:pt>
                <c:pt idx="182">
                  <c:v>50.93</c:v>
                </c:pt>
                <c:pt idx="183">
                  <c:v>50.98</c:v>
                </c:pt>
                <c:pt idx="184">
                  <c:v>51.03</c:v>
                </c:pt>
                <c:pt idx="185">
                  <c:v>51.04</c:v>
                </c:pt>
                <c:pt idx="186">
                  <c:v>51.05</c:v>
                </c:pt>
                <c:pt idx="187">
                  <c:v>51.06</c:v>
                </c:pt>
                <c:pt idx="188">
                  <c:v>51.07</c:v>
                </c:pt>
                <c:pt idx="189">
                  <c:v>51.08</c:v>
                </c:pt>
                <c:pt idx="190">
                  <c:v>51.09</c:v>
                </c:pt>
                <c:pt idx="191">
                  <c:v>51.1</c:v>
                </c:pt>
                <c:pt idx="192">
                  <c:v>51.11</c:v>
                </c:pt>
                <c:pt idx="193">
                  <c:v>51.120000000000012</c:v>
                </c:pt>
                <c:pt idx="194">
                  <c:v>51.13</c:v>
                </c:pt>
                <c:pt idx="195">
                  <c:v>51.14</c:v>
                </c:pt>
                <c:pt idx="196">
                  <c:v>51.15</c:v>
                </c:pt>
                <c:pt idx="197">
                  <c:v>51.160000000000011</c:v>
                </c:pt>
                <c:pt idx="198">
                  <c:v>51.17</c:v>
                </c:pt>
                <c:pt idx="199">
                  <c:v>51.18</c:v>
                </c:pt>
                <c:pt idx="200">
                  <c:v>51.190000000000012</c:v>
                </c:pt>
                <c:pt idx="201">
                  <c:v>51.2</c:v>
                </c:pt>
                <c:pt idx="202">
                  <c:v>51.21</c:v>
                </c:pt>
                <c:pt idx="203">
                  <c:v>51.260000000000012</c:v>
                </c:pt>
                <c:pt idx="204">
                  <c:v>51.27</c:v>
                </c:pt>
                <c:pt idx="205">
                  <c:v>51.28</c:v>
                </c:pt>
                <c:pt idx="206">
                  <c:v>51.290000000000013</c:v>
                </c:pt>
                <c:pt idx="207">
                  <c:v>51.3</c:v>
                </c:pt>
                <c:pt idx="208">
                  <c:v>51.309999999999995</c:v>
                </c:pt>
                <c:pt idx="209">
                  <c:v>51.32</c:v>
                </c:pt>
                <c:pt idx="210">
                  <c:v>51.33</c:v>
                </c:pt>
                <c:pt idx="211">
                  <c:v>51.339999999999996</c:v>
                </c:pt>
                <c:pt idx="212">
                  <c:v>51.349999999999994</c:v>
                </c:pt>
                <c:pt idx="213">
                  <c:v>51.36</c:v>
                </c:pt>
                <c:pt idx="214">
                  <c:v>51.37</c:v>
                </c:pt>
                <c:pt idx="215">
                  <c:v>51.379999999999995</c:v>
                </c:pt>
                <c:pt idx="216">
                  <c:v>51.39</c:v>
                </c:pt>
                <c:pt idx="217">
                  <c:v>51.4</c:v>
                </c:pt>
                <c:pt idx="218">
                  <c:v>51.41</c:v>
                </c:pt>
                <c:pt idx="219">
                  <c:v>51.42</c:v>
                </c:pt>
                <c:pt idx="220">
                  <c:v>51.43</c:v>
                </c:pt>
                <c:pt idx="221">
                  <c:v>51.44</c:v>
                </c:pt>
                <c:pt idx="222">
                  <c:v>51.449999999999996</c:v>
                </c:pt>
                <c:pt idx="223">
                  <c:v>51.46</c:v>
                </c:pt>
                <c:pt idx="224">
                  <c:v>51.47</c:v>
                </c:pt>
                <c:pt idx="225">
                  <c:v>51.48</c:v>
                </c:pt>
                <c:pt idx="226">
                  <c:v>51.49</c:v>
                </c:pt>
                <c:pt idx="227">
                  <c:v>51.5</c:v>
                </c:pt>
                <c:pt idx="228">
                  <c:v>51.51</c:v>
                </c:pt>
                <c:pt idx="229">
                  <c:v>51.52</c:v>
                </c:pt>
                <c:pt idx="230">
                  <c:v>51.53</c:v>
                </c:pt>
                <c:pt idx="231">
                  <c:v>51.54</c:v>
                </c:pt>
                <c:pt idx="232">
                  <c:v>51.55</c:v>
                </c:pt>
                <c:pt idx="233">
                  <c:v>51.56</c:v>
                </c:pt>
                <c:pt idx="234">
                  <c:v>51.57</c:v>
                </c:pt>
                <c:pt idx="235">
                  <c:v>51.58</c:v>
                </c:pt>
                <c:pt idx="236">
                  <c:v>51.59</c:v>
                </c:pt>
                <c:pt idx="237">
                  <c:v>51.6</c:v>
                </c:pt>
                <c:pt idx="238">
                  <c:v>51.61</c:v>
                </c:pt>
                <c:pt idx="239">
                  <c:v>51.660000000000011</c:v>
                </c:pt>
                <c:pt idx="240">
                  <c:v>51.71</c:v>
                </c:pt>
                <c:pt idx="241">
                  <c:v>51.760000000000012</c:v>
                </c:pt>
                <c:pt idx="242">
                  <c:v>51.77</c:v>
                </c:pt>
                <c:pt idx="243">
                  <c:v>51.78</c:v>
                </c:pt>
                <c:pt idx="244">
                  <c:v>51.790000000000013</c:v>
                </c:pt>
                <c:pt idx="245">
                  <c:v>51.8</c:v>
                </c:pt>
                <c:pt idx="246">
                  <c:v>51.809999999999995</c:v>
                </c:pt>
                <c:pt idx="247">
                  <c:v>51.82</c:v>
                </c:pt>
                <c:pt idx="248">
                  <c:v>51.83</c:v>
                </c:pt>
                <c:pt idx="249">
                  <c:v>51.839999999999996</c:v>
                </c:pt>
                <c:pt idx="250">
                  <c:v>51.849999999999994</c:v>
                </c:pt>
                <c:pt idx="251">
                  <c:v>51.86</c:v>
                </c:pt>
                <c:pt idx="252">
                  <c:v>51.91</c:v>
                </c:pt>
                <c:pt idx="253">
                  <c:v>51.96</c:v>
                </c:pt>
                <c:pt idx="254">
                  <c:v>52.01</c:v>
                </c:pt>
                <c:pt idx="255">
                  <c:v>52.06</c:v>
                </c:pt>
                <c:pt idx="256">
                  <c:v>52.07</c:v>
                </c:pt>
                <c:pt idx="257">
                  <c:v>52.08</c:v>
                </c:pt>
                <c:pt idx="258">
                  <c:v>52.09</c:v>
                </c:pt>
                <c:pt idx="259">
                  <c:v>52.1</c:v>
                </c:pt>
                <c:pt idx="260">
                  <c:v>52.11</c:v>
                </c:pt>
                <c:pt idx="261">
                  <c:v>52.120000000000012</c:v>
                </c:pt>
                <c:pt idx="262">
                  <c:v>52.13</c:v>
                </c:pt>
                <c:pt idx="263">
                  <c:v>52.14</c:v>
                </c:pt>
                <c:pt idx="264">
                  <c:v>52.15</c:v>
                </c:pt>
                <c:pt idx="265">
                  <c:v>52.160000000000011</c:v>
                </c:pt>
                <c:pt idx="266">
                  <c:v>52.17</c:v>
                </c:pt>
                <c:pt idx="267">
                  <c:v>52.18</c:v>
                </c:pt>
                <c:pt idx="268">
                  <c:v>52.190000000000012</c:v>
                </c:pt>
                <c:pt idx="269">
                  <c:v>52.2</c:v>
                </c:pt>
                <c:pt idx="270">
                  <c:v>52.21</c:v>
                </c:pt>
                <c:pt idx="271">
                  <c:v>52.220000000000013</c:v>
                </c:pt>
                <c:pt idx="272">
                  <c:v>52.230000000000011</c:v>
                </c:pt>
                <c:pt idx="273">
                  <c:v>52.24</c:v>
                </c:pt>
                <c:pt idx="274">
                  <c:v>52.25</c:v>
                </c:pt>
                <c:pt idx="275">
                  <c:v>52.260000000000012</c:v>
                </c:pt>
                <c:pt idx="276">
                  <c:v>52.27</c:v>
                </c:pt>
                <c:pt idx="277">
                  <c:v>52.28</c:v>
                </c:pt>
                <c:pt idx="278">
                  <c:v>52.290000000000013</c:v>
                </c:pt>
                <c:pt idx="279">
                  <c:v>52.3</c:v>
                </c:pt>
                <c:pt idx="280">
                  <c:v>52.309999999999995</c:v>
                </c:pt>
                <c:pt idx="281">
                  <c:v>52.32</c:v>
                </c:pt>
                <c:pt idx="282">
                  <c:v>52.33</c:v>
                </c:pt>
                <c:pt idx="283">
                  <c:v>52.339999999999996</c:v>
                </c:pt>
                <c:pt idx="284">
                  <c:v>52.349999999999994</c:v>
                </c:pt>
                <c:pt idx="285">
                  <c:v>52.36</c:v>
                </c:pt>
                <c:pt idx="286">
                  <c:v>52.37</c:v>
                </c:pt>
                <c:pt idx="287">
                  <c:v>52.379999999999995</c:v>
                </c:pt>
                <c:pt idx="288">
                  <c:v>52.39</c:v>
                </c:pt>
                <c:pt idx="289">
                  <c:v>52.4</c:v>
                </c:pt>
                <c:pt idx="290">
                  <c:v>52.41</c:v>
                </c:pt>
                <c:pt idx="291">
                  <c:v>52.42</c:v>
                </c:pt>
                <c:pt idx="292">
                  <c:v>52.43</c:v>
                </c:pt>
                <c:pt idx="293">
                  <c:v>52.44</c:v>
                </c:pt>
                <c:pt idx="294">
                  <c:v>52.449999999999996</c:v>
                </c:pt>
                <c:pt idx="295">
                  <c:v>52.46</c:v>
                </c:pt>
                <c:pt idx="296">
                  <c:v>52.47</c:v>
                </c:pt>
                <c:pt idx="297">
                  <c:v>52.48</c:v>
                </c:pt>
                <c:pt idx="298">
                  <c:v>52.49</c:v>
                </c:pt>
                <c:pt idx="299">
                  <c:v>52.5</c:v>
                </c:pt>
                <c:pt idx="300">
                  <c:v>52.51</c:v>
                </c:pt>
                <c:pt idx="301">
                  <c:v>52.52</c:v>
                </c:pt>
                <c:pt idx="302">
                  <c:v>52.53</c:v>
                </c:pt>
                <c:pt idx="303">
                  <c:v>52.54</c:v>
                </c:pt>
                <c:pt idx="304">
                  <c:v>52.55</c:v>
                </c:pt>
                <c:pt idx="305">
                  <c:v>52.56</c:v>
                </c:pt>
                <c:pt idx="306">
                  <c:v>52.57</c:v>
                </c:pt>
                <c:pt idx="307">
                  <c:v>52.58</c:v>
                </c:pt>
                <c:pt idx="308">
                  <c:v>52.59</c:v>
                </c:pt>
                <c:pt idx="309">
                  <c:v>52.6</c:v>
                </c:pt>
                <c:pt idx="310">
                  <c:v>52.61</c:v>
                </c:pt>
                <c:pt idx="311">
                  <c:v>52.620000000000012</c:v>
                </c:pt>
                <c:pt idx="312">
                  <c:v>52.63</c:v>
                </c:pt>
                <c:pt idx="313">
                  <c:v>52.64</c:v>
                </c:pt>
                <c:pt idx="314">
                  <c:v>52.65</c:v>
                </c:pt>
                <c:pt idx="315">
                  <c:v>52.660000000000011</c:v>
                </c:pt>
                <c:pt idx="316">
                  <c:v>52.67</c:v>
                </c:pt>
                <c:pt idx="317">
                  <c:v>52.68</c:v>
                </c:pt>
                <c:pt idx="318">
                  <c:v>52.690000000000012</c:v>
                </c:pt>
                <c:pt idx="319">
                  <c:v>52.7</c:v>
                </c:pt>
                <c:pt idx="320">
                  <c:v>52.71</c:v>
                </c:pt>
                <c:pt idx="321">
                  <c:v>52.720000000000013</c:v>
                </c:pt>
                <c:pt idx="322">
                  <c:v>52.730000000000011</c:v>
                </c:pt>
                <c:pt idx="323">
                  <c:v>52.74</c:v>
                </c:pt>
                <c:pt idx="324">
                  <c:v>52.75</c:v>
                </c:pt>
                <c:pt idx="325">
                  <c:v>52.760000000000012</c:v>
                </c:pt>
                <c:pt idx="326">
                  <c:v>52.77</c:v>
                </c:pt>
                <c:pt idx="327">
                  <c:v>52.78</c:v>
                </c:pt>
                <c:pt idx="328">
                  <c:v>52.790000000000013</c:v>
                </c:pt>
                <c:pt idx="329">
                  <c:v>52.8</c:v>
                </c:pt>
                <c:pt idx="330">
                  <c:v>52.809999999999995</c:v>
                </c:pt>
                <c:pt idx="331">
                  <c:v>52.82</c:v>
                </c:pt>
                <c:pt idx="332">
                  <c:v>52.83</c:v>
                </c:pt>
                <c:pt idx="333">
                  <c:v>52.839999999999996</c:v>
                </c:pt>
                <c:pt idx="334">
                  <c:v>52.849999999999994</c:v>
                </c:pt>
                <c:pt idx="335">
                  <c:v>52.86</c:v>
                </c:pt>
                <c:pt idx="336">
                  <c:v>52.87</c:v>
                </c:pt>
                <c:pt idx="337">
                  <c:v>52.879999999999995</c:v>
                </c:pt>
                <c:pt idx="338">
                  <c:v>52.89</c:v>
                </c:pt>
                <c:pt idx="339">
                  <c:v>52.9</c:v>
                </c:pt>
                <c:pt idx="340">
                  <c:v>52.91</c:v>
                </c:pt>
                <c:pt idx="341">
                  <c:v>52.92</c:v>
                </c:pt>
                <c:pt idx="342">
                  <c:v>52.93</c:v>
                </c:pt>
                <c:pt idx="343">
                  <c:v>52.94</c:v>
                </c:pt>
                <c:pt idx="344">
                  <c:v>52.949999999999996</c:v>
                </c:pt>
                <c:pt idx="345">
                  <c:v>52.96</c:v>
                </c:pt>
                <c:pt idx="346">
                  <c:v>52.97</c:v>
                </c:pt>
                <c:pt idx="347">
                  <c:v>52.98</c:v>
                </c:pt>
                <c:pt idx="348">
                  <c:v>52.99</c:v>
                </c:pt>
                <c:pt idx="349">
                  <c:v>53</c:v>
                </c:pt>
                <c:pt idx="350">
                  <c:v>53.01</c:v>
                </c:pt>
                <c:pt idx="351">
                  <c:v>53.02</c:v>
                </c:pt>
                <c:pt idx="352">
                  <c:v>53.03</c:v>
                </c:pt>
                <c:pt idx="353">
                  <c:v>53.04</c:v>
                </c:pt>
                <c:pt idx="354">
                  <c:v>53.05</c:v>
                </c:pt>
                <c:pt idx="355">
                  <c:v>53.06</c:v>
                </c:pt>
                <c:pt idx="356">
                  <c:v>53.07</c:v>
                </c:pt>
                <c:pt idx="357">
                  <c:v>53.08</c:v>
                </c:pt>
                <c:pt idx="358">
                  <c:v>53.09</c:v>
                </c:pt>
                <c:pt idx="359">
                  <c:v>53.1</c:v>
                </c:pt>
                <c:pt idx="360">
                  <c:v>53.11</c:v>
                </c:pt>
                <c:pt idx="361">
                  <c:v>53.120000000000012</c:v>
                </c:pt>
                <c:pt idx="362">
                  <c:v>53.13</c:v>
                </c:pt>
                <c:pt idx="363">
                  <c:v>53.14</c:v>
                </c:pt>
                <c:pt idx="364">
                  <c:v>53.15</c:v>
                </c:pt>
                <c:pt idx="365">
                  <c:v>53.160000000000011</c:v>
                </c:pt>
                <c:pt idx="366">
                  <c:v>53.17</c:v>
                </c:pt>
                <c:pt idx="367">
                  <c:v>53.18</c:v>
                </c:pt>
                <c:pt idx="368">
                  <c:v>53.190000000000012</c:v>
                </c:pt>
                <c:pt idx="369">
                  <c:v>53.2</c:v>
                </c:pt>
                <c:pt idx="370">
                  <c:v>53.21</c:v>
                </c:pt>
                <c:pt idx="371">
                  <c:v>53.220000000000013</c:v>
                </c:pt>
                <c:pt idx="372">
                  <c:v>53.230000000000011</c:v>
                </c:pt>
                <c:pt idx="373">
                  <c:v>53.28</c:v>
                </c:pt>
                <c:pt idx="374">
                  <c:v>53.290000000000013</c:v>
                </c:pt>
                <c:pt idx="375">
                  <c:v>53.3</c:v>
                </c:pt>
                <c:pt idx="376">
                  <c:v>53.309999999999995</c:v>
                </c:pt>
                <c:pt idx="377">
                  <c:v>53.32</c:v>
                </c:pt>
                <c:pt idx="378">
                  <c:v>53.33</c:v>
                </c:pt>
                <c:pt idx="379">
                  <c:v>53.339999999999996</c:v>
                </c:pt>
                <c:pt idx="380">
                  <c:v>53.349999999999994</c:v>
                </c:pt>
                <c:pt idx="381">
                  <c:v>53.36</c:v>
                </c:pt>
                <c:pt idx="382">
                  <c:v>53.37</c:v>
                </c:pt>
                <c:pt idx="383">
                  <c:v>53.379999999999995</c:v>
                </c:pt>
                <c:pt idx="384">
                  <c:v>53.39</c:v>
                </c:pt>
                <c:pt idx="385">
                  <c:v>53.4</c:v>
                </c:pt>
                <c:pt idx="386">
                  <c:v>53.41</c:v>
                </c:pt>
                <c:pt idx="387">
                  <c:v>53.42</c:v>
                </c:pt>
                <c:pt idx="388">
                  <c:v>53.43</c:v>
                </c:pt>
                <c:pt idx="389">
                  <c:v>53.44</c:v>
                </c:pt>
                <c:pt idx="390">
                  <c:v>53.449999999999996</c:v>
                </c:pt>
                <c:pt idx="391">
                  <c:v>53.46</c:v>
                </c:pt>
                <c:pt idx="392">
                  <c:v>53.47</c:v>
                </c:pt>
                <c:pt idx="393">
                  <c:v>53.48</c:v>
                </c:pt>
                <c:pt idx="394">
                  <c:v>53.49</c:v>
                </c:pt>
                <c:pt idx="395">
                  <c:v>53.5</c:v>
                </c:pt>
                <c:pt idx="396">
                  <c:v>53.51</c:v>
                </c:pt>
                <c:pt idx="397">
                  <c:v>53.52</c:v>
                </c:pt>
                <c:pt idx="398">
                  <c:v>53.53</c:v>
                </c:pt>
                <c:pt idx="399">
                  <c:v>53.54</c:v>
                </c:pt>
                <c:pt idx="400">
                  <c:v>53.55</c:v>
                </c:pt>
                <c:pt idx="401">
                  <c:v>53.56</c:v>
                </c:pt>
                <c:pt idx="402">
                  <c:v>53.57</c:v>
                </c:pt>
                <c:pt idx="403">
                  <c:v>53.58</c:v>
                </c:pt>
                <c:pt idx="404">
                  <c:v>53.59</c:v>
                </c:pt>
                <c:pt idx="405">
                  <c:v>53.6</c:v>
                </c:pt>
                <c:pt idx="406">
                  <c:v>53.61</c:v>
                </c:pt>
                <c:pt idx="407">
                  <c:v>53.620000000000012</c:v>
                </c:pt>
                <c:pt idx="408">
                  <c:v>53.63</c:v>
                </c:pt>
                <c:pt idx="409">
                  <c:v>53.64</c:v>
                </c:pt>
                <c:pt idx="410">
                  <c:v>53.65</c:v>
                </c:pt>
                <c:pt idx="411">
                  <c:v>53.660000000000011</c:v>
                </c:pt>
                <c:pt idx="412">
                  <c:v>53.67</c:v>
                </c:pt>
                <c:pt idx="413">
                  <c:v>53.68</c:v>
                </c:pt>
                <c:pt idx="414">
                  <c:v>53.690000000000012</c:v>
                </c:pt>
                <c:pt idx="415">
                  <c:v>53.7</c:v>
                </c:pt>
                <c:pt idx="416">
                  <c:v>53.71</c:v>
                </c:pt>
                <c:pt idx="417">
                  <c:v>53.720000000000013</c:v>
                </c:pt>
                <c:pt idx="418">
                  <c:v>53.730000000000011</c:v>
                </c:pt>
                <c:pt idx="419">
                  <c:v>53.74</c:v>
                </c:pt>
                <c:pt idx="420">
                  <c:v>53.75</c:v>
                </c:pt>
                <c:pt idx="421">
                  <c:v>53.760000000000012</c:v>
                </c:pt>
                <c:pt idx="422">
                  <c:v>53.77</c:v>
                </c:pt>
                <c:pt idx="423">
                  <c:v>53.78</c:v>
                </c:pt>
                <c:pt idx="424">
                  <c:v>53.790000000000013</c:v>
                </c:pt>
                <c:pt idx="425">
                  <c:v>53.8</c:v>
                </c:pt>
                <c:pt idx="426">
                  <c:v>53.809999999999995</c:v>
                </c:pt>
                <c:pt idx="427">
                  <c:v>53.82</c:v>
                </c:pt>
                <c:pt idx="428">
                  <c:v>53.83</c:v>
                </c:pt>
                <c:pt idx="429">
                  <c:v>53.839999999999996</c:v>
                </c:pt>
                <c:pt idx="430">
                  <c:v>53.849999999999994</c:v>
                </c:pt>
                <c:pt idx="431">
                  <c:v>53.86</c:v>
                </c:pt>
                <c:pt idx="432">
                  <c:v>53.87</c:v>
                </c:pt>
                <c:pt idx="433">
                  <c:v>53.879999999999995</c:v>
                </c:pt>
                <c:pt idx="434">
                  <c:v>53.89</c:v>
                </c:pt>
                <c:pt idx="435">
                  <c:v>53.9</c:v>
                </c:pt>
                <c:pt idx="436">
                  <c:v>53.91</c:v>
                </c:pt>
                <c:pt idx="437">
                  <c:v>53.92</c:v>
                </c:pt>
                <c:pt idx="438">
                  <c:v>53.93</c:v>
                </c:pt>
                <c:pt idx="439">
                  <c:v>53.94</c:v>
                </c:pt>
                <c:pt idx="440">
                  <c:v>53.949999999999996</c:v>
                </c:pt>
                <c:pt idx="441">
                  <c:v>53.96</c:v>
                </c:pt>
                <c:pt idx="442">
                  <c:v>53.97</c:v>
                </c:pt>
                <c:pt idx="443">
                  <c:v>53.98</c:v>
                </c:pt>
                <c:pt idx="444">
                  <c:v>53.99</c:v>
                </c:pt>
                <c:pt idx="445">
                  <c:v>54</c:v>
                </c:pt>
                <c:pt idx="446">
                  <c:v>54.01</c:v>
                </c:pt>
                <c:pt idx="447">
                  <c:v>54.02</c:v>
                </c:pt>
                <c:pt idx="448">
                  <c:v>54.07</c:v>
                </c:pt>
                <c:pt idx="449">
                  <c:v>54.08</c:v>
                </c:pt>
                <c:pt idx="450">
                  <c:v>54.09</c:v>
                </c:pt>
                <c:pt idx="451">
                  <c:v>54.1</c:v>
                </c:pt>
                <c:pt idx="452">
                  <c:v>54.11</c:v>
                </c:pt>
                <c:pt idx="453">
                  <c:v>54.120000000000012</c:v>
                </c:pt>
                <c:pt idx="454">
                  <c:v>54.13</c:v>
                </c:pt>
                <c:pt idx="455">
                  <c:v>54.14</c:v>
                </c:pt>
                <c:pt idx="456">
                  <c:v>54.15</c:v>
                </c:pt>
                <c:pt idx="457">
                  <c:v>54.160000000000011</c:v>
                </c:pt>
                <c:pt idx="458">
                  <c:v>54.17</c:v>
                </c:pt>
                <c:pt idx="459">
                  <c:v>54.18</c:v>
                </c:pt>
                <c:pt idx="460">
                  <c:v>54.190000000000012</c:v>
                </c:pt>
                <c:pt idx="461">
                  <c:v>54.2</c:v>
                </c:pt>
                <c:pt idx="462">
                  <c:v>54.21</c:v>
                </c:pt>
                <c:pt idx="463">
                  <c:v>54.220000000000013</c:v>
                </c:pt>
                <c:pt idx="464">
                  <c:v>54.230000000000011</c:v>
                </c:pt>
                <c:pt idx="465">
                  <c:v>54.24</c:v>
                </c:pt>
                <c:pt idx="466">
                  <c:v>54.25</c:v>
                </c:pt>
                <c:pt idx="467">
                  <c:v>54.260000000000012</c:v>
                </c:pt>
                <c:pt idx="468">
                  <c:v>54.27</c:v>
                </c:pt>
                <c:pt idx="469">
                  <c:v>54.28</c:v>
                </c:pt>
                <c:pt idx="470">
                  <c:v>54.290000000000013</c:v>
                </c:pt>
                <c:pt idx="471">
                  <c:v>54.3</c:v>
                </c:pt>
                <c:pt idx="472">
                  <c:v>54.309999999999995</c:v>
                </c:pt>
                <c:pt idx="473">
                  <c:v>54.32</c:v>
                </c:pt>
                <c:pt idx="474">
                  <c:v>54.33</c:v>
                </c:pt>
                <c:pt idx="475">
                  <c:v>54.339999999999996</c:v>
                </c:pt>
                <c:pt idx="476">
                  <c:v>54.349999999999994</c:v>
                </c:pt>
                <c:pt idx="477">
                  <c:v>54.36</c:v>
                </c:pt>
                <c:pt idx="478">
                  <c:v>54.37</c:v>
                </c:pt>
                <c:pt idx="479">
                  <c:v>54.379999999999995</c:v>
                </c:pt>
                <c:pt idx="480">
                  <c:v>54.39</c:v>
                </c:pt>
                <c:pt idx="481">
                  <c:v>54.4</c:v>
                </c:pt>
                <c:pt idx="482">
                  <c:v>54.41</c:v>
                </c:pt>
                <c:pt idx="483">
                  <c:v>54.42</c:v>
                </c:pt>
                <c:pt idx="484">
                  <c:v>54.43</c:v>
                </c:pt>
                <c:pt idx="485">
                  <c:v>54.44</c:v>
                </c:pt>
                <c:pt idx="486">
                  <c:v>54.449999999999996</c:v>
                </c:pt>
                <c:pt idx="487">
                  <c:v>54.46</c:v>
                </c:pt>
                <c:pt idx="488">
                  <c:v>54.47</c:v>
                </c:pt>
                <c:pt idx="489">
                  <c:v>54.48</c:v>
                </c:pt>
                <c:pt idx="490">
                  <c:v>54.49</c:v>
                </c:pt>
                <c:pt idx="491">
                  <c:v>54.5</c:v>
                </c:pt>
                <c:pt idx="492">
                  <c:v>54.51</c:v>
                </c:pt>
                <c:pt idx="493">
                  <c:v>54.52</c:v>
                </c:pt>
                <c:pt idx="494">
                  <c:v>54.53</c:v>
                </c:pt>
                <c:pt idx="495">
                  <c:v>54.54</c:v>
                </c:pt>
                <c:pt idx="496">
                  <c:v>54.55</c:v>
                </c:pt>
                <c:pt idx="497">
                  <c:v>54.56</c:v>
                </c:pt>
                <c:pt idx="498">
                  <c:v>54.57</c:v>
                </c:pt>
                <c:pt idx="499">
                  <c:v>54.620000000000012</c:v>
                </c:pt>
                <c:pt idx="500">
                  <c:v>54.67</c:v>
                </c:pt>
                <c:pt idx="501">
                  <c:v>54.720000000000013</c:v>
                </c:pt>
                <c:pt idx="502">
                  <c:v>54.77</c:v>
                </c:pt>
                <c:pt idx="503">
                  <c:v>54.82</c:v>
                </c:pt>
                <c:pt idx="504">
                  <c:v>54.87</c:v>
                </c:pt>
                <c:pt idx="505">
                  <c:v>54.92</c:v>
                </c:pt>
                <c:pt idx="506">
                  <c:v>54.97</c:v>
                </c:pt>
                <c:pt idx="507">
                  <c:v>54.98</c:v>
                </c:pt>
                <c:pt idx="508">
                  <c:v>54.99</c:v>
                </c:pt>
                <c:pt idx="509">
                  <c:v>55</c:v>
                </c:pt>
                <c:pt idx="510">
                  <c:v>55.01</c:v>
                </c:pt>
                <c:pt idx="511">
                  <c:v>55.02</c:v>
                </c:pt>
                <c:pt idx="512">
                  <c:v>55.03</c:v>
                </c:pt>
                <c:pt idx="513">
                  <c:v>55.04</c:v>
                </c:pt>
                <c:pt idx="514">
                  <c:v>55.05</c:v>
                </c:pt>
                <c:pt idx="515">
                  <c:v>55.06</c:v>
                </c:pt>
                <c:pt idx="516">
                  <c:v>55.07</c:v>
                </c:pt>
                <c:pt idx="517">
                  <c:v>55.08</c:v>
                </c:pt>
                <c:pt idx="518">
                  <c:v>55.09</c:v>
                </c:pt>
                <c:pt idx="519">
                  <c:v>55.1</c:v>
                </c:pt>
                <c:pt idx="520">
                  <c:v>55.11</c:v>
                </c:pt>
                <c:pt idx="521">
                  <c:v>55.120000000000012</c:v>
                </c:pt>
                <c:pt idx="522">
                  <c:v>55.13</c:v>
                </c:pt>
                <c:pt idx="523">
                  <c:v>55.14</c:v>
                </c:pt>
                <c:pt idx="524">
                  <c:v>55.15</c:v>
                </c:pt>
                <c:pt idx="525">
                  <c:v>55.160000000000011</c:v>
                </c:pt>
                <c:pt idx="526">
                  <c:v>55.17</c:v>
                </c:pt>
                <c:pt idx="527">
                  <c:v>55.18</c:v>
                </c:pt>
                <c:pt idx="528">
                  <c:v>55.190000000000012</c:v>
                </c:pt>
                <c:pt idx="529">
                  <c:v>55.2</c:v>
                </c:pt>
                <c:pt idx="530">
                  <c:v>55.21</c:v>
                </c:pt>
                <c:pt idx="531">
                  <c:v>55.220000000000013</c:v>
                </c:pt>
                <c:pt idx="532">
                  <c:v>55.230000000000011</c:v>
                </c:pt>
                <c:pt idx="533">
                  <c:v>55.24</c:v>
                </c:pt>
                <c:pt idx="534">
                  <c:v>55.25</c:v>
                </c:pt>
                <c:pt idx="535">
                  <c:v>55.260000000000012</c:v>
                </c:pt>
                <c:pt idx="536">
                  <c:v>55.27</c:v>
                </c:pt>
                <c:pt idx="537">
                  <c:v>55.28</c:v>
                </c:pt>
                <c:pt idx="538">
                  <c:v>55.290000000000013</c:v>
                </c:pt>
                <c:pt idx="539">
                  <c:v>55.3</c:v>
                </c:pt>
                <c:pt idx="540">
                  <c:v>55.309999999999995</c:v>
                </c:pt>
                <c:pt idx="541">
                  <c:v>55.32</c:v>
                </c:pt>
                <c:pt idx="542">
                  <c:v>55.33</c:v>
                </c:pt>
                <c:pt idx="543">
                  <c:v>55.339999999999996</c:v>
                </c:pt>
                <c:pt idx="544">
                  <c:v>55.349999999999994</c:v>
                </c:pt>
                <c:pt idx="545">
                  <c:v>55.36</c:v>
                </c:pt>
                <c:pt idx="546">
                  <c:v>55.37</c:v>
                </c:pt>
                <c:pt idx="547">
                  <c:v>55.379999999999995</c:v>
                </c:pt>
                <c:pt idx="548">
                  <c:v>55.39</c:v>
                </c:pt>
                <c:pt idx="549">
                  <c:v>55.4</c:v>
                </c:pt>
                <c:pt idx="550">
                  <c:v>55.41</c:v>
                </c:pt>
                <c:pt idx="551">
                  <c:v>55.42</c:v>
                </c:pt>
                <c:pt idx="552">
                  <c:v>55.43</c:v>
                </c:pt>
                <c:pt idx="553">
                  <c:v>55.44</c:v>
                </c:pt>
                <c:pt idx="554">
                  <c:v>55.449999999999996</c:v>
                </c:pt>
                <c:pt idx="555">
                  <c:v>55.46</c:v>
                </c:pt>
                <c:pt idx="556">
                  <c:v>55.47</c:v>
                </c:pt>
                <c:pt idx="557">
                  <c:v>55.48</c:v>
                </c:pt>
                <c:pt idx="558">
                  <c:v>55.49</c:v>
                </c:pt>
                <c:pt idx="559">
                  <c:v>55.5</c:v>
                </c:pt>
                <c:pt idx="560">
                  <c:v>55.51</c:v>
                </c:pt>
                <c:pt idx="561">
                  <c:v>55.52</c:v>
                </c:pt>
                <c:pt idx="562">
                  <c:v>55.53</c:v>
                </c:pt>
                <c:pt idx="563">
                  <c:v>55.54</c:v>
                </c:pt>
                <c:pt idx="564">
                  <c:v>55.55</c:v>
                </c:pt>
                <c:pt idx="565">
                  <c:v>55.56</c:v>
                </c:pt>
                <c:pt idx="566">
                  <c:v>55.57</c:v>
                </c:pt>
                <c:pt idx="567">
                  <c:v>55.58</c:v>
                </c:pt>
                <c:pt idx="568">
                  <c:v>55.59</c:v>
                </c:pt>
                <c:pt idx="569">
                  <c:v>55.6</c:v>
                </c:pt>
                <c:pt idx="570">
                  <c:v>55.61</c:v>
                </c:pt>
                <c:pt idx="571">
                  <c:v>55.620000000000012</c:v>
                </c:pt>
                <c:pt idx="572">
                  <c:v>55.63</c:v>
                </c:pt>
                <c:pt idx="573">
                  <c:v>55.64</c:v>
                </c:pt>
                <c:pt idx="574">
                  <c:v>55.65</c:v>
                </c:pt>
                <c:pt idx="575">
                  <c:v>55.660000000000011</c:v>
                </c:pt>
                <c:pt idx="576">
                  <c:v>55.67</c:v>
                </c:pt>
                <c:pt idx="577">
                  <c:v>55.68</c:v>
                </c:pt>
                <c:pt idx="578">
                  <c:v>55.690000000000012</c:v>
                </c:pt>
                <c:pt idx="579">
                  <c:v>55.7</c:v>
                </c:pt>
                <c:pt idx="580">
                  <c:v>55.71</c:v>
                </c:pt>
                <c:pt idx="581">
                  <c:v>55.720000000000013</c:v>
                </c:pt>
                <c:pt idx="582">
                  <c:v>55.730000000000011</c:v>
                </c:pt>
                <c:pt idx="583">
                  <c:v>55.74</c:v>
                </c:pt>
                <c:pt idx="584">
                  <c:v>55.75</c:v>
                </c:pt>
                <c:pt idx="585">
                  <c:v>55.760000000000012</c:v>
                </c:pt>
                <c:pt idx="586">
                  <c:v>55.77</c:v>
                </c:pt>
                <c:pt idx="587">
                  <c:v>55.78</c:v>
                </c:pt>
                <c:pt idx="588">
                  <c:v>55.790000000000013</c:v>
                </c:pt>
                <c:pt idx="589">
                  <c:v>55.8</c:v>
                </c:pt>
                <c:pt idx="590">
                  <c:v>55.809999999999995</c:v>
                </c:pt>
                <c:pt idx="591">
                  <c:v>55.82</c:v>
                </c:pt>
                <c:pt idx="592">
                  <c:v>55.83</c:v>
                </c:pt>
                <c:pt idx="593">
                  <c:v>55.839999999999996</c:v>
                </c:pt>
                <c:pt idx="594">
                  <c:v>55.849999999999994</c:v>
                </c:pt>
                <c:pt idx="595">
                  <c:v>55.86</c:v>
                </c:pt>
                <c:pt idx="596">
                  <c:v>55.87</c:v>
                </c:pt>
                <c:pt idx="597">
                  <c:v>55.879999999999995</c:v>
                </c:pt>
                <c:pt idx="598">
                  <c:v>55.89</c:v>
                </c:pt>
                <c:pt idx="599">
                  <c:v>55.9</c:v>
                </c:pt>
                <c:pt idx="600">
                  <c:v>55.91</c:v>
                </c:pt>
                <c:pt idx="601">
                  <c:v>55.92</c:v>
                </c:pt>
                <c:pt idx="602">
                  <c:v>55.93</c:v>
                </c:pt>
                <c:pt idx="603">
                  <c:v>55.94</c:v>
                </c:pt>
                <c:pt idx="604">
                  <c:v>55.949999999999996</c:v>
                </c:pt>
                <c:pt idx="605">
                  <c:v>55.96</c:v>
                </c:pt>
                <c:pt idx="606">
                  <c:v>55.97</c:v>
                </c:pt>
                <c:pt idx="607">
                  <c:v>55.98</c:v>
                </c:pt>
                <c:pt idx="608">
                  <c:v>55.99</c:v>
                </c:pt>
                <c:pt idx="609">
                  <c:v>56</c:v>
                </c:pt>
                <c:pt idx="610">
                  <c:v>56.01</c:v>
                </c:pt>
                <c:pt idx="611">
                  <c:v>56.02</c:v>
                </c:pt>
                <c:pt idx="612">
                  <c:v>56.03</c:v>
                </c:pt>
                <c:pt idx="613">
                  <c:v>56.04</c:v>
                </c:pt>
                <c:pt idx="614">
                  <c:v>56.05</c:v>
                </c:pt>
                <c:pt idx="615">
                  <c:v>56.06</c:v>
                </c:pt>
                <c:pt idx="616">
                  <c:v>56.07</c:v>
                </c:pt>
                <c:pt idx="617">
                  <c:v>56.08</c:v>
                </c:pt>
                <c:pt idx="618">
                  <c:v>56.09</c:v>
                </c:pt>
                <c:pt idx="619">
                  <c:v>56.1</c:v>
                </c:pt>
                <c:pt idx="620">
                  <c:v>56.11</c:v>
                </c:pt>
                <c:pt idx="621">
                  <c:v>56.120000000000012</c:v>
                </c:pt>
                <c:pt idx="622">
                  <c:v>56.17</c:v>
                </c:pt>
                <c:pt idx="623">
                  <c:v>56.18</c:v>
                </c:pt>
                <c:pt idx="624">
                  <c:v>56.190000000000012</c:v>
                </c:pt>
                <c:pt idx="625">
                  <c:v>56.2</c:v>
                </c:pt>
                <c:pt idx="626">
                  <c:v>56.21</c:v>
                </c:pt>
                <c:pt idx="627">
                  <c:v>56.220000000000013</c:v>
                </c:pt>
                <c:pt idx="628">
                  <c:v>56.230000000000011</c:v>
                </c:pt>
                <c:pt idx="629">
                  <c:v>56.24</c:v>
                </c:pt>
                <c:pt idx="630">
                  <c:v>56.25</c:v>
                </c:pt>
                <c:pt idx="631">
                  <c:v>56.260000000000012</c:v>
                </c:pt>
                <c:pt idx="632">
                  <c:v>56.27</c:v>
                </c:pt>
                <c:pt idx="633">
                  <c:v>56.28</c:v>
                </c:pt>
                <c:pt idx="634">
                  <c:v>56.290000000000013</c:v>
                </c:pt>
                <c:pt idx="635">
                  <c:v>56.3</c:v>
                </c:pt>
                <c:pt idx="636">
                  <c:v>56.309999999999995</c:v>
                </c:pt>
                <c:pt idx="637">
                  <c:v>56.32</c:v>
                </c:pt>
                <c:pt idx="638">
                  <c:v>56.33</c:v>
                </c:pt>
                <c:pt idx="639">
                  <c:v>56.339999999999996</c:v>
                </c:pt>
                <c:pt idx="640">
                  <c:v>56.349999999999994</c:v>
                </c:pt>
                <c:pt idx="641">
                  <c:v>56.36</c:v>
                </c:pt>
                <c:pt idx="642">
                  <c:v>56.37</c:v>
                </c:pt>
                <c:pt idx="643">
                  <c:v>56.42</c:v>
                </c:pt>
                <c:pt idx="644">
                  <c:v>56.43</c:v>
                </c:pt>
                <c:pt idx="645">
                  <c:v>56.44</c:v>
                </c:pt>
                <c:pt idx="646">
                  <c:v>56.449999999999996</c:v>
                </c:pt>
                <c:pt idx="647">
                  <c:v>56.46</c:v>
                </c:pt>
                <c:pt idx="648">
                  <c:v>56.47</c:v>
                </c:pt>
                <c:pt idx="649">
                  <c:v>56.48</c:v>
                </c:pt>
                <c:pt idx="650">
                  <c:v>56.53</c:v>
                </c:pt>
                <c:pt idx="651">
                  <c:v>56.54</c:v>
                </c:pt>
                <c:pt idx="652">
                  <c:v>56.55</c:v>
                </c:pt>
                <c:pt idx="653">
                  <c:v>56.56</c:v>
                </c:pt>
                <c:pt idx="654">
                  <c:v>56.57</c:v>
                </c:pt>
                <c:pt idx="655">
                  <c:v>56.58</c:v>
                </c:pt>
                <c:pt idx="656">
                  <c:v>56.59</c:v>
                </c:pt>
                <c:pt idx="657">
                  <c:v>56.6</c:v>
                </c:pt>
                <c:pt idx="658">
                  <c:v>56.61</c:v>
                </c:pt>
                <c:pt idx="659">
                  <c:v>56.620000000000012</c:v>
                </c:pt>
                <c:pt idx="660">
                  <c:v>56.63</c:v>
                </c:pt>
                <c:pt idx="661">
                  <c:v>56.64</c:v>
                </c:pt>
                <c:pt idx="662">
                  <c:v>56.65</c:v>
                </c:pt>
                <c:pt idx="663">
                  <c:v>56.660000000000011</c:v>
                </c:pt>
                <c:pt idx="664">
                  <c:v>56.67</c:v>
                </c:pt>
                <c:pt idx="665">
                  <c:v>56.68</c:v>
                </c:pt>
                <c:pt idx="666">
                  <c:v>56.690000000000012</c:v>
                </c:pt>
                <c:pt idx="667">
                  <c:v>56.7</c:v>
                </c:pt>
                <c:pt idx="668">
                  <c:v>56.71</c:v>
                </c:pt>
                <c:pt idx="669">
                  <c:v>56.720000000000013</c:v>
                </c:pt>
                <c:pt idx="670">
                  <c:v>56.730000000000011</c:v>
                </c:pt>
                <c:pt idx="671">
                  <c:v>56.74</c:v>
                </c:pt>
                <c:pt idx="672">
                  <c:v>56.75</c:v>
                </c:pt>
                <c:pt idx="673">
                  <c:v>56.760000000000012</c:v>
                </c:pt>
                <c:pt idx="674">
                  <c:v>56.77</c:v>
                </c:pt>
                <c:pt idx="675">
                  <c:v>56.78</c:v>
                </c:pt>
                <c:pt idx="676">
                  <c:v>56.790000000000013</c:v>
                </c:pt>
                <c:pt idx="677">
                  <c:v>56.8</c:v>
                </c:pt>
                <c:pt idx="678">
                  <c:v>56.809999999999995</c:v>
                </c:pt>
                <c:pt idx="679">
                  <c:v>56.82</c:v>
                </c:pt>
                <c:pt idx="680">
                  <c:v>56.83</c:v>
                </c:pt>
                <c:pt idx="681">
                  <c:v>56.839999999999996</c:v>
                </c:pt>
                <c:pt idx="682">
                  <c:v>56.849999999999994</c:v>
                </c:pt>
                <c:pt idx="683">
                  <c:v>56.86</c:v>
                </c:pt>
                <c:pt idx="684">
                  <c:v>56.87</c:v>
                </c:pt>
                <c:pt idx="685">
                  <c:v>56.879999999999995</c:v>
                </c:pt>
                <c:pt idx="686">
                  <c:v>56.89</c:v>
                </c:pt>
                <c:pt idx="687">
                  <c:v>56.9</c:v>
                </c:pt>
                <c:pt idx="688">
                  <c:v>56.91</c:v>
                </c:pt>
                <c:pt idx="689">
                  <c:v>56.92</c:v>
                </c:pt>
                <c:pt idx="690">
                  <c:v>56.93</c:v>
                </c:pt>
                <c:pt idx="691">
                  <c:v>56.94</c:v>
                </c:pt>
                <c:pt idx="692">
                  <c:v>56.949999999999996</c:v>
                </c:pt>
                <c:pt idx="693">
                  <c:v>56.96</c:v>
                </c:pt>
                <c:pt idx="694">
                  <c:v>56.97</c:v>
                </c:pt>
                <c:pt idx="695">
                  <c:v>56.98</c:v>
                </c:pt>
                <c:pt idx="696">
                  <c:v>56.99</c:v>
                </c:pt>
                <c:pt idx="697">
                  <c:v>57</c:v>
                </c:pt>
                <c:pt idx="698">
                  <c:v>57.01</c:v>
                </c:pt>
                <c:pt idx="699">
                  <c:v>57.02</c:v>
                </c:pt>
                <c:pt idx="700">
                  <c:v>57.03</c:v>
                </c:pt>
                <c:pt idx="701">
                  <c:v>57.04</c:v>
                </c:pt>
                <c:pt idx="702">
                  <c:v>57.05</c:v>
                </c:pt>
                <c:pt idx="703">
                  <c:v>57.06</c:v>
                </c:pt>
                <c:pt idx="704">
                  <c:v>57.07</c:v>
                </c:pt>
                <c:pt idx="705">
                  <c:v>57.08</c:v>
                </c:pt>
                <c:pt idx="706">
                  <c:v>57.09</c:v>
                </c:pt>
                <c:pt idx="707">
                  <c:v>57.1</c:v>
                </c:pt>
                <c:pt idx="708">
                  <c:v>57.11</c:v>
                </c:pt>
                <c:pt idx="709">
                  <c:v>57.120000000000012</c:v>
                </c:pt>
                <c:pt idx="710">
                  <c:v>57.13</c:v>
                </c:pt>
                <c:pt idx="711">
                  <c:v>57.14</c:v>
                </c:pt>
                <c:pt idx="712">
                  <c:v>57.15</c:v>
                </c:pt>
                <c:pt idx="713">
                  <c:v>57.160000000000011</c:v>
                </c:pt>
                <c:pt idx="714">
                  <c:v>57.17</c:v>
                </c:pt>
                <c:pt idx="715">
                  <c:v>57.18</c:v>
                </c:pt>
                <c:pt idx="716">
                  <c:v>57.190000000000012</c:v>
                </c:pt>
                <c:pt idx="717">
                  <c:v>57.2</c:v>
                </c:pt>
                <c:pt idx="718">
                  <c:v>57.21</c:v>
                </c:pt>
                <c:pt idx="719">
                  <c:v>57.220000000000013</c:v>
                </c:pt>
                <c:pt idx="720">
                  <c:v>57.230000000000011</c:v>
                </c:pt>
                <c:pt idx="721">
                  <c:v>57.24</c:v>
                </c:pt>
                <c:pt idx="722">
                  <c:v>57.25</c:v>
                </c:pt>
                <c:pt idx="723">
                  <c:v>57.260000000000012</c:v>
                </c:pt>
                <c:pt idx="724">
                  <c:v>57.27</c:v>
                </c:pt>
                <c:pt idx="725">
                  <c:v>57.28</c:v>
                </c:pt>
                <c:pt idx="726">
                  <c:v>57.290000000000013</c:v>
                </c:pt>
                <c:pt idx="727">
                  <c:v>57.3</c:v>
                </c:pt>
                <c:pt idx="728">
                  <c:v>57.309999999999995</c:v>
                </c:pt>
                <c:pt idx="729">
                  <c:v>57.32</c:v>
                </c:pt>
                <c:pt idx="730">
                  <c:v>57.33</c:v>
                </c:pt>
                <c:pt idx="731">
                  <c:v>57.339999999999996</c:v>
                </c:pt>
                <c:pt idx="732">
                  <c:v>57.349999999999994</c:v>
                </c:pt>
                <c:pt idx="733">
                  <c:v>57.36</c:v>
                </c:pt>
                <c:pt idx="734">
                  <c:v>57.37</c:v>
                </c:pt>
                <c:pt idx="735">
                  <c:v>57.379999999999995</c:v>
                </c:pt>
                <c:pt idx="736">
                  <c:v>57.39</c:v>
                </c:pt>
                <c:pt idx="737">
                  <c:v>57.4</c:v>
                </c:pt>
                <c:pt idx="738">
                  <c:v>57.41</c:v>
                </c:pt>
                <c:pt idx="739">
                  <c:v>57.42</c:v>
                </c:pt>
                <c:pt idx="740">
                  <c:v>57.43</c:v>
                </c:pt>
                <c:pt idx="741">
                  <c:v>57.44</c:v>
                </c:pt>
                <c:pt idx="742">
                  <c:v>57.449999999999996</c:v>
                </c:pt>
                <c:pt idx="743">
                  <c:v>57.46</c:v>
                </c:pt>
                <c:pt idx="744">
                  <c:v>57.47</c:v>
                </c:pt>
                <c:pt idx="745">
                  <c:v>57.48</c:v>
                </c:pt>
                <c:pt idx="746">
                  <c:v>57.49</c:v>
                </c:pt>
                <c:pt idx="747">
                  <c:v>57.5</c:v>
                </c:pt>
                <c:pt idx="748">
                  <c:v>57.51</c:v>
                </c:pt>
                <c:pt idx="749">
                  <c:v>57.52</c:v>
                </c:pt>
                <c:pt idx="750">
                  <c:v>57.53</c:v>
                </c:pt>
                <c:pt idx="751">
                  <c:v>57.54</c:v>
                </c:pt>
                <c:pt idx="752">
                  <c:v>57.55</c:v>
                </c:pt>
                <c:pt idx="753">
                  <c:v>57.56</c:v>
                </c:pt>
                <c:pt idx="754">
                  <c:v>57.57</c:v>
                </c:pt>
                <c:pt idx="755">
                  <c:v>57.58</c:v>
                </c:pt>
                <c:pt idx="756">
                  <c:v>57.59</c:v>
                </c:pt>
                <c:pt idx="757">
                  <c:v>57.6</c:v>
                </c:pt>
                <c:pt idx="758">
                  <c:v>57.61</c:v>
                </c:pt>
                <c:pt idx="759">
                  <c:v>57.620000000000012</c:v>
                </c:pt>
                <c:pt idx="760">
                  <c:v>57.63</c:v>
                </c:pt>
                <c:pt idx="761">
                  <c:v>57.64</c:v>
                </c:pt>
                <c:pt idx="762">
                  <c:v>57.65</c:v>
                </c:pt>
                <c:pt idx="763">
                  <c:v>57.660000000000011</c:v>
                </c:pt>
                <c:pt idx="764">
                  <c:v>57.67</c:v>
                </c:pt>
                <c:pt idx="765">
                  <c:v>57.68</c:v>
                </c:pt>
                <c:pt idx="766">
                  <c:v>57.690000000000012</c:v>
                </c:pt>
                <c:pt idx="767">
                  <c:v>57.7</c:v>
                </c:pt>
                <c:pt idx="768">
                  <c:v>57.71</c:v>
                </c:pt>
                <c:pt idx="769">
                  <c:v>57.720000000000013</c:v>
                </c:pt>
                <c:pt idx="770">
                  <c:v>57.730000000000011</c:v>
                </c:pt>
                <c:pt idx="771">
                  <c:v>57.74</c:v>
                </c:pt>
                <c:pt idx="772">
                  <c:v>57.75</c:v>
                </c:pt>
                <c:pt idx="773">
                  <c:v>57.760000000000012</c:v>
                </c:pt>
                <c:pt idx="774">
                  <c:v>57.77</c:v>
                </c:pt>
                <c:pt idx="775">
                  <c:v>57.78</c:v>
                </c:pt>
                <c:pt idx="776">
                  <c:v>57.790000000000013</c:v>
                </c:pt>
                <c:pt idx="777">
                  <c:v>57.8</c:v>
                </c:pt>
                <c:pt idx="778">
                  <c:v>57.809999999999995</c:v>
                </c:pt>
                <c:pt idx="779">
                  <c:v>57.82</c:v>
                </c:pt>
                <c:pt idx="780">
                  <c:v>57.83</c:v>
                </c:pt>
                <c:pt idx="781">
                  <c:v>57.839999999999996</c:v>
                </c:pt>
                <c:pt idx="782">
                  <c:v>57.849999999999994</c:v>
                </c:pt>
                <c:pt idx="783">
                  <c:v>57.86</c:v>
                </c:pt>
                <c:pt idx="784">
                  <c:v>57.87</c:v>
                </c:pt>
                <c:pt idx="785">
                  <c:v>57.879999999999995</c:v>
                </c:pt>
                <c:pt idx="786">
                  <c:v>57.89</c:v>
                </c:pt>
                <c:pt idx="787">
                  <c:v>57.9</c:v>
                </c:pt>
                <c:pt idx="788">
                  <c:v>57.91</c:v>
                </c:pt>
                <c:pt idx="789">
                  <c:v>57.92</c:v>
                </c:pt>
                <c:pt idx="790">
                  <c:v>57.93</c:v>
                </c:pt>
                <c:pt idx="791">
                  <c:v>57.94</c:v>
                </c:pt>
                <c:pt idx="792">
                  <c:v>57.949999999999996</c:v>
                </c:pt>
                <c:pt idx="793">
                  <c:v>57.96</c:v>
                </c:pt>
                <c:pt idx="794">
                  <c:v>57.97</c:v>
                </c:pt>
                <c:pt idx="795">
                  <c:v>57.98</c:v>
                </c:pt>
                <c:pt idx="796">
                  <c:v>57.99</c:v>
                </c:pt>
                <c:pt idx="797">
                  <c:v>58</c:v>
                </c:pt>
                <c:pt idx="798">
                  <c:v>58.01</c:v>
                </c:pt>
                <c:pt idx="799">
                  <c:v>58.02</c:v>
                </c:pt>
                <c:pt idx="800">
                  <c:v>58.03</c:v>
                </c:pt>
                <c:pt idx="801">
                  <c:v>58.04</c:v>
                </c:pt>
                <c:pt idx="802">
                  <c:v>58.05</c:v>
                </c:pt>
                <c:pt idx="803">
                  <c:v>58.06</c:v>
                </c:pt>
                <c:pt idx="804">
                  <c:v>58.07</c:v>
                </c:pt>
                <c:pt idx="805">
                  <c:v>58.08</c:v>
                </c:pt>
                <c:pt idx="806">
                  <c:v>58.09</c:v>
                </c:pt>
                <c:pt idx="807">
                  <c:v>58.1</c:v>
                </c:pt>
                <c:pt idx="808">
                  <c:v>58.11</c:v>
                </c:pt>
                <c:pt idx="809">
                  <c:v>58.120000000000012</c:v>
                </c:pt>
                <c:pt idx="810">
                  <c:v>58.13</c:v>
                </c:pt>
                <c:pt idx="811">
                  <c:v>58.14</c:v>
                </c:pt>
                <c:pt idx="812">
                  <c:v>58.15</c:v>
                </c:pt>
                <c:pt idx="813">
                  <c:v>58.160000000000011</c:v>
                </c:pt>
                <c:pt idx="814">
                  <c:v>58.17</c:v>
                </c:pt>
                <c:pt idx="815">
                  <c:v>58.18</c:v>
                </c:pt>
                <c:pt idx="816">
                  <c:v>58.190000000000012</c:v>
                </c:pt>
                <c:pt idx="817">
                  <c:v>58.2</c:v>
                </c:pt>
                <c:pt idx="818">
                  <c:v>58.21</c:v>
                </c:pt>
                <c:pt idx="819">
                  <c:v>58.220000000000013</c:v>
                </c:pt>
                <c:pt idx="820">
                  <c:v>58.230000000000011</c:v>
                </c:pt>
                <c:pt idx="821">
                  <c:v>58.24</c:v>
                </c:pt>
                <c:pt idx="822">
                  <c:v>58.25</c:v>
                </c:pt>
                <c:pt idx="823">
                  <c:v>58.260000000000012</c:v>
                </c:pt>
                <c:pt idx="824">
                  <c:v>58.27</c:v>
                </c:pt>
                <c:pt idx="825">
                  <c:v>58.28</c:v>
                </c:pt>
                <c:pt idx="826">
                  <c:v>58.290000000000013</c:v>
                </c:pt>
                <c:pt idx="827">
                  <c:v>58.3</c:v>
                </c:pt>
                <c:pt idx="828">
                  <c:v>58.309999999999995</c:v>
                </c:pt>
                <c:pt idx="829">
                  <c:v>58.32</c:v>
                </c:pt>
                <c:pt idx="830">
                  <c:v>58.33</c:v>
                </c:pt>
                <c:pt idx="831">
                  <c:v>58.339999999999996</c:v>
                </c:pt>
                <c:pt idx="832">
                  <c:v>58.349999999999994</c:v>
                </c:pt>
                <c:pt idx="833">
                  <c:v>58.36</c:v>
                </c:pt>
                <c:pt idx="834">
                  <c:v>58.37</c:v>
                </c:pt>
                <c:pt idx="835">
                  <c:v>58.379999999999995</c:v>
                </c:pt>
                <c:pt idx="836">
                  <c:v>58.39</c:v>
                </c:pt>
                <c:pt idx="837">
                  <c:v>58.4</c:v>
                </c:pt>
                <c:pt idx="838">
                  <c:v>58.41</c:v>
                </c:pt>
                <c:pt idx="839">
                  <c:v>58.42</c:v>
                </c:pt>
                <c:pt idx="840">
                  <c:v>58.43</c:v>
                </c:pt>
                <c:pt idx="841">
                  <c:v>58.44</c:v>
                </c:pt>
                <c:pt idx="842">
                  <c:v>58.449999999999996</c:v>
                </c:pt>
                <c:pt idx="843">
                  <c:v>58.46</c:v>
                </c:pt>
                <c:pt idx="844">
                  <c:v>58.47</c:v>
                </c:pt>
                <c:pt idx="845">
                  <c:v>58.48</c:v>
                </c:pt>
                <c:pt idx="846">
                  <c:v>58.49</c:v>
                </c:pt>
                <c:pt idx="847">
                  <c:v>58.5</c:v>
                </c:pt>
                <c:pt idx="848">
                  <c:v>58.51</c:v>
                </c:pt>
                <c:pt idx="849">
                  <c:v>58.52</c:v>
                </c:pt>
                <c:pt idx="850">
                  <c:v>58.53</c:v>
                </c:pt>
                <c:pt idx="851">
                  <c:v>58.54</c:v>
                </c:pt>
                <c:pt idx="852">
                  <c:v>58.55</c:v>
                </c:pt>
                <c:pt idx="853">
                  <c:v>58.56</c:v>
                </c:pt>
                <c:pt idx="854">
                  <c:v>58.57</c:v>
                </c:pt>
                <c:pt idx="855">
                  <c:v>58.58</c:v>
                </c:pt>
                <c:pt idx="856">
                  <c:v>58.59</c:v>
                </c:pt>
                <c:pt idx="857">
                  <c:v>58.6</c:v>
                </c:pt>
                <c:pt idx="858">
                  <c:v>58.61</c:v>
                </c:pt>
                <c:pt idx="859">
                  <c:v>58.620000000000012</c:v>
                </c:pt>
                <c:pt idx="860">
                  <c:v>58.63</c:v>
                </c:pt>
                <c:pt idx="861">
                  <c:v>58.64</c:v>
                </c:pt>
                <c:pt idx="862">
                  <c:v>58.65</c:v>
                </c:pt>
                <c:pt idx="863">
                  <c:v>58.660000000000011</c:v>
                </c:pt>
                <c:pt idx="864">
                  <c:v>58.67</c:v>
                </c:pt>
                <c:pt idx="865">
                  <c:v>58.68</c:v>
                </c:pt>
                <c:pt idx="866">
                  <c:v>58.690000000000012</c:v>
                </c:pt>
                <c:pt idx="867">
                  <c:v>58.7</c:v>
                </c:pt>
                <c:pt idx="868">
                  <c:v>58.71</c:v>
                </c:pt>
                <c:pt idx="869">
                  <c:v>58.720000000000013</c:v>
                </c:pt>
                <c:pt idx="870">
                  <c:v>58.730000000000011</c:v>
                </c:pt>
                <c:pt idx="871">
                  <c:v>58.74</c:v>
                </c:pt>
                <c:pt idx="872">
                  <c:v>58.75</c:v>
                </c:pt>
                <c:pt idx="873">
                  <c:v>58.760000000000012</c:v>
                </c:pt>
                <c:pt idx="874">
                  <c:v>58.77</c:v>
                </c:pt>
                <c:pt idx="875">
                  <c:v>58.78</c:v>
                </c:pt>
                <c:pt idx="876">
                  <c:v>58.790000000000013</c:v>
                </c:pt>
                <c:pt idx="877">
                  <c:v>58.8</c:v>
                </c:pt>
                <c:pt idx="878">
                  <c:v>58.809999999999995</c:v>
                </c:pt>
                <c:pt idx="879">
                  <c:v>58.82</c:v>
                </c:pt>
                <c:pt idx="880">
                  <c:v>58.83</c:v>
                </c:pt>
                <c:pt idx="881">
                  <c:v>58.839999999999996</c:v>
                </c:pt>
                <c:pt idx="882">
                  <c:v>58.849999999999994</c:v>
                </c:pt>
                <c:pt idx="883">
                  <c:v>58.86</c:v>
                </c:pt>
                <c:pt idx="884">
                  <c:v>58.87</c:v>
                </c:pt>
                <c:pt idx="885">
                  <c:v>58.879999999999995</c:v>
                </c:pt>
                <c:pt idx="886">
                  <c:v>58.89</c:v>
                </c:pt>
                <c:pt idx="887">
                  <c:v>58.9</c:v>
                </c:pt>
                <c:pt idx="888">
                  <c:v>58.91</c:v>
                </c:pt>
                <c:pt idx="889">
                  <c:v>58.92</c:v>
                </c:pt>
                <c:pt idx="890">
                  <c:v>58.93</c:v>
                </c:pt>
                <c:pt idx="891">
                  <c:v>58.94</c:v>
                </c:pt>
                <c:pt idx="892">
                  <c:v>58.949999999999996</c:v>
                </c:pt>
                <c:pt idx="893">
                  <c:v>58.96</c:v>
                </c:pt>
                <c:pt idx="894">
                  <c:v>58.97</c:v>
                </c:pt>
                <c:pt idx="895">
                  <c:v>58.98</c:v>
                </c:pt>
                <c:pt idx="896">
                  <c:v>58.99</c:v>
                </c:pt>
                <c:pt idx="897">
                  <c:v>59</c:v>
                </c:pt>
                <c:pt idx="898">
                  <c:v>59.01</c:v>
                </c:pt>
                <c:pt idx="899">
                  <c:v>59.02</c:v>
                </c:pt>
                <c:pt idx="900">
                  <c:v>59.03</c:v>
                </c:pt>
                <c:pt idx="901">
                  <c:v>59.04</c:v>
                </c:pt>
                <c:pt idx="902">
                  <c:v>59.05</c:v>
                </c:pt>
                <c:pt idx="903">
                  <c:v>59.06</c:v>
                </c:pt>
                <c:pt idx="904">
                  <c:v>59.07</c:v>
                </c:pt>
                <c:pt idx="905">
                  <c:v>59.08</c:v>
                </c:pt>
                <c:pt idx="906">
                  <c:v>59.09</c:v>
                </c:pt>
                <c:pt idx="907">
                  <c:v>59.1</c:v>
                </c:pt>
                <c:pt idx="908">
                  <c:v>59.11</c:v>
                </c:pt>
                <c:pt idx="909">
                  <c:v>59.120000000000012</c:v>
                </c:pt>
                <c:pt idx="910">
                  <c:v>59.13</c:v>
                </c:pt>
                <c:pt idx="911">
                  <c:v>59.14</c:v>
                </c:pt>
                <c:pt idx="912">
                  <c:v>59.15</c:v>
                </c:pt>
                <c:pt idx="913">
                  <c:v>59.160000000000011</c:v>
                </c:pt>
                <c:pt idx="914">
                  <c:v>59.21</c:v>
                </c:pt>
                <c:pt idx="915">
                  <c:v>59.220000000000013</c:v>
                </c:pt>
                <c:pt idx="916">
                  <c:v>59.27</c:v>
                </c:pt>
                <c:pt idx="917">
                  <c:v>59.28</c:v>
                </c:pt>
                <c:pt idx="918">
                  <c:v>59.290000000000013</c:v>
                </c:pt>
                <c:pt idx="919">
                  <c:v>59.3</c:v>
                </c:pt>
                <c:pt idx="920">
                  <c:v>59.349999999999994</c:v>
                </c:pt>
                <c:pt idx="921">
                  <c:v>59.36</c:v>
                </c:pt>
                <c:pt idx="922">
                  <c:v>59.37</c:v>
                </c:pt>
                <c:pt idx="923">
                  <c:v>59.379999999999995</c:v>
                </c:pt>
                <c:pt idx="924">
                  <c:v>59.39</c:v>
                </c:pt>
                <c:pt idx="925">
                  <c:v>59.4</c:v>
                </c:pt>
                <c:pt idx="926">
                  <c:v>59.41</c:v>
                </c:pt>
                <c:pt idx="927">
                  <c:v>59.42</c:v>
                </c:pt>
                <c:pt idx="928">
                  <c:v>59.43</c:v>
                </c:pt>
                <c:pt idx="929">
                  <c:v>59.44</c:v>
                </c:pt>
                <c:pt idx="930">
                  <c:v>59.449999999999996</c:v>
                </c:pt>
                <c:pt idx="931">
                  <c:v>59.46</c:v>
                </c:pt>
                <c:pt idx="932">
                  <c:v>59.47</c:v>
                </c:pt>
                <c:pt idx="933">
                  <c:v>59.48</c:v>
                </c:pt>
                <c:pt idx="934">
                  <c:v>59.49</c:v>
                </c:pt>
                <c:pt idx="935">
                  <c:v>59.5</c:v>
                </c:pt>
                <c:pt idx="936">
                  <c:v>59.51</c:v>
                </c:pt>
                <c:pt idx="937">
                  <c:v>59.52</c:v>
                </c:pt>
                <c:pt idx="938">
                  <c:v>59.53</c:v>
                </c:pt>
                <c:pt idx="939">
                  <c:v>59.54</c:v>
                </c:pt>
                <c:pt idx="940">
                  <c:v>59.55</c:v>
                </c:pt>
                <c:pt idx="941">
                  <c:v>59.56</c:v>
                </c:pt>
                <c:pt idx="942">
                  <c:v>59.57</c:v>
                </c:pt>
                <c:pt idx="943">
                  <c:v>59.58</c:v>
                </c:pt>
                <c:pt idx="944">
                  <c:v>59.59</c:v>
                </c:pt>
                <c:pt idx="945">
                  <c:v>59.6</c:v>
                </c:pt>
                <c:pt idx="946">
                  <c:v>59.61</c:v>
                </c:pt>
                <c:pt idx="947">
                  <c:v>59.620000000000012</c:v>
                </c:pt>
                <c:pt idx="948">
                  <c:v>59.63</c:v>
                </c:pt>
                <c:pt idx="949">
                  <c:v>59.64</c:v>
                </c:pt>
                <c:pt idx="950">
                  <c:v>59.65</c:v>
                </c:pt>
                <c:pt idx="951">
                  <c:v>59.660000000000011</c:v>
                </c:pt>
                <c:pt idx="952">
                  <c:v>59.67</c:v>
                </c:pt>
                <c:pt idx="953">
                  <c:v>59.68</c:v>
                </c:pt>
                <c:pt idx="954">
                  <c:v>59.690000000000012</c:v>
                </c:pt>
                <c:pt idx="955">
                  <c:v>59.7</c:v>
                </c:pt>
                <c:pt idx="956">
                  <c:v>59.71</c:v>
                </c:pt>
                <c:pt idx="957">
                  <c:v>59.720000000000013</c:v>
                </c:pt>
                <c:pt idx="958">
                  <c:v>59.730000000000011</c:v>
                </c:pt>
                <c:pt idx="959">
                  <c:v>59.74</c:v>
                </c:pt>
                <c:pt idx="960">
                  <c:v>59.75</c:v>
                </c:pt>
                <c:pt idx="961">
                  <c:v>59.760000000000012</c:v>
                </c:pt>
                <c:pt idx="962">
                  <c:v>59.77</c:v>
                </c:pt>
                <c:pt idx="963">
                  <c:v>59.78</c:v>
                </c:pt>
                <c:pt idx="964">
                  <c:v>59.790000000000013</c:v>
                </c:pt>
                <c:pt idx="965">
                  <c:v>59.8</c:v>
                </c:pt>
                <c:pt idx="966">
                  <c:v>59.809999999999995</c:v>
                </c:pt>
                <c:pt idx="967">
                  <c:v>59.82</c:v>
                </c:pt>
                <c:pt idx="968">
                  <c:v>59.83</c:v>
                </c:pt>
                <c:pt idx="969">
                  <c:v>59.839999999999996</c:v>
                </c:pt>
                <c:pt idx="970">
                  <c:v>59.849999999999994</c:v>
                </c:pt>
                <c:pt idx="971">
                  <c:v>59.86</c:v>
                </c:pt>
                <c:pt idx="972">
                  <c:v>59.87</c:v>
                </c:pt>
                <c:pt idx="973">
                  <c:v>59.879999999999995</c:v>
                </c:pt>
                <c:pt idx="974">
                  <c:v>59.89</c:v>
                </c:pt>
                <c:pt idx="975">
                  <c:v>59.9</c:v>
                </c:pt>
                <c:pt idx="976">
                  <c:v>59.91</c:v>
                </c:pt>
                <c:pt idx="977">
                  <c:v>59.92</c:v>
                </c:pt>
                <c:pt idx="978">
                  <c:v>59.93</c:v>
                </c:pt>
                <c:pt idx="979">
                  <c:v>59.94</c:v>
                </c:pt>
                <c:pt idx="980">
                  <c:v>59.949999999999996</c:v>
                </c:pt>
                <c:pt idx="981">
                  <c:v>59.96</c:v>
                </c:pt>
                <c:pt idx="982">
                  <c:v>59.97</c:v>
                </c:pt>
                <c:pt idx="983">
                  <c:v>59.98</c:v>
                </c:pt>
                <c:pt idx="984">
                  <c:v>59.99</c:v>
                </c:pt>
                <c:pt idx="985">
                  <c:v>60</c:v>
                </c:pt>
                <c:pt idx="986">
                  <c:v>60.01</c:v>
                </c:pt>
                <c:pt idx="987">
                  <c:v>60.02</c:v>
                </c:pt>
                <c:pt idx="988">
                  <c:v>60.03</c:v>
                </c:pt>
                <c:pt idx="989">
                  <c:v>60.04</c:v>
                </c:pt>
                <c:pt idx="990">
                  <c:v>60.05</c:v>
                </c:pt>
                <c:pt idx="991">
                  <c:v>60.06</c:v>
                </c:pt>
                <c:pt idx="992">
                  <c:v>60.07</c:v>
                </c:pt>
                <c:pt idx="993">
                  <c:v>60.08</c:v>
                </c:pt>
                <c:pt idx="994">
                  <c:v>60.09</c:v>
                </c:pt>
                <c:pt idx="995">
                  <c:v>60.1</c:v>
                </c:pt>
                <c:pt idx="996">
                  <c:v>60.11</c:v>
                </c:pt>
                <c:pt idx="997">
                  <c:v>60.120000000000012</c:v>
                </c:pt>
                <c:pt idx="998">
                  <c:v>60.13</c:v>
                </c:pt>
                <c:pt idx="999">
                  <c:v>60.14</c:v>
                </c:pt>
                <c:pt idx="1000">
                  <c:v>60.15</c:v>
                </c:pt>
                <c:pt idx="1001">
                  <c:v>60.160000000000011</c:v>
                </c:pt>
                <c:pt idx="1002">
                  <c:v>60.17</c:v>
                </c:pt>
                <c:pt idx="1003">
                  <c:v>60.18</c:v>
                </c:pt>
                <c:pt idx="1004">
                  <c:v>60.190000000000012</c:v>
                </c:pt>
                <c:pt idx="1005">
                  <c:v>60.2</c:v>
                </c:pt>
                <c:pt idx="1006">
                  <c:v>60.21</c:v>
                </c:pt>
                <c:pt idx="1007">
                  <c:v>60.220000000000013</c:v>
                </c:pt>
                <c:pt idx="1008">
                  <c:v>60.230000000000011</c:v>
                </c:pt>
                <c:pt idx="1009">
                  <c:v>60.24</c:v>
                </c:pt>
                <c:pt idx="1010">
                  <c:v>60.25</c:v>
                </c:pt>
                <c:pt idx="1011">
                  <c:v>60.260000000000012</c:v>
                </c:pt>
                <c:pt idx="1012">
                  <c:v>60.27</c:v>
                </c:pt>
                <c:pt idx="1013">
                  <c:v>60.28</c:v>
                </c:pt>
                <c:pt idx="1014">
                  <c:v>60.290000000000013</c:v>
                </c:pt>
                <c:pt idx="1015">
                  <c:v>60.3</c:v>
                </c:pt>
                <c:pt idx="1016">
                  <c:v>60.309999999999995</c:v>
                </c:pt>
                <c:pt idx="1017">
                  <c:v>60.32</c:v>
                </c:pt>
                <c:pt idx="1018">
                  <c:v>60.33</c:v>
                </c:pt>
                <c:pt idx="1019">
                  <c:v>60.339999999999996</c:v>
                </c:pt>
                <c:pt idx="1020">
                  <c:v>60.349999999999994</c:v>
                </c:pt>
                <c:pt idx="1021">
                  <c:v>60.36</c:v>
                </c:pt>
                <c:pt idx="1022">
                  <c:v>60.37</c:v>
                </c:pt>
                <c:pt idx="1023">
                  <c:v>60.379999999999995</c:v>
                </c:pt>
                <c:pt idx="1024">
                  <c:v>60.39</c:v>
                </c:pt>
                <c:pt idx="1025">
                  <c:v>60.4</c:v>
                </c:pt>
                <c:pt idx="1026">
                  <c:v>60.41</c:v>
                </c:pt>
                <c:pt idx="1027">
                  <c:v>60.42</c:v>
                </c:pt>
                <c:pt idx="1028">
                  <c:v>60.43</c:v>
                </c:pt>
                <c:pt idx="1029">
                  <c:v>60.44</c:v>
                </c:pt>
                <c:pt idx="1030">
                  <c:v>60.449999999999996</c:v>
                </c:pt>
                <c:pt idx="1031">
                  <c:v>60.46</c:v>
                </c:pt>
                <c:pt idx="1032">
                  <c:v>60.47</c:v>
                </c:pt>
                <c:pt idx="1033">
                  <c:v>60.48</c:v>
                </c:pt>
                <c:pt idx="1034">
                  <c:v>60.49</c:v>
                </c:pt>
                <c:pt idx="1035">
                  <c:v>60.5</c:v>
                </c:pt>
                <c:pt idx="1036">
                  <c:v>60.51</c:v>
                </c:pt>
                <c:pt idx="1037">
                  <c:v>60.52</c:v>
                </c:pt>
                <c:pt idx="1038">
                  <c:v>60.53</c:v>
                </c:pt>
                <c:pt idx="1039">
                  <c:v>60.54</c:v>
                </c:pt>
                <c:pt idx="1040">
                  <c:v>60.55</c:v>
                </c:pt>
                <c:pt idx="1041">
                  <c:v>60.56</c:v>
                </c:pt>
                <c:pt idx="1042">
                  <c:v>60.57</c:v>
                </c:pt>
                <c:pt idx="1043">
                  <c:v>60.58</c:v>
                </c:pt>
                <c:pt idx="1044">
                  <c:v>60.59</c:v>
                </c:pt>
                <c:pt idx="1045">
                  <c:v>60.6</c:v>
                </c:pt>
                <c:pt idx="1046">
                  <c:v>60.61</c:v>
                </c:pt>
                <c:pt idx="1047">
                  <c:v>60.620000000000012</c:v>
                </c:pt>
                <c:pt idx="1048">
                  <c:v>60.63</c:v>
                </c:pt>
                <c:pt idx="1049">
                  <c:v>60.64</c:v>
                </c:pt>
                <c:pt idx="1050">
                  <c:v>60.65</c:v>
                </c:pt>
                <c:pt idx="1051">
                  <c:v>60.660000000000011</c:v>
                </c:pt>
                <c:pt idx="1052">
                  <c:v>60.67</c:v>
                </c:pt>
                <c:pt idx="1053">
                  <c:v>60.68</c:v>
                </c:pt>
                <c:pt idx="1054">
                  <c:v>60.690000000000012</c:v>
                </c:pt>
                <c:pt idx="1055">
                  <c:v>60.7</c:v>
                </c:pt>
                <c:pt idx="1056">
                  <c:v>60.71</c:v>
                </c:pt>
                <c:pt idx="1057">
                  <c:v>60.720000000000013</c:v>
                </c:pt>
                <c:pt idx="1058">
                  <c:v>60.730000000000011</c:v>
                </c:pt>
                <c:pt idx="1059">
                  <c:v>60.74</c:v>
                </c:pt>
                <c:pt idx="1060">
                  <c:v>60.75</c:v>
                </c:pt>
                <c:pt idx="1061">
                  <c:v>60.760000000000012</c:v>
                </c:pt>
                <c:pt idx="1062">
                  <c:v>60.77</c:v>
                </c:pt>
                <c:pt idx="1063">
                  <c:v>60.78</c:v>
                </c:pt>
                <c:pt idx="1064">
                  <c:v>60.790000000000013</c:v>
                </c:pt>
                <c:pt idx="1065">
                  <c:v>60.8</c:v>
                </c:pt>
                <c:pt idx="1066">
                  <c:v>60.809999999999995</c:v>
                </c:pt>
                <c:pt idx="1067">
                  <c:v>60.82</c:v>
                </c:pt>
                <c:pt idx="1068">
                  <c:v>60.83</c:v>
                </c:pt>
                <c:pt idx="1069">
                  <c:v>60.839999999999996</c:v>
                </c:pt>
                <c:pt idx="1070">
                  <c:v>60.849999999999994</c:v>
                </c:pt>
                <c:pt idx="1071">
                  <c:v>60.86</c:v>
                </c:pt>
                <c:pt idx="1072">
                  <c:v>60.87</c:v>
                </c:pt>
                <c:pt idx="1073">
                  <c:v>60.879999999999995</c:v>
                </c:pt>
                <c:pt idx="1074">
                  <c:v>60.89</c:v>
                </c:pt>
                <c:pt idx="1075">
                  <c:v>60.9</c:v>
                </c:pt>
                <c:pt idx="1076">
                  <c:v>60.91</c:v>
                </c:pt>
                <c:pt idx="1077">
                  <c:v>60.92</c:v>
                </c:pt>
                <c:pt idx="1078">
                  <c:v>60.93</c:v>
                </c:pt>
                <c:pt idx="1079">
                  <c:v>60.94</c:v>
                </c:pt>
                <c:pt idx="1080">
                  <c:v>60.949999999999996</c:v>
                </c:pt>
                <c:pt idx="1081">
                  <c:v>60.96</c:v>
                </c:pt>
                <c:pt idx="1082">
                  <c:v>60.97</c:v>
                </c:pt>
                <c:pt idx="1083">
                  <c:v>60.98</c:v>
                </c:pt>
                <c:pt idx="1084">
                  <c:v>60.99</c:v>
                </c:pt>
                <c:pt idx="1085">
                  <c:v>61</c:v>
                </c:pt>
                <c:pt idx="1086">
                  <c:v>61.01</c:v>
                </c:pt>
                <c:pt idx="1087">
                  <c:v>61.02</c:v>
                </c:pt>
                <c:pt idx="1088">
                  <c:v>61.03</c:v>
                </c:pt>
                <c:pt idx="1089">
                  <c:v>61.04</c:v>
                </c:pt>
                <c:pt idx="1090">
                  <c:v>61.05</c:v>
                </c:pt>
                <c:pt idx="1091">
                  <c:v>61.06</c:v>
                </c:pt>
                <c:pt idx="1092">
                  <c:v>61.07</c:v>
                </c:pt>
                <c:pt idx="1093">
                  <c:v>61.08</c:v>
                </c:pt>
                <c:pt idx="1094">
                  <c:v>61.09</c:v>
                </c:pt>
                <c:pt idx="1095">
                  <c:v>61.1</c:v>
                </c:pt>
                <c:pt idx="1096">
                  <c:v>61.11</c:v>
                </c:pt>
                <c:pt idx="1097">
                  <c:v>61.120000000000012</c:v>
                </c:pt>
                <c:pt idx="1098">
                  <c:v>61.17</c:v>
                </c:pt>
                <c:pt idx="1099">
                  <c:v>61.18</c:v>
                </c:pt>
                <c:pt idx="1100">
                  <c:v>61.190000000000012</c:v>
                </c:pt>
                <c:pt idx="1101">
                  <c:v>61.2</c:v>
                </c:pt>
                <c:pt idx="1102">
                  <c:v>61.21</c:v>
                </c:pt>
                <c:pt idx="1103">
                  <c:v>61.220000000000013</c:v>
                </c:pt>
                <c:pt idx="1104">
                  <c:v>61.230000000000011</c:v>
                </c:pt>
                <c:pt idx="1105">
                  <c:v>61.24</c:v>
                </c:pt>
                <c:pt idx="1106">
                  <c:v>61.25</c:v>
                </c:pt>
                <c:pt idx="1107">
                  <c:v>61.260000000000012</c:v>
                </c:pt>
                <c:pt idx="1108">
                  <c:v>61.27</c:v>
                </c:pt>
                <c:pt idx="1109">
                  <c:v>61.28</c:v>
                </c:pt>
                <c:pt idx="1110">
                  <c:v>61.290000000000013</c:v>
                </c:pt>
                <c:pt idx="1111">
                  <c:v>61.3</c:v>
                </c:pt>
                <c:pt idx="1112">
                  <c:v>61.309999999999995</c:v>
                </c:pt>
                <c:pt idx="1113">
                  <c:v>61.32</c:v>
                </c:pt>
                <c:pt idx="1114">
                  <c:v>61.33</c:v>
                </c:pt>
                <c:pt idx="1115">
                  <c:v>61.339999999999996</c:v>
                </c:pt>
                <c:pt idx="1116">
                  <c:v>61.349999999999994</c:v>
                </c:pt>
                <c:pt idx="1117">
                  <c:v>61.36</c:v>
                </c:pt>
                <c:pt idx="1118">
                  <c:v>61.37</c:v>
                </c:pt>
                <c:pt idx="1119">
                  <c:v>61.379999999999995</c:v>
                </c:pt>
                <c:pt idx="1120">
                  <c:v>61.39</c:v>
                </c:pt>
                <c:pt idx="1121">
                  <c:v>61.4</c:v>
                </c:pt>
                <c:pt idx="1122">
                  <c:v>61.41</c:v>
                </c:pt>
                <c:pt idx="1123">
                  <c:v>61.42</c:v>
                </c:pt>
                <c:pt idx="1124">
                  <c:v>61.43</c:v>
                </c:pt>
                <c:pt idx="1125">
                  <c:v>61.44</c:v>
                </c:pt>
                <c:pt idx="1126">
                  <c:v>61.449999999999996</c:v>
                </c:pt>
                <c:pt idx="1127">
                  <c:v>61.46</c:v>
                </c:pt>
                <c:pt idx="1128">
                  <c:v>61.47</c:v>
                </c:pt>
                <c:pt idx="1129">
                  <c:v>61.48</c:v>
                </c:pt>
                <c:pt idx="1130">
                  <c:v>61.49</c:v>
                </c:pt>
                <c:pt idx="1131">
                  <c:v>61.5</c:v>
                </c:pt>
                <c:pt idx="1132">
                  <c:v>61.51</c:v>
                </c:pt>
                <c:pt idx="1133">
                  <c:v>61.52</c:v>
                </c:pt>
                <c:pt idx="1134">
                  <c:v>61.53</c:v>
                </c:pt>
                <c:pt idx="1135">
                  <c:v>61.54</c:v>
                </c:pt>
                <c:pt idx="1136">
                  <c:v>61.55</c:v>
                </c:pt>
                <c:pt idx="1137">
                  <c:v>61.56</c:v>
                </c:pt>
                <c:pt idx="1138">
                  <c:v>61.57</c:v>
                </c:pt>
                <c:pt idx="1139">
                  <c:v>61.58</c:v>
                </c:pt>
                <c:pt idx="1140">
                  <c:v>61.59</c:v>
                </c:pt>
                <c:pt idx="1141">
                  <c:v>61.6</c:v>
                </c:pt>
                <c:pt idx="1142">
                  <c:v>61.61</c:v>
                </c:pt>
                <c:pt idx="1143">
                  <c:v>61.620000000000012</c:v>
                </c:pt>
                <c:pt idx="1144">
                  <c:v>61.63</c:v>
                </c:pt>
                <c:pt idx="1145">
                  <c:v>61.64</c:v>
                </c:pt>
                <c:pt idx="1146">
                  <c:v>61.65</c:v>
                </c:pt>
                <c:pt idx="1147">
                  <c:v>61.660000000000011</c:v>
                </c:pt>
                <c:pt idx="1148">
                  <c:v>61.67</c:v>
                </c:pt>
                <c:pt idx="1149">
                  <c:v>61.68</c:v>
                </c:pt>
                <c:pt idx="1150">
                  <c:v>61.730000000000011</c:v>
                </c:pt>
                <c:pt idx="1151">
                  <c:v>61.74</c:v>
                </c:pt>
                <c:pt idx="1152">
                  <c:v>61.75</c:v>
                </c:pt>
                <c:pt idx="1153">
                  <c:v>61.760000000000012</c:v>
                </c:pt>
                <c:pt idx="1154">
                  <c:v>61.77</c:v>
                </c:pt>
                <c:pt idx="1155">
                  <c:v>61.78</c:v>
                </c:pt>
                <c:pt idx="1156">
                  <c:v>61.790000000000013</c:v>
                </c:pt>
                <c:pt idx="1157">
                  <c:v>61.8</c:v>
                </c:pt>
                <c:pt idx="1158">
                  <c:v>61.809999999999995</c:v>
                </c:pt>
                <c:pt idx="1159">
                  <c:v>61.82</c:v>
                </c:pt>
                <c:pt idx="1160">
                  <c:v>61.83</c:v>
                </c:pt>
                <c:pt idx="1161">
                  <c:v>61.839999999999996</c:v>
                </c:pt>
                <c:pt idx="1162">
                  <c:v>61.849999999999994</c:v>
                </c:pt>
                <c:pt idx="1163">
                  <c:v>61.86</c:v>
                </c:pt>
                <c:pt idx="1164">
                  <c:v>61.87</c:v>
                </c:pt>
                <c:pt idx="1165">
                  <c:v>61.879999999999995</c:v>
                </c:pt>
                <c:pt idx="1166">
                  <c:v>61.89</c:v>
                </c:pt>
                <c:pt idx="1167">
                  <c:v>61.9</c:v>
                </c:pt>
                <c:pt idx="1168">
                  <c:v>61.91</c:v>
                </c:pt>
                <c:pt idx="1169">
                  <c:v>61.92</c:v>
                </c:pt>
                <c:pt idx="1170">
                  <c:v>61.93</c:v>
                </c:pt>
                <c:pt idx="1171">
                  <c:v>61.94</c:v>
                </c:pt>
                <c:pt idx="1172">
                  <c:v>61.949999999999996</c:v>
                </c:pt>
                <c:pt idx="1173">
                  <c:v>61.96</c:v>
                </c:pt>
                <c:pt idx="1174">
                  <c:v>61.97</c:v>
                </c:pt>
                <c:pt idx="1175">
                  <c:v>61.98</c:v>
                </c:pt>
                <c:pt idx="1176">
                  <c:v>61.99</c:v>
                </c:pt>
                <c:pt idx="1177">
                  <c:v>62</c:v>
                </c:pt>
                <c:pt idx="1178">
                  <c:v>62.01</c:v>
                </c:pt>
                <c:pt idx="1179">
                  <c:v>62.02</c:v>
                </c:pt>
                <c:pt idx="1180">
                  <c:v>62.03</c:v>
                </c:pt>
                <c:pt idx="1181">
                  <c:v>62.04</c:v>
                </c:pt>
                <c:pt idx="1182">
                  <c:v>62.05</c:v>
                </c:pt>
                <c:pt idx="1183">
                  <c:v>62.06</c:v>
                </c:pt>
                <c:pt idx="1184">
                  <c:v>62.07</c:v>
                </c:pt>
                <c:pt idx="1185">
                  <c:v>62.08</c:v>
                </c:pt>
                <c:pt idx="1186">
                  <c:v>62.09</c:v>
                </c:pt>
                <c:pt idx="1187">
                  <c:v>62.1</c:v>
                </c:pt>
                <c:pt idx="1188">
                  <c:v>62.11</c:v>
                </c:pt>
                <c:pt idx="1189">
                  <c:v>62.120000000000012</c:v>
                </c:pt>
                <c:pt idx="1190">
                  <c:v>62.13</c:v>
                </c:pt>
                <c:pt idx="1191">
                  <c:v>62.14</c:v>
                </c:pt>
                <c:pt idx="1192">
                  <c:v>62.15</c:v>
                </c:pt>
                <c:pt idx="1193">
                  <c:v>62.160000000000011</c:v>
                </c:pt>
                <c:pt idx="1194">
                  <c:v>62.17</c:v>
                </c:pt>
                <c:pt idx="1195">
                  <c:v>62.18</c:v>
                </c:pt>
                <c:pt idx="1196">
                  <c:v>62.190000000000012</c:v>
                </c:pt>
                <c:pt idx="1197">
                  <c:v>62.2</c:v>
                </c:pt>
                <c:pt idx="1198">
                  <c:v>62.21</c:v>
                </c:pt>
                <c:pt idx="1199">
                  <c:v>62.220000000000013</c:v>
                </c:pt>
                <c:pt idx="1200">
                  <c:v>62.230000000000011</c:v>
                </c:pt>
                <c:pt idx="1201">
                  <c:v>62.24</c:v>
                </c:pt>
                <c:pt idx="1202">
                  <c:v>62.25</c:v>
                </c:pt>
                <c:pt idx="1203">
                  <c:v>62.260000000000012</c:v>
                </c:pt>
                <c:pt idx="1204">
                  <c:v>62.27</c:v>
                </c:pt>
                <c:pt idx="1205">
                  <c:v>62.28</c:v>
                </c:pt>
                <c:pt idx="1206">
                  <c:v>62.290000000000013</c:v>
                </c:pt>
                <c:pt idx="1207">
                  <c:v>62.3</c:v>
                </c:pt>
                <c:pt idx="1208">
                  <c:v>62.309999999999995</c:v>
                </c:pt>
                <c:pt idx="1209">
                  <c:v>62.32</c:v>
                </c:pt>
                <c:pt idx="1210">
                  <c:v>62.33</c:v>
                </c:pt>
                <c:pt idx="1211">
                  <c:v>62.339999999999996</c:v>
                </c:pt>
                <c:pt idx="1212">
                  <c:v>62.349999999999994</c:v>
                </c:pt>
                <c:pt idx="1213">
                  <c:v>62.36</c:v>
                </c:pt>
                <c:pt idx="1214">
                  <c:v>62.37</c:v>
                </c:pt>
                <c:pt idx="1215">
                  <c:v>62.379999999999995</c:v>
                </c:pt>
                <c:pt idx="1216">
                  <c:v>62.39</c:v>
                </c:pt>
                <c:pt idx="1217">
                  <c:v>62.4</c:v>
                </c:pt>
                <c:pt idx="1218">
                  <c:v>62.41</c:v>
                </c:pt>
                <c:pt idx="1219">
                  <c:v>62.42</c:v>
                </c:pt>
                <c:pt idx="1220">
                  <c:v>62.43</c:v>
                </c:pt>
                <c:pt idx="1221">
                  <c:v>62.44</c:v>
                </c:pt>
                <c:pt idx="1222">
                  <c:v>62.449999999999996</c:v>
                </c:pt>
                <c:pt idx="1223">
                  <c:v>62.46</c:v>
                </c:pt>
                <c:pt idx="1224">
                  <c:v>62.47</c:v>
                </c:pt>
                <c:pt idx="1225">
                  <c:v>62.48</c:v>
                </c:pt>
                <c:pt idx="1226">
                  <c:v>62.49</c:v>
                </c:pt>
                <c:pt idx="1227">
                  <c:v>62.5</c:v>
                </c:pt>
                <c:pt idx="1228">
                  <c:v>62.51</c:v>
                </c:pt>
                <c:pt idx="1229">
                  <c:v>62.52</c:v>
                </c:pt>
                <c:pt idx="1230">
                  <c:v>62.53</c:v>
                </c:pt>
                <c:pt idx="1231">
                  <c:v>62.54</c:v>
                </c:pt>
                <c:pt idx="1232">
                  <c:v>62.55</c:v>
                </c:pt>
                <c:pt idx="1233">
                  <c:v>62.56</c:v>
                </c:pt>
                <c:pt idx="1234">
                  <c:v>62.57</c:v>
                </c:pt>
                <c:pt idx="1235">
                  <c:v>62.58</c:v>
                </c:pt>
                <c:pt idx="1236">
                  <c:v>62.59</c:v>
                </c:pt>
                <c:pt idx="1237">
                  <c:v>62.6</c:v>
                </c:pt>
                <c:pt idx="1238">
                  <c:v>62.61</c:v>
                </c:pt>
                <c:pt idx="1239">
                  <c:v>62.620000000000012</c:v>
                </c:pt>
                <c:pt idx="1240">
                  <c:v>62.63</c:v>
                </c:pt>
                <c:pt idx="1241">
                  <c:v>62.64</c:v>
                </c:pt>
                <c:pt idx="1242">
                  <c:v>62.65</c:v>
                </c:pt>
                <c:pt idx="1243">
                  <c:v>62.660000000000011</c:v>
                </c:pt>
                <c:pt idx="1244">
                  <c:v>62.67</c:v>
                </c:pt>
                <c:pt idx="1245">
                  <c:v>62.68</c:v>
                </c:pt>
                <c:pt idx="1246">
                  <c:v>62.690000000000012</c:v>
                </c:pt>
                <c:pt idx="1247">
                  <c:v>62.7</c:v>
                </c:pt>
                <c:pt idx="1248">
                  <c:v>62.71</c:v>
                </c:pt>
                <c:pt idx="1249">
                  <c:v>62.720000000000013</c:v>
                </c:pt>
                <c:pt idx="1250">
                  <c:v>62.730000000000011</c:v>
                </c:pt>
                <c:pt idx="1251">
                  <c:v>62.74</c:v>
                </c:pt>
                <c:pt idx="1252">
                  <c:v>62.75</c:v>
                </c:pt>
                <c:pt idx="1253">
                  <c:v>62.760000000000012</c:v>
                </c:pt>
                <c:pt idx="1254">
                  <c:v>62.77</c:v>
                </c:pt>
                <c:pt idx="1255">
                  <c:v>62.78</c:v>
                </c:pt>
                <c:pt idx="1256">
                  <c:v>62.790000000000013</c:v>
                </c:pt>
                <c:pt idx="1257">
                  <c:v>62.8</c:v>
                </c:pt>
                <c:pt idx="1258">
                  <c:v>62.809999999999995</c:v>
                </c:pt>
                <c:pt idx="1259">
                  <c:v>62.82</c:v>
                </c:pt>
                <c:pt idx="1260">
                  <c:v>62.83</c:v>
                </c:pt>
                <c:pt idx="1261">
                  <c:v>62.839999999999996</c:v>
                </c:pt>
                <c:pt idx="1262">
                  <c:v>62.849999999999994</c:v>
                </c:pt>
                <c:pt idx="1263">
                  <c:v>62.86</c:v>
                </c:pt>
                <c:pt idx="1264">
                  <c:v>62.87</c:v>
                </c:pt>
                <c:pt idx="1265">
                  <c:v>62.879999999999995</c:v>
                </c:pt>
                <c:pt idx="1266">
                  <c:v>62.89</c:v>
                </c:pt>
                <c:pt idx="1267">
                  <c:v>62.9</c:v>
                </c:pt>
                <c:pt idx="1268">
                  <c:v>62.91</c:v>
                </c:pt>
                <c:pt idx="1269">
                  <c:v>62.92</c:v>
                </c:pt>
                <c:pt idx="1270">
                  <c:v>62.93</c:v>
                </c:pt>
                <c:pt idx="1271">
                  <c:v>62.94</c:v>
                </c:pt>
                <c:pt idx="1272">
                  <c:v>62.949999999999996</c:v>
                </c:pt>
                <c:pt idx="1273">
                  <c:v>62.96</c:v>
                </c:pt>
                <c:pt idx="1274">
                  <c:v>62.97</c:v>
                </c:pt>
                <c:pt idx="1275">
                  <c:v>62.98</c:v>
                </c:pt>
                <c:pt idx="1276">
                  <c:v>62.99</c:v>
                </c:pt>
                <c:pt idx="1277">
                  <c:v>63</c:v>
                </c:pt>
                <c:pt idx="1278">
                  <c:v>63.01</c:v>
                </c:pt>
                <c:pt idx="1279">
                  <c:v>63.02</c:v>
                </c:pt>
                <c:pt idx="1280">
                  <c:v>63.03</c:v>
                </c:pt>
                <c:pt idx="1281">
                  <c:v>63.04</c:v>
                </c:pt>
                <c:pt idx="1282">
                  <c:v>63.05</c:v>
                </c:pt>
                <c:pt idx="1283">
                  <c:v>63.06</c:v>
                </c:pt>
                <c:pt idx="1284">
                  <c:v>63.07</c:v>
                </c:pt>
                <c:pt idx="1285">
                  <c:v>63.08</c:v>
                </c:pt>
                <c:pt idx="1286">
                  <c:v>63.09</c:v>
                </c:pt>
                <c:pt idx="1287">
                  <c:v>63.1</c:v>
                </c:pt>
                <c:pt idx="1288">
                  <c:v>63.11</c:v>
                </c:pt>
                <c:pt idx="1289">
                  <c:v>63.120000000000012</c:v>
                </c:pt>
                <c:pt idx="1290">
                  <c:v>63.13</c:v>
                </c:pt>
                <c:pt idx="1291">
                  <c:v>63.14</c:v>
                </c:pt>
                <c:pt idx="1292">
                  <c:v>63.15</c:v>
                </c:pt>
                <c:pt idx="1293">
                  <c:v>63.160000000000011</c:v>
                </c:pt>
                <c:pt idx="1294">
                  <c:v>63.17</c:v>
                </c:pt>
                <c:pt idx="1295">
                  <c:v>63.18</c:v>
                </c:pt>
                <c:pt idx="1296">
                  <c:v>63.190000000000012</c:v>
                </c:pt>
                <c:pt idx="1297">
                  <c:v>63.2</c:v>
                </c:pt>
                <c:pt idx="1298">
                  <c:v>63.21</c:v>
                </c:pt>
                <c:pt idx="1299">
                  <c:v>63.220000000000013</c:v>
                </c:pt>
                <c:pt idx="1300">
                  <c:v>63.230000000000011</c:v>
                </c:pt>
                <c:pt idx="1301">
                  <c:v>63.24</c:v>
                </c:pt>
                <c:pt idx="1302">
                  <c:v>63.25</c:v>
                </c:pt>
                <c:pt idx="1303">
                  <c:v>63.260000000000012</c:v>
                </c:pt>
                <c:pt idx="1304">
                  <c:v>63.27</c:v>
                </c:pt>
                <c:pt idx="1305">
                  <c:v>63.28</c:v>
                </c:pt>
                <c:pt idx="1306">
                  <c:v>63.290000000000013</c:v>
                </c:pt>
                <c:pt idx="1307">
                  <c:v>63.3</c:v>
                </c:pt>
                <c:pt idx="1308">
                  <c:v>63.309999999999995</c:v>
                </c:pt>
                <c:pt idx="1309">
                  <c:v>63.32</c:v>
                </c:pt>
                <c:pt idx="1310">
                  <c:v>63.33</c:v>
                </c:pt>
                <c:pt idx="1311">
                  <c:v>63.339999999999996</c:v>
                </c:pt>
                <c:pt idx="1312">
                  <c:v>63.349999999999994</c:v>
                </c:pt>
                <c:pt idx="1313">
                  <c:v>63.36</c:v>
                </c:pt>
                <c:pt idx="1314">
                  <c:v>63.37</c:v>
                </c:pt>
                <c:pt idx="1315">
                  <c:v>63.379999999999995</c:v>
                </c:pt>
                <c:pt idx="1316">
                  <c:v>63.39</c:v>
                </c:pt>
                <c:pt idx="1317">
                  <c:v>63.4</c:v>
                </c:pt>
                <c:pt idx="1318">
                  <c:v>63.41</c:v>
                </c:pt>
                <c:pt idx="1319">
                  <c:v>63.42</c:v>
                </c:pt>
                <c:pt idx="1320">
                  <c:v>63.43</c:v>
                </c:pt>
                <c:pt idx="1321">
                  <c:v>63.44</c:v>
                </c:pt>
                <c:pt idx="1322">
                  <c:v>63.49</c:v>
                </c:pt>
                <c:pt idx="1323">
                  <c:v>63.54</c:v>
                </c:pt>
                <c:pt idx="1324">
                  <c:v>63.55</c:v>
                </c:pt>
                <c:pt idx="1325">
                  <c:v>63.56</c:v>
                </c:pt>
                <c:pt idx="1326">
                  <c:v>63.61</c:v>
                </c:pt>
                <c:pt idx="1327">
                  <c:v>63.620000000000012</c:v>
                </c:pt>
                <c:pt idx="1328">
                  <c:v>63.63</c:v>
                </c:pt>
                <c:pt idx="1329">
                  <c:v>63.64</c:v>
                </c:pt>
                <c:pt idx="1330">
                  <c:v>63.65</c:v>
                </c:pt>
                <c:pt idx="1331">
                  <c:v>63.660000000000011</c:v>
                </c:pt>
                <c:pt idx="1332">
                  <c:v>63.67</c:v>
                </c:pt>
                <c:pt idx="1333">
                  <c:v>63.68</c:v>
                </c:pt>
                <c:pt idx="1334">
                  <c:v>63.690000000000012</c:v>
                </c:pt>
                <c:pt idx="1335">
                  <c:v>63.7</c:v>
                </c:pt>
                <c:pt idx="1336">
                  <c:v>63.71</c:v>
                </c:pt>
                <c:pt idx="1337">
                  <c:v>63.720000000000013</c:v>
                </c:pt>
                <c:pt idx="1338">
                  <c:v>63.730000000000011</c:v>
                </c:pt>
                <c:pt idx="1339">
                  <c:v>63.74</c:v>
                </c:pt>
                <c:pt idx="1340">
                  <c:v>63.75</c:v>
                </c:pt>
                <c:pt idx="1341">
                  <c:v>63.760000000000012</c:v>
                </c:pt>
                <c:pt idx="1342">
                  <c:v>63.77</c:v>
                </c:pt>
                <c:pt idx="1343">
                  <c:v>63.78</c:v>
                </c:pt>
                <c:pt idx="1344">
                  <c:v>63.790000000000013</c:v>
                </c:pt>
                <c:pt idx="1345">
                  <c:v>63.839999999999996</c:v>
                </c:pt>
                <c:pt idx="1346">
                  <c:v>63.849999999999994</c:v>
                </c:pt>
                <c:pt idx="1347">
                  <c:v>63.86</c:v>
                </c:pt>
                <c:pt idx="1348">
                  <c:v>63.87</c:v>
                </c:pt>
                <c:pt idx="1349">
                  <c:v>63.879999999999995</c:v>
                </c:pt>
                <c:pt idx="1350">
                  <c:v>63.89</c:v>
                </c:pt>
                <c:pt idx="1351">
                  <c:v>63.9</c:v>
                </c:pt>
                <c:pt idx="1352">
                  <c:v>63.91</c:v>
                </c:pt>
                <c:pt idx="1353">
                  <c:v>63.92</c:v>
                </c:pt>
                <c:pt idx="1354">
                  <c:v>63.93</c:v>
                </c:pt>
                <c:pt idx="1355">
                  <c:v>63.94</c:v>
                </c:pt>
                <c:pt idx="1356">
                  <c:v>63.949999999999996</c:v>
                </c:pt>
                <c:pt idx="1357">
                  <c:v>63.96</c:v>
                </c:pt>
                <c:pt idx="1358">
                  <c:v>63.97</c:v>
                </c:pt>
                <c:pt idx="1359">
                  <c:v>63.98</c:v>
                </c:pt>
                <c:pt idx="1360">
                  <c:v>63.99</c:v>
                </c:pt>
                <c:pt idx="1361">
                  <c:v>64</c:v>
                </c:pt>
                <c:pt idx="1362">
                  <c:v>64.010000000000005</c:v>
                </c:pt>
                <c:pt idx="1363">
                  <c:v>64.02</c:v>
                </c:pt>
                <c:pt idx="1364">
                  <c:v>64.03</c:v>
                </c:pt>
                <c:pt idx="1365">
                  <c:v>64.040000000000006</c:v>
                </c:pt>
                <c:pt idx="1366">
                  <c:v>64.05</c:v>
                </c:pt>
                <c:pt idx="1367">
                  <c:v>64.06</c:v>
                </c:pt>
                <c:pt idx="1368">
                  <c:v>64.069999999999993</c:v>
                </c:pt>
                <c:pt idx="1369">
                  <c:v>64.08</c:v>
                </c:pt>
                <c:pt idx="1370">
                  <c:v>64.09</c:v>
                </c:pt>
                <c:pt idx="1371">
                  <c:v>64.099999999999994</c:v>
                </c:pt>
                <c:pt idx="1372">
                  <c:v>64.11</c:v>
                </c:pt>
                <c:pt idx="1373">
                  <c:v>64.11999999999999</c:v>
                </c:pt>
                <c:pt idx="1374">
                  <c:v>64.13</c:v>
                </c:pt>
                <c:pt idx="1375">
                  <c:v>64.14</c:v>
                </c:pt>
                <c:pt idx="1376">
                  <c:v>64.149999999999991</c:v>
                </c:pt>
                <c:pt idx="1377">
                  <c:v>64.16</c:v>
                </c:pt>
                <c:pt idx="1378">
                  <c:v>64.169999999999987</c:v>
                </c:pt>
                <c:pt idx="1379">
                  <c:v>64.179999999999978</c:v>
                </c:pt>
                <c:pt idx="1380">
                  <c:v>64.19</c:v>
                </c:pt>
                <c:pt idx="1381">
                  <c:v>64.2</c:v>
                </c:pt>
                <c:pt idx="1382">
                  <c:v>64.209999999999994</c:v>
                </c:pt>
                <c:pt idx="1383">
                  <c:v>64.22</c:v>
                </c:pt>
                <c:pt idx="1384">
                  <c:v>64.23</c:v>
                </c:pt>
                <c:pt idx="1385">
                  <c:v>64.239999999999995</c:v>
                </c:pt>
                <c:pt idx="1386">
                  <c:v>64.25</c:v>
                </c:pt>
                <c:pt idx="1387">
                  <c:v>64.260000000000005</c:v>
                </c:pt>
                <c:pt idx="1388">
                  <c:v>64.27</c:v>
                </c:pt>
                <c:pt idx="1389">
                  <c:v>64.28</c:v>
                </c:pt>
                <c:pt idx="1390">
                  <c:v>64.290000000000006</c:v>
                </c:pt>
                <c:pt idx="1391">
                  <c:v>64.3</c:v>
                </c:pt>
                <c:pt idx="1392">
                  <c:v>64.31</c:v>
                </c:pt>
                <c:pt idx="1393">
                  <c:v>64.319999999999993</c:v>
                </c:pt>
                <c:pt idx="1394">
                  <c:v>64.36999999999999</c:v>
                </c:pt>
                <c:pt idx="1395">
                  <c:v>64.38</c:v>
                </c:pt>
                <c:pt idx="1396">
                  <c:v>64.39</c:v>
                </c:pt>
                <c:pt idx="1397">
                  <c:v>64.400000000000006</c:v>
                </c:pt>
                <c:pt idx="1398">
                  <c:v>64.410000000000025</c:v>
                </c:pt>
                <c:pt idx="1399">
                  <c:v>64.42</c:v>
                </c:pt>
                <c:pt idx="1400">
                  <c:v>64.430000000000007</c:v>
                </c:pt>
                <c:pt idx="1401">
                  <c:v>64.440000000000026</c:v>
                </c:pt>
                <c:pt idx="1402">
                  <c:v>64.45</c:v>
                </c:pt>
                <c:pt idx="1403">
                  <c:v>64.459999999999994</c:v>
                </c:pt>
                <c:pt idx="1404">
                  <c:v>64.47</c:v>
                </c:pt>
                <c:pt idx="1405">
                  <c:v>64.48</c:v>
                </c:pt>
                <c:pt idx="1406">
                  <c:v>64.489999999999995</c:v>
                </c:pt>
                <c:pt idx="1407">
                  <c:v>64.5</c:v>
                </c:pt>
                <c:pt idx="1408">
                  <c:v>64.510000000000005</c:v>
                </c:pt>
                <c:pt idx="1409">
                  <c:v>64.52</c:v>
                </c:pt>
                <c:pt idx="1410">
                  <c:v>64.53</c:v>
                </c:pt>
                <c:pt idx="1411">
                  <c:v>64.540000000000006</c:v>
                </c:pt>
                <c:pt idx="1412">
                  <c:v>64.55</c:v>
                </c:pt>
                <c:pt idx="1413">
                  <c:v>64.56</c:v>
                </c:pt>
                <c:pt idx="1414">
                  <c:v>64.569999999999993</c:v>
                </c:pt>
                <c:pt idx="1415">
                  <c:v>64.61999999999999</c:v>
                </c:pt>
                <c:pt idx="1416">
                  <c:v>64.669999999999987</c:v>
                </c:pt>
                <c:pt idx="1417">
                  <c:v>64.72</c:v>
                </c:pt>
                <c:pt idx="1418">
                  <c:v>64.77</c:v>
                </c:pt>
                <c:pt idx="1419">
                  <c:v>64.78</c:v>
                </c:pt>
                <c:pt idx="1420">
                  <c:v>64.790000000000006</c:v>
                </c:pt>
                <c:pt idx="1421">
                  <c:v>64.8</c:v>
                </c:pt>
                <c:pt idx="1422">
                  <c:v>64.81</c:v>
                </c:pt>
                <c:pt idx="1423">
                  <c:v>64.819999999999993</c:v>
                </c:pt>
                <c:pt idx="1424">
                  <c:v>64.83</c:v>
                </c:pt>
                <c:pt idx="1425">
                  <c:v>64.84</c:v>
                </c:pt>
                <c:pt idx="1426">
                  <c:v>64.849999999999994</c:v>
                </c:pt>
                <c:pt idx="1427">
                  <c:v>64.86</c:v>
                </c:pt>
                <c:pt idx="1428">
                  <c:v>64.86999999999999</c:v>
                </c:pt>
                <c:pt idx="1429">
                  <c:v>64.88</c:v>
                </c:pt>
                <c:pt idx="1430">
                  <c:v>64.89</c:v>
                </c:pt>
                <c:pt idx="1431">
                  <c:v>64.900000000000006</c:v>
                </c:pt>
                <c:pt idx="1432">
                  <c:v>64.910000000000025</c:v>
                </c:pt>
                <c:pt idx="1433">
                  <c:v>64.92</c:v>
                </c:pt>
                <c:pt idx="1434">
                  <c:v>64.930000000000007</c:v>
                </c:pt>
                <c:pt idx="1435">
                  <c:v>64.940000000000026</c:v>
                </c:pt>
                <c:pt idx="1436">
                  <c:v>64.95</c:v>
                </c:pt>
                <c:pt idx="1437">
                  <c:v>64.959999999999994</c:v>
                </c:pt>
                <c:pt idx="1438">
                  <c:v>64.97</c:v>
                </c:pt>
                <c:pt idx="1439">
                  <c:v>64.98</c:v>
                </c:pt>
                <c:pt idx="1440">
                  <c:v>64.989999999999995</c:v>
                </c:pt>
                <c:pt idx="1441">
                  <c:v>65</c:v>
                </c:pt>
                <c:pt idx="1442">
                  <c:v>65.010000000000005</c:v>
                </c:pt>
                <c:pt idx="1443">
                  <c:v>65.02</c:v>
                </c:pt>
                <c:pt idx="1444">
                  <c:v>65.03</c:v>
                </c:pt>
                <c:pt idx="1445">
                  <c:v>65.040000000000006</c:v>
                </c:pt>
                <c:pt idx="1446">
                  <c:v>65.05</c:v>
                </c:pt>
                <c:pt idx="1447">
                  <c:v>65.06</c:v>
                </c:pt>
                <c:pt idx="1448">
                  <c:v>65.069999999999993</c:v>
                </c:pt>
                <c:pt idx="1449">
                  <c:v>65.08</c:v>
                </c:pt>
                <c:pt idx="1450">
                  <c:v>65.09</c:v>
                </c:pt>
                <c:pt idx="1451">
                  <c:v>65.099999999999994</c:v>
                </c:pt>
                <c:pt idx="1452">
                  <c:v>65.11</c:v>
                </c:pt>
                <c:pt idx="1453">
                  <c:v>65.11999999999999</c:v>
                </c:pt>
                <c:pt idx="1454">
                  <c:v>65.13</c:v>
                </c:pt>
                <c:pt idx="1455">
                  <c:v>65.14</c:v>
                </c:pt>
                <c:pt idx="1456">
                  <c:v>65.149999999999991</c:v>
                </c:pt>
                <c:pt idx="1457">
                  <c:v>65.16</c:v>
                </c:pt>
                <c:pt idx="1458">
                  <c:v>65.169999999999987</c:v>
                </c:pt>
                <c:pt idx="1459">
                  <c:v>65.179999999999978</c:v>
                </c:pt>
                <c:pt idx="1460">
                  <c:v>65.19</c:v>
                </c:pt>
                <c:pt idx="1461">
                  <c:v>65.2</c:v>
                </c:pt>
                <c:pt idx="1462">
                  <c:v>65.209999999999994</c:v>
                </c:pt>
                <c:pt idx="1463">
                  <c:v>65.22</c:v>
                </c:pt>
                <c:pt idx="1464">
                  <c:v>65.23</c:v>
                </c:pt>
                <c:pt idx="1465">
                  <c:v>65.239999999999995</c:v>
                </c:pt>
                <c:pt idx="1466">
                  <c:v>65.25</c:v>
                </c:pt>
                <c:pt idx="1467">
                  <c:v>65.260000000000005</c:v>
                </c:pt>
                <c:pt idx="1468">
                  <c:v>65.27</c:v>
                </c:pt>
                <c:pt idx="1469">
                  <c:v>65.28</c:v>
                </c:pt>
                <c:pt idx="1470">
                  <c:v>65.290000000000006</c:v>
                </c:pt>
                <c:pt idx="1471">
                  <c:v>65.3</c:v>
                </c:pt>
                <c:pt idx="1472">
                  <c:v>65.31</c:v>
                </c:pt>
                <c:pt idx="1473">
                  <c:v>65.319999999999993</c:v>
                </c:pt>
                <c:pt idx="1474">
                  <c:v>65.33</c:v>
                </c:pt>
                <c:pt idx="1475">
                  <c:v>65.34</c:v>
                </c:pt>
                <c:pt idx="1476">
                  <c:v>65.349999999999994</c:v>
                </c:pt>
                <c:pt idx="1477">
                  <c:v>65.36</c:v>
                </c:pt>
                <c:pt idx="1478">
                  <c:v>65.36999999999999</c:v>
                </c:pt>
                <c:pt idx="1479">
                  <c:v>65.38</c:v>
                </c:pt>
                <c:pt idx="1480">
                  <c:v>65.39</c:v>
                </c:pt>
                <c:pt idx="1481">
                  <c:v>65.400000000000006</c:v>
                </c:pt>
                <c:pt idx="1482">
                  <c:v>65.410000000000025</c:v>
                </c:pt>
                <c:pt idx="1483">
                  <c:v>65.42</c:v>
                </c:pt>
                <c:pt idx="1484">
                  <c:v>65.430000000000007</c:v>
                </c:pt>
                <c:pt idx="1485">
                  <c:v>65.440000000000026</c:v>
                </c:pt>
                <c:pt idx="1486">
                  <c:v>65.45</c:v>
                </c:pt>
                <c:pt idx="1487">
                  <c:v>65.459999999999994</c:v>
                </c:pt>
                <c:pt idx="1488">
                  <c:v>65.47</c:v>
                </c:pt>
                <c:pt idx="1489">
                  <c:v>65.48</c:v>
                </c:pt>
                <c:pt idx="1490">
                  <c:v>65.489999999999995</c:v>
                </c:pt>
                <c:pt idx="1491">
                  <c:v>65.5</c:v>
                </c:pt>
                <c:pt idx="1492">
                  <c:v>65.510000000000005</c:v>
                </c:pt>
                <c:pt idx="1493">
                  <c:v>65.52</c:v>
                </c:pt>
                <c:pt idx="1494">
                  <c:v>65.53</c:v>
                </c:pt>
                <c:pt idx="1495">
                  <c:v>65.540000000000006</c:v>
                </c:pt>
                <c:pt idx="1496">
                  <c:v>65.55</c:v>
                </c:pt>
                <c:pt idx="1497">
                  <c:v>65.56</c:v>
                </c:pt>
                <c:pt idx="1498">
                  <c:v>65.569999999999993</c:v>
                </c:pt>
                <c:pt idx="1499">
                  <c:v>65.58</c:v>
                </c:pt>
                <c:pt idx="1500">
                  <c:v>65.59</c:v>
                </c:pt>
                <c:pt idx="1501">
                  <c:v>65.599999999999994</c:v>
                </c:pt>
                <c:pt idx="1502">
                  <c:v>65.61</c:v>
                </c:pt>
                <c:pt idx="1503">
                  <c:v>65.61999999999999</c:v>
                </c:pt>
                <c:pt idx="1504">
                  <c:v>65.63</c:v>
                </c:pt>
                <c:pt idx="1505">
                  <c:v>65.64</c:v>
                </c:pt>
                <c:pt idx="1506">
                  <c:v>65.649999999999991</c:v>
                </c:pt>
                <c:pt idx="1507">
                  <c:v>65.66</c:v>
                </c:pt>
                <c:pt idx="1508">
                  <c:v>65.669999999999987</c:v>
                </c:pt>
                <c:pt idx="1509">
                  <c:v>65.679999999999978</c:v>
                </c:pt>
                <c:pt idx="1510">
                  <c:v>65.69</c:v>
                </c:pt>
                <c:pt idx="1511">
                  <c:v>65.7</c:v>
                </c:pt>
                <c:pt idx="1512">
                  <c:v>65.709999999999994</c:v>
                </c:pt>
                <c:pt idx="1513">
                  <c:v>65.72</c:v>
                </c:pt>
                <c:pt idx="1514">
                  <c:v>65.73</c:v>
                </c:pt>
                <c:pt idx="1515">
                  <c:v>65.739999999999995</c:v>
                </c:pt>
                <c:pt idx="1516">
                  <c:v>65.75</c:v>
                </c:pt>
                <c:pt idx="1517">
                  <c:v>65.760000000000005</c:v>
                </c:pt>
                <c:pt idx="1518">
                  <c:v>65.77</c:v>
                </c:pt>
                <c:pt idx="1519">
                  <c:v>65.78</c:v>
                </c:pt>
                <c:pt idx="1520">
                  <c:v>65.790000000000006</c:v>
                </c:pt>
                <c:pt idx="1521">
                  <c:v>65.8</c:v>
                </c:pt>
                <c:pt idx="1522">
                  <c:v>65.81</c:v>
                </c:pt>
                <c:pt idx="1523">
                  <c:v>65.819999999999993</c:v>
                </c:pt>
                <c:pt idx="1524">
                  <c:v>65.83</c:v>
                </c:pt>
                <c:pt idx="1525">
                  <c:v>65.84</c:v>
                </c:pt>
                <c:pt idx="1526">
                  <c:v>65.849999999999994</c:v>
                </c:pt>
                <c:pt idx="1527">
                  <c:v>65.86</c:v>
                </c:pt>
                <c:pt idx="1528">
                  <c:v>65.86999999999999</c:v>
                </c:pt>
                <c:pt idx="1529">
                  <c:v>65.88</c:v>
                </c:pt>
                <c:pt idx="1530">
                  <c:v>65.89</c:v>
                </c:pt>
                <c:pt idx="1531">
                  <c:v>65.900000000000006</c:v>
                </c:pt>
                <c:pt idx="1532">
                  <c:v>65.910000000000025</c:v>
                </c:pt>
                <c:pt idx="1533">
                  <c:v>65.92</c:v>
                </c:pt>
                <c:pt idx="1534">
                  <c:v>65.930000000000007</c:v>
                </c:pt>
                <c:pt idx="1535">
                  <c:v>65.940000000000026</c:v>
                </c:pt>
                <c:pt idx="1536">
                  <c:v>65.95</c:v>
                </c:pt>
                <c:pt idx="1537">
                  <c:v>65.959999999999994</c:v>
                </c:pt>
                <c:pt idx="1538">
                  <c:v>65.97</c:v>
                </c:pt>
                <c:pt idx="1539">
                  <c:v>65.98</c:v>
                </c:pt>
                <c:pt idx="1540">
                  <c:v>65.989999999999995</c:v>
                </c:pt>
                <c:pt idx="1541">
                  <c:v>66</c:v>
                </c:pt>
                <c:pt idx="1542">
                  <c:v>66.010000000000005</c:v>
                </c:pt>
                <c:pt idx="1543">
                  <c:v>66.02</c:v>
                </c:pt>
                <c:pt idx="1544">
                  <c:v>66.03</c:v>
                </c:pt>
                <c:pt idx="1545">
                  <c:v>66.040000000000006</c:v>
                </c:pt>
                <c:pt idx="1546">
                  <c:v>66.05</c:v>
                </c:pt>
                <c:pt idx="1547">
                  <c:v>66.06</c:v>
                </c:pt>
                <c:pt idx="1548">
                  <c:v>66.069999999999993</c:v>
                </c:pt>
                <c:pt idx="1549">
                  <c:v>66.08</c:v>
                </c:pt>
                <c:pt idx="1550">
                  <c:v>66.09</c:v>
                </c:pt>
                <c:pt idx="1551">
                  <c:v>66.099999999999994</c:v>
                </c:pt>
                <c:pt idx="1552">
                  <c:v>66.11</c:v>
                </c:pt>
                <c:pt idx="1553">
                  <c:v>66.11999999999999</c:v>
                </c:pt>
                <c:pt idx="1554">
                  <c:v>66.13</c:v>
                </c:pt>
                <c:pt idx="1555">
                  <c:v>66.14</c:v>
                </c:pt>
                <c:pt idx="1556">
                  <c:v>66.149999999999991</c:v>
                </c:pt>
                <c:pt idx="1557">
                  <c:v>66.16</c:v>
                </c:pt>
                <c:pt idx="1558">
                  <c:v>66.169999999999987</c:v>
                </c:pt>
                <c:pt idx="1559">
                  <c:v>66.179999999999978</c:v>
                </c:pt>
                <c:pt idx="1560">
                  <c:v>66.19</c:v>
                </c:pt>
                <c:pt idx="1561">
                  <c:v>66.2</c:v>
                </c:pt>
                <c:pt idx="1562">
                  <c:v>66.209999999999994</c:v>
                </c:pt>
                <c:pt idx="1563">
                  <c:v>66.22</c:v>
                </c:pt>
                <c:pt idx="1564">
                  <c:v>66.23</c:v>
                </c:pt>
                <c:pt idx="1565">
                  <c:v>66.239999999999995</c:v>
                </c:pt>
                <c:pt idx="1566">
                  <c:v>66.25</c:v>
                </c:pt>
                <c:pt idx="1567">
                  <c:v>66.260000000000005</c:v>
                </c:pt>
                <c:pt idx="1568">
                  <c:v>66.27</c:v>
                </c:pt>
                <c:pt idx="1569">
                  <c:v>66.28</c:v>
                </c:pt>
                <c:pt idx="1570">
                  <c:v>66.290000000000006</c:v>
                </c:pt>
                <c:pt idx="1571">
                  <c:v>66.3</c:v>
                </c:pt>
                <c:pt idx="1572">
                  <c:v>66.31</c:v>
                </c:pt>
                <c:pt idx="1573">
                  <c:v>66.319999999999993</c:v>
                </c:pt>
                <c:pt idx="1574">
                  <c:v>66.33</c:v>
                </c:pt>
                <c:pt idx="1575">
                  <c:v>66.34</c:v>
                </c:pt>
                <c:pt idx="1576">
                  <c:v>66.349999999999994</c:v>
                </c:pt>
                <c:pt idx="1577">
                  <c:v>66.36</c:v>
                </c:pt>
                <c:pt idx="1578">
                  <c:v>66.36999999999999</c:v>
                </c:pt>
                <c:pt idx="1579">
                  <c:v>66.38</c:v>
                </c:pt>
                <c:pt idx="1580">
                  <c:v>66.39</c:v>
                </c:pt>
                <c:pt idx="1581">
                  <c:v>66.400000000000006</c:v>
                </c:pt>
                <c:pt idx="1582">
                  <c:v>66.410000000000025</c:v>
                </c:pt>
                <c:pt idx="1583">
                  <c:v>66.42</c:v>
                </c:pt>
                <c:pt idx="1584">
                  <c:v>66.430000000000007</c:v>
                </c:pt>
                <c:pt idx="1585">
                  <c:v>66.440000000000026</c:v>
                </c:pt>
                <c:pt idx="1586">
                  <c:v>66.45</c:v>
                </c:pt>
                <c:pt idx="1587">
                  <c:v>66.459999999999994</c:v>
                </c:pt>
                <c:pt idx="1588">
                  <c:v>66.47</c:v>
                </c:pt>
                <c:pt idx="1589">
                  <c:v>66.48</c:v>
                </c:pt>
                <c:pt idx="1590">
                  <c:v>66.489999999999995</c:v>
                </c:pt>
                <c:pt idx="1591">
                  <c:v>66.5</c:v>
                </c:pt>
                <c:pt idx="1592">
                  <c:v>66.510000000000005</c:v>
                </c:pt>
                <c:pt idx="1593">
                  <c:v>66.52</c:v>
                </c:pt>
                <c:pt idx="1594">
                  <c:v>66.53</c:v>
                </c:pt>
                <c:pt idx="1595">
                  <c:v>66.540000000000006</c:v>
                </c:pt>
                <c:pt idx="1596">
                  <c:v>66.55</c:v>
                </c:pt>
                <c:pt idx="1597">
                  <c:v>66.56</c:v>
                </c:pt>
                <c:pt idx="1598">
                  <c:v>66.569999999999993</c:v>
                </c:pt>
                <c:pt idx="1599">
                  <c:v>66.58</c:v>
                </c:pt>
                <c:pt idx="1600">
                  <c:v>66.59</c:v>
                </c:pt>
                <c:pt idx="1601">
                  <c:v>66.599999999999994</c:v>
                </c:pt>
                <c:pt idx="1602">
                  <c:v>66.61</c:v>
                </c:pt>
                <c:pt idx="1603">
                  <c:v>66.61999999999999</c:v>
                </c:pt>
                <c:pt idx="1604">
                  <c:v>66.63</c:v>
                </c:pt>
                <c:pt idx="1605">
                  <c:v>66.64</c:v>
                </c:pt>
                <c:pt idx="1606">
                  <c:v>66.649999999999991</c:v>
                </c:pt>
                <c:pt idx="1607">
                  <c:v>66.66</c:v>
                </c:pt>
                <c:pt idx="1608">
                  <c:v>66.669999999999987</c:v>
                </c:pt>
                <c:pt idx="1609">
                  <c:v>66.679999999999978</c:v>
                </c:pt>
                <c:pt idx="1610">
                  <c:v>66.69</c:v>
                </c:pt>
                <c:pt idx="1611">
                  <c:v>66.7</c:v>
                </c:pt>
                <c:pt idx="1612">
                  <c:v>66.709999999999994</c:v>
                </c:pt>
                <c:pt idx="1613">
                  <c:v>66.72</c:v>
                </c:pt>
                <c:pt idx="1614">
                  <c:v>66.73</c:v>
                </c:pt>
                <c:pt idx="1615">
                  <c:v>66.739999999999995</c:v>
                </c:pt>
                <c:pt idx="1616">
                  <c:v>66.75</c:v>
                </c:pt>
                <c:pt idx="1617">
                  <c:v>66.760000000000005</c:v>
                </c:pt>
                <c:pt idx="1618">
                  <c:v>66.77</c:v>
                </c:pt>
                <c:pt idx="1619">
                  <c:v>66.78</c:v>
                </c:pt>
                <c:pt idx="1620">
                  <c:v>66.790000000000006</c:v>
                </c:pt>
                <c:pt idx="1621">
                  <c:v>66.8</c:v>
                </c:pt>
                <c:pt idx="1622">
                  <c:v>66.81</c:v>
                </c:pt>
                <c:pt idx="1623">
                  <c:v>66.819999999999993</c:v>
                </c:pt>
                <c:pt idx="1624">
                  <c:v>66.83</c:v>
                </c:pt>
                <c:pt idx="1625">
                  <c:v>66.84</c:v>
                </c:pt>
                <c:pt idx="1626">
                  <c:v>66.849999999999994</c:v>
                </c:pt>
                <c:pt idx="1627">
                  <c:v>66.86</c:v>
                </c:pt>
                <c:pt idx="1628">
                  <c:v>66.86999999999999</c:v>
                </c:pt>
                <c:pt idx="1629">
                  <c:v>66.88</c:v>
                </c:pt>
                <c:pt idx="1630">
                  <c:v>66.89</c:v>
                </c:pt>
                <c:pt idx="1631">
                  <c:v>66.900000000000006</c:v>
                </c:pt>
                <c:pt idx="1632">
                  <c:v>66.910000000000025</c:v>
                </c:pt>
                <c:pt idx="1633">
                  <c:v>66.92</c:v>
                </c:pt>
                <c:pt idx="1634">
                  <c:v>66.930000000000007</c:v>
                </c:pt>
                <c:pt idx="1635">
                  <c:v>66.940000000000026</c:v>
                </c:pt>
                <c:pt idx="1636">
                  <c:v>66.95</c:v>
                </c:pt>
                <c:pt idx="1637">
                  <c:v>66.959999999999994</c:v>
                </c:pt>
                <c:pt idx="1638">
                  <c:v>66.97</c:v>
                </c:pt>
                <c:pt idx="1639">
                  <c:v>66.98</c:v>
                </c:pt>
                <c:pt idx="1640">
                  <c:v>66.989999999999995</c:v>
                </c:pt>
                <c:pt idx="1641">
                  <c:v>67</c:v>
                </c:pt>
                <c:pt idx="1642">
                  <c:v>67.010000000000005</c:v>
                </c:pt>
                <c:pt idx="1643">
                  <c:v>67.02</c:v>
                </c:pt>
                <c:pt idx="1644">
                  <c:v>67.03</c:v>
                </c:pt>
                <c:pt idx="1645">
                  <c:v>67.040000000000006</c:v>
                </c:pt>
                <c:pt idx="1646">
                  <c:v>67.05</c:v>
                </c:pt>
                <c:pt idx="1647">
                  <c:v>67.06</c:v>
                </c:pt>
                <c:pt idx="1648">
                  <c:v>67.069999999999993</c:v>
                </c:pt>
                <c:pt idx="1649">
                  <c:v>67.08</c:v>
                </c:pt>
                <c:pt idx="1650">
                  <c:v>67.09</c:v>
                </c:pt>
                <c:pt idx="1651">
                  <c:v>67.099999999999994</c:v>
                </c:pt>
                <c:pt idx="1652">
                  <c:v>67.11</c:v>
                </c:pt>
                <c:pt idx="1653">
                  <c:v>67.11999999999999</c:v>
                </c:pt>
                <c:pt idx="1654">
                  <c:v>67.13</c:v>
                </c:pt>
                <c:pt idx="1655">
                  <c:v>67.14</c:v>
                </c:pt>
                <c:pt idx="1656">
                  <c:v>67.149999999999991</c:v>
                </c:pt>
                <c:pt idx="1657">
                  <c:v>67.16</c:v>
                </c:pt>
                <c:pt idx="1658">
                  <c:v>67.169999999999987</c:v>
                </c:pt>
                <c:pt idx="1659">
                  <c:v>67.179999999999978</c:v>
                </c:pt>
                <c:pt idx="1660">
                  <c:v>67.19</c:v>
                </c:pt>
                <c:pt idx="1661">
                  <c:v>67.2</c:v>
                </c:pt>
                <c:pt idx="1662">
                  <c:v>67.209999999999994</c:v>
                </c:pt>
                <c:pt idx="1663">
                  <c:v>67.22</c:v>
                </c:pt>
                <c:pt idx="1664">
                  <c:v>67.23</c:v>
                </c:pt>
                <c:pt idx="1665">
                  <c:v>67.239999999999995</c:v>
                </c:pt>
                <c:pt idx="1666">
                  <c:v>67.25</c:v>
                </c:pt>
                <c:pt idx="1667">
                  <c:v>67.260000000000005</c:v>
                </c:pt>
                <c:pt idx="1668">
                  <c:v>67.27</c:v>
                </c:pt>
                <c:pt idx="1669">
                  <c:v>67.28</c:v>
                </c:pt>
                <c:pt idx="1670">
                  <c:v>67.290000000000006</c:v>
                </c:pt>
                <c:pt idx="1671">
                  <c:v>67.3</c:v>
                </c:pt>
                <c:pt idx="1672">
                  <c:v>67.31</c:v>
                </c:pt>
                <c:pt idx="1673">
                  <c:v>67.319999999999993</c:v>
                </c:pt>
                <c:pt idx="1674">
                  <c:v>67.33</c:v>
                </c:pt>
                <c:pt idx="1675">
                  <c:v>67.34</c:v>
                </c:pt>
                <c:pt idx="1676">
                  <c:v>67.349999999999994</c:v>
                </c:pt>
                <c:pt idx="1677">
                  <c:v>67.36</c:v>
                </c:pt>
                <c:pt idx="1678">
                  <c:v>67.36999999999999</c:v>
                </c:pt>
                <c:pt idx="1679">
                  <c:v>67.38</c:v>
                </c:pt>
                <c:pt idx="1680">
                  <c:v>67.39</c:v>
                </c:pt>
                <c:pt idx="1681">
                  <c:v>67.400000000000006</c:v>
                </c:pt>
                <c:pt idx="1682">
                  <c:v>67.410000000000025</c:v>
                </c:pt>
                <c:pt idx="1683">
                  <c:v>67.42</c:v>
                </c:pt>
                <c:pt idx="1684">
                  <c:v>67.430000000000007</c:v>
                </c:pt>
                <c:pt idx="1685">
                  <c:v>67.440000000000026</c:v>
                </c:pt>
                <c:pt idx="1686">
                  <c:v>67.45</c:v>
                </c:pt>
                <c:pt idx="1687">
                  <c:v>67.459999999999994</c:v>
                </c:pt>
                <c:pt idx="1688">
                  <c:v>67.47</c:v>
                </c:pt>
                <c:pt idx="1689">
                  <c:v>67.48</c:v>
                </c:pt>
                <c:pt idx="1690">
                  <c:v>67.489999999999995</c:v>
                </c:pt>
                <c:pt idx="1691">
                  <c:v>67.5</c:v>
                </c:pt>
                <c:pt idx="1692">
                  <c:v>67.510000000000005</c:v>
                </c:pt>
                <c:pt idx="1693">
                  <c:v>67.52</c:v>
                </c:pt>
                <c:pt idx="1694">
                  <c:v>67.53</c:v>
                </c:pt>
                <c:pt idx="1695">
                  <c:v>67.540000000000006</c:v>
                </c:pt>
                <c:pt idx="1696">
                  <c:v>67.55</c:v>
                </c:pt>
                <c:pt idx="1697">
                  <c:v>67.56</c:v>
                </c:pt>
                <c:pt idx="1698">
                  <c:v>67.569999999999993</c:v>
                </c:pt>
                <c:pt idx="1699">
                  <c:v>67.58</c:v>
                </c:pt>
                <c:pt idx="1700">
                  <c:v>67.59</c:v>
                </c:pt>
                <c:pt idx="1701">
                  <c:v>67.599999999999994</c:v>
                </c:pt>
                <c:pt idx="1702">
                  <c:v>67.61</c:v>
                </c:pt>
                <c:pt idx="1703">
                  <c:v>67.61999999999999</c:v>
                </c:pt>
                <c:pt idx="1704">
                  <c:v>67.63</c:v>
                </c:pt>
                <c:pt idx="1705">
                  <c:v>67.64</c:v>
                </c:pt>
                <c:pt idx="1706">
                  <c:v>67.649999999999991</c:v>
                </c:pt>
                <c:pt idx="1707">
                  <c:v>67.66</c:v>
                </c:pt>
                <c:pt idx="1708">
                  <c:v>67.669999999999987</c:v>
                </c:pt>
                <c:pt idx="1709">
                  <c:v>67.679999999999978</c:v>
                </c:pt>
                <c:pt idx="1710">
                  <c:v>67.69</c:v>
                </c:pt>
                <c:pt idx="1711">
                  <c:v>67.7</c:v>
                </c:pt>
                <c:pt idx="1712">
                  <c:v>67.709999999999994</c:v>
                </c:pt>
                <c:pt idx="1713">
                  <c:v>67.72</c:v>
                </c:pt>
                <c:pt idx="1714">
                  <c:v>67.73</c:v>
                </c:pt>
                <c:pt idx="1715">
                  <c:v>67.739999999999995</c:v>
                </c:pt>
                <c:pt idx="1716">
                  <c:v>67.75</c:v>
                </c:pt>
                <c:pt idx="1717">
                  <c:v>67.760000000000005</c:v>
                </c:pt>
                <c:pt idx="1718">
                  <c:v>67.77</c:v>
                </c:pt>
                <c:pt idx="1719">
                  <c:v>67.78</c:v>
                </c:pt>
                <c:pt idx="1720">
                  <c:v>67.790000000000006</c:v>
                </c:pt>
                <c:pt idx="1721">
                  <c:v>67.8</c:v>
                </c:pt>
                <c:pt idx="1722">
                  <c:v>67.81</c:v>
                </c:pt>
                <c:pt idx="1723">
                  <c:v>67.819999999999993</c:v>
                </c:pt>
                <c:pt idx="1724">
                  <c:v>67.83</c:v>
                </c:pt>
                <c:pt idx="1725">
                  <c:v>67.84</c:v>
                </c:pt>
                <c:pt idx="1726">
                  <c:v>67.849999999999994</c:v>
                </c:pt>
                <c:pt idx="1727">
                  <c:v>67.86</c:v>
                </c:pt>
                <c:pt idx="1728">
                  <c:v>67.86999999999999</c:v>
                </c:pt>
                <c:pt idx="1729">
                  <c:v>67.88</c:v>
                </c:pt>
                <c:pt idx="1730">
                  <c:v>67.89</c:v>
                </c:pt>
                <c:pt idx="1731">
                  <c:v>67.900000000000006</c:v>
                </c:pt>
                <c:pt idx="1732">
                  <c:v>67.910000000000025</c:v>
                </c:pt>
                <c:pt idx="1733">
                  <c:v>67.92</c:v>
                </c:pt>
                <c:pt idx="1734">
                  <c:v>67.930000000000007</c:v>
                </c:pt>
                <c:pt idx="1735">
                  <c:v>67.940000000000026</c:v>
                </c:pt>
                <c:pt idx="1736">
                  <c:v>67.95</c:v>
                </c:pt>
                <c:pt idx="1737">
                  <c:v>67.959999999999994</c:v>
                </c:pt>
                <c:pt idx="1738">
                  <c:v>67.97</c:v>
                </c:pt>
                <c:pt idx="1739">
                  <c:v>67.98</c:v>
                </c:pt>
                <c:pt idx="1740">
                  <c:v>67.989999999999995</c:v>
                </c:pt>
                <c:pt idx="1741">
                  <c:v>68</c:v>
                </c:pt>
                <c:pt idx="1742">
                  <c:v>68.010000000000005</c:v>
                </c:pt>
                <c:pt idx="1743">
                  <c:v>68.02</c:v>
                </c:pt>
                <c:pt idx="1744">
                  <c:v>68.03</c:v>
                </c:pt>
                <c:pt idx="1745">
                  <c:v>68.040000000000006</c:v>
                </c:pt>
                <c:pt idx="1746">
                  <c:v>68.05</c:v>
                </c:pt>
                <c:pt idx="1747">
                  <c:v>68.06</c:v>
                </c:pt>
                <c:pt idx="1748">
                  <c:v>68.069999999999993</c:v>
                </c:pt>
                <c:pt idx="1749">
                  <c:v>68.08</c:v>
                </c:pt>
                <c:pt idx="1750">
                  <c:v>68.09</c:v>
                </c:pt>
                <c:pt idx="1751">
                  <c:v>68.099999999999994</c:v>
                </c:pt>
                <c:pt idx="1752">
                  <c:v>68.11</c:v>
                </c:pt>
                <c:pt idx="1753">
                  <c:v>68.11999999999999</c:v>
                </c:pt>
                <c:pt idx="1754">
                  <c:v>68.13</c:v>
                </c:pt>
                <c:pt idx="1755">
                  <c:v>68.14</c:v>
                </c:pt>
                <c:pt idx="1756">
                  <c:v>68.149999999999991</c:v>
                </c:pt>
                <c:pt idx="1757">
                  <c:v>68.16</c:v>
                </c:pt>
                <c:pt idx="1758">
                  <c:v>68.169999999999987</c:v>
                </c:pt>
                <c:pt idx="1759">
                  <c:v>68.179999999999978</c:v>
                </c:pt>
                <c:pt idx="1760">
                  <c:v>68.19</c:v>
                </c:pt>
                <c:pt idx="1761">
                  <c:v>68.2</c:v>
                </c:pt>
                <c:pt idx="1762">
                  <c:v>68.209999999999994</c:v>
                </c:pt>
                <c:pt idx="1763">
                  <c:v>68.22</c:v>
                </c:pt>
                <c:pt idx="1764">
                  <c:v>68.23</c:v>
                </c:pt>
                <c:pt idx="1765">
                  <c:v>68.239999999999995</c:v>
                </c:pt>
                <c:pt idx="1766">
                  <c:v>68.25</c:v>
                </c:pt>
                <c:pt idx="1767">
                  <c:v>68.260000000000005</c:v>
                </c:pt>
                <c:pt idx="1768">
                  <c:v>68.27</c:v>
                </c:pt>
                <c:pt idx="1769">
                  <c:v>68.28</c:v>
                </c:pt>
                <c:pt idx="1770">
                  <c:v>68.290000000000006</c:v>
                </c:pt>
                <c:pt idx="1771">
                  <c:v>68.3</c:v>
                </c:pt>
                <c:pt idx="1772">
                  <c:v>68.31</c:v>
                </c:pt>
                <c:pt idx="1773">
                  <c:v>68.319999999999993</c:v>
                </c:pt>
                <c:pt idx="1774">
                  <c:v>68.33</c:v>
                </c:pt>
                <c:pt idx="1775">
                  <c:v>68.34</c:v>
                </c:pt>
                <c:pt idx="1776">
                  <c:v>68.349999999999994</c:v>
                </c:pt>
                <c:pt idx="1777">
                  <c:v>68.36</c:v>
                </c:pt>
                <c:pt idx="1778">
                  <c:v>68.36999999999999</c:v>
                </c:pt>
                <c:pt idx="1779">
                  <c:v>68.38</c:v>
                </c:pt>
                <c:pt idx="1780">
                  <c:v>68.39</c:v>
                </c:pt>
                <c:pt idx="1781">
                  <c:v>68.400000000000006</c:v>
                </c:pt>
                <c:pt idx="1782">
                  <c:v>68.410000000000025</c:v>
                </c:pt>
                <c:pt idx="1783">
                  <c:v>68.42</c:v>
                </c:pt>
                <c:pt idx="1784">
                  <c:v>68.430000000000007</c:v>
                </c:pt>
                <c:pt idx="1785">
                  <c:v>68.440000000000026</c:v>
                </c:pt>
                <c:pt idx="1786">
                  <c:v>68.45</c:v>
                </c:pt>
                <c:pt idx="1787">
                  <c:v>68.459999999999994</c:v>
                </c:pt>
                <c:pt idx="1788">
                  <c:v>68.47</c:v>
                </c:pt>
                <c:pt idx="1789">
                  <c:v>68.48</c:v>
                </c:pt>
                <c:pt idx="1790">
                  <c:v>68.489999999999995</c:v>
                </c:pt>
                <c:pt idx="1791">
                  <c:v>68.5</c:v>
                </c:pt>
                <c:pt idx="1792">
                  <c:v>68.510000000000005</c:v>
                </c:pt>
                <c:pt idx="1793">
                  <c:v>68.52</c:v>
                </c:pt>
                <c:pt idx="1794">
                  <c:v>68.53</c:v>
                </c:pt>
                <c:pt idx="1795">
                  <c:v>68.540000000000006</c:v>
                </c:pt>
                <c:pt idx="1796">
                  <c:v>68.55</c:v>
                </c:pt>
                <c:pt idx="1797">
                  <c:v>68.56</c:v>
                </c:pt>
                <c:pt idx="1798">
                  <c:v>68.569999999999993</c:v>
                </c:pt>
                <c:pt idx="1799">
                  <c:v>68.58</c:v>
                </c:pt>
                <c:pt idx="1800">
                  <c:v>68.59</c:v>
                </c:pt>
                <c:pt idx="1801">
                  <c:v>68.599999999999994</c:v>
                </c:pt>
                <c:pt idx="1802">
                  <c:v>68.61</c:v>
                </c:pt>
                <c:pt idx="1803">
                  <c:v>68.61999999999999</c:v>
                </c:pt>
                <c:pt idx="1804">
                  <c:v>68.63</c:v>
                </c:pt>
                <c:pt idx="1805">
                  <c:v>68.64</c:v>
                </c:pt>
                <c:pt idx="1806">
                  <c:v>68.649999999999991</c:v>
                </c:pt>
                <c:pt idx="1807">
                  <c:v>68.66</c:v>
                </c:pt>
                <c:pt idx="1808">
                  <c:v>68.669999999999987</c:v>
                </c:pt>
                <c:pt idx="1809">
                  <c:v>68.679999999999978</c:v>
                </c:pt>
                <c:pt idx="1810">
                  <c:v>68.69</c:v>
                </c:pt>
                <c:pt idx="1811">
                  <c:v>68.7</c:v>
                </c:pt>
                <c:pt idx="1812">
                  <c:v>68.709999999999994</c:v>
                </c:pt>
                <c:pt idx="1813">
                  <c:v>68.72</c:v>
                </c:pt>
                <c:pt idx="1814">
                  <c:v>68.73</c:v>
                </c:pt>
                <c:pt idx="1815">
                  <c:v>68.739999999999995</c:v>
                </c:pt>
                <c:pt idx="1816">
                  <c:v>68.75</c:v>
                </c:pt>
                <c:pt idx="1817">
                  <c:v>68.760000000000005</c:v>
                </c:pt>
                <c:pt idx="1818">
                  <c:v>68.77</c:v>
                </c:pt>
              </c:numCache>
            </c:numRef>
          </c:xVal>
          <c:yVal>
            <c:numRef>
              <c:f>B!$H$3:$H$2889</c:f>
              <c:numCache>
                <c:formatCode>General</c:formatCode>
                <c:ptCount val="2887"/>
                <c:pt idx="0">
                  <c:v>-451.18759999999969</c:v>
                </c:pt>
                <c:pt idx="1">
                  <c:v>-432.42569999999893</c:v>
                </c:pt>
                <c:pt idx="2">
                  <c:v>-410.69889999999964</c:v>
                </c:pt>
                <c:pt idx="3">
                  <c:v>-386.46349999999899</c:v>
                </c:pt>
                <c:pt idx="4">
                  <c:v>-362.44069999999999</c:v>
                </c:pt>
                <c:pt idx="5">
                  <c:v>-338.65010000000001</c:v>
                </c:pt>
                <c:pt idx="6">
                  <c:v>-315.12279999999993</c:v>
                </c:pt>
                <c:pt idx="7">
                  <c:v>-291.88920000000002</c:v>
                </c:pt>
                <c:pt idx="8">
                  <c:v>-268.9864999999985</c:v>
                </c:pt>
                <c:pt idx="9">
                  <c:v>-246.46140000000048</c:v>
                </c:pt>
                <c:pt idx="10">
                  <c:v>-224.37110000000001</c:v>
                </c:pt>
                <c:pt idx="11">
                  <c:v>-202.7877</c:v>
                </c:pt>
                <c:pt idx="12">
                  <c:v>-181.7861</c:v>
                </c:pt>
                <c:pt idx="13">
                  <c:v>-163.63999999999999</c:v>
                </c:pt>
                <c:pt idx="14">
                  <c:v>-148.29969999999992</c:v>
                </c:pt>
                <c:pt idx="15">
                  <c:v>-135.7122</c:v>
                </c:pt>
                <c:pt idx="16">
                  <c:v>-125.8152</c:v>
                </c:pt>
                <c:pt idx="17">
                  <c:v>-118.53619999999999</c:v>
                </c:pt>
                <c:pt idx="18">
                  <c:v>-113.78720000000024</c:v>
                </c:pt>
                <c:pt idx="19">
                  <c:v>-111.4739</c:v>
                </c:pt>
                <c:pt idx="20">
                  <c:v>-47.708800000000011</c:v>
                </c:pt>
                <c:pt idx="21">
                  <c:v>-37.696100000000136</c:v>
                </c:pt>
                <c:pt idx="22">
                  <c:v>-29.731400000000001</c:v>
                </c:pt>
                <c:pt idx="23">
                  <c:v>-23.641200000000001</c:v>
                </c:pt>
                <c:pt idx="24">
                  <c:v>-19.226099999999931</c:v>
                </c:pt>
                <c:pt idx="25">
                  <c:v>-16.26769999999992</c:v>
                </c:pt>
                <c:pt idx="26">
                  <c:v>-14.530900000000001</c:v>
                </c:pt>
                <c:pt idx="27">
                  <c:v>-13.7774</c:v>
                </c:pt>
                <c:pt idx="28">
                  <c:v>-3.5834000000000001</c:v>
                </c:pt>
                <c:pt idx="29">
                  <c:v>-2.6234000000000002</c:v>
                </c:pt>
                <c:pt idx="30">
                  <c:v>-2.0579000000000001</c:v>
                </c:pt>
                <c:pt idx="31">
                  <c:v>-1.762</c:v>
                </c:pt>
                <c:pt idx="32">
                  <c:v>-1.6453</c:v>
                </c:pt>
                <c:pt idx="33">
                  <c:v>-0.34790000000000032</c:v>
                </c:pt>
                <c:pt idx="34">
                  <c:v>-0.2208</c:v>
                </c:pt>
                <c:pt idx="35">
                  <c:v>-0.14040000000000041</c:v>
                </c:pt>
                <c:pt idx="36">
                  <c:v>-8.9500000000000246E-2</c:v>
                </c:pt>
                <c:pt idx="37">
                  <c:v>-5.7200000000000001E-2</c:v>
                </c:pt>
                <c:pt idx="38">
                  <c:v>-3.6799999999999999E-2</c:v>
                </c:pt>
                <c:pt idx="39">
                  <c:v>-2.3800000000000002E-2</c:v>
                </c:pt>
                <c:pt idx="40">
                  <c:v>-1.5500000000000042E-2</c:v>
                </c:pt>
                <c:pt idx="41">
                  <c:v>-1.0200000000000001E-2</c:v>
                </c:pt>
                <c:pt idx="42">
                  <c:v>-6.800000000000017E-3</c:v>
                </c:pt>
                <c:pt idx="43">
                  <c:v>-4.6000000000000034E-3</c:v>
                </c:pt>
                <c:pt idx="44">
                  <c:v>-3.1000000000000112E-3</c:v>
                </c:pt>
                <c:pt idx="45">
                  <c:v>-2.0999999999999999E-3</c:v>
                </c:pt>
                <c:pt idx="46">
                  <c:v>-1.5000000000000039E-3</c:v>
                </c:pt>
                <c:pt idx="47">
                  <c:v>-1.1000000000000044E-3</c:v>
                </c:pt>
                <c:pt idx="48">
                  <c:v>-8.0000000000000264E-4</c:v>
                </c:pt>
                <c:pt idx="49">
                  <c:v>-5.0000000000000034E-4</c:v>
                </c:pt>
                <c:pt idx="50">
                  <c:v>-4.0000000000000034E-4</c:v>
                </c:pt>
                <c:pt idx="51">
                  <c:v>-3.0000000000000111E-4</c:v>
                </c:pt>
                <c:pt idx="52">
                  <c:v>-2.0000000000000052E-4</c:v>
                </c:pt>
                <c:pt idx="53">
                  <c:v>-2.0000000000000052E-4</c:v>
                </c:pt>
                <c:pt idx="54">
                  <c:v>-1.0000000000000044E-4</c:v>
                </c:pt>
                <c:pt idx="55">
                  <c:v>-1.0000000000000044E-4</c:v>
                </c:pt>
                <c:pt idx="56">
                  <c:v>-1.0000000000000044E-4</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-1.0000000000000044E-4</c:v>
                </c:pt>
                <c:pt idx="91">
                  <c:v>-2.0000000000000052E-4</c:v>
                </c:pt>
                <c:pt idx="92">
                  <c:v>-2.0000000000000052E-4</c:v>
                </c:pt>
                <c:pt idx="93">
                  <c:v>-3.0000000000000111E-4</c:v>
                </c:pt>
                <c:pt idx="94">
                  <c:v>-3.0000000000000111E-4</c:v>
                </c:pt>
                <c:pt idx="95">
                  <c:v>-4.0000000000000034E-4</c:v>
                </c:pt>
                <c:pt idx="96">
                  <c:v>-4.0000000000000034E-4</c:v>
                </c:pt>
                <c:pt idx="97">
                  <c:v>-5.0000000000000034E-4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formatCode="0.00E+00">
                  <c:v>1.0000000000000044E-4</c:v>
                </c:pt>
                <c:pt idx="121" formatCode="0.00E+00">
                  <c:v>1.0000000000000044E-4</c:v>
                </c:pt>
                <c:pt idx="122" formatCode="0.00E+00">
                  <c:v>1.0000000000000044E-4</c:v>
                </c:pt>
                <c:pt idx="123" formatCode="0.00E+00">
                  <c:v>1.0000000000000044E-4</c:v>
                </c:pt>
                <c:pt idx="124" formatCode="0.00E+00">
                  <c:v>1.0000000000000044E-4</c:v>
                </c:pt>
                <c:pt idx="125" formatCode="0.00E+00">
                  <c:v>1.0000000000000044E-4</c:v>
                </c:pt>
                <c:pt idx="126" formatCode="0.00E+00">
                  <c:v>1.0000000000000044E-4</c:v>
                </c:pt>
                <c:pt idx="127" formatCode="0.00E+00">
                  <c:v>1.0000000000000044E-4</c:v>
                </c:pt>
                <c:pt idx="128" formatCode="0.00E+00">
                  <c:v>1.0000000000000044E-4</c:v>
                </c:pt>
                <c:pt idx="129" formatCode="0.00E+00">
                  <c:v>1.0000000000000044E-4</c:v>
                </c:pt>
                <c:pt idx="130" formatCode="0.00E+00">
                  <c:v>1.0000000000000044E-4</c:v>
                </c:pt>
                <c:pt idx="131" formatCode="0.00E+00">
                  <c:v>1.0000000000000044E-4</c:v>
                </c:pt>
                <c:pt idx="132" formatCode="0.00E+00">
                  <c:v>1.0000000000000044E-4</c:v>
                </c:pt>
                <c:pt idx="133" formatCode="0.00E+00">
                  <c:v>1.0000000000000044E-4</c:v>
                </c:pt>
                <c:pt idx="134" formatCode="0.00E+00">
                  <c:v>1.0000000000000044E-4</c:v>
                </c:pt>
                <c:pt idx="135" formatCode="0.00E+00">
                  <c:v>1.0000000000000044E-4</c:v>
                </c:pt>
                <c:pt idx="136" formatCode="0.00E+00">
                  <c:v>1.0000000000000044E-4</c:v>
                </c:pt>
                <c:pt idx="137" formatCode="0.00E+00">
                  <c:v>1.0000000000000044E-4</c:v>
                </c:pt>
                <c:pt idx="138" formatCode="0.00E+00">
                  <c:v>1.0000000000000044E-4</c:v>
                </c:pt>
                <c:pt idx="139" formatCode="0.00E+00">
                  <c:v>1.0000000000000044E-4</c:v>
                </c:pt>
                <c:pt idx="140" formatCode="0.00E+00">
                  <c:v>1.0000000000000044E-4</c:v>
                </c:pt>
                <c:pt idx="141" formatCode="0.00E+00">
                  <c:v>1.0000000000000044E-4</c:v>
                </c:pt>
                <c:pt idx="142" formatCode="0.00E+00">
                  <c:v>1.0000000000000044E-4</c:v>
                </c:pt>
                <c:pt idx="143" formatCode="0.00E+00">
                  <c:v>1.0000000000000044E-4</c:v>
                </c:pt>
                <c:pt idx="144" formatCode="0.00E+00">
                  <c:v>1.0000000000000044E-4</c:v>
                </c:pt>
                <c:pt idx="145" formatCode="0.00E+00">
                  <c:v>1.0000000000000044E-4</c:v>
                </c:pt>
                <c:pt idx="146" formatCode="0.00E+00">
                  <c:v>1.0000000000000044E-4</c:v>
                </c:pt>
                <c:pt idx="147" formatCode="0.00E+00">
                  <c:v>1.0000000000000044E-4</c:v>
                </c:pt>
                <c:pt idx="148" formatCode="0.00E+00">
                  <c:v>1.0000000000000044E-4</c:v>
                </c:pt>
                <c:pt idx="149" formatCode="0.00E+00">
                  <c:v>1.0000000000000044E-4</c:v>
                </c:pt>
                <c:pt idx="150" formatCode="0.00E+0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0</c:v>
                </c:pt>
                <c:pt idx="181">
                  <c:v>0</c:v>
                </c:pt>
                <c:pt idx="182">
                  <c:v>0</c:v>
                </c:pt>
                <c:pt idx="183">
                  <c:v>0</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0</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0</c:v>
                </c:pt>
                <c:pt idx="239">
                  <c:v>0</c:v>
                </c:pt>
                <c:pt idx="240">
                  <c:v>0</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0</c:v>
                </c:pt>
                <c:pt idx="252">
                  <c:v>0</c:v>
                </c:pt>
                <c:pt idx="253">
                  <c:v>0</c:v>
                </c:pt>
                <c:pt idx="254">
                  <c:v>0</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0</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0</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0</c:v>
                </c:pt>
                <c:pt idx="499">
                  <c:v>0</c:v>
                </c:pt>
                <c:pt idx="500">
                  <c:v>0</c:v>
                </c:pt>
                <c:pt idx="501">
                  <c:v>0</c:v>
                </c:pt>
                <c:pt idx="502">
                  <c:v>0</c:v>
                </c:pt>
                <c:pt idx="503">
                  <c:v>0</c:v>
                </c:pt>
                <c:pt idx="504">
                  <c:v>0</c:v>
                </c:pt>
                <c:pt idx="505">
                  <c:v>0</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0</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0</c:v>
                </c:pt>
                <c:pt idx="643">
                  <c:v>1.0000000000000044E-4</c:v>
                </c:pt>
                <c:pt idx="644">
                  <c:v>1.0000000000000044E-4</c:v>
                </c:pt>
                <c:pt idx="645">
                  <c:v>1.0000000000000044E-4</c:v>
                </c:pt>
                <c:pt idx="646">
                  <c:v>1.0000000000000044E-4</c:v>
                </c:pt>
                <c:pt idx="647">
                  <c:v>1.0000000000000044E-4</c:v>
                </c:pt>
                <c:pt idx="648">
                  <c:v>1.0000000000000044E-4</c:v>
                </c:pt>
                <c:pt idx="649">
                  <c:v>0</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0</c:v>
                </c:pt>
                <c:pt idx="914">
                  <c:v>1.0000000000000044E-4</c:v>
                </c:pt>
                <c:pt idx="915">
                  <c:v>0</c:v>
                </c:pt>
                <c:pt idx="916">
                  <c:v>1.0000000000000044E-4</c:v>
                </c:pt>
                <c:pt idx="917">
                  <c:v>1.0000000000000044E-4</c:v>
                </c:pt>
                <c:pt idx="918">
                  <c:v>1.0000000000000044E-4</c:v>
                </c:pt>
                <c:pt idx="919">
                  <c:v>0</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0</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0</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0</c:v>
                </c:pt>
                <c:pt idx="1322">
                  <c:v>0</c:v>
                </c:pt>
                <c:pt idx="1323">
                  <c:v>1.0000000000000044E-4</c:v>
                </c:pt>
                <c:pt idx="1324">
                  <c:v>1.0000000000000044E-4</c:v>
                </c:pt>
                <c:pt idx="1325">
                  <c:v>0</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0</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0</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0</c:v>
                </c:pt>
                <c:pt idx="1415">
                  <c:v>0</c:v>
                </c:pt>
                <c:pt idx="1416">
                  <c:v>0</c:v>
                </c:pt>
                <c:pt idx="1417">
                  <c:v>0</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2.0000000000000052E-4</c:v>
                </c:pt>
                <c:pt idx="1561">
                  <c:v>2.0000000000000052E-4</c:v>
                </c:pt>
                <c:pt idx="1562">
                  <c:v>2.0000000000000052E-4</c:v>
                </c:pt>
                <c:pt idx="1563">
                  <c:v>2.0000000000000052E-4</c:v>
                </c:pt>
                <c:pt idx="1564">
                  <c:v>2.0000000000000052E-4</c:v>
                </c:pt>
                <c:pt idx="1565">
                  <c:v>2.0000000000000052E-4</c:v>
                </c:pt>
                <c:pt idx="1566">
                  <c:v>2.0000000000000052E-4</c:v>
                </c:pt>
                <c:pt idx="1567">
                  <c:v>2.0000000000000052E-4</c:v>
                </c:pt>
                <c:pt idx="1568">
                  <c:v>2.0000000000000052E-4</c:v>
                </c:pt>
                <c:pt idx="1569">
                  <c:v>2.0000000000000052E-4</c:v>
                </c:pt>
                <c:pt idx="1570">
                  <c:v>2.0000000000000052E-4</c:v>
                </c:pt>
                <c:pt idx="1571">
                  <c:v>2.0000000000000052E-4</c:v>
                </c:pt>
                <c:pt idx="1572">
                  <c:v>2.0000000000000052E-4</c:v>
                </c:pt>
                <c:pt idx="1573">
                  <c:v>2.0000000000000052E-4</c:v>
                </c:pt>
                <c:pt idx="1574">
                  <c:v>2.0000000000000052E-4</c:v>
                </c:pt>
                <c:pt idx="1575">
                  <c:v>2.0000000000000052E-4</c:v>
                </c:pt>
                <c:pt idx="1576">
                  <c:v>3.0000000000000111E-4</c:v>
                </c:pt>
                <c:pt idx="1577">
                  <c:v>3.0000000000000111E-4</c:v>
                </c:pt>
                <c:pt idx="1578">
                  <c:v>3.0000000000000111E-4</c:v>
                </c:pt>
                <c:pt idx="1579">
                  <c:v>3.0000000000000111E-4</c:v>
                </c:pt>
                <c:pt idx="1580">
                  <c:v>3.0000000000000111E-4</c:v>
                </c:pt>
                <c:pt idx="1581">
                  <c:v>3.0000000000000111E-4</c:v>
                </c:pt>
                <c:pt idx="1582">
                  <c:v>3.0000000000000111E-4</c:v>
                </c:pt>
                <c:pt idx="1583">
                  <c:v>3.0000000000000111E-4</c:v>
                </c:pt>
                <c:pt idx="1584">
                  <c:v>3.0000000000000111E-4</c:v>
                </c:pt>
                <c:pt idx="1585">
                  <c:v>3.0000000000000111E-4</c:v>
                </c:pt>
                <c:pt idx="1586">
                  <c:v>3.0000000000000111E-4</c:v>
                </c:pt>
                <c:pt idx="1587">
                  <c:v>3.0000000000000111E-4</c:v>
                </c:pt>
                <c:pt idx="1588">
                  <c:v>3.0000000000000111E-4</c:v>
                </c:pt>
                <c:pt idx="1589">
                  <c:v>3.0000000000000111E-4</c:v>
                </c:pt>
                <c:pt idx="1590">
                  <c:v>3.0000000000000111E-4</c:v>
                </c:pt>
                <c:pt idx="1591">
                  <c:v>3.0000000000000111E-4</c:v>
                </c:pt>
                <c:pt idx="1592">
                  <c:v>3.0000000000000111E-4</c:v>
                </c:pt>
                <c:pt idx="1593">
                  <c:v>4.0000000000000034E-4</c:v>
                </c:pt>
                <c:pt idx="1594">
                  <c:v>4.0000000000000034E-4</c:v>
                </c:pt>
                <c:pt idx="1595">
                  <c:v>4.0000000000000034E-4</c:v>
                </c:pt>
                <c:pt idx="1596">
                  <c:v>4.0000000000000034E-4</c:v>
                </c:pt>
                <c:pt idx="1597">
                  <c:v>4.0000000000000034E-4</c:v>
                </c:pt>
                <c:pt idx="1598">
                  <c:v>4.0000000000000034E-4</c:v>
                </c:pt>
                <c:pt idx="1599">
                  <c:v>4.0000000000000034E-4</c:v>
                </c:pt>
                <c:pt idx="1600">
                  <c:v>4.0000000000000034E-4</c:v>
                </c:pt>
                <c:pt idx="1601">
                  <c:v>4.0000000000000034E-4</c:v>
                </c:pt>
                <c:pt idx="1602">
                  <c:v>4.0000000000000034E-4</c:v>
                </c:pt>
                <c:pt idx="1603">
                  <c:v>4.0000000000000034E-4</c:v>
                </c:pt>
                <c:pt idx="1604">
                  <c:v>4.0000000000000034E-4</c:v>
                </c:pt>
                <c:pt idx="1605">
                  <c:v>4.0000000000000034E-4</c:v>
                </c:pt>
                <c:pt idx="1606">
                  <c:v>4.0000000000000034E-4</c:v>
                </c:pt>
                <c:pt idx="1607">
                  <c:v>5.0000000000000034E-4</c:v>
                </c:pt>
                <c:pt idx="1608">
                  <c:v>5.0000000000000034E-4</c:v>
                </c:pt>
                <c:pt idx="1609">
                  <c:v>5.0000000000000034E-4</c:v>
                </c:pt>
                <c:pt idx="1610">
                  <c:v>5.0000000000000034E-4</c:v>
                </c:pt>
                <c:pt idx="1611">
                  <c:v>5.0000000000000034E-4</c:v>
                </c:pt>
                <c:pt idx="1612">
                  <c:v>5.0000000000000034E-4</c:v>
                </c:pt>
                <c:pt idx="1613">
                  <c:v>6.0000000000000222E-4</c:v>
                </c:pt>
                <c:pt idx="1614">
                  <c:v>6.0000000000000222E-4</c:v>
                </c:pt>
                <c:pt idx="1615">
                  <c:v>6.0000000000000222E-4</c:v>
                </c:pt>
                <c:pt idx="1616">
                  <c:v>6.0000000000000222E-4</c:v>
                </c:pt>
                <c:pt idx="1617">
                  <c:v>6.0000000000000222E-4</c:v>
                </c:pt>
                <c:pt idx="1618">
                  <c:v>6.0000000000000222E-4</c:v>
                </c:pt>
                <c:pt idx="1619">
                  <c:v>6.0000000000000222E-4</c:v>
                </c:pt>
                <c:pt idx="1620">
                  <c:v>6.0000000000000222E-4</c:v>
                </c:pt>
                <c:pt idx="1621">
                  <c:v>6.0000000000000222E-4</c:v>
                </c:pt>
                <c:pt idx="1622">
                  <c:v>6.0000000000000222E-4</c:v>
                </c:pt>
                <c:pt idx="1623">
                  <c:v>6.0000000000000222E-4</c:v>
                </c:pt>
                <c:pt idx="1624">
                  <c:v>7.0000000000000249E-4</c:v>
                </c:pt>
                <c:pt idx="1625">
                  <c:v>7.0000000000000249E-4</c:v>
                </c:pt>
                <c:pt idx="1626">
                  <c:v>7.0000000000000249E-4</c:v>
                </c:pt>
                <c:pt idx="1627">
                  <c:v>7.0000000000000249E-4</c:v>
                </c:pt>
                <c:pt idx="1628">
                  <c:v>7.0000000000000249E-4</c:v>
                </c:pt>
                <c:pt idx="1629">
                  <c:v>8.0000000000000264E-4</c:v>
                </c:pt>
                <c:pt idx="1630">
                  <c:v>8.0000000000000264E-4</c:v>
                </c:pt>
                <c:pt idx="1631">
                  <c:v>8.0000000000000264E-4</c:v>
                </c:pt>
                <c:pt idx="1632">
                  <c:v>8.0000000000000264E-4</c:v>
                </c:pt>
                <c:pt idx="1633">
                  <c:v>8.0000000000000264E-4</c:v>
                </c:pt>
                <c:pt idx="1634">
                  <c:v>8.0000000000000264E-4</c:v>
                </c:pt>
                <c:pt idx="1635">
                  <c:v>8.0000000000000264E-4</c:v>
                </c:pt>
                <c:pt idx="1636">
                  <c:v>8.0000000000000264E-4</c:v>
                </c:pt>
                <c:pt idx="1637">
                  <c:v>9.0000000000000247E-4</c:v>
                </c:pt>
                <c:pt idx="1638">
                  <c:v>9.0000000000000247E-4</c:v>
                </c:pt>
                <c:pt idx="1639">
                  <c:v>9.0000000000000247E-4</c:v>
                </c:pt>
                <c:pt idx="1640">
                  <c:v>9.0000000000000247E-4</c:v>
                </c:pt>
                <c:pt idx="1641">
                  <c:v>9.0000000000000247E-4</c:v>
                </c:pt>
                <c:pt idx="1642">
                  <c:v>9.0000000000000247E-4</c:v>
                </c:pt>
                <c:pt idx="1643">
                  <c:v>1.0000000000000039E-3</c:v>
                </c:pt>
                <c:pt idx="1644">
                  <c:v>1.0000000000000039E-3</c:v>
                </c:pt>
                <c:pt idx="1645">
                  <c:v>1.0000000000000039E-3</c:v>
                </c:pt>
                <c:pt idx="1646">
                  <c:v>1.0000000000000039E-3</c:v>
                </c:pt>
                <c:pt idx="1647">
                  <c:v>1.0000000000000039E-3</c:v>
                </c:pt>
                <c:pt idx="1648">
                  <c:v>1.0000000000000039E-3</c:v>
                </c:pt>
                <c:pt idx="1649">
                  <c:v>1.0000000000000039E-3</c:v>
                </c:pt>
                <c:pt idx="1650">
                  <c:v>1.0000000000000039E-3</c:v>
                </c:pt>
                <c:pt idx="1651">
                  <c:v>1.0000000000000039E-3</c:v>
                </c:pt>
                <c:pt idx="1652">
                  <c:v>1.0000000000000039E-3</c:v>
                </c:pt>
                <c:pt idx="1653">
                  <c:v>1.1000000000000044E-3</c:v>
                </c:pt>
                <c:pt idx="1654">
                  <c:v>1.1000000000000044E-3</c:v>
                </c:pt>
                <c:pt idx="1655">
                  <c:v>1.1000000000000044E-3</c:v>
                </c:pt>
                <c:pt idx="1656">
                  <c:v>1.1999999999999999E-3</c:v>
                </c:pt>
                <c:pt idx="1657">
                  <c:v>1.1999999999999999E-3</c:v>
                </c:pt>
                <c:pt idx="1658">
                  <c:v>1.1999999999999999E-3</c:v>
                </c:pt>
                <c:pt idx="1659">
                  <c:v>1.1999999999999999E-3</c:v>
                </c:pt>
                <c:pt idx="1660">
                  <c:v>1.2999999999999978E-3</c:v>
                </c:pt>
                <c:pt idx="1661">
                  <c:v>1.2999999999999978E-3</c:v>
                </c:pt>
                <c:pt idx="1662">
                  <c:v>1.4000000000000037E-3</c:v>
                </c:pt>
                <c:pt idx="1663">
                  <c:v>1.2999999999999978E-3</c:v>
                </c:pt>
                <c:pt idx="1664">
                  <c:v>1.4000000000000037E-3</c:v>
                </c:pt>
                <c:pt idx="1665">
                  <c:v>1.4000000000000037E-3</c:v>
                </c:pt>
                <c:pt idx="1666">
                  <c:v>1.5000000000000039E-3</c:v>
                </c:pt>
                <c:pt idx="1667">
                  <c:v>1.6000000000000064E-3</c:v>
                </c:pt>
                <c:pt idx="1668">
                  <c:v>1.6000000000000064E-3</c:v>
                </c:pt>
                <c:pt idx="1669">
                  <c:v>1.6000000000000064E-3</c:v>
                </c:pt>
                <c:pt idx="1670">
                  <c:v>1.5000000000000039E-3</c:v>
                </c:pt>
                <c:pt idx="1671">
                  <c:v>1.6000000000000064E-3</c:v>
                </c:pt>
                <c:pt idx="1672">
                  <c:v>1.6000000000000064E-3</c:v>
                </c:pt>
                <c:pt idx="1673">
                  <c:v>1.6000000000000064E-3</c:v>
                </c:pt>
                <c:pt idx="1674">
                  <c:v>1.6000000000000064E-3</c:v>
                </c:pt>
                <c:pt idx="1675">
                  <c:v>1.6000000000000064E-3</c:v>
                </c:pt>
                <c:pt idx="1676">
                  <c:v>1.6000000000000064E-3</c:v>
                </c:pt>
                <c:pt idx="1677">
                  <c:v>1.7000000000000049E-3</c:v>
                </c:pt>
                <c:pt idx="1678">
                  <c:v>1.800000000000006E-3</c:v>
                </c:pt>
                <c:pt idx="1679">
                  <c:v>1.800000000000006E-3</c:v>
                </c:pt>
                <c:pt idx="1680">
                  <c:v>1.9000000000000085E-3</c:v>
                </c:pt>
                <c:pt idx="1681">
                  <c:v>1.9000000000000085E-3</c:v>
                </c:pt>
                <c:pt idx="1682">
                  <c:v>2.0000000000000052E-3</c:v>
                </c:pt>
                <c:pt idx="1683">
                  <c:v>2.0999999999999999E-3</c:v>
                </c:pt>
                <c:pt idx="1684">
                  <c:v>2.0999999999999999E-3</c:v>
                </c:pt>
                <c:pt idx="1685">
                  <c:v>2.2000000000000079E-3</c:v>
                </c:pt>
                <c:pt idx="1686">
                  <c:v>2.2000000000000079E-3</c:v>
                </c:pt>
                <c:pt idx="1687">
                  <c:v>2.2000000000000079E-3</c:v>
                </c:pt>
                <c:pt idx="1688">
                  <c:v>2.2000000000000079E-3</c:v>
                </c:pt>
                <c:pt idx="1689">
                  <c:v>2.2000000000000079E-3</c:v>
                </c:pt>
                <c:pt idx="1690">
                  <c:v>2.2000000000000079E-3</c:v>
                </c:pt>
                <c:pt idx="1691">
                  <c:v>2.3000000000000052E-3</c:v>
                </c:pt>
                <c:pt idx="1692">
                  <c:v>2.2000000000000079E-3</c:v>
                </c:pt>
                <c:pt idx="1693">
                  <c:v>2.3000000000000052E-3</c:v>
                </c:pt>
                <c:pt idx="1694">
                  <c:v>2.3000000000000052E-3</c:v>
                </c:pt>
                <c:pt idx="1695">
                  <c:v>2.2000000000000079E-3</c:v>
                </c:pt>
                <c:pt idx="1696">
                  <c:v>2.3000000000000052E-3</c:v>
                </c:pt>
                <c:pt idx="1697">
                  <c:v>2.3000000000000052E-3</c:v>
                </c:pt>
                <c:pt idx="1698">
                  <c:v>2.3999999999999998E-3</c:v>
                </c:pt>
                <c:pt idx="1699">
                  <c:v>2.5000000000000079E-3</c:v>
                </c:pt>
                <c:pt idx="1700">
                  <c:v>2.5000000000000079E-3</c:v>
                </c:pt>
                <c:pt idx="1701">
                  <c:v>2.5999999999999999E-3</c:v>
                </c:pt>
                <c:pt idx="1702">
                  <c:v>2.5999999999999999E-3</c:v>
                </c:pt>
                <c:pt idx="1703">
                  <c:v>2.7000000000000088E-3</c:v>
                </c:pt>
                <c:pt idx="1704">
                  <c:v>2.8000000000000052E-3</c:v>
                </c:pt>
                <c:pt idx="1705">
                  <c:v>2.8999999999999998E-3</c:v>
                </c:pt>
                <c:pt idx="1706">
                  <c:v>3.0000000000000079E-3</c:v>
                </c:pt>
                <c:pt idx="1707">
                  <c:v>3.0000000000000079E-3</c:v>
                </c:pt>
                <c:pt idx="1708">
                  <c:v>3.0000000000000079E-3</c:v>
                </c:pt>
                <c:pt idx="1709">
                  <c:v>3.1000000000000112E-3</c:v>
                </c:pt>
                <c:pt idx="1710">
                  <c:v>3.2000000000000123E-3</c:v>
                </c:pt>
                <c:pt idx="1711">
                  <c:v>3.2000000000000123E-3</c:v>
                </c:pt>
                <c:pt idx="1712">
                  <c:v>3.2000000000000123E-3</c:v>
                </c:pt>
                <c:pt idx="1713">
                  <c:v>3.1000000000000112E-3</c:v>
                </c:pt>
                <c:pt idx="1714">
                  <c:v>3.1000000000000112E-3</c:v>
                </c:pt>
                <c:pt idx="1715">
                  <c:v>3.0000000000000079E-3</c:v>
                </c:pt>
                <c:pt idx="1716">
                  <c:v>3.3000000000000052E-3</c:v>
                </c:pt>
                <c:pt idx="1717">
                  <c:v>3.4000000000000094E-3</c:v>
                </c:pt>
                <c:pt idx="1718">
                  <c:v>3.4000000000000094E-3</c:v>
                </c:pt>
                <c:pt idx="1719">
                  <c:v>3.4000000000000094E-3</c:v>
                </c:pt>
                <c:pt idx="1720">
                  <c:v>3.6000000000000112E-3</c:v>
                </c:pt>
                <c:pt idx="1721">
                  <c:v>3.8000000000000052E-3</c:v>
                </c:pt>
                <c:pt idx="1722">
                  <c:v>3.9000000000000094E-3</c:v>
                </c:pt>
                <c:pt idx="1723">
                  <c:v>4.0000000000000114E-3</c:v>
                </c:pt>
                <c:pt idx="1724">
                  <c:v>4.0000000000000114E-3</c:v>
                </c:pt>
                <c:pt idx="1725">
                  <c:v>4.3000000000000104E-3</c:v>
                </c:pt>
                <c:pt idx="1726">
                  <c:v>4.3000000000000104E-3</c:v>
                </c:pt>
                <c:pt idx="1727">
                  <c:v>4.4000000000000124E-3</c:v>
                </c:pt>
                <c:pt idx="1728">
                  <c:v>4.6000000000000034E-3</c:v>
                </c:pt>
                <c:pt idx="1729">
                  <c:v>4.8000000000000004E-3</c:v>
                </c:pt>
                <c:pt idx="1730">
                  <c:v>5.0000000000000114E-3</c:v>
                </c:pt>
                <c:pt idx="1731">
                  <c:v>5.3000000000000104E-3</c:v>
                </c:pt>
                <c:pt idx="1732">
                  <c:v>5.4000000000000124E-3</c:v>
                </c:pt>
                <c:pt idx="1733">
                  <c:v>5.4000000000000124E-3</c:v>
                </c:pt>
                <c:pt idx="1734">
                  <c:v>5.7000000000000123E-3</c:v>
                </c:pt>
                <c:pt idx="1735">
                  <c:v>5.8000000000000013E-3</c:v>
                </c:pt>
                <c:pt idx="1736">
                  <c:v>5.9000000000000198E-3</c:v>
                </c:pt>
                <c:pt idx="1737">
                  <c:v>5.8000000000000013E-3</c:v>
                </c:pt>
                <c:pt idx="1738">
                  <c:v>5.9000000000000198E-3</c:v>
                </c:pt>
                <c:pt idx="1739">
                  <c:v>6.1000000000000004E-3</c:v>
                </c:pt>
                <c:pt idx="1740">
                  <c:v>6.1000000000000004E-3</c:v>
                </c:pt>
                <c:pt idx="1741">
                  <c:v>6.2000000000000189E-3</c:v>
                </c:pt>
                <c:pt idx="1742">
                  <c:v>6.1000000000000004E-3</c:v>
                </c:pt>
                <c:pt idx="1743">
                  <c:v>6.2000000000000189E-3</c:v>
                </c:pt>
                <c:pt idx="1744">
                  <c:v>6.3000000000000113E-3</c:v>
                </c:pt>
                <c:pt idx="1745">
                  <c:v>6.5000000000000179E-3</c:v>
                </c:pt>
                <c:pt idx="1746">
                  <c:v>6.400000000000022E-3</c:v>
                </c:pt>
                <c:pt idx="1747">
                  <c:v>6.6000000000000034E-3</c:v>
                </c:pt>
                <c:pt idx="1748">
                  <c:v>7.1000000000000004E-3</c:v>
                </c:pt>
                <c:pt idx="1749">
                  <c:v>7.3000000000000113E-3</c:v>
                </c:pt>
                <c:pt idx="1750">
                  <c:v>7.7000000000000237E-3</c:v>
                </c:pt>
                <c:pt idx="1751">
                  <c:v>8.1000000000000048E-3</c:v>
                </c:pt>
                <c:pt idx="1752">
                  <c:v>8.7000000000000046E-3</c:v>
                </c:pt>
                <c:pt idx="1753">
                  <c:v>9.0000000000000028E-3</c:v>
                </c:pt>
                <c:pt idx="1754">
                  <c:v>9.4000000000000247E-3</c:v>
                </c:pt>
                <c:pt idx="1755">
                  <c:v>9.9000000000000268E-3</c:v>
                </c:pt>
                <c:pt idx="1756">
                  <c:v>1.0300000000000005E-2</c:v>
                </c:pt>
                <c:pt idx="1757">
                  <c:v>1.0800000000000021E-2</c:v>
                </c:pt>
                <c:pt idx="1758">
                  <c:v>1.0800000000000021E-2</c:v>
                </c:pt>
                <c:pt idx="1759">
                  <c:v>1.1800000000000054E-2</c:v>
                </c:pt>
                <c:pt idx="1760">
                  <c:v>1.1599999999999996E-2</c:v>
                </c:pt>
                <c:pt idx="1761">
                  <c:v>1.1700000000000052E-2</c:v>
                </c:pt>
                <c:pt idx="1762">
                  <c:v>1.2900000000000003E-2</c:v>
                </c:pt>
                <c:pt idx="1763">
                  <c:v>1.3200000000000042E-2</c:v>
                </c:pt>
                <c:pt idx="1764">
                  <c:v>1.3500000000000045E-2</c:v>
                </c:pt>
                <c:pt idx="1765">
                  <c:v>1.3899999999999999E-2</c:v>
                </c:pt>
                <c:pt idx="1766">
                  <c:v>1.5500000000000042E-2</c:v>
                </c:pt>
                <c:pt idx="1767">
                  <c:v>1.5500000000000042E-2</c:v>
                </c:pt>
                <c:pt idx="1768">
                  <c:v>1.6600000000000066E-2</c:v>
                </c:pt>
                <c:pt idx="1769">
                  <c:v>1.7899999999999999E-2</c:v>
                </c:pt>
                <c:pt idx="1770">
                  <c:v>1.8400000000000041E-2</c:v>
                </c:pt>
                <c:pt idx="1771">
                  <c:v>1.9599999999999999E-2</c:v>
                </c:pt>
                <c:pt idx="1772">
                  <c:v>2.1200000000000042E-2</c:v>
                </c:pt>
                <c:pt idx="1773">
                  <c:v>2.2800000000000094E-2</c:v>
                </c:pt>
                <c:pt idx="1774">
                  <c:v>2.2900000000000011E-2</c:v>
                </c:pt>
                <c:pt idx="1775">
                  <c:v>2.3400000000000001E-2</c:v>
                </c:pt>
                <c:pt idx="1776">
                  <c:v>2.7000000000000086E-2</c:v>
                </c:pt>
                <c:pt idx="1777">
                  <c:v>2.81E-2</c:v>
                </c:pt>
                <c:pt idx="1778">
                  <c:v>2.9100000000000001E-2</c:v>
                </c:pt>
                <c:pt idx="1779">
                  <c:v>3.0000000000000002E-2</c:v>
                </c:pt>
                <c:pt idx="1780">
                  <c:v>3.1800000000000002E-2</c:v>
                </c:pt>
                <c:pt idx="1781">
                  <c:v>3.5099999999999999E-2</c:v>
                </c:pt>
                <c:pt idx="1782">
                  <c:v>3.9300000000000002E-2</c:v>
                </c:pt>
                <c:pt idx="1783">
                  <c:v>4.4400000000000113E-2</c:v>
                </c:pt>
                <c:pt idx="1784">
                  <c:v>4.5400000000000003E-2</c:v>
                </c:pt>
                <c:pt idx="1785">
                  <c:v>5.1700000000000003E-2</c:v>
                </c:pt>
                <c:pt idx="1786">
                  <c:v>5.4700000000000193E-2</c:v>
                </c:pt>
                <c:pt idx="1787">
                  <c:v>6.1699999999999998E-2</c:v>
                </c:pt>
                <c:pt idx="1788">
                  <c:v>6.3200000000000006E-2</c:v>
                </c:pt>
                <c:pt idx="1789">
                  <c:v>6.9400000000000114E-2</c:v>
                </c:pt>
                <c:pt idx="1790">
                  <c:v>7.4900000000000022E-2</c:v>
                </c:pt>
                <c:pt idx="1791">
                  <c:v>8.3400000000000002E-2</c:v>
                </c:pt>
                <c:pt idx="1792">
                  <c:v>9.4000000000000028E-2</c:v>
                </c:pt>
                <c:pt idx="1793">
                  <c:v>0.10560000000000012</c:v>
                </c:pt>
                <c:pt idx="1794">
                  <c:v>0.12139999999999998</c:v>
                </c:pt>
                <c:pt idx="1795">
                  <c:v>0.13270000000000001</c:v>
                </c:pt>
                <c:pt idx="1796">
                  <c:v>0.17250000000000001</c:v>
                </c:pt>
                <c:pt idx="1797">
                  <c:v>0.20530000000000001</c:v>
                </c:pt>
                <c:pt idx="1798">
                  <c:v>0.23540000000000041</c:v>
                </c:pt>
                <c:pt idx="1799">
                  <c:v>0.31200000000000094</c:v>
                </c:pt>
                <c:pt idx="1800">
                  <c:v>0.38520000000000032</c:v>
                </c:pt>
                <c:pt idx="1801">
                  <c:v>0.80770000000000064</c:v>
                </c:pt>
                <c:pt idx="1802">
                  <c:v>0.85290000000000188</c:v>
                </c:pt>
                <c:pt idx="1803">
                  <c:v>0.87190000000000212</c:v>
                </c:pt>
                <c:pt idx="1804">
                  <c:v>0.90669999999999995</c:v>
                </c:pt>
                <c:pt idx="1805">
                  <c:v>0.94230000000000003</c:v>
                </c:pt>
                <c:pt idx="1806">
                  <c:v>1.0326</c:v>
                </c:pt>
                <c:pt idx="1807">
                  <c:v>1.1577</c:v>
                </c:pt>
                <c:pt idx="1808">
                  <c:v>1.274</c:v>
                </c:pt>
                <c:pt idx="1809">
                  <c:v>1.3498999999999954</c:v>
                </c:pt>
                <c:pt idx="1810">
                  <c:v>1.6176999999999957</c:v>
                </c:pt>
                <c:pt idx="1811">
                  <c:v>1.7282</c:v>
                </c:pt>
                <c:pt idx="1812">
                  <c:v>1.8851</c:v>
                </c:pt>
                <c:pt idx="1813">
                  <c:v>2.0949</c:v>
                </c:pt>
                <c:pt idx="1814">
                  <c:v>2.4731999999999998</c:v>
                </c:pt>
                <c:pt idx="1815">
                  <c:v>2.7730999999999999</c:v>
                </c:pt>
                <c:pt idx="1816">
                  <c:v>2.9331</c:v>
                </c:pt>
                <c:pt idx="1817">
                  <c:v>3.2044000000000001</c:v>
                </c:pt>
                <c:pt idx="1818">
                  <c:v>498.15129999999999</c:v>
                </c:pt>
              </c:numCache>
            </c:numRef>
          </c:yVal>
          <c:smooth val="0"/>
        </c:ser>
        <c:ser>
          <c:idx val="7"/>
          <c:order val="3"/>
          <c:tx>
            <c:v>-20</c:v>
          </c:tx>
          <c:marker>
            <c:symbol val="diamond"/>
            <c:size val="3"/>
          </c:marker>
          <c:xVal>
            <c:numRef>
              <c:f>B!$I$3:$I$2917</c:f>
              <c:numCache>
                <c:formatCode>General</c:formatCode>
                <c:ptCount val="2915"/>
                <c:pt idx="0">
                  <c:v>-0.95000000000000062</c:v>
                </c:pt>
                <c:pt idx="1">
                  <c:v>-0.94000000000000061</c:v>
                </c:pt>
                <c:pt idx="2">
                  <c:v>-0.93</c:v>
                </c:pt>
                <c:pt idx="3">
                  <c:v>-0.92</c:v>
                </c:pt>
                <c:pt idx="4">
                  <c:v>-0.91</c:v>
                </c:pt>
                <c:pt idx="5">
                  <c:v>-0.9</c:v>
                </c:pt>
                <c:pt idx="6">
                  <c:v>-0.89</c:v>
                </c:pt>
                <c:pt idx="7">
                  <c:v>-0.88</c:v>
                </c:pt>
                <c:pt idx="8">
                  <c:v>-0.87000000000000188</c:v>
                </c:pt>
                <c:pt idx="9">
                  <c:v>-0.86000000000000065</c:v>
                </c:pt>
                <c:pt idx="10">
                  <c:v>-0.85000000000000064</c:v>
                </c:pt>
                <c:pt idx="11">
                  <c:v>-0.84000000000000064</c:v>
                </c:pt>
                <c:pt idx="12">
                  <c:v>-0.83000000000000063</c:v>
                </c:pt>
                <c:pt idx="13">
                  <c:v>-0.82000000000000062</c:v>
                </c:pt>
                <c:pt idx="14">
                  <c:v>-0.81</c:v>
                </c:pt>
                <c:pt idx="15">
                  <c:v>-0.8</c:v>
                </c:pt>
                <c:pt idx="16">
                  <c:v>-0.79</c:v>
                </c:pt>
                <c:pt idx="17">
                  <c:v>-0.78</c:v>
                </c:pt>
                <c:pt idx="18">
                  <c:v>-0.77000000000000213</c:v>
                </c:pt>
                <c:pt idx="19">
                  <c:v>-0.76000000000000212</c:v>
                </c:pt>
                <c:pt idx="20">
                  <c:v>-0.750000000000002</c:v>
                </c:pt>
                <c:pt idx="21">
                  <c:v>-0.74000000000000188</c:v>
                </c:pt>
                <c:pt idx="22">
                  <c:v>-0.73000000000000065</c:v>
                </c:pt>
                <c:pt idx="23">
                  <c:v>-0.72000000000000064</c:v>
                </c:pt>
                <c:pt idx="24">
                  <c:v>-0.71000000000000063</c:v>
                </c:pt>
                <c:pt idx="25">
                  <c:v>-0.70000000000000062</c:v>
                </c:pt>
                <c:pt idx="26">
                  <c:v>-0.69000000000000061</c:v>
                </c:pt>
                <c:pt idx="27">
                  <c:v>-0.68</c:v>
                </c:pt>
                <c:pt idx="28">
                  <c:v>-0.67000000000000248</c:v>
                </c:pt>
                <c:pt idx="29">
                  <c:v>-0.66000000000000236</c:v>
                </c:pt>
                <c:pt idx="30">
                  <c:v>-0.65000000000000224</c:v>
                </c:pt>
                <c:pt idx="31">
                  <c:v>-0.64000000000000212</c:v>
                </c:pt>
                <c:pt idx="32">
                  <c:v>-0.63000000000000211</c:v>
                </c:pt>
                <c:pt idx="33">
                  <c:v>-0.62000000000000188</c:v>
                </c:pt>
                <c:pt idx="34">
                  <c:v>-0.61000000000000065</c:v>
                </c:pt>
                <c:pt idx="35">
                  <c:v>-0.60000000000000064</c:v>
                </c:pt>
                <c:pt idx="36">
                  <c:v>-0.59</c:v>
                </c:pt>
                <c:pt idx="37">
                  <c:v>-0.58000000000000007</c:v>
                </c:pt>
                <c:pt idx="38">
                  <c:v>-0.56999999999999995</c:v>
                </c:pt>
                <c:pt idx="39">
                  <c:v>-0.56000000000000005</c:v>
                </c:pt>
                <c:pt idx="40">
                  <c:v>-0.55000000000000004</c:v>
                </c:pt>
                <c:pt idx="41">
                  <c:v>-0.54</c:v>
                </c:pt>
                <c:pt idx="42">
                  <c:v>-0.53</c:v>
                </c:pt>
                <c:pt idx="43">
                  <c:v>-0.52</c:v>
                </c:pt>
                <c:pt idx="44">
                  <c:v>-0.51</c:v>
                </c:pt>
                <c:pt idx="45">
                  <c:v>-0.5</c:v>
                </c:pt>
                <c:pt idx="46">
                  <c:v>-0.49000000000000032</c:v>
                </c:pt>
                <c:pt idx="47">
                  <c:v>-0.48000000000000032</c:v>
                </c:pt>
                <c:pt idx="48">
                  <c:v>-0.47000000000000008</c:v>
                </c:pt>
                <c:pt idx="49">
                  <c:v>-0.46</c:v>
                </c:pt>
                <c:pt idx="50">
                  <c:v>-0.45</c:v>
                </c:pt>
                <c:pt idx="51">
                  <c:v>-0.44</c:v>
                </c:pt>
                <c:pt idx="52">
                  <c:v>-0.43000000000000038</c:v>
                </c:pt>
                <c:pt idx="53">
                  <c:v>-0.42000000000000032</c:v>
                </c:pt>
                <c:pt idx="54">
                  <c:v>-0.41000000000000031</c:v>
                </c:pt>
                <c:pt idx="55">
                  <c:v>-0.4</c:v>
                </c:pt>
                <c:pt idx="56">
                  <c:v>-0.39000000000000107</c:v>
                </c:pt>
                <c:pt idx="57">
                  <c:v>-0.38000000000000106</c:v>
                </c:pt>
                <c:pt idx="58">
                  <c:v>-0.37000000000000038</c:v>
                </c:pt>
                <c:pt idx="59">
                  <c:v>-0.36000000000000032</c:v>
                </c:pt>
                <c:pt idx="60">
                  <c:v>-0.35000000000000031</c:v>
                </c:pt>
                <c:pt idx="61">
                  <c:v>-0.34</c:v>
                </c:pt>
                <c:pt idx="62">
                  <c:v>-0.33000000000000124</c:v>
                </c:pt>
                <c:pt idx="63">
                  <c:v>-0.32000000000000106</c:v>
                </c:pt>
                <c:pt idx="64">
                  <c:v>-0.31000000000000094</c:v>
                </c:pt>
                <c:pt idx="65">
                  <c:v>-0.30000000000000032</c:v>
                </c:pt>
                <c:pt idx="66">
                  <c:v>-0.29000000000000031</c:v>
                </c:pt>
                <c:pt idx="67">
                  <c:v>-0.28000000000000008</c:v>
                </c:pt>
                <c:pt idx="68">
                  <c:v>-0.27</c:v>
                </c:pt>
                <c:pt idx="69">
                  <c:v>-0.26</c:v>
                </c:pt>
                <c:pt idx="70">
                  <c:v>-0.25</c:v>
                </c:pt>
                <c:pt idx="71">
                  <c:v>-0.24000000000000021</c:v>
                </c:pt>
                <c:pt idx="72">
                  <c:v>-0.23</c:v>
                </c:pt>
                <c:pt idx="73">
                  <c:v>-0.22</c:v>
                </c:pt>
                <c:pt idx="74">
                  <c:v>-0.21000000000000021</c:v>
                </c:pt>
                <c:pt idx="75">
                  <c:v>-0.2</c:v>
                </c:pt>
                <c:pt idx="76">
                  <c:v>-0.19</c:v>
                </c:pt>
                <c:pt idx="77">
                  <c:v>-0.18000000000000024</c:v>
                </c:pt>
                <c:pt idx="78">
                  <c:v>-0.17</c:v>
                </c:pt>
                <c:pt idx="79">
                  <c:v>-0.16</c:v>
                </c:pt>
                <c:pt idx="80">
                  <c:v>-0.15000000000000024</c:v>
                </c:pt>
                <c:pt idx="81">
                  <c:v>-0.14000000000000001</c:v>
                </c:pt>
                <c:pt idx="82">
                  <c:v>-0.13</c:v>
                </c:pt>
                <c:pt idx="83">
                  <c:v>-0.12000000000000002</c:v>
                </c:pt>
                <c:pt idx="84">
                  <c:v>-0.11</c:v>
                </c:pt>
                <c:pt idx="85">
                  <c:v>-0.1</c:v>
                </c:pt>
                <c:pt idx="86">
                  <c:v>-9.0000000000000024E-2</c:v>
                </c:pt>
                <c:pt idx="87">
                  <c:v>-8.0000000000000043E-2</c:v>
                </c:pt>
                <c:pt idx="88">
                  <c:v>-7.0000000000000021E-2</c:v>
                </c:pt>
                <c:pt idx="89">
                  <c:v>-6.0000000000000032E-2</c:v>
                </c:pt>
                <c:pt idx="90">
                  <c:v>-0.05</c:v>
                </c:pt>
                <c:pt idx="91">
                  <c:v>-4.0000000000000022E-2</c:v>
                </c:pt>
                <c:pt idx="92">
                  <c:v>-3.0000000000000002E-2</c:v>
                </c:pt>
                <c:pt idx="93">
                  <c:v>-2.0000000000000011E-2</c:v>
                </c:pt>
                <c:pt idx="94">
                  <c:v>-1.0000000000000005E-2</c:v>
                </c:pt>
                <c:pt idx="95">
                  <c:v>0</c:v>
                </c:pt>
                <c:pt idx="96">
                  <c:v>50.01</c:v>
                </c:pt>
                <c:pt idx="97">
                  <c:v>50.02</c:v>
                </c:pt>
                <c:pt idx="98">
                  <c:v>50.03</c:v>
                </c:pt>
                <c:pt idx="99">
                  <c:v>50.04</c:v>
                </c:pt>
                <c:pt idx="100">
                  <c:v>50.05</c:v>
                </c:pt>
                <c:pt idx="101">
                  <c:v>50.06</c:v>
                </c:pt>
                <c:pt idx="102">
                  <c:v>50.07</c:v>
                </c:pt>
                <c:pt idx="103">
                  <c:v>50.08</c:v>
                </c:pt>
                <c:pt idx="104">
                  <c:v>50.09</c:v>
                </c:pt>
                <c:pt idx="105">
                  <c:v>50.1</c:v>
                </c:pt>
                <c:pt idx="106">
                  <c:v>50.11</c:v>
                </c:pt>
                <c:pt idx="107">
                  <c:v>50.120000000000012</c:v>
                </c:pt>
                <c:pt idx="108">
                  <c:v>50.13</c:v>
                </c:pt>
                <c:pt idx="109">
                  <c:v>50.18</c:v>
                </c:pt>
                <c:pt idx="110">
                  <c:v>50.230000000000011</c:v>
                </c:pt>
                <c:pt idx="111">
                  <c:v>50.28</c:v>
                </c:pt>
                <c:pt idx="112">
                  <c:v>50.33</c:v>
                </c:pt>
                <c:pt idx="113">
                  <c:v>50.379999999999995</c:v>
                </c:pt>
                <c:pt idx="114">
                  <c:v>50.43</c:v>
                </c:pt>
                <c:pt idx="115">
                  <c:v>50.48</c:v>
                </c:pt>
                <c:pt idx="116">
                  <c:v>50.49</c:v>
                </c:pt>
                <c:pt idx="117">
                  <c:v>50.5</c:v>
                </c:pt>
                <c:pt idx="118">
                  <c:v>50.51</c:v>
                </c:pt>
                <c:pt idx="119">
                  <c:v>50.52</c:v>
                </c:pt>
                <c:pt idx="120">
                  <c:v>50.57</c:v>
                </c:pt>
                <c:pt idx="121">
                  <c:v>50.58</c:v>
                </c:pt>
                <c:pt idx="122">
                  <c:v>50.63</c:v>
                </c:pt>
                <c:pt idx="123">
                  <c:v>50.64</c:v>
                </c:pt>
                <c:pt idx="124">
                  <c:v>50.65</c:v>
                </c:pt>
                <c:pt idx="125">
                  <c:v>50.660000000000011</c:v>
                </c:pt>
                <c:pt idx="126">
                  <c:v>50.67</c:v>
                </c:pt>
                <c:pt idx="127">
                  <c:v>50.68</c:v>
                </c:pt>
                <c:pt idx="128">
                  <c:v>50.690000000000012</c:v>
                </c:pt>
                <c:pt idx="129">
                  <c:v>50.7</c:v>
                </c:pt>
                <c:pt idx="130">
                  <c:v>50.71</c:v>
                </c:pt>
                <c:pt idx="131">
                  <c:v>50.720000000000013</c:v>
                </c:pt>
                <c:pt idx="132">
                  <c:v>50.730000000000011</c:v>
                </c:pt>
                <c:pt idx="133">
                  <c:v>50.74</c:v>
                </c:pt>
                <c:pt idx="134">
                  <c:v>50.75</c:v>
                </c:pt>
                <c:pt idx="135">
                  <c:v>50.760000000000012</c:v>
                </c:pt>
                <c:pt idx="136">
                  <c:v>50.77</c:v>
                </c:pt>
                <c:pt idx="137">
                  <c:v>50.78</c:v>
                </c:pt>
                <c:pt idx="138">
                  <c:v>50.790000000000013</c:v>
                </c:pt>
                <c:pt idx="139">
                  <c:v>50.8</c:v>
                </c:pt>
                <c:pt idx="140">
                  <c:v>50.809999999999995</c:v>
                </c:pt>
                <c:pt idx="141">
                  <c:v>50.82</c:v>
                </c:pt>
                <c:pt idx="142">
                  <c:v>50.83</c:v>
                </c:pt>
                <c:pt idx="143">
                  <c:v>50.839999999999996</c:v>
                </c:pt>
                <c:pt idx="144">
                  <c:v>50.849999999999994</c:v>
                </c:pt>
                <c:pt idx="145">
                  <c:v>50.86</c:v>
                </c:pt>
                <c:pt idx="146">
                  <c:v>50.87</c:v>
                </c:pt>
                <c:pt idx="147">
                  <c:v>50.879999999999995</c:v>
                </c:pt>
                <c:pt idx="148">
                  <c:v>50.89</c:v>
                </c:pt>
                <c:pt idx="149">
                  <c:v>50.9</c:v>
                </c:pt>
                <c:pt idx="150">
                  <c:v>50.91</c:v>
                </c:pt>
                <c:pt idx="151">
                  <c:v>50.92</c:v>
                </c:pt>
                <c:pt idx="152">
                  <c:v>50.93</c:v>
                </c:pt>
                <c:pt idx="153">
                  <c:v>50.94</c:v>
                </c:pt>
                <c:pt idx="154">
                  <c:v>50.949999999999996</c:v>
                </c:pt>
                <c:pt idx="155">
                  <c:v>50.96</c:v>
                </c:pt>
                <c:pt idx="156">
                  <c:v>50.97</c:v>
                </c:pt>
                <c:pt idx="157">
                  <c:v>50.98</c:v>
                </c:pt>
                <c:pt idx="158">
                  <c:v>50.99</c:v>
                </c:pt>
                <c:pt idx="159">
                  <c:v>51</c:v>
                </c:pt>
                <c:pt idx="160">
                  <c:v>51.01</c:v>
                </c:pt>
                <c:pt idx="161">
                  <c:v>51.02</c:v>
                </c:pt>
                <c:pt idx="162">
                  <c:v>51.03</c:v>
                </c:pt>
                <c:pt idx="163">
                  <c:v>51.04</c:v>
                </c:pt>
                <c:pt idx="164">
                  <c:v>51.05</c:v>
                </c:pt>
                <c:pt idx="165">
                  <c:v>51.06</c:v>
                </c:pt>
                <c:pt idx="166">
                  <c:v>51.07</c:v>
                </c:pt>
                <c:pt idx="167">
                  <c:v>51.08</c:v>
                </c:pt>
                <c:pt idx="168">
                  <c:v>51.09</c:v>
                </c:pt>
                <c:pt idx="169">
                  <c:v>51.1</c:v>
                </c:pt>
                <c:pt idx="170">
                  <c:v>51.11</c:v>
                </c:pt>
                <c:pt idx="171">
                  <c:v>51.120000000000012</c:v>
                </c:pt>
                <c:pt idx="172">
                  <c:v>51.13</c:v>
                </c:pt>
                <c:pt idx="173">
                  <c:v>51.14</c:v>
                </c:pt>
                <c:pt idx="174">
                  <c:v>51.15</c:v>
                </c:pt>
                <c:pt idx="175">
                  <c:v>51.160000000000011</c:v>
                </c:pt>
                <c:pt idx="176">
                  <c:v>51.17</c:v>
                </c:pt>
                <c:pt idx="177">
                  <c:v>51.18</c:v>
                </c:pt>
                <c:pt idx="178">
                  <c:v>51.190000000000012</c:v>
                </c:pt>
                <c:pt idx="179">
                  <c:v>51.2</c:v>
                </c:pt>
                <c:pt idx="180">
                  <c:v>51.21</c:v>
                </c:pt>
                <c:pt idx="181">
                  <c:v>51.220000000000013</c:v>
                </c:pt>
                <c:pt idx="182">
                  <c:v>51.230000000000011</c:v>
                </c:pt>
                <c:pt idx="183">
                  <c:v>51.24</c:v>
                </c:pt>
                <c:pt idx="184">
                  <c:v>51.25</c:v>
                </c:pt>
                <c:pt idx="185">
                  <c:v>51.260000000000012</c:v>
                </c:pt>
                <c:pt idx="186">
                  <c:v>51.27</c:v>
                </c:pt>
                <c:pt idx="187">
                  <c:v>51.28</c:v>
                </c:pt>
                <c:pt idx="188">
                  <c:v>51.290000000000013</c:v>
                </c:pt>
                <c:pt idx="189">
                  <c:v>51.3</c:v>
                </c:pt>
                <c:pt idx="190">
                  <c:v>51.309999999999995</c:v>
                </c:pt>
                <c:pt idx="191">
                  <c:v>51.32</c:v>
                </c:pt>
                <c:pt idx="192">
                  <c:v>51.33</c:v>
                </c:pt>
                <c:pt idx="193">
                  <c:v>51.339999999999996</c:v>
                </c:pt>
                <c:pt idx="194">
                  <c:v>51.349999999999994</c:v>
                </c:pt>
                <c:pt idx="195">
                  <c:v>51.36</c:v>
                </c:pt>
                <c:pt idx="196">
                  <c:v>51.37</c:v>
                </c:pt>
                <c:pt idx="197">
                  <c:v>51.379999999999995</c:v>
                </c:pt>
                <c:pt idx="198">
                  <c:v>51.39</c:v>
                </c:pt>
                <c:pt idx="199">
                  <c:v>51.4</c:v>
                </c:pt>
                <c:pt idx="200">
                  <c:v>51.41</c:v>
                </c:pt>
                <c:pt idx="201">
                  <c:v>51.42</c:v>
                </c:pt>
                <c:pt idx="202">
                  <c:v>51.43</c:v>
                </c:pt>
                <c:pt idx="203">
                  <c:v>51.44</c:v>
                </c:pt>
                <c:pt idx="204">
                  <c:v>51.449999999999996</c:v>
                </c:pt>
                <c:pt idx="205">
                  <c:v>51.46</c:v>
                </c:pt>
                <c:pt idx="206">
                  <c:v>51.47</c:v>
                </c:pt>
                <c:pt idx="207">
                  <c:v>51.48</c:v>
                </c:pt>
                <c:pt idx="208">
                  <c:v>51.49</c:v>
                </c:pt>
                <c:pt idx="209">
                  <c:v>51.5</c:v>
                </c:pt>
                <c:pt idx="210">
                  <c:v>51.51</c:v>
                </c:pt>
                <c:pt idx="211">
                  <c:v>51.52</c:v>
                </c:pt>
                <c:pt idx="212">
                  <c:v>51.53</c:v>
                </c:pt>
                <c:pt idx="213">
                  <c:v>51.54</c:v>
                </c:pt>
                <c:pt idx="214">
                  <c:v>51.55</c:v>
                </c:pt>
                <c:pt idx="215">
                  <c:v>51.56</c:v>
                </c:pt>
                <c:pt idx="216">
                  <c:v>51.57</c:v>
                </c:pt>
                <c:pt idx="217">
                  <c:v>51.58</c:v>
                </c:pt>
                <c:pt idx="218">
                  <c:v>51.59</c:v>
                </c:pt>
                <c:pt idx="219">
                  <c:v>51.6</c:v>
                </c:pt>
                <c:pt idx="220">
                  <c:v>51.61</c:v>
                </c:pt>
                <c:pt idx="221">
                  <c:v>51.620000000000012</c:v>
                </c:pt>
                <c:pt idx="222">
                  <c:v>51.63</c:v>
                </c:pt>
                <c:pt idx="223">
                  <c:v>51.64</c:v>
                </c:pt>
                <c:pt idx="224">
                  <c:v>51.65</c:v>
                </c:pt>
                <c:pt idx="225">
                  <c:v>51.660000000000011</c:v>
                </c:pt>
                <c:pt idx="226">
                  <c:v>51.67</c:v>
                </c:pt>
                <c:pt idx="227">
                  <c:v>51.68</c:v>
                </c:pt>
                <c:pt idx="228">
                  <c:v>51.690000000000012</c:v>
                </c:pt>
                <c:pt idx="229">
                  <c:v>51.7</c:v>
                </c:pt>
                <c:pt idx="230">
                  <c:v>51.71</c:v>
                </c:pt>
                <c:pt idx="231">
                  <c:v>51.720000000000013</c:v>
                </c:pt>
                <c:pt idx="232">
                  <c:v>51.730000000000011</c:v>
                </c:pt>
                <c:pt idx="233">
                  <c:v>51.74</c:v>
                </c:pt>
                <c:pt idx="234">
                  <c:v>51.75</c:v>
                </c:pt>
                <c:pt idx="235">
                  <c:v>51.760000000000012</c:v>
                </c:pt>
                <c:pt idx="236">
                  <c:v>51.77</c:v>
                </c:pt>
                <c:pt idx="237">
                  <c:v>51.78</c:v>
                </c:pt>
                <c:pt idx="238">
                  <c:v>51.790000000000013</c:v>
                </c:pt>
                <c:pt idx="239">
                  <c:v>51.8</c:v>
                </c:pt>
                <c:pt idx="240">
                  <c:v>51.809999999999995</c:v>
                </c:pt>
                <c:pt idx="241">
                  <c:v>51.82</c:v>
                </c:pt>
                <c:pt idx="242">
                  <c:v>51.83</c:v>
                </c:pt>
                <c:pt idx="243">
                  <c:v>51.839999999999996</c:v>
                </c:pt>
                <c:pt idx="244">
                  <c:v>51.849999999999994</c:v>
                </c:pt>
                <c:pt idx="245">
                  <c:v>51.86</c:v>
                </c:pt>
                <c:pt idx="246">
                  <c:v>51.87</c:v>
                </c:pt>
                <c:pt idx="247">
                  <c:v>51.879999999999995</c:v>
                </c:pt>
                <c:pt idx="248">
                  <c:v>51.89</c:v>
                </c:pt>
                <c:pt idx="249">
                  <c:v>51.9</c:v>
                </c:pt>
                <c:pt idx="250">
                  <c:v>51.91</c:v>
                </c:pt>
                <c:pt idx="251">
                  <c:v>51.92</c:v>
                </c:pt>
                <c:pt idx="252">
                  <c:v>51.93</c:v>
                </c:pt>
                <c:pt idx="253">
                  <c:v>51.94</c:v>
                </c:pt>
                <c:pt idx="254">
                  <c:v>51.949999999999996</c:v>
                </c:pt>
                <c:pt idx="255">
                  <c:v>51.96</c:v>
                </c:pt>
                <c:pt idx="256">
                  <c:v>51.97</c:v>
                </c:pt>
                <c:pt idx="257">
                  <c:v>51.98</c:v>
                </c:pt>
                <c:pt idx="258">
                  <c:v>51.99</c:v>
                </c:pt>
                <c:pt idx="259">
                  <c:v>52</c:v>
                </c:pt>
                <c:pt idx="260">
                  <c:v>52.01</c:v>
                </c:pt>
                <c:pt idx="261">
                  <c:v>52.02</c:v>
                </c:pt>
                <c:pt idx="262">
                  <c:v>52.03</c:v>
                </c:pt>
                <c:pt idx="263">
                  <c:v>52.04</c:v>
                </c:pt>
                <c:pt idx="264">
                  <c:v>52.05</c:v>
                </c:pt>
                <c:pt idx="265">
                  <c:v>52.06</c:v>
                </c:pt>
                <c:pt idx="266">
                  <c:v>52.07</c:v>
                </c:pt>
                <c:pt idx="267">
                  <c:v>52.08</c:v>
                </c:pt>
                <c:pt idx="268">
                  <c:v>52.09</c:v>
                </c:pt>
                <c:pt idx="269">
                  <c:v>52.1</c:v>
                </c:pt>
                <c:pt idx="270">
                  <c:v>52.11</c:v>
                </c:pt>
                <c:pt idx="271">
                  <c:v>52.120000000000012</c:v>
                </c:pt>
                <c:pt idx="272">
                  <c:v>52.13</c:v>
                </c:pt>
                <c:pt idx="273">
                  <c:v>52.14</c:v>
                </c:pt>
                <c:pt idx="274">
                  <c:v>52.15</c:v>
                </c:pt>
                <c:pt idx="275">
                  <c:v>52.160000000000011</c:v>
                </c:pt>
                <c:pt idx="276">
                  <c:v>52.17</c:v>
                </c:pt>
                <c:pt idx="277">
                  <c:v>52.18</c:v>
                </c:pt>
                <c:pt idx="278">
                  <c:v>52.190000000000012</c:v>
                </c:pt>
                <c:pt idx="279">
                  <c:v>52.2</c:v>
                </c:pt>
                <c:pt idx="280">
                  <c:v>52.21</c:v>
                </c:pt>
                <c:pt idx="281">
                  <c:v>52.220000000000013</c:v>
                </c:pt>
                <c:pt idx="282">
                  <c:v>52.230000000000011</c:v>
                </c:pt>
                <c:pt idx="283">
                  <c:v>52.24</c:v>
                </c:pt>
                <c:pt idx="284">
                  <c:v>52.25</c:v>
                </c:pt>
                <c:pt idx="285">
                  <c:v>52.260000000000012</c:v>
                </c:pt>
                <c:pt idx="286">
                  <c:v>52.27</c:v>
                </c:pt>
                <c:pt idx="287">
                  <c:v>52.28</c:v>
                </c:pt>
                <c:pt idx="288">
                  <c:v>52.290000000000013</c:v>
                </c:pt>
                <c:pt idx="289">
                  <c:v>52.3</c:v>
                </c:pt>
                <c:pt idx="290">
                  <c:v>52.309999999999995</c:v>
                </c:pt>
                <c:pt idx="291">
                  <c:v>52.32</c:v>
                </c:pt>
                <c:pt idx="292">
                  <c:v>52.33</c:v>
                </c:pt>
                <c:pt idx="293">
                  <c:v>52.339999999999996</c:v>
                </c:pt>
                <c:pt idx="294">
                  <c:v>52.349999999999994</c:v>
                </c:pt>
                <c:pt idx="295">
                  <c:v>52.36</c:v>
                </c:pt>
                <c:pt idx="296">
                  <c:v>52.37</c:v>
                </c:pt>
                <c:pt idx="297">
                  <c:v>52.379999999999995</c:v>
                </c:pt>
                <c:pt idx="298">
                  <c:v>52.39</c:v>
                </c:pt>
                <c:pt idx="299">
                  <c:v>52.4</c:v>
                </c:pt>
                <c:pt idx="300">
                  <c:v>52.41</c:v>
                </c:pt>
                <c:pt idx="301">
                  <c:v>52.42</c:v>
                </c:pt>
                <c:pt idx="302">
                  <c:v>52.47</c:v>
                </c:pt>
                <c:pt idx="303">
                  <c:v>52.48</c:v>
                </c:pt>
                <c:pt idx="304">
                  <c:v>52.49</c:v>
                </c:pt>
                <c:pt idx="305">
                  <c:v>52.5</c:v>
                </c:pt>
                <c:pt idx="306">
                  <c:v>52.51</c:v>
                </c:pt>
                <c:pt idx="307">
                  <c:v>52.52</c:v>
                </c:pt>
                <c:pt idx="308">
                  <c:v>52.53</c:v>
                </c:pt>
                <c:pt idx="309">
                  <c:v>52.54</c:v>
                </c:pt>
                <c:pt idx="310">
                  <c:v>52.55</c:v>
                </c:pt>
                <c:pt idx="311">
                  <c:v>52.56</c:v>
                </c:pt>
                <c:pt idx="312">
                  <c:v>52.57</c:v>
                </c:pt>
                <c:pt idx="313">
                  <c:v>52.58</c:v>
                </c:pt>
                <c:pt idx="314">
                  <c:v>52.59</c:v>
                </c:pt>
                <c:pt idx="315">
                  <c:v>52.6</c:v>
                </c:pt>
                <c:pt idx="316">
                  <c:v>52.61</c:v>
                </c:pt>
                <c:pt idx="317">
                  <c:v>52.620000000000012</c:v>
                </c:pt>
                <c:pt idx="318">
                  <c:v>52.63</c:v>
                </c:pt>
                <c:pt idx="319">
                  <c:v>52.64</c:v>
                </c:pt>
                <c:pt idx="320">
                  <c:v>52.65</c:v>
                </c:pt>
                <c:pt idx="321">
                  <c:v>52.660000000000011</c:v>
                </c:pt>
                <c:pt idx="322">
                  <c:v>52.67</c:v>
                </c:pt>
                <c:pt idx="323">
                  <c:v>52.68</c:v>
                </c:pt>
                <c:pt idx="324">
                  <c:v>52.690000000000012</c:v>
                </c:pt>
                <c:pt idx="325">
                  <c:v>52.7</c:v>
                </c:pt>
                <c:pt idx="326">
                  <c:v>52.71</c:v>
                </c:pt>
                <c:pt idx="327">
                  <c:v>52.720000000000013</c:v>
                </c:pt>
                <c:pt idx="328">
                  <c:v>52.730000000000011</c:v>
                </c:pt>
                <c:pt idx="329">
                  <c:v>52.74</c:v>
                </c:pt>
                <c:pt idx="330">
                  <c:v>52.790000000000013</c:v>
                </c:pt>
                <c:pt idx="331">
                  <c:v>52.8</c:v>
                </c:pt>
                <c:pt idx="332">
                  <c:v>52.809999999999995</c:v>
                </c:pt>
                <c:pt idx="333">
                  <c:v>52.82</c:v>
                </c:pt>
                <c:pt idx="334">
                  <c:v>52.83</c:v>
                </c:pt>
                <c:pt idx="335">
                  <c:v>52.839999999999996</c:v>
                </c:pt>
                <c:pt idx="336">
                  <c:v>52.849999999999994</c:v>
                </c:pt>
                <c:pt idx="337">
                  <c:v>52.86</c:v>
                </c:pt>
                <c:pt idx="338">
                  <c:v>52.87</c:v>
                </c:pt>
                <c:pt idx="339">
                  <c:v>52.879999999999995</c:v>
                </c:pt>
                <c:pt idx="340">
                  <c:v>52.89</c:v>
                </c:pt>
                <c:pt idx="341">
                  <c:v>52.9</c:v>
                </c:pt>
                <c:pt idx="342">
                  <c:v>52.91</c:v>
                </c:pt>
                <c:pt idx="343">
                  <c:v>52.92</c:v>
                </c:pt>
                <c:pt idx="344">
                  <c:v>52.93</c:v>
                </c:pt>
                <c:pt idx="345">
                  <c:v>52.94</c:v>
                </c:pt>
                <c:pt idx="346">
                  <c:v>52.949999999999996</c:v>
                </c:pt>
                <c:pt idx="347">
                  <c:v>52.96</c:v>
                </c:pt>
                <c:pt idx="348">
                  <c:v>52.97</c:v>
                </c:pt>
                <c:pt idx="349">
                  <c:v>52.98</c:v>
                </c:pt>
                <c:pt idx="350">
                  <c:v>52.99</c:v>
                </c:pt>
                <c:pt idx="351">
                  <c:v>53</c:v>
                </c:pt>
                <c:pt idx="352">
                  <c:v>53.01</c:v>
                </c:pt>
                <c:pt idx="353">
                  <c:v>53.02</c:v>
                </c:pt>
                <c:pt idx="354">
                  <c:v>53.03</c:v>
                </c:pt>
                <c:pt idx="355">
                  <c:v>53.04</c:v>
                </c:pt>
                <c:pt idx="356">
                  <c:v>53.05</c:v>
                </c:pt>
                <c:pt idx="357">
                  <c:v>53.06</c:v>
                </c:pt>
                <c:pt idx="358">
                  <c:v>53.07</c:v>
                </c:pt>
                <c:pt idx="359">
                  <c:v>53.08</c:v>
                </c:pt>
                <c:pt idx="360">
                  <c:v>53.09</c:v>
                </c:pt>
                <c:pt idx="361">
                  <c:v>53.1</c:v>
                </c:pt>
                <c:pt idx="362">
                  <c:v>53.11</c:v>
                </c:pt>
                <c:pt idx="363">
                  <c:v>53.120000000000012</c:v>
                </c:pt>
                <c:pt idx="364">
                  <c:v>53.13</c:v>
                </c:pt>
                <c:pt idx="365">
                  <c:v>53.14</c:v>
                </c:pt>
                <c:pt idx="366">
                  <c:v>53.15</c:v>
                </c:pt>
                <c:pt idx="367">
                  <c:v>53.160000000000011</c:v>
                </c:pt>
                <c:pt idx="368">
                  <c:v>53.17</c:v>
                </c:pt>
                <c:pt idx="369">
                  <c:v>53.18</c:v>
                </c:pt>
                <c:pt idx="370">
                  <c:v>53.190000000000012</c:v>
                </c:pt>
                <c:pt idx="371">
                  <c:v>53.2</c:v>
                </c:pt>
                <c:pt idx="372">
                  <c:v>53.21</c:v>
                </c:pt>
                <c:pt idx="373">
                  <c:v>53.220000000000013</c:v>
                </c:pt>
                <c:pt idx="374">
                  <c:v>53.230000000000011</c:v>
                </c:pt>
                <c:pt idx="375">
                  <c:v>53.24</c:v>
                </c:pt>
                <c:pt idx="376">
                  <c:v>53.25</c:v>
                </c:pt>
                <c:pt idx="377">
                  <c:v>53.260000000000012</c:v>
                </c:pt>
                <c:pt idx="378">
                  <c:v>53.27</c:v>
                </c:pt>
                <c:pt idx="379">
                  <c:v>53.28</c:v>
                </c:pt>
                <c:pt idx="380">
                  <c:v>53.290000000000013</c:v>
                </c:pt>
                <c:pt idx="381">
                  <c:v>53.3</c:v>
                </c:pt>
                <c:pt idx="382">
                  <c:v>53.309999999999995</c:v>
                </c:pt>
                <c:pt idx="383">
                  <c:v>53.32</c:v>
                </c:pt>
                <c:pt idx="384">
                  <c:v>53.33</c:v>
                </c:pt>
                <c:pt idx="385">
                  <c:v>53.339999999999996</c:v>
                </c:pt>
                <c:pt idx="386">
                  <c:v>53.349999999999994</c:v>
                </c:pt>
                <c:pt idx="387">
                  <c:v>53.36</c:v>
                </c:pt>
                <c:pt idx="388">
                  <c:v>53.37</c:v>
                </c:pt>
                <c:pt idx="389">
                  <c:v>53.379999999999995</c:v>
                </c:pt>
                <c:pt idx="390">
                  <c:v>53.39</c:v>
                </c:pt>
                <c:pt idx="391">
                  <c:v>53.4</c:v>
                </c:pt>
                <c:pt idx="392">
                  <c:v>53.41</c:v>
                </c:pt>
                <c:pt idx="393">
                  <c:v>53.42</c:v>
                </c:pt>
                <c:pt idx="394">
                  <c:v>53.43</c:v>
                </c:pt>
                <c:pt idx="395">
                  <c:v>53.44</c:v>
                </c:pt>
                <c:pt idx="396">
                  <c:v>53.449999999999996</c:v>
                </c:pt>
                <c:pt idx="397">
                  <c:v>53.46</c:v>
                </c:pt>
                <c:pt idx="398">
                  <c:v>53.47</c:v>
                </c:pt>
                <c:pt idx="399">
                  <c:v>53.48</c:v>
                </c:pt>
                <c:pt idx="400">
                  <c:v>53.49</c:v>
                </c:pt>
                <c:pt idx="401">
                  <c:v>53.5</c:v>
                </c:pt>
                <c:pt idx="402">
                  <c:v>53.51</c:v>
                </c:pt>
                <c:pt idx="403">
                  <c:v>53.52</c:v>
                </c:pt>
                <c:pt idx="404">
                  <c:v>53.53</c:v>
                </c:pt>
                <c:pt idx="405">
                  <c:v>53.54</c:v>
                </c:pt>
                <c:pt idx="406">
                  <c:v>53.55</c:v>
                </c:pt>
                <c:pt idx="407">
                  <c:v>53.56</c:v>
                </c:pt>
                <c:pt idx="408">
                  <c:v>53.57</c:v>
                </c:pt>
                <c:pt idx="409">
                  <c:v>53.58</c:v>
                </c:pt>
                <c:pt idx="410">
                  <c:v>53.59</c:v>
                </c:pt>
                <c:pt idx="411">
                  <c:v>53.6</c:v>
                </c:pt>
                <c:pt idx="412">
                  <c:v>53.61</c:v>
                </c:pt>
                <c:pt idx="413">
                  <c:v>53.620000000000012</c:v>
                </c:pt>
                <c:pt idx="414">
                  <c:v>53.63</c:v>
                </c:pt>
                <c:pt idx="415">
                  <c:v>53.64</c:v>
                </c:pt>
                <c:pt idx="416">
                  <c:v>53.65</c:v>
                </c:pt>
                <c:pt idx="417">
                  <c:v>53.660000000000011</c:v>
                </c:pt>
                <c:pt idx="418">
                  <c:v>53.67</c:v>
                </c:pt>
                <c:pt idx="419">
                  <c:v>53.68</c:v>
                </c:pt>
                <c:pt idx="420">
                  <c:v>53.690000000000012</c:v>
                </c:pt>
                <c:pt idx="421">
                  <c:v>53.7</c:v>
                </c:pt>
                <c:pt idx="422">
                  <c:v>53.71</c:v>
                </c:pt>
                <c:pt idx="423">
                  <c:v>53.720000000000013</c:v>
                </c:pt>
                <c:pt idx="424">
                  <c:v>53.730000000000011</c:v>
                </c:pt>
                <c:pt idx="425">
                  <c:v>53.74</c:v>
                </c:pt>
                <c:pt idx="426">
                  <c:v>53.75</c:v>
                </c:pt>
                <c:pt idx="427">
                  <c:v>53.760000000000012</c:v>
                </c:pt>
                <c:pt idx="428">
                  <c:v>53.77</c:v>
                </c:pt>
                <c:pt idx="429">
                  <c:v>53.78</c:v>
                </c:pt>
                <c:pt idx="430">
                  <c:v>53.790000000000013</c:v>
                </c:pt>
                <c:pt idx="431">
                  <c:v>53.8</c:v>
                </c:pt>
                <c:pt idx="432">
                  <c:v>53.809999999999995</c:v>
                </c:pt>
                <c:pt idx="433">
                  <c:v>53.82</c:v>
                </c:pt>
                <c:pt idx="434">
                  <c:v>53.83</c:v>
                </c:pt>
                <c:pt idx="435">
                  <c:v>53.839999999999996</c:v>
                </c:pt>
                <c:pt idx="436">
                  <c:v>53.849999999999994</c:v>
                </c:pt>
                <c:pt idx="437">
                  <c:v>53.86</c:v>
                </c:pt>
                <c:pt idx="438">
                  <c:v>53.87</c:v>
                </c:pt>
                <c:pt idx="439">
                  <c:v>53.879999999999995</c:v>
                </c:pt>
                <c:pt idx="440">
                  <c:v>53.89</c:v>
                </c:pt>
                <c:pt idx="441">
                  <c:v>53.9</c:v>
                </c:pt>
                <c:pt idx="442">
                  <c:v>53.91</c:v>
                </c:pt>
                <c:pt idx="443">
                  <c:v>53.92</c:v>
                </c:pt>
                <c:pt idx="444">
                  <c:v>53.93</c:v>
                </c:pt>
                <c:pt idx="445">
                  <c:v>53.94</c:v>
                </c:pt>
                <c:pt idx="446">
                  <c:v>53.949999999999996</c:v>
                </c:pt>
                <c:pt idx="447">
                  <c:v>53.96</c:v>
                </c:pt>
                <c:pt idx="448">
                  <c:v>53.97</c:v>
                </c:pt>
                <c:pt idx="449">
                  <c:v>53.98</c:v>
                </c:pt>
                <c:pt idx="450">
                  <c:v>53.99</c:v>
                </c:pt>
                <c:pt idx="451">
                  <c:v>54</c:v>
                </c:pt>
                <c:pt idx="452">
                  <c:v>54.01</c:v>
                </c:pt>
                <c:pt idx="453">
                  <c:v>54.02</c:v>
                </c:pt>
                <c:pt idx="454">
                  <c:v>54.03</c:v>
                </c:pt>
                <c:pt idx="455">
                  <c:v>54.04</c:v>
                </c:pt>
                <c:pt idx="456">
                  <c:v>54.05</c:v>
                </c:pt>
                <c:pt idx="457">
                  <c:v>54.06</c:v>
                </c:pt>
                <c:pt idx="458">
                  <c:v>54.07</c:v>
                </c:pt>
                <c:pt idx="459">
                  <c:v>54.08</c:v>
                </c:pt>
                <c:pt idx="460">
                  <c:v>54.09</c:v>
                </c:pt>
                <c:pt idx="461">
                  <c:v>54.1</c:v>
                </c:pt>
                <c:pt idx="462">
                  <c:v>54.11</c:v>
                </c:pt>
                <c:pt idx="463">
                  <c:v>54.120000000000012</c:v>
                </c:pt>
                <c:pt idx="464">
                  <c:v>54.13</c:v>
                </c:pt>
                <c:pt idx="465">
                  <c:v>54.14</c:v>
                </c:pt>
                <c:pt idx="466">
                  <c:v>54.15</c:v>
                </c:pt>
                <c:pt idx="467">
                  <c:v>54.160000000000011</c:v>
                </c:pt>
                <c:pt idx="468">
                  <c:v>54.17</c:v>
                </c:pt>
                <c:pt idx="469">
                  <c:v>54.18</c:v>
                </c:pt>
                <c:pt idx="470">
                  <c:v>54.190000000000012</c:v>
                </c:pt>
                <c:pt idx="471">
                  <c:v>54.2</c:v>
                </c:pt>
                <c:pt idx="472">
                  <c:v>54.21</c:v>
                </c:pt>
                <c:pt idx="473">
                  <c:v>54.220000000000013</c:v>
                </c:pt>
                <c:pt idx="474">
                  <c:v>54.230000000000011</c:v>
                </c:pt>
                <c:pt idx="475">
                  <c:v>54.24</c:v>
                </c:pt>
                <c:pt idx="476">
                  <c:v>54.25</c:v>
                </c:pt>
                <c:pt idx="477">
                  <c:v>54.260000000000012</c:v>
                </c:pt>
                <c:pt idx="478">
                  <c:v>54.27</c:v>
                </c:pt>
                <c:pt idx="479">
                  <c:v>54.28</c:v>
                </c:pt>
                <c:pt idx="480">
                  <c:v>54.290000000000013</c:v>
                </c:pt>
                <c:pt idx="481">
                  <c:v>54.3</c:v>
                </c:pt>
                <c:pt idx="482">
                  <c:v>54.309999999999995</c:v>
                </c:pt>
                <c:pt idx="483">
                  <c:v>54.32</c:v>
                </c:pt>
                <c:pt idx="484">
                  <c:v>54.33</c:v>
                </c:pt>
                <c:pt idx="485">
                  <c:v>54.339999999999996</c:v>
                </c:pt>
                <c:pt idx="486">
                  <c:v>54.349999999999994</c:v>
                </c:pt>
                <c:pt idx="487">
                  <c:v>54.36</c:v>
                </c:pt>
                <c:pt idx="488">
                  <c:v>54.37</c:v>
                </c:pt>
                <c:pt idx="489">
                  <c:v>54.379999999999995</c:v>
                </c:pt>
                <c:pt idx="490">
                  <c:v>54.39</c:v>
                </c:pt>
                <c:pt idx="491">
                  <c:v>54.4</c:v>
                </c:pt>
                <c:pt idx="492">
                  <c:v>54.41</c:v>
                </c:pt>
                <c:pt idx="493">
                  <c:v>54.42</c:v>
                </c:pt>
                <c:pt idx="494">
                  <c:v>54.43</c:v>
                </c:pt>
                <c:pt idx="495">
                  <c:v>54.44</c:v>
                </c:pt>
                <c:pt idx="496">
                  <c:v>54.449999999999996</c:v>
                </c:pt>
                <c:pt idx="497">
                  <c:v>54.46</c:v>
                </c:pt>
                <c:pt idx="498">
                  <c:v>54.47</c:v>
                </c:pt>
                <c:pt idx="499">
                  <c:v>54.48</c:v>
                </c:pt>
                <c:pt idx="500">
                  <c:v>54.49</c:v>
                </c:pt>
                <c:pt idx="501">
                  <c:v>54.5</c:v>
                </c:pt>
                <c:pt idx="502">
                  <c:v>54.51</c:v>
                </c:pt>
                <c:pt idx="503">
                  <c:v>54.52</c:v>
                </c:pt>
                <c:pt idx="504">
                  <c:v>54.53</c:v>
                </c:pt>
                <c:pt idx="505">
                  <c:v>54.54</c:v>
                </c:pt>
                <c:pt idx="506">
                  <c:v>54.55</c:v>
                </c:pt>
                <c:pt idx="507">
                  <c:v>54.56</c:v>
                </c:pt>
                <c:pt idx="508">
                  <c:v>54.57</c:v>
                </c:pt>
                <c:pt idx="509">
                  <c:v>54.58</c:v>
                </c:pt>
                <c:pt idx="510">
                  <c:v>54.59</c:v>
                </c:pt>
                <c:pt idx="511">
                  <c:v>54.6</c:v>
                </c:pt>
                <c:pt idx="512">
                  <c:v>54.61</c:v>
                </c:pt>
                <c:pt idx="513">
                  <c:v>54.620000000000012</c:v>
                </c:pt>
                <c:pt idx="514">
                  <c:v>54.63</c:v>
                </c:pt>
                <c:pt idx="515">
                  <c:v>54.64</c:v>
                </c:pt>
                <c:pt idx="516">
                  <c:v>54.65</c:v>
                </c:pt>
                <c:pt idx="517">
                  <c:v>54.660000000000011</c:v>
                </c:pt>
                <c:pt idx="518">
                  <c:v>54.67</c:v>
                </c:pt>
                <c:pt idx="519">
                  <c:v>54.68</c:v>
                </c:pt>
                <c:pt idx="520">
                  <c:v>54.690000000000012</c:v>
                </c:pt>
                <c:pt idx="521">
                  <c:v>54.7</c:v>
                </c:pt>
                <c:pt idx="522">
                  <c:v>54.71</c:v>
                </c:pt>
                <c:pt idx="523">
                  <c:v>54.720000000000013</c:v>
                </c:pt>
                <c:pt idx="524">
                  <c:v>54.730000000000011</c:v>
                </c:pt>
                <c:pt idx="525">
                  <c:v>54.74</c:v>
                </c:pt>
                <c:pt idx="526">
                  <c:v>54.75</c:v>
                </c:pt>
                <c:pt idx="527">
                  <c:v>54.760000000000012</c:v>
                </c:pt>
                <c:pt idx="528">
                  <c:v>54.77</c:v>
                </c:pt>
                <c:pt idx="529">
                  <c:v>54.78</c:v>
                </c:pt>
                <c:pt idx="530">
                  <c:v>54.790000000000013</c:v>
                </c:pt>
                <c:pt idx="531">
                  <c:v>54.8</c:v>
                </c:pt>
                <c:pt idx="532">
                  <c:v>54.809999999999995</c:v>
                </c:pt>
                <c:pt idx="533">
                  <c:v>54.82</c:v>
                </c:pt>
                <c:pt idx="534">
                  <c:v>54.83</c:v>
                </c:pt>
                <c:pt idx="535">
                  <c:v>54.839999999999996</c:v>
                </c:pt>
                <c:pt idx="536">
                  <c:v>54.849999999999994</c:v>
                </c:pt>
                <c:pt idx="537">
                  <c:v>54.86</c:v>
                </c:pt>
                <c:pt idx="538">
                  <c:v>54.87</c:v>
                </c:pt>
                <c:pt idx="539">
                  <c:v>54.879999999999995</c:v>
                </c:pt>
                <c:pt idx="540">
                  <c:v>54.89</c:v>
                </c:pt>
                <c:pt idx="541">
                  <c:v>54.9</c:v>
                </c:pt>
                <c:pt idx="542">
                  <c:v>54.91</c:v>
                </c:pt>
                <c:pt idx="543">
                  <c:v>54.92</c:v>
                </c:pt>
                <c:pt idx="544">
                  <c:v>54.93</c:v>
                </c:pt>
                <c:pt idx="545">
                  <c:v>54.94</c:v>
                </c:pt>
                <c:pt idx="546">
                  <c:v>54.949999999999996</c:v>
                </c:pt>
                <c:pt idx="547">
                  <c:v>54.96</c:v>
                </c:pt>
                <c:pt idx="548">
                  <c:v>54.97</c:v>
                </c:pt>
                <c:pt idx="549">
                  <c:v>54.98</c:v>
                </c:pt>
                <c:pt idx="550">
                  <c:v>54.99</c:v>
                </c:pt>
                <c:pt idx="551">
                  <c:v>55</c:v>
                </c:pt>
                <c:pt idx="552">
                  <c:v>55.01</c:v>
                </c:pt>
                <c:pt idx="553">
                  <c:v>55.02</c:v>
                </c:pt>
                <c:pt idx="554">
                  <c:v>55.03</c:v>
                </c:pt>
                <c:pt idx="555">
                  <c:v>55.04</c:v>
                </c:pt>
                <c:pt idx="556">
                  <c:v>55.05</c:v>
                </c:pt>
                <c:pt idx="557">
                  <c:v>55.06</c:v>
                </c:pt>
                <c:pt idx="558">
                  <c:v>55.07</c:v>
                </c:pt>
                <c:pt idx="559">
                  <c:v>55.08</c:v>
                </c:pt>
                <c:pt idx="560">
                  <c:v>55.09</c:v>
                </c:pt>
                <c:pt idx="561">
                  <c:v>55.1</c:v>
                </c:pt>
                <c:pt idx="562">
                  <c:v>55.11</c:v>
                </c:pt>
                <c:pt idx="563">
                  <c:v>55.120000000000012</c:v>
                </c:pt>
                <c:pt idx="564">
                  <c:v>55.13</c:v>
                </c:pt>
                <c:pt idx="565">
                  <c:v>55.14</c:v>
                </c:pt>
                <c:pt idx="566">
                  <c:v>55.15</c:v>
                </c:pt>
                <c:pt idx="567">
                  <c:v>55.160000000000011</c:v>
                </c:pt>
                <c:pt idx="568">
                  <c:v>55.17</c:v>
                </c:pt>
                <c:pt idx="569">
                  <c:v>55.18</c:v>
                </c:pt>
                <c:pt idx="570">
                  <c:v>55.190000000000012</c:v>
                </c:pt>
                <c:pt idx="571">
                  <c:v>55.2</c:v>
                </c:pt>
                <c:pt idx="572">
                  <c:v>55.21</c:v>
                </c:pt>
                <c:pt idx="573">
                  <c:v>55.220000000000013</c:v>
                </c:pt>
                <c:pt idx="574">
                  <c:v>55.230000000000011</c:v>
                </c:pt>
                <c:pt idx="575">
                  <c:v>55.24</c:v>
                </c:pt>
                <c:pt idx="576">
                  <c:v>55.25</c:v>
                </c:pt>
                <c:pt idx="577">
                  <c:v>55.260000000000012</c:v>
                </c:pt>
                <c:pt idx="578">
                  <c:v>55.27</c:v>
                </c:pt>
                <c:pt idx="579">
                  <c:v>55.28</c:v>
                </c:pt>
                <c:pt idx="580">
                  <c:v>55.290000000000013</c:v>
                </c:pt>
                <c:pt idx="581">
                  <c:v>55.3</c:v>
                </c:pt>
                <c:pt idx="582">
                  <c:v>55.309999999999995</c:v>
                </c:pt>
                <c:pt idx="583">
                  <c:v>55.32</c:v>
                </c:pt>
                <c:pt idx="584">
                  <c:v>55.33</c:v>
                </c:pt>
                <c:pt idx="585">
                  <c:v>55.339999999999996</c:v>
                </c:pt>
                <c:pt idx="586">
                  <c:v>55.349999999999994</c:v>
                </c:pt>
                <c:pt idx="587">
                  <c:v>55.36</c:v>
                </c:pt>
                <c:pt idx="588">
                  <c:v>55.37</c:v>
                </c:pt>
                <c:pt idx="589">
                  <c:v>55.379999999999995</c:v>
                </c:pt>
                <c:pt idx="590">
                  <c:v>55.39</c:v>
                </c:pt>
                <c:pt idx="591">
                  <c:v>55.4</c:v>
                </c:pt>
                <c:pt idx="592">
                  <c:v>55.41</c:v>
                </c:pt>
                <c:pt idx="593">
                  <c:v>55.42</c:v>
                </c:pt>
                <c:pt idx="594">
                  <c:v>55.43</c:v>
                </c:pt>
                <c:pt idx="595">
                  <c:v>55.44</c:v>
                </c:pt>
                <c:pt idx="596">
                  <c:v>55.449999999999996</c:v>
                </c:pt>
                <c:pt idx="597">
                  <c:v>55.46</c:v>
                </c:pt>
                <c:pt idx="598">
                  <c:v>55.47</c:v>
                </c:pt>
                <c:pt idx="599">
                  <c:v>55.48</c:v>
                </c:pt>
                <c:pt idx="600">
                  <c:v>55.49</c:v>
                </c:pt>
                <c:pt idx="601">
                  <c:v>55.5</c:v>
                </c:pt>
                <c:pt idx="602">
                  <c:v>55.51</c:v>
                </c:pt>
                <c:pt idx="603">
                  <c:v>55.52</c:v>
                </c:pt>
                <c:pt idx="604">
                  <c:v>55.53</c:v>
                </c:pt>
                <c:pt idx="605">
                  <c:v>55.54</c:v>
                </c:pt>
                <c:pt idx="606">
                  <c:v>55.55</c:v>
                </c:pt>
                <c:pt idx="607">
                  <c:v>55.56</c:v>
                </c:pt>
                <c:pt idx="608">
                  <c:v>55.57</c:v>
                </c:pt>
                <c:pt idx="609">
                  <c:v>55.58</c:v>
                </c:pt>
                <c:pt idx="610">
                  <c:v>55.59</c:v>
                </c:pt>
                <c:pt idx="611">
                  <c:v>55.6</c:v>
                </c:pt>
                <c:pt idx="612">
                  <c:v>55.61</c:v>
                </c:pt>
                <c:pt idx="613">
                  <c:v>55.620000000000012</c:v>
                </c:pt>
                <c:pt idx="614">
                  <c:v>55.63</c:v>
                </c:pt>
                <c:pt idx="615">
                  <c:v>55.64</c:v>
                </c:pt>
                <c:pt idx="616">
                  <c:v>55.65</c:v>
                </c:pt>
                <c:pt idx="617">
                  <c:v>55.660000000000011</c:v>
                </c:pt>
                <c:pt idx="618">
                  <c:v>55.67</c:v>
                </c:pt>
                <c:pt idx="619">
                  <c:v>55.68</c:v>
                </c:pt>
                <c:pt idx="620">
                  <c:v>55.690000000000012</c:v>
                </c:pt>
                <c:pt idx="621">
                  <c:v>55.7</c:v>
                </c:pt>
                <c:pt idx="622">
                  <c:v>55.71</c:v>
                </c:pt>
                <c:pt idx="623">
                  <c:v>55.720000000000013</c:v>
                </c:pt>
                <c:pt idx="624">
                  <c:v>55.730000000000011</c:v>
                </c:pt>
                <c:pt idx="625">
                  <c:v>55.74</c:v>
                </c:pt>
                <c:pt idx="626">
                  <c:v>55.75</c:v>
                </c:pt>
                <c:pt idx="627">
                  <c:v>55.760000000000012</c:v>
                </c:pt>
                <c:pt idx="628">
                  <c:v>55.77</c:v>
                </c:pt>
                <c:pt idx="629">
                  <c:v>55.78</c:v>
                </c:pt>
                <c:pt idx="630">
                  <c:v>55.790000000000013</c:v>
                </c:pt>
                <c:pt idx="631">
                  <c:v>55.8</c:v>
                </c:pt>
                <c:pt idx="632">
                  <c:v>55.809999999999995</c:v>
                </c:pt>
                <c:pt idx="633">
                  <c:v>55.82</c:v>
                </c:pt>
                <c:pt idx="634">
                  <c:v>55.83</c:v>
                </c:pt>
                <c:pt idx="635">
                  <c:v>55.839999999999996</c:v>
                </c:pt>
                <c:pt idx="636">
                  <c:v>55.849999999999994</c:v>
                </c:pt>
                <c:pt idx="637">
                  <c:v>55.86</c:v>
                </c:pt>
                <c:pt idx="638">
                  <c:v>55.87</c:v>
                </c:pt>
                <c:pt idx="639">
                  <c:v>55.879999999999995</c:v>
                </c:pt>
                <c:pt idx="640">
                  <c:v>55.89</c:v>
                </c:pt>
                <c:pt idx="641">
                  <c:v>55.9</c:v>
                </c:pt>
                <c:pt idx="642">
                  <c:v>55.91</c:v>
                </c:pt>
                <c:pt idx="643">
                  <c:v>55.92</c:v>
                </c:pt>
                <c:pt idx="644">
                  <c:v>55.93</c:v>
                </c:pt>
                <c:pt idx="645">
                  <c:v>55.94</c:v>
                </c:pt>
                <c:pt idx="646">
                  <c:v>55.949999999999996</c:v>
                </c:pt>
                <c:pt idx="647">
                  <c:v>55.96</c:v>
                </c:pt>
                <c:pt idx="648">
                  <c:v>55.97</c:v>
                </c:pt>
                <c:pt idx="649">
                  <c:v>55.98</c:v>
                </c:pt>
                <c:pt idx="650">
                  <c:v>55.99</c:v>
                </c:pt>
                <c:pt idx="651">
                  <c:v>56</c:v>
                </c:pt>
                <c:pt idx="652">
                  <c:v>56.01</c:v>
                </c:pt>
                <c:pt idx="653">
                  <c:v>56.02</c:v>
                </c:pt>
                <c:pt idx="654">
                  <c:v>56.03</c:v>
                </c:pt>
                <c:pt idx="655">
                  <c:v>56.04</c:v>
                </c:pt>
                <c:pt idx="656">
                  <c:v>56.05</c:v>
                </c:pt>
                <c:pt idx="657">
                  <c:v>56.06</c:v>
                </c:pt>
                <c:pt idx="658">
                  <c:v>56.07</c:v>
                </c:pt>
                <c:pt idx="659">
                  <c:v>56.08</c:v>
                </c:pt>
                <c:pt idx="660">
                  <c:v>56.09</c:v>
                </c:pt>
                <c:pt idx="661">
                  <c:v>56.1</c:v>
                </c:pt>
                <c:pt idx="662">
                  <c:v>56.11</c:v>
                </c:pt>
                <c:pt idx="663">
                  <c:v>56.120000000000012</c:v>
                </c:pt>
                <c:pt idx="664">
                  <c:v>56.13</c:v>
                </c:pt>
                <c:pt idx="665">
                  <c:v>56.14</c:v>
                </c:pt>
                <c:pt idx="666">
                  <c:v>56.15</c:v>
                </c:pt>
                <c:pt idx="667">
                  <c:v>56.160000000000011</c:v>
                </c:pt>
                <c:pt idx="668">
                  <c:v>56.17</c:v>
                </c:pt>
                <c:pt idx="669">
                  <c:v>56.18</c:v>
                </c:pt>
                <c:pt idx="670">
                  <c:v>56.190000000000012</c:v>
                </c:pt>
                <c:pt idx="671">
                  <c:v>56.2</c:v>
                </c:pt>
                <c:pt idx="672">
                  <c:v>56.21</c:v>
                </c:pt>
                <c:pt idx="673">
                  <c:v>56.220000000000013</c:v>
                </c:pt>
                <c:pt idx="674">
                  <c:v>56.230000000000011</c:v>
                </c:pt>
                <c:pt idx="675">
                  <c:v>56.24</c:v>
                </c:pt>
                <c:pt idx="676">
                  <c:v>56.25</c:v>
                </c:pt>
                <c:pt idx="677">
                  <c:v>56.260000000000012</c:v>
                </c:pt>
                <c:pt idx="678">
                  <c:v>56.27</c:v>
                </c:pt>
                <c:pt idx="679">
                  <c:v>56.28</c:v>
                </c:pt>
                <c:pt idx="680">
                  <c:v>56.290000000000013</c:v>
                </c:pt>
                <c:pt idx="681">
                  <c:v>56.3</c:v>
                </c:pt>
                <c:pt idx="682">
                  <c:v>56.349999999999994</c:v>
                </c:pt>
                <c:pt idx="683">
                  <c:v>56.36</c:v>
                </c:pt>
                <c:pt idx="684">
                  <c:v>56.37</c:v>
                </c:pt>
                <c:pt idx="685">
                  <c:v>56.379999999999995</c:v>
                </c:pt>
                <c:pt idx="686">
                  <c:v>56.39</c:v>
                </c:pt>
                <c:pt idx="687">
                  <c:v>56.4</c:v>
                </c:pt>
                <c:pt idx="688">
                  <c:v>56.41</c:v>
                </c:pt>
                <c:pt idx="689">
                  <c:v>56.42</c:v>
                </c:pt>
                <c:pt idx="690">
                  <c:v>56.43</c:v>
                </c:pt>
                <c:pt idx="691">
                  <c:v>56.44</c:v>
                </c:pt>
                <c:pt idx="692">
                  <c:v>56.449999999999996</c:v>
                </c:pt>
                <c:pt idx="693">
                  <c:v>56.46</c:v>
                </c:pt>
                <c:pt idx="694">
                  <c:v>56.47</c:v>
                </c:pt>
                <c:pt idx="695">
                  <c:v>56.48</c:v>
                </c:pt>
                <c:pt idx="696">
                  <c:v>56.49</c:v>
                </c:pt>
                <c:pt idx="697">
                  <c:v>56.5</c:v>
                </c:pt>
                <c:pt idx="698">
                  <c:v>56.51</c:v>
                </c:pt>
                <c:pt idx="699">
                  <c:v>56.52</c:v>
                </c:pt>
                <c:pt idx="700">
                  <c:v>56.53</c:v>
                </c:pt>
                <c:pt idx="701">
                  <c:v>56.54</c:v>
                </c:pt>
                <c:pt idx="702">
                  <c:v>56.55</c:v>
                </c:pt>
                <c:pt idx="703">
                  <c:v>56.56</c:v>
                </c:pt>
                <c:pt idx="704">
                  <c:v>56.57</c:v>
                </c:pt>
                <c:pt idx="705">
                  <c:v>56.58</c:v>
                </c:pt>
                <c:pt idx="706">
                  <c:v>56.59</c:v>
                </c:pt>
                <c:pt idx="707">
                  <c:v>56.6</c:v>
                </c:pt>
                <c:pt idx="708">
                  <c:v>56.61</c:v>
                </c:pt>
                <c:pt idx="709">
                  <c:v>56.620000000000012</c:v>
                </c:pt>
                <c:pt idx="710">
                  <c:v>56.63</c:v>
                </c:pt>
                <c:pt idx="711">
                  <c:v>56.64</c:v>
                </c:pt>
                <c:pt idx="712">
                  <c:v>56.65</c:v>
                </c:pt>
                <c:pt idx="713">
                  <c:v>56.660000000000011</c:v>
                </c:pt>
                <c:pt idx="714">
                  <c:v>56.67</c:v>
                </c:pt>
                <c:pt idx="715">
                  <c:v>56.68</c:v>
                </c:pt>
                <c:pt idx="716">
                  <c:v>56.690000000000012</c:v>
                </c:pt>
                <c:pt idx="717">
                  <c:v>56.7</c:v>
                </c:pt>
                <c:pt idx="718">
                  <c:v>56.71</c:v>
                </c:pt>
                <c:pt idx="719">
                  <c:v>56.720000000000013</c:v>
                </c:pt>
                <c:pt idx="720">
                  <c:v>56.730000000000011</c:v>
                </c:pt>
                <c:pt idx="721">
                  <c:v>56.74</c:v>
                </c:pt>
                <c:pt idx="722">
                  <c:v>56.75</c:v>
                </c:pt>
                <c:pt idx="723">
                  <c:v>56.760000000000012</c:v>
                </c:pt>
                <c:pt idx="724">
                  <c:v>56.77</c:v>
                </c:pt>
                <c:pt idx="725">
                  <c:v>56.78</c:v>
                </c:pt>
                <c:pt idx="726">
                  <c:v>56.790000000000013</c:v>
                </c:pt>
                <c:pt idx="727">
                  <c:v>56.8</c:v>
                </c:pt>
                <c:pt idx="728">
                  <c:v>56.809999999999995</c:v>
                </c:pt>
                <c:pt idx="729">
                  <c:v>56.82</c:v>
                </c:pt>
                <c:pt idx="730">
                  <c:v>56.83</c:v>
                </c:pt>
                <c:pt idx="731">
                  <c:v>56.839999999999996</c:v>
                </c:pt>
                <c:pt idx="732">
                  <c:v>56.849999999999994</c:v>
                </c:pt>
                <c:pt idx="733">
                  <c:v>56.86</c:v>
                </c:pt>
                <c:pt idx="734">
                  <c:v>56.87</c:v>
                </c:pt>
                <c:pt idx="735">
                  <c:v>56.879999999999995</c:v>
                </c:pt>
                <c:pt idx="736">
                  <c:v>56.89</c:v>
                </c:pt>
                <c:pt idx="737">
                  <c:v>56.9</c:v>
                </c:pt>
                <c:pt idx="738">
                  <c:v>56.91</c:v>
                </c:pt>
                <c:pt idx="739">
                  <c:v>56.92</c:v>
                </c:pt>
                <c:pt idx="740">
                  <c:v>56.93</c:v>
                </c:pt>
                <c:pt idx="741">
                  <c:v>56.94</c:v>
                </c:pt>
                <c:pt idx="742">
                  <c:v>56.949999999999996</c:v>
                </c:pt>
                <c:pt idx="743">
                  <c:v>56.96</c:v>
                </c:pt>
                <c:pt idx="744">
                  <c:v>56.97</c:v>
                </c:pt>
                <c:pt idx="745">
                  <c:v>56.98</c:v>
                </c:pt>
                <c:pt idx="746">
                  <c:v>56.99</c:v>
                </c:pt>
                <c:pt idx="747">
                  <c:v>57</c:v>
                </c:pt>
                <c:pt idx="748">
                  <c:v>57.01</c:v>
                </c:pt>
                <c:pt idx="749">
                  <c:v>57.02</c:v>
                </c:pt>
                <c:pt idx="750">
                  <c:v>57.03</c:v>
                </c:pt>
                <c:pt idx="751">
                  <c:v>57.04</c:v>
                </c:pt>
                <c:pt idx="752">
                  <c:v>57.05</c:v>
                </c:pt>
                <c:pt idx="753">
                  <c:v>57.06</c:v>
                </c:pt>
                <c:pt idx="754">
                  <c:v>57.07</c:v>
                </c:pt>
                <c:pt idx="755">
                  <c:v>57.08</c:v>
                </c:pt>
                <c:pt idx="756">
                  <c:v>57.09</c:v>
                </c:pt>
                <c:pt idx="757">
                  <c:v>57.1</c:v>
                </c:pt>
                <c:pt idx="758">
                  <c:v>57.11</c:v>
                </c:pt>
                <c:pt idx="759">
                  <c:v>57.120000000000012</c:v>
                </c:pt>
                <c:pt idx="760">
                  <c:v>57.13</c:v>
                </c:pt>
                <c:pt idx="761">
                  <c:v>57.14</c:v>
                </c:pt>
                <c:pt idx="762">
                  <c:v>57.15</c:v>
                </c:pt>
                <c:pt idx="763">
                  <c:v>57.160000000000011</c:v>
                </c:pt>
                <c:pt idx="764">
                  <c:v>57.17</c:v>
                </c:pt>
                <c:pt idx="765">
                  <c:v>57.18</c:v>
                </c:pt>
                <c:pt idx="766">
                  <c:v>57.190000000000012</c:v>
                </c:pt>
                <c:pt idx="767">
                  <c:v>57.2</c:v>
                </c:pt>
                <c:pt idx="768">
                  <c:v>57.21</c:v>
                </c:pt>
                <c:pt idx="769">
                  <c:v>57.220000000000013</c:v>
                </c:pt>
                <c:pt idx="770">
                  <c:v>57.230000000000011</c:v>
                </c:pt>
                <c:pt idx="771">
                  <c:v>57.24</c:v>
                </c:pt>
                <c:pt idx="772">
                  <c:v>57.25</c:v>
                </c:pt>
                <c:pt idx="773">
                  <c:v>57.260000000000012</c:v>
                </c:pt>
                <c:pt idx="774">
                  <c:v>57.27</c:v>
                </c:pt>
                <c:pt idx="775">
                  <c:v>57.28</c:v>
                </c:pt>
                <c:pt idx="776">
                  <c:v>57.290000000000013</c:v>
                </c:pt>
                <c:pt idx="777">
                  <c:v>57.3</c:v>
                </c:pt>
                <c:pt idx="778">
                  <c:v>57.309999999999995</c:v>
                </c:pt>
                <c:pt idx="779">
                  <c:v>57.32</c:v>
                </c:pt>
                <c:pt idx="780">
                  <c:v>57.33</c:v>
                </c:pt>
                <c:pt idx="781">
                  <c:v>57.339999999999996</c:v>
                </c:pt>
                <c:pt idx="782">
                  <c:v>57.349999999999994</c:v>
                </c:pt>
                <c:pt idx="783">
                  <c:v>57.36</c:v>
                </c:pt>
                <c:pt idx="784">
                  <c:v>57.37</c:v>
                </c:pt>
                <c:pt idx="785">
                  <c:v>57.379999999999995</c:v>
                </c:pt>
                <c:pt idx="786">
                  <c:v>57.39</c:v>
                </c:pt>
                <c:pt idx="787">
                  <c:v>57.4</c:v>
                </c:pt>
                <c:pt idx="788">
                  <c:v>57.41</c:v>
                </c:pt>
                <c:pt idx="789">
                  <c:v>57.42</c:v>
                </c:pt>
                <c:pt idx="790">
                  <c:v>57.43</c:v>
                </c:pt>
                <c:pt idx="791">
                  <c:v>57.44</c:v>
                </c:pt>
                <c:pt idx="792">
                  <c:v>57.449999999999996</c:v>
                </c:pt>
                <c:pt idx="793">
                  <c:v>57.46</c:v>
                </c:pt>
                <c:pt idx="794">
                  <c:v>57.47</c:v>
                </c:pt>
                <c:pt idx="795">
                  <c:v>57.48</c:v>
                </c:pt>
                <c:pt idx="796">
                  <c:v>57.49</c:v>
                </c:pt>
                <c:pt idx="797">
                  <c:v>57.5</c:v>
                </c:pt>
                <c:pt idx="798">
                  <c:v>57.51</c:v>
                </c:pt>
                <c:pt idx="799">
                  <c:v>57.52</c:v>
                </c:pt>
                <c:pt idx="800">
                  <c:v>57.53</c:v>
                </c:pt>
                <c:pt idx="801">
                  <c:v>57.54</c:v>
                </c:pt>
                <c:pt idx="802">
                  <c:v>57.55</c:v>
                </c:pt>
                <c:pt idx="803">
                  <c:v>57.56</c:v>
                </c:pt>
                <c:pt idx="804">
                  <c:v>57.57</c:v>
                </c:pt>
                <c:pt idx="805">
                  <c:v>57.58</c:v>
                </c:pt>
                <c:pt idx="806">
                  <c:v>57.59</c:v>
                </c:pt>
                <c:pt idx="807">
                  <c:v>57.6</c:v>
                </c:pt>
                <c:pt idx="808">
                  <c:v>57.61</c:v>
                </c:pt>
                <c:pt idx="809">
                  <c:v>57.620000000000012</c:v>
                </c:pt>
                <c:pt idx="810">
                  <c:v>57.63</c:v>
                </c:pt>
                <c:pt idx="811">
                  <c:v>57.64</c:v>
                </c:pt>
                <c:pt idx="812">
                  <c:v>57.65</c:v>
                </c:pt>
                <c:pt idx="813">
                  <c:v>57.660000000000011</c:v>
                </c:pt>
                <c:pt idx="814">
                  <c:v>57.67</c:v>
                </c:pt>
                <c:pt idx="815">
                  <c:v>57.68</c:v>
                </c:pt>
                <c:pt idx="816">
                  <c:v>57.690000000000012</c:v>
                </c:pt>
                <c:pt idx="817">
                  <c:v>57.7</c:v>
                </c:pt>
                <c:pt idx="818">
                  <c:v>57.71</c:v>
                </c:pt>
                <c:pt idx="819">
                  <c:v>57.720000000000013</c:v>
                </c:pt>
                <c:pt idx="820">
                  <c:v>57.730000000000011</c:v>
                </c:pt>
                <c:pt idx="821">
                  <c:v>57.74</c:v>
                </c:pt>
                <c:pt idx="822">
                  <c:v>57.75</c:v>
                </c:pt>
                <c:pt idx="823">
                  <c:v>57.760000000000012</c:v>
                </c:pt>
                <c:pt idx="824">
                  <c:v>57.77</c:v>
                </c:pt>
                <c:pt idx="825">
                  <c:v>57.78</c:v>
                </c:pt>
                <c:pt idx="826">
                  <c:v>57.790000000000013</c:v>
                </c:pt>
                <c:pt idx="827">
                  <c:v>57.8</c:v>
                </c:pt>
                <c:pt idx="828">
                  <c:v>57.809999999999995</c:v>
                </c:pt>
                <c:pt idx="829">
                  <c:v>57.82</c:v>
                </c:pt>
                <c:pt idx="830">
                  <c:v>57.83</c:v>
                </c:pt>
                <c:pt idx="831">
                  <c:v>57.839999999999996</c:v>
                </c:pt>
                <c:pt idx="832">
                  <c:v>57.849999999999994</c:v>
                </c:pt>
                <c:pt idx="833">
                  <c:v>57.86</c:v>
                </c:pt>
                <c:pt idx="834">
                  <c:v>57.87</c:v>
                </c:pt>
                <c:pt idx="835">
                  <c:v>57.879999999999995</c:v>
                </c:pt>
                <c:pt idx="836">
                  <c:v>57.89</c:v>
                </c:pt>
                <c:pt idx="837">
                  <c:v>57.9</c:v>
                </c:pt>
                <c:pt idx="838">
                  <c:v>57.91</c:v>
                </c:pt>
                <c:pt idx="839">
                  <c:v>57.92</c:v>
                </c:pt>
                <c:pt idx="840">
                  <c:v>57.93</c:v>
                </c:pt>
                <c:pt idx="841">
                  <c:v>57.94</c:v>
                </c:pt>
                <c:pt idx="842">
                  <c:v>57.949999999999996</c:v>
                </c:pt>
                <c:pt idx="843">
                  <c:v>57.96</c:v>
                </c:pt>
                <c:pt idx="844">
                  <c:v>57.97</c:v>
                </c:pt>
                <c:pt idx="845">
                  <c:v>57.98</c:v>
                </c:pt>
                <c:pt idx="846">
                  <c:v>57.99</c:v>
                </c:pt>
                <c:pt idx="847">
                  <c:v>58</c:v>
                </c:pt>
                <c:pt idx="848">
                  <c:v>58.01</c:v>
                </c:pt>
                <c:pt idx="849">
                  <c:v>58.02</c:v>
                </c:pt>
                <c:pt idx="850">
                  <c:v>58.03</c:v>
                </c:pt>
                <c:pt idx="851">
                  <c:v>58.04</c:v>
                </c:pt>
                <c:pt idx="852">
                  <c:v>58.05</c:v>
                </c:pt>
                <c:pt idx="853">
                  <c:v>58.06</c:v>
                </c:pt>
                <c:pt idx="854">
                  <c:v>58.07</c:v>
                </c:pt>
                <c:pt idx="855">
                  <c:v>58.08</c:v>
                </c:pt>
                <c:pt idx="856">
                  <c:v>58.09</c:v>
                </c:pt>
                <c:pt idx="857">
                  <c:v>58.1</c:v>
                </c:pt>
                <c:pt idx="858">
                  <c:v>58.11</c:v>
                </c:pt>
                <c:pt idx="859">
                  <c:v>58.120000000000012</c:v>
                </c:pt>
                <c:pt idx="860">
                  <c:v>58.13</c:v>
                </c:pt>
                <c:pt idx="861">
                  <c:v>58.14</c:v>
                </c:pt>
                <c:pt idx="862">
                  <c:v>58.15</c:v>
                </c:pt>
                <c:pt idx="863">
                  <c:v>58.160000000000011</c:v>
                </c:pt>
                <c:pt idx="864">
                  <c:v>58.17</c:v>
                </c:pt>
                <c:pt idx="865">
                  <c:v>58.18</c:v>
                </c:pt>
                <c:pt idx="866">
                  <c:v>58.190000000000012</c:v>
                </c:pt>
                <c:pt idx="867">
                  <c:v>58.2</c:v>
                </c:pt>
                <c:pt idx="868">
                  <c:v>58.21</c:v>
                </c:pt>
                <c:pt idx="869">
                  <c:v>58.220000000000013</c:v>
                </c:pt>
                <c:pt idx="870">
                  <c:v>58.230000000000011</c:v>
                </c:pt>
                <c:pt idx="871">
                  <c:v>58.24</c:v>
                </c:pt>
                <c:pt idx="872">
                  <c:v>58.25</c:v>
                </c:pt>
                <c:pt idx="873">
                  <c:v>58.260000000000012</c:v>
                </c:pt>
                <c:pt idx="874">
                  <c:v>58.27</c:v>
                </c:pt>
                <c:pt idx="875">
                  <c:v>58.28</c:v>
                </c:pt>
                <c:pt idx="876">
                  <c:v>58.290000000000013</c:v>
                </c:pt>
                <c:pt idx="877">
                  <c:v>58.3</c:v>
                </c:pt>
                <c:pt idx="878">
                  <c:v>58.309999999999995</c:v>
                </c:pt>
                <c:pt idx="879">
                  <c:v>58.32</c:v>
                </c:pt>
                <c:pt idx="880">
                  <c:v>58.33</c:v>
                </c:pt>
                <c:pt idx="881">
                  <c:v>58.339999999999996</c:v>
                </c:pt>
                <c:pt idx="882">
                  <c:v>58.349999999999994</c:v>
                </c:pt>
                <c:pt idx="883">
                  <c:v>58.36</c:v>
                </c:pt>
                <c:pt idx="884">
                  <c:v>58.37</c:v>
                </c:pt>
                <c:pt idx="885">
                  <c:v>58.379999999999995</c:v>
                </c:pt>
                <c:pt idx="886">
                  <c:v>58.39</c:v>
                </c:pt>
                <c:pt idx="887">
                  <c:v>58.4</c:v>
                </c:pt>
                <c:pt idx="888">
                  <c:v>58.41</c:v>
                </c:pt>
                <c:pt idx="889">
                  <c:v>58.42</c:v>
                </c:pt>
                <c:pt idx="890">
                  <c:v>58.43</c:v>
                </c:pt>
                <c:pt idx="891">
                  <c:v>58.44</c:v>
                </c:pt>
                <c:pt idx="892">
                  <c:v>58.449999999999996</c:v>
                </c:pt>
                <c:pt idx="893">
                  <c:v>58.46</c:v>
                </c:pt>
                <c:pt idx="894">
                  <c:v>58.47</c:v>
                </c:pt>
                <c:pt idx="895">
                  <c:v>58.48</c:v>
                </c:pt>
                <c:pt idx="896">
                  <c:v>58.49</c:v>
                </c:pt>
                <c:pt idx="897">
                  <c:v>58.5</c:v>
                </c:pt>
                <c:pt idx="898">
                  <c:v>58.51</c:v>
                </c:pt>
                <c:pt idx="899">
                  <c:v>58.52</c:v>
                </c:pt>
                <c:pt idx="900">
                  <c:v>58.53</c:v>
                </c:pt>
                <c:pt idx="901">
                  <c:v>58.54</c:v>
                </c:pt>
                <c:pt idx="902">
                  <c:v>58.55</c:v>
                </c:pt>
                <c:pt idx="903">
                  <c:v>58.56</c:v>
                </c:pt>
                <c:pt idx="904">
                  <c:v>58.57</c:v>
                </c:pt>
                <c:pt idx="905">
                  <c:v>58.58</c:v>
                </c:pt>
                <c:pt idx="906">
                  <c:v>58.59</c:v>
                </c:pt>
                <c:pt idx="907">
                  <c:v>58.6</c:v>
                </c:pt>
                <c:pt idx="908">
                  <c:v>58.61</c:v>
                </c:pt>
                <c:pt idx="909">
                  <c:v>58.620000000000012</c:v>
                </c:pt>
                <c:pt idx="910">
                  <c:v>58.63</c:v>
                </c:pt>
                <c:pt idx="911">
                  <c:v>58.64</c:v>
                </c:pt>
                <c:pt idx="912">
                  <c:v>58.65</c:v>
                </c:pt>
                <c:pt idx="913">
                  <c:v>58.660000000000011</c:v>
                </c:pt>
                <c:pt idx="914">
                  <c:v>58.67</c:v>
                </c:pt>
                <c:pt idx="915">
                  <c:v>58.68</c:v>
                </c:pt>
                <c:pt idx="916">
                  <c:v>58.690000000000012</c:v>
                </c:pt>
                <c:pt idx="917">
                  <c:v>58.7</c:v>
                </c:pt>
                <c:pt idx="918">
                  <c:v>58.71</c:v>
                </c:pt>
                <c:pt idx="919">
                  <c:v>58.720000000000013</c:v>
                </c:pt>
                <c:pt idx="920">
                  <c:v>58.730000000000011</c:v>
                </c:pt>
                <c:pt idx="921">
                  <c:v>58.74</c:v>
                </c:pt>
                <c:pt idx="922">
                  <c:v>58.75</c:v>
                </c:pt>
                <c:pt idx="923">
                  <c:v>58.760000000000012</c:v>
                </c:pt>
                <c:pt idx="924">
                  <c:v>58.77</c:v>
                </c:pt>
                <c:pt idx="925">
                  <c:v>58.78</c:v>
                </c:pt>
                <c:pt idx="926">
                  <c:v>58.790000000000013</c:v>
                </c:pt>
                <c:pt idx="927">
                  <c:v>58.8</c:v>
                </c:pt>
                <c:pt idx="928">
                  <c:v>58.809999999999995</c:v>
                </c:pt>
                <c:pt idx="929">
                  <c:v>58.82</c:v>
                </c:pt>
                <c:pt idx="930">
                  <c:v>58.83</c:v>
                </c:pt>
                <c:pt idx="931">
                  <c:v>58.839999999999996</c:v>
                </c:pt>
                <c:pt idx="932">
                  <c:v>58.849999999999994</c:v>
                </c:pt>
                <c:pt idx="933">
                  <c:v>58.86</c:v>
                </c:pt>
                <c:pt idx="934">
                  <c:v>58.87</c:v>
                </c:pt>
                <c:pt idx="935">
                  <c:v>58.879999999999995</c:v>
                </c:pt>
                <c:pt idx="936">
                  <c:v>58.89</c:v>
                </c:pt>
                <c:pt idx="937">
                  <c:v>58.9</c:v>
                </c:pt>
                <c:pt idx="938">
                  <c:v>58.91</c:v>
                </c:pt>
                <c:pt idx="939">
                  <c:v>58.92</c:v>
                </c:pt>
                <c:pt idx="940">
                  <c:v>58.93</c:v>
                </c:pt>
                <c:pt idx="941">
                  <c:v>58.94</c:v>
                </c:pt>
                <c:pt idx="942">
                  <c:v>58.949999999999996</c:v>
                </c:pt>
                <c:pt idx="943">
                  <c:v>58.96</c:v>
                </c:pt>
                <c:pt idx="944">
                  <c:v>58.97</c:v>
                </c:pt>
                <c:pt idx="945">
                  <c:v>58.98</c:v>
                </c:pt>
                <c:pt idx="946">
                  <c:v>58.99</c:v>
                </c:pt>
                <c:pt idx="947">
                  <c:v>59</c:v>
                </c:pt>
                <c:pt idx="948">
                  <c:v>59.01</c:v>
                </c:pt>
                <c:pt idx="949">
                  <c:v>59.02</c:v>
                </c:pt>
                <c:pt idx="950">
                  <c:v>59.03</c:v>
                </c:pt>
                <c:pt idx="951">
                  <c:v>59.04</c:v>
                </c:pt>
                <c:pt idx="952">
                  <c:v>59.09</c:v>
                </c:pt>
                <c:pt idx="953">
                  <c:v>59.14</c:v>
                </c:pt>
                <c:pt idx="954">
                  <c:v>59.15</c:v>
                </c:pt>
                <c:pt idx="955">
                  <c:v>59.160000000000011</c:v>
                </c:pt>
                <c:pt idx="956">
                  <c:v>59.17</c:v>
                </c:pt>
                <c:pt idx="957">
                  <c:v>59.18</c:v>
                </c:pt>
                <c:pt idx="958">
                  <c:v>59.190000000000012</c:v>
                </c:pt>
                <c:pt idx="959">
                  <c:v>59.2</c:v>
                </c:pt>
                <c:pt idx="960">
                  <c:v>59.21</c:v>
                </c:pt>
                <c:pt idx="961">
                  <c:v>59.220000000000013</c:v>
                </c:pt>
                <c:pt idx="962">
                  <c:v>59.230000000000011</c:v>
                </c:pt>
                <c:pt idx="963">
                  <c:v>59.24</c:v>
                </c:pt>
                <c:pt idx="964">
                  <c:v>59.25</c:v>
                </c:pt>
                <c:pt idx="965">
                  <c:v>59.260000000000012</c:v>
                </c:pt>
                <c:pt idx="966">
                  <c:v>59.27</c:v>
                </c:pt>
                <c:pt idx="967">
                  <c:v>59.28</c:v>
                </c:pt>
                <c:pt idx="968">
                  <c:v>59.290000000000013</c:v>
                </c:pt>
                <c:pt idx="969">
                  <c:v>59.3</c:v>
                </c:pt>
                <c:pt idx="970">
                  <c:v>59.309999999999995</c:v>
                </c:pt>
                <c:pt idx="971">
                  <c:v>59.32</c:v>
                </c:pt>
                <c:pt idx="972">
                  <c:v>59.33</c:v>
                </c:pt>
                <c:pt idx="973">
                  <c:v>59.339999999999996</c:v>
                </c:pt>
                <c:pt idx="974">
                  <c:v>59.349999999999994</c:v>
                </c:pt>
                <c:pt idx="975">
                  <c:v>59.36</c:v>
                </c:pt>
                <c:pt idx="976">
                  <c:v>59.37</c:v>
                </c:pt>
                <c:pt idx="977">
                  <c:v>59.379999999999995</c:v>
                </c:pt>
                <c:pt idx="978">
                  <c:v>59.39</c:v>
                </c:pt>
                <c:pt idx="979">
                  <c:v>59.4</c:v>
                </c:pt>
                <c:pt idx="980">
                  <c:v>59.41</c:v>
                </c:pt>
                <c:pt idx="981">
                  <c:v>59.42</c:v>
                </c:pt>
                <c:pt idx="982">
                  <c:v>59.43</c:v>
                </c:pt>
                <c:pt idx="983">
                  <c:v>59.44</c:v>
                </c:pt>
                <c:pt idx="984">
                  <c:v>59.449999999999996</c:v>
                </c:pt>
                <c:pt idx="985">
                  <c:v>59.46</c:v>
                </c:pt>
                <c:pt idx="986">
                  <c:v>59.47</c:v>
                </c:pt>
                <c:pt idx="987">
                  <c:v>59.48</c:v>
                </c:pt>
                <c:pt idx="988">
                  <c:v>59.49</c:v>
                </c:pt>
                <c:pt idx="989">
                  <c:v>59.5</c:v>
                </c:pt>
                <c:pt idx="990">
                  <c:v>59.51</c:v>
                </c:pt>
                <c:pt idx="991">
                  <c:v>59.52</c:v>
                </c:pt>
                <c:pt idx="992">
                  <c:v>59.53</c:v>
                </c:pt>
                <c:pt idx="993">
                  <c:v>59.54</c:v>
                </c:pt>
                <c:pt idx="994">
                  <c:v>59.55</c:v>
                </c:pt>
                <c:pt idx="995">
                  <c:v>59.56</c:v>
                </c:pt>
                <c:pt idx="996">
                  <c:v>59.57</c:v>
                </c:pt>
                <c:pt idx="997">
                  <c:v>59.58</c:v>
                </c:pt>
                <c:pt idx="998">
                  <c:v>59.59</c:v>
                </c:pt>
                <c:pt idx="999">
                  <c:v>59.6</c:v>
                </c:pt>
                <c:pt idx="1000">
                  <c:v>59.61</c:v>
                </c:pt>
                <c:pt idx="1001">
                  <c:v>59.620000000000012</c:v>
                </c:pt>
                <c:pt idx="1002">
                  <c:v>59.63</c:v>
                </c:pt>
                <c:pt idx="1003">
                  <c:v>59.64</c:v>
                </c:pt>
                <c:pt idx="1004">
                  <c:v>59.65</c:v>
                </c:pt>
                <c:pt idx="1005">
                  <c:v>59.660000000000011</c:v>
                </c:pt>
                <c:pt idx="1006">
                  <c:v>59.67</c:v>
                </c:pt>
                <c:pt idx="1007">
                  <c:v>59.68</c:v>
                </c:pt>
                <c:pt idx="1008">
                  <c:v>59.690000000000012</c:v>
                </c:pt>
                <c:pt idx="1009">
                  <c:v>59.7</c:v>
                </c:pt>
                <c:pt idx="1010">
                  <c:v>59.71</c:v>
                </c:pt>
                <c:pt idx="1011">
                  <c:v>59.720000000000013</c:v>
                </c:pt>
                <c:pt idx="1012">
                  <c:v>59.730000000000011</c:v>
                </c:pt>
                <c:pt idx="1013">
                  <c:v>59.74</c:v>
                </c:pt>
                <c:pt idx="1014">
                  <c:v>59.75</c:v>
                </c:pt>
                <c:pt idx="1015">
                  <c:v>59.760000000000012</c:v>
                </c:pt>
                <c:pt idx="1016">
                  <c:v>59.77</c:v>
                </c:pt>
                <c:pt idx="1017">
                  <c:v>59.78</c:v>
                </c:pt>
                <c:pt idx="1018">
                  <c:v>59.790000000000013</c:v>
                </c:pt>
                <c:pt idx="1019">
                  <c:v>59.8</c:v>
                </c:pt>
                <c:pt idx="1020">
                  <c:v>59.809999999999995</c:v>
                </c:pt>
                <c:pt idx="1021">
                  <c:v>59.82</c:v>
                </c:pt>
                <c:pt idx="1022">
                  <c:v>59.83</c:v>
                </c:pt>
                <c:pt idx="1023">
                  <c:v>59.839999999999996</c:v>
                </c:pt>
                <c:pt idx="1024">
                  <c:v>59.849999999999994</c:v>
                </c:pt>
                <c:pt idx="1025">
                  <c:v>59.86</c:v>
                </c:pt>
                <c:pt idx="1026">
                  <c:v>59.87</c:v>
                </c:pt>
                <c:pt idx="1027">
                  <c:v>59.879999999999995</c:v>
                </c:pt>
                <c:pt idx="1028">
                  <c:v>59.89</c:v>
                </c:pt>
                <c:pt idx="1029">
                  <c:v>59.9</c:v>
                </c:pt>
                <c:pt idx="1030">
                  <c:v>59.91</c:v>
                </c:pt>
                <c:pt idx="1031">
                  <c:v>59.92</c:v>
                </c:pt>
                <c:pt idx="1032">
                  <c:v>59.93</c:v>
                </c:pt>
                <c:pt idx="1033">
                  <c:v>59.94</c:v>
                </c:pt>
                <c:pt idx="1034">
                  <c:v>59.949999999999996</c:v>
                </c:pt>
                <c:pt idx="1035">
                  <c:v>59.96</c:v>
                </c:pt>
                <c:pt idx="1036">
                  <c:v>59.97</c:v>
                </c:pt>
                <c:pt idx="1037">
                  <c:v>59.98</c:v>
                </c:pt>
                <c:pt idx="1038">
                  <c:v>59.99</c:v>
                </c:pt>
                <c:pt idx="1039">
                  <c:v>60</c:v>
                </c:pt>
                <c:pt idx="1040">
                  <c:v>60.01</c:v>
                </c:pt>
                <c:pt idx="1041">
                  <c:v>60.02</c:v>
                </c:pt>
                <c:pt idx="1042">
                  <c:v>60.03</c:v>
                </c:pt>
                <c:pt idx="1043">
                  <c:v>60.04</c:v>
                </c:pt>
                <c:pt idx="1044">
                  <c:v>60.05</c:v>
                </c:pt>
                <c:pt idx="1045">
                  <c:v>60.06</c:v>
                </c:pt>
                <c:pt idx="1046">
                  <c:v>60.07</c:v>
                </c:pt>
                <c:pt idx="1047">
                  <c:v>60.08</c:v>
                </c:pt>
                <c:pt idx="1048">
                  <c:v>60.09</c:v>
                </c:pt>
                <c:pt idx="1049">
                  <c:v>60.1</c:v>
                </c:pt>
                <c:pt idx="1050">
                  <c:v>60.11</c:v>
                </c:pt>
                <c:pt idx="1051">
                  <c:v>60.120000000000012</c:v>
                </c:pt>
                <c:pt idx="1052">
                  <c:v>60.13</c:v>
                </c:pt>
                <c:pt idx="1053">
                  <c:v>60.14</c:v>
                </c:pt>
                <c:pt idx="1054">
                  <c:v>60.15</c:v>
                </c:pt>
                <c:pt idx="1055">
                  <c:v>60.160000000000011</c:v>
                </c:pt>
                <c:pt idx="1056">
                  <c:v>60.17</c:v>
                </c:pt>
                <c:pt idx="1057">
                  <c:v>60.18</c:v>
                </c:pt>
                <c:pt idx="1058">
                  <c:v>60.190000000000012</c:v>
                </c:pt>
                <c:pt idx="1059">
                  <c:v>60.2</c:v>
                </c:pt>
                <c:pt idx="1060">
                  <c:v>60.21</c:v>
                </c:pt>
                <c:pt idx="1061">
                  <c:v>60.220000000000013</c:v>
                </c:pt>
                <c:pt idx="1062">
                  <c:v>60.230000000000011</c:v>
                </c:pt>
                <c:pt idx="1063">
                  <c:v>60.24</c:v>
                </c:pt>
                <c:pt idx="1064">
                  <c:v>60.25</c:v>
                </c:pt>
                <c:pt idx="1065">
                  <c:v>60.260000000000012</c:v>
                </c:pt>
                <c:pt idx="1066">
                  <c:v>60.27</c:v>
                </c:pt>
                <c:pt idx="1067">
                  <c:v>60.28</c:v>
                </c:pt>
                <c:pt idx="1068">
                  <c:v>60.290000000000013</c:v>
                </c:pt>
                <c:pt idx="1069">
                  <c:v>60.3</c:v>
                </c:pt>
                <c:pt idx="1070">
                  <c:v>60.309999999999995</c:v>
                </c:pt>
                <c:pt idx="1071">
                  <c:v>60.32</c:v>
                </c:pt>
                <c:pt idx="1072">
                  <c:v>60.33</c:v>
                </c:pt>
                <c:pt idx="1073">
                  <c:v>60.339999999999996</c:v>
                </c:pt>
                <c:pt idx="1074">
                  <c:v>60.349999999999994</c:v>
                </c:pt>
                <c:pt idx="1075">
                  <c:v>60.36</c:v>
                </c:pt>
                <c:pt idx="1076">
                  <c:v>60.37</c:v>
                </c:pt>
                <c:pt idx="1077">
                  <c:v>60.379999999999995</c:v>
                </c:pt>
                <c:pt idx="1078">
                  <c:v>60.39</c:v>
                </c:pt>
                <c:pt idx="1079">
                  <c:v>60.4</c:v>
                </c:pt>
                <c:pt idx="1080">
                  <c:v>60.41</c:v>
                </c:pt>
                <c:pt idx="1081">
                  <c:v>60.42</c:v>
                </c:pt>
                <c:pt idx="1082">
                  <c:v>60.43</c:v>
                </c:pt>
                <c:pt idx="1083">
                  <c:v>60.44</c:v>
                </c:pt>
                <c:pt idx="1084">
                  <c:v>60.449999999999996</c:v>
                </c:pt>
                <c:pt idx="1085">
                  <c:v>60.46</c:v>
                </c:pt>
                <c:pt idx="1086">
                  <c:v>60.47</c:v>
                </c:pt>
                <c:pt idx="1087">
                  <c:v>60.48</c:v>
                </c:pt>
                <c:pt idx="1088">
                  <c:v>60.49</c:v>
                </c:pt>
                <c:pt idx="1089">
                  <c:v>60.5</c:v>
                </c:pt>
                <c:pt idx="1090">
                  <c:v>60.51</c:v>
                </c:pt>
                <c:pt idx="1091">
                  <c:v>60.52</c:v>
                </c:pt>
                <c:pt idx="1092">
                  <c:v>60.53</c:v>
                </c:pt>
                <c:pt idx="1093">
                  <c:v>60.54</c:v>
                </c:pt>
                <c:pt idx="1094">
                  <c:v>60.55</c:v>
                </c:pt>
                <c:pt idx="1095">
                  <c:v>60.56</c:v>
                </c:pt>
                <c:pt idx="1096">
                  <c:v>60.57</c:v>
                </c:pt>
                <c:pt idx="1097">
                  <c:v>60.58</c:v>
                </c:pt>
                <c:pt idx="1098">
                  <c:v>60.59</c:v>
                </c:pt>
                <c:pt idx="1099">
                  <c:v>60.6</c:v>
                </c:pt>
                <c:pt idx="1100">
                  <c:v>60.61</c:v>
                </c:pt>
                <c:pt idx="1101">
                  <c:v>60.620000000000012</c:v>
                </c:pt>
                <c:pt idx="1102">
                  <c:v>60.63</c:v>
                </c:pt>
                <c:pt idx="1103">
                  <c:v>60.64</c:v>
                </c:pt>
                <c:pt idx="1104">
                  <c:v>60.65</c:v>
                </c:pt>
                <c:pt idx="1105">
                  <c:v>60.660000000000011</c:v>
                </c:pt>
                <c:pt idx="1106">
                  <c:v>60.67</c:v>
                </c:pt>
                <c:pt idx="1107">
                  <c:v>60.68</c:v>
                </c:pt>
                <c:pt idx="1108">
                  <c:v>60.690000000000012</c:v>
                </c:pt>
                <c:pt idx="1109">
                  <c:v>60.7</c:v>
                </c:pt>
                <c:pt idx="1110">
                  <c:v>60.71</c:v>
                </c:pt>
                <c:pt idx="1111">
                  <c:v>60.720000000000013</c:v>
                </c:pt>
                <c:pt idx="1112">
                  <c:v>60.730000000000011</c:v>
                </c:pt>
                <c:pt idx="1113">
                  <c:v>60.74</c:v>
                </c:pt>
                <c:pt idx="1114">
                  <c:v>60.75</c:v>
                </c:pt>
                <c:pt idx="1115">
                  <c:v>60.760000000000012</c:v>
                </c:pt>
                <c:pt idx="1116">
                  <c:v>60.77</c:v>
                </c:pt>
                <c:pt idx="1117">
                  <c:v>60.78</c:v>
                </c:pt>
                <c:pt idx="1118">
                  <c:v>60.790000000000013</c:v>
                </c:pt>
                <c:pt idx="1119">
                  <c:v>60.8</c:v>
                </c:pt>
                <c:pt idx="1120">
                  <c:v>60.809999999999995</c:v>
                </c:pt>
                <c:pt idx="1121">
                  <c:v>60.82</c:v>
                </c:pt>
                <c:pt idx="1122">
                  <c:v>60.83</c:v>
                </c:pt>
                <c:pt idx="1123">
                  <c:v>60.839999999999996</c:v>
                </c:pt>
                <c:pt idx="1124">
                  <c:v>60.849999999999994</c:v>
                </c:pt>
                <c:pt idx="1125">
                  <c:v>60.86</c:v>
                </c:pt>
                <c:pt idx="1126">
                  <c:v>60.87</c:v>
                </c:pt>
                <c:pt idx="1127">
                  <c:v>60.879999999999995</c:v>
                </c:pt>
                <c:pt idx="1128">
                  <c:v>60.89</c:v>
                </c:pt>
                <c:pt idx="1129">
                  <c:v>60.9</c:v>
                </c:pt>
                <c:pt idx="1130">
                  <c:v>60.91</c:v>
                </c:pt>
                <c:pt idx="1131">
                  <c:v>60.92</c:v>
                </c:pt>
                <c:pt idx="1132">
                  <c:v>60.93</c:v>
                </c:pt>
                <c:pt idx="1133">
                  <c:v>60.94</c:v>
                </c:pt>
                <c:pt idx="1134">
                  <c:v>60.949999999999996</c:v>
                </c:pt>
                <c:pt idx="1135">
                  <c:v>60.96</c:v>
                </c:pt>
                <c:pt idx="1136">
                  <c:v>60.97</c:v>
                </c:pt>
                <c:pt idx="1137">
                  <c:v>60.98</c:v>
                </c:pt>
                <c:pt idx="1138">
                  <c:v>60.99</c:v>
                </c:pt>
                <c:pt idx="1139">
                  <c:v>61</c:v>
                </c:pt>
                <c:pt idx="1140">
                  <c:v>61.01</c:v>
                </c:pt>
                <c:pt idx="1141">
                  <c:v>61.02</c:v>
                </c:pt>
                <c:pt idx="1142">
                  <c:v>61.03</c:v>
                </c:pt>
                <c:pt idx="1143">
                  <c:v>61.04</c:v>
                </c:pt>
                <c:pt idx="1144">
                  <c:v>61.05</c:v>
                </c:pt>
                <c:pt idx="1145">
                  <c:v>61.06</c:v>
                </c:pt>
                <c:pt idx="1146">
                  <c:v>61.07</c:v>
                </c:pt>
                <c:pt idx="1147">
                  <c:v>61.08</c:v>
                </c:pt>
                <c:pt idx="1148">
                  <c:v>61.09</c:v>
                </c:pt>
                <c:pt idx="1149">
                  <c:v>61.1</c:v>
                </c:pt>
                <c:pt idx="1150">
                  <c:v>61.11</c:v>
                </c:pt>
                <c:pt idx="1151">
                  <c:v>61.120000000000012</c:v>
                </c:pt>
                <c:pt idx="1152">
                  <c:v>61.13</c:v>
                </c:pt>
                <c:pt idx="1153">
                  <c:v>61.14</c:v>
                </c:pt>
                <c:pt idx="1154">
                  <c:v>61.15</c:v>
                </c:pt>
                <c:pt idx="1155">
                  <c:v>61.160000000000011</c:v>
                </c:pt>
                <c:pt idx="1156">
                  <c:v>61.17</c:v>
                </c:pt>
                <c:pt idx="1157">
                  <c:v>61.18</c:v>
                </c:pt>
                <c:pt idx="1158">
                  <c:v>61.190000000000012</c:v>
                </c:pt>
                <c:pt idx="1159">
                  <c:v>61.2</c:v>
                </c:pt>
                <c:pt idx="1160">
                  <c:v>61.21</c:v>
                </c:pt>
                <c:pt idx="1161">
                  <c:v>61.220000000000013</c:v>
                </c:pt>
                <c:pt idx="1162">
                  <c:v>61.230000000000011</c:v>
                </c:pt>
                <c:pt idx="1163">
                  <c:v>61.24</c:v>
                </c:pt>
                <c:pt idx="1164">
                  <c:v>61.25</c:v>
                </c:pt>
                <c:pt idx="1165">
                  <c:v>61.260000000000012</c:v>
                </c:pt>
                <c:pt idx="1166">
                  <c:v>61.27</c:v>
                </c:pt>
                <c:pt idx="1167">
                  <c:v>61.28</c:v>
                </c:pt>
                <c:pt idx="1168">
                  <c:v>61.290000000000013</c:v>
                </c:pt>
                <c:pt idx="1169">
                  <c:v>61.3</c:v>
                </c:pt>
                <c:pt idx="1170">
                  <c:v>61.309999999999995</c:v>
                </c:pt>
                <c:pt idx="1171">
                  <c:v>61.32</c:v>
                </c:pt>
                <c:pt idx="1172">
                  <c:v>61.33</c:v>
                </c:pt>
                <c:pt idx="1173">
                  <c:v>61.339999999999996</c:v>
                </c:pt>
                <c:pt idx="1174">
                  <c:v>61.349999999999994</c:v>
                </c:pt>
                <c:pt idx="1175">
                  <c:v>61.36</c:v>
                </c:pt>
                <c:pt idx="1176">
                  <c:v>61.37</c:v>
                </c:pt>
                <c:pt idx="1177">
                  <c:v>61.379999999999995</c:v>
                </c:pt>
                <c:pt idx="1178">
                  <c:v>61.39</c:v>
                </c:pt>
                <c:pt idx="1179">
                  <c:v>61.4</c:v>
                </c:pt>
                <c:pt idx="1180">
                  <c:v>61.41</c:v>
                </c:pt>
                <c:pt idx="1181">
                  <c:v>61.42</c:v>
                </c:pt>
                <c:pt idx="1182">
                  <c:v>61.43</c:v>
                </c:pt>
                <c:pt idx="1183">
                  <c:v>61.44</c:v>
                </c:pt>
                <c:pt idx="1184">
                  <c:v>61.449999999999996</c:v>
                </c:pt>
                <c:pt idx="1185">
                  <c:v>61.46</c:v>
                </c:pt>
                <c:pt idx="1186">
                  <c:v>61.47</c:v>
                </c:pt>
                <c:pt idx="1187">
                  <c:v>61.48</c:v>
                </c:pt>
                <c:pt idx="1188">
                  <c:v>61.49</c:v>
                </c:pt>
                <c:pt idx="1189">
                  <c:v>61.5</c:v>
                </c:pt>
                <c:pt idx="1190">
                  <c:v>61.51</c:v>
                </c:pt>
                <c:pt idx="1191">
                  <c:v>61.52</c:v>
                </c:pt>
                <c:pt idx="1192">
                  <c:v>61.53</c:v>
                </c:pt>
                <c:pt idx="1193">
                  <c:v>61.54</c:v>
                </c:pt>
                <c:pt idx="1194">
                  <c:v>61.55</c:v>
                </c:pt>
                <c:pt idx="1195">
                  <c:v>61.56</c:v>
                </c:pt>
                <c:pt idx="1196">
                  <c:v>61.57</c:v>
                </c:pt>
                <c:pt idx="1197">
                  <c:v>61.58</c:v>
                </c:pt>
                <c:pt idx="1198">
                  <c:v>61.59</c:v>
                </c:pt>
                <c:pt idx="1199">
                  <c:v>61.6</c:v>
                </c:pt>
                <c:pt idx="1200">
                  <c:v>61.61</c:v>
                </c:pt>
                <c:pt idx="1201">
                  <c:v>61.620000000000012</c:v>
                </c:pt>
                <c:pt idx="1202">
                  <c:v>61.63</c:v>
                </c:pt>
                <c:pt idx="1203">
                  <c:v>61.64</c:v>
                </c:pt>
                <c:pt idx="1204">
                  <c:v>61.65</c:v>
                </c:pt>
                <c:pt idx="1205">
                  <c:v>61.660000000000011</c:v>
                </c:pt>
                <c:pt idx="1206">
                  <c:v>61.67</c:v>
                </c:pt>
                <c:pt idx="1207">
                  <c:v>61.68</c:v>
                </c:pt>
                <c:pt idx="1208">
                  <c:v>61.690000000000012</c:v>
                </c:pt>
                <c:pt idx="1209">
                  <c:v>61.7</c:v>
                </c:pt>
                <c:pt idx="1210">
                  <c:v>61.71</c:v>
                </c:pt>
                <c:pt idx="1211">
                  <c:v>61.720000000000013</c:v>
                </c:pt>
                <c:pt idx="1212">
                  <c:v>61.730000000000011</c:v>
                </c:pt>
                <c:pt idx="1213">
                  <c:v>61.74</c:v>
                </c:pt>
                <c:pt idx="1214">
                  <c:v>61.75</c:v>
                </c:pt>
                <c:pt idx="1215">
                  <c:v>61.760000000000012</c:v>
                </c:pt>
                <c:pt idx="1216">
                  <c:v>61.77</c:v>
                </c:pt>
                <c:pt idx="1217">
                  <c:v>61.78</c:v>
                </c:pt>
                <c:pt idx="1218">
                  <c:v>61.790000000000013</c:v>
                </c:pt>
                <c:pt idx="1219">
                  <c:v>61.8</c:v>
                </c:pt>
                <c:pt idx="1220">
                  <c:v>61.809999999999995</c:v>
                </c:pt>
                <c:pt idx="1221">
                  <c:v>61.82</c:v>
                </c:pt>
                <c:pt idx="1222">
                  <c:v>61.83</c:v>
                </c:pt>
                <c:pt idx="1223">
                  <c:v>61.839999999999996</c:v>
                </c:pt>
                <c:pt idx="1224">
                  <c:v>61.849999999999994</c:v>
                </c:pt>
                <c:pt idx="1225">
                  <c:v>61.86</c:v>
                </c:pt>
                <c:pt idx="1226">
                  <c:v>61.87</c:v>
                </c:pt>
                <c:pt idx="1227">
                  <c:v>61.879999999999995</c:v>
                </c:pt>
                <c:pt idx="1228">
                  <c:v>61.89</c:v>
                </c:pt>
                <c:pt idx="1229">
                  <c:v>61.9</c:v>
                </c:pt>
                <c:pt idx="1230">
                  <c:v>61.91</c:v>
                </c:pt>
                <c:pt idx="1231">
                  <c:v>61.92</c:v>
                </c:pt>
                <c:pt idx="1232">
                  <c:v>61.93</c:v>
                </c:pt>
                <c:pt idx="1233">
                  <c:v>61.94</c:v>
                </c:pt>
                <c:pt idx="1234">
                  <c:v>61.949999999999996</c:v>
                </c:pt>
                <c:pt idx="1235">
                  <c:v>61.96</c:v>
                </c:pt>
                <c:pt idx="1236">
                  <c:v>61.97</c:v>
                </c:pt>
                <c:pt idx="1237">
                  <c:v>61.98</c:v>
                </c:pt>
                <c:pt idx="1238">
                  <c:v>61.99</c:v>
                </c:pt>
                <c:pt idx="1239">
                  <c:v>62</c:v>
                </c:pt>
                <c:pt idx="1240">
                  <c:v>62.01</c:v>
                </c:pt>
                <c:pt idx="1241">
                  <c:v>62.02</c:v>
                </c:pt>
                <c:pt idx="1242">
                  <c:v>62.03</c:v>
                </c:pt>
                <c:pt idx="1243">
                  <c:v>62.04</c:v>
                </c:pt>
                <c:pt idx="1244">
                  <c:v>62.05</c:v>
                </c:pt>
                <c:pt idx="1245">
                  <c:v>62.06</c:v>
                </c:pt>
                <c:pt idx="1246">
                  <c:v>62.07</c:v>
                </c:pt>
                <c:pt idx="1247">
                  <c:v>62.08</c:v>
                </c:pt>
                <c:pt idx="1248">
                  <c:v>62.09</c:v>
                </c:pt>
                <c:pt idx="1249">
                  <c:v>62.1</c:v>
                </c:pt>
                <c:pt idx="1250">
                  <c:v>62.11</c:v>
                </c:pt>
                <c:pt idx="1251">
                  <c:v>62.120000000000012</c:v>
                </c:pt>
                <c:pt idx="1252">
                  <c:v>62.13</c:v>
                </c:pt>
                <c:pt idx="1253">
                  <c:v>62.14</c:v>
                </c:pt>
                <c:pt idx="1254">
                  <c:v>62.15</c:v>
                </c:pt>
                <c:pt idx="1255">
                  <c:v>62.160000000000011</c:v>
                </c:pt>
                <c:pt idx="1256">
                  <c:v>62.17</c:v>
                </c:pt>
                <c:pt idx="1257">
                  <c:v>62.18</c:v>
                </c:pt>
                <c:pt idx="1258">
                  <c:v>62.190000000000012</c:v>
                </c:pt>
                <c:pt idx="1259">
                  <c:v>62.2</c:v>
                </c:pt>
                <c:pt idx="1260">
                  <c:v>62.21</c:v>
                </c:pt>
                <c:pt idx="1261">
                  <c:v>62.220000000000013</c:v>
                </c:pt>
                <c:pt idx="1262">
                  <c:v>62.230000000000011</c:v>
                </c:pt>
                <c:pt idx="1263">
                  <c:v>62.24</c:v>
                </c:pt>
                <c:pt idx="1264">
                  <c:v>62.25</c:v>
                </c:pt>
                <c:pt idx="1265">
                  <c:v>62.260000000000012</c:v>
                </c:pt>
                <c:pt idx="1266">
                  <c:v>62.27</c:v>
                </c:pt>
                <c:pt idx="1267">
                  <c:v>62.28</c:v>
                </c:pt>
                <c:pt idx="1268">
                  <c:v>62.290000000000013</c:v>
                </c:pt>
                <c:pt idx="1269">
                  <c:v>62.3</c:v>
                </c:pt>
                <c:pt idx="1270">
                  <c:v>62.309999999999995</c:v>
                </c:pt>
                <c:pt idx="1271">
                  <c:v>62.32</c:v>
                </c:pt>
                <c:pt idx="1272">
                  <c:v>62.33</c:v>
                </c:pt>
                <c:pt idx="1273">
                  <c:v>62.339999999999996</c:v>
                </c:pt>
                <c:pt idx="1274">
                  <c:v>62.349999999999994</c:v>
                </c:pt>
                <c:pt idx="1275">
                  <c:v>62.36</c:v>
                </c:pt>
                <c:pt idx="1276">
                  <c:v>62.37</c:v>
                </c:pt>
                <c:pt idx="1277">
                  <c:v>62.379999999999995</c:v>
                </c:pt>
                <c:pt idx="1278">
                  <c:v>62.39</c:v>
                </c:pt>
                <c:pt idx="1279">
                  <c:v>62.4</c:v>
                </c:pt>
                <c:pt idx="1280">
                  <c:v>62.41</c:v>
                </c:pt>
                <c:pt idx="1281">
                  <c:v>62.42</c:v>
                </c:pt>
                <c:pt idx="1282">
                  <c:v>62.43</c:v>
                </c:pt>
                <c:pt idx="1283">
                  <c:v>62.44</c:v>
                </c:pt>
                <c:pt idx="1284">
                  <c:v>62.449999999999996</c:v>
                </c:pt>
                <c:pt idx="1285">
                  <c:v>62.46</c:v>
                </c:pt>
                <c:pt idx="1286">
                  <c:v>62.47</c:v>
                </c:pt>
                <c:pt idx="1287">
                  <c:v>62.48</c:v>
                </c:pt>
                <c:pt idx="1288">
                  <c:v>62.49</c:v>
                </c:pt>
                <c:pt idx="1289">
                  <c:v>62.5</c:v>
                </c:pt>
                <c:pt idx="1290">
                  <c:v>62.51</c:v>
                </c:pt>
                <c:pt idx="1291">
                  <c:v>62.52</c:v>
                </c:pt>
                <c:pt idx="1292">
                  <c:v>62.53</c:v>
                </c:pt>
                <c:pt idx="1293">
                  <c:v>62.54</c:v>
                </c:pt>
                <c:pt idx="1294">
                  <c:v>62.55</c:v>
                </c:pt>
                <c:pt idx="1295">
                  <c:v>62.56</c:v>
                </c:pt>
                <c:pt idx="1296">
                  <c:v>62.57</c:v>
                </c:pt>
                <c:pt idx="1297">
                  <c:v>62.58</c:v>
                </c:pt>
                <c:pt idx="1298">
                  <c:v>62.59</c:v>
                </c:pt>
                <c:pt idx="1299">
                  <c:v>62.6</c:v>
                </c:pt>
                <c:pt idx="1300">
                  <c:v>62.61</c:v>
                </c:pt>
                <c:pt idx="1301">
                  <c:v>62.620000000000012</c:v>
                </c:pt>
                <c:pt idx="1302">
                  <c:v>62.63</c:v>
                </c:pt>
                <c:pt idx="1303">
                  <c:v>62.64</c:v>
                </c:pt>
                <c:pt idx="1304">
                  <c:v>62.65</c:v>
                </c:pt>
                <c:pt idx="1305">
                  <c:v>62.660000000000011</c:v>
                </c:pt>
                <c:pt idx="1306">
                  <c:v>62.67</c:v>
                </c:pt>
                <c:pt idx="1307">
                  <c:v>62.68</c:v>
                </c:pt>
                <c:pt idx="1308">
                  <c:v>62.690000000000012</c:v>
                </c:pt>
                <c:pt idx="1309">
                  <c:v>62.7</c:v>
                </c:pt>
                <c:pt idx="1310">
                  <c:v>62.71</c:v>
                </c:pt>
                <c:pt idx="1311">
                  <c:v>62.720000000000013</c:v>
                </c:pt>
                <c:pt idx="1312">
                  <c:v>62.730000000000011</c:v>
                </c:pt>
                <c:pt idx="1313">
                  <c:v>62.74</c:v>
                </c:pt>
                <c:pt idx="1314">
                  <c:v>62.75</c:v>
                </c:pt>
                <c:pt idx="1315">
                  <c:v>62.760000000000012</c:v>
                </c:pt>
                <c:pt idx="1316">
                  <c:v>62.77</c:v>
                </c:pt>
                <c:pt idx="1317">
                  <c:v>62.78</c:v>
                </c:pt>
                <c:pt idx="1318">
                  <c:v>62.790000000000013</c:v>
                </c:pt>
                <c:pt idx="1319">
                  <c:v>62.8</c:v>
                </c:pt>
                <c:pt idx="1320">
                  <c:v>62.809999999999995</c:v>
                </c:pt>
                <c:pt idx="1321">
                  <c:v>62.82</c:v>
                </c:pt>
                <c:pt idx="1322">
                  <c:v>62.83</c:v>
                </c:pt>
                <c:pt idx="1323">
                  <c:v>62.839999999999996</c:v>
                </c:pt>
                <c:pt idx="1324">
                  <c:v>62.849999999999994</c:v>
                </c:pt>
                <c:pt idx="1325">
                  <c:v>62.86</c:v>
                </c:pt>
                <c:pt idx="1326">
                  <c:v>62.87</c:v>
                </c:pt>
                <c:pt idx="1327">
                  <c:v>62.879999999999995</c:v>
                </c:pt>
                <c:pt idx="1328">
                  <c:v>62.89</c:v>
                </c:pt>
                <c:pt idx="1329">
                  <c:v>62.9</c:v>
                </c:pt>
                <c:pt idx="1330">
                  <c:v>62.91</c:v>
                </c:pt>
                <c:pt idx="1331">
                  <c:v>62.92</c:v>
                </c:pt>
                <c:pt idx="1332">
                  <c:v>62.93</c:v>
                </c:pt>
                <c:pt idx="1333">
                  <c:v>62.94</c:v>
                </c:pt>
                <c:pt idx="1334">
                  <c:v>62.949999999999996</c:v>
                </c:pt>
                <c:pt idx="1335">
                  <c:v>62.96</c:v>
                </c:pt>
                <c:pt idx="1336">
                  <c:v>62.97</c:v>
                </c:pt>
                <c:pt idx="1337">
                  <c:v>62.98</c:v>
                </c:pt>
                <c:pt idx="1338">
                  <c:v>62.99</c:v>
                </c:pt>
                <c:pt idx="1339">
                  <c:v>63</c:v>
                </c:pt>
                <c:pt idx="1340">
                  <c:v>63.01</c:v>
                </c:pt>
                <c:pt idx="1341">
                  <c:v>63.02</c:v>
                </c:pt>
                <c:pt idx="1342">
                  <c:v>63.03</c:v>
                </c:pt>
                <c:pt idx="1343">
                  <c:v>63.04</c:v>
                </c:pt>
                <c:pt idx="1344">
                  <c:v>63.05</c:v>
                </c:pt>
                <c:pt idx="1345">
                  <c:v>63.06</c:v>
                </c:pt>
                <c:pt idx="1346">
                  <c:v>63.07</c:v>
                </c:pt>
                <c:pt idx="1347">
                  <c:v>63.08</c:v>
                </c:pt>
                <c:pt idx="1348">
                  <c:v>63.09</c:v>
                </c:pt>
                <c:pt idx="1349">
                  <c:v>63.1</c:v>
                </c:pt>
                <c:pt idx="1350">
                  <c:v>63.11</c:v>
                </c:pt>
                <c:pt idx="1351">
                  <c:v>63.120000000000012</c:v>
                </c:pt>
                <c:pt idx="1352">
                  <c:v>63.13</c:v>
                </c:pt>
                <c:pt idx="1353">
                  <c:v>63.14</c:v>
                </c:pt>
                <c:pt idx="1354">
                  <c:v>63.15</c:v>
                </c:pt>
                <c:pt idx="1355">
                  <c:v>63.160000000000011</c:v>
                </c:pt>
                <c:pt idx="1356">
                  <c:v>63.17</c:v>
                </c:pt>
                <c:pt idx="1357">
                  <c:v>63.18</c:v>
                </c:pt>
                <c:pt idx="1358">
                  <c:v>63.190000000000012</c:v>
                </c:pt>
                <c:pt idx="1359">
                  <c:v>63.2</c:v>
                </c:pt>
                <c:pt idx="1360">
                  <c:v>63.21</c:v>
                </c:pt>
                <c:pt idx="1361">
                  <c:v>63.220000000000013</c:v>
                </c:pt>
                <c:pt idx="1362">
                  <c:v>63.230000000000011</c:v>
                </c:pt>
                <c:pt idx="1363">
                  <c:v>63.24</c:v>
                </c:pt>
                <c:pt idx="1364">
                  <c:v>63.25</c:v>
                </c:pt>
                <c:pt idx="1365">
                  <c:v>63.260000000000012</c:v>
                </c:pt>
                <c:pt idx="1366">
                  <c:v>63.27</c:v>
                </c:pt>
                <c:pt idx="1367">
                  <c:v>63.28</c:v>
                </c:pt>
                <c:pt idx="1368">
                  <c:v>63.290000000000013</c:v>
                </c:pt>
                <c:pt idx="1369">
                  <c:v>63.3</c:v>
                </c:pt>
                <c:pt idx="1370">
                  <c:v>63.309999999999995</c:v>
                </c:pt>
                <c:pt idx="1371">
                  <c:v>63.32</c:v>
                </c:pt>
                <c:pt idx="1372">
                  <c:v>63.33</c:v>
                </c:pt>
                <c:pt idx="1373">
                  <c:v>63.339999999999996</c:v>
                </c:pt>
                <c:pt idx="1374">
                  <c:v>63.349999999999994</c:v>
                </c:pt>
                <c:pt idx="1375">
                  <c:v>63.36</c:v>
                </c:pt>
                <c:pt idx="1376">
                  <c:v>63.37</c:v>
                </c:pt>
                <c:pt idx="1377">
                  <c:v>63.379999999999995</c:v>
                </c:pt>
                <c:pt idx="1378">
                  <c:v>63.39</c:v>
                </c:pt>
                <c:pt idx="1379">
                  <c:v>63.4</c:v>
                </c:pt>
                <c:pt idx="1380">
                  <c:v>63.41</c:v>
                </c:pt>
                <c:pt idx="1381">
                  <c:v>63.42</c:v>
                </c:pt>
                <c:pt idx="1382">
                  <c:v>63.43</c:v>
                </c:pt>
                <c:pt idx="1383">
                  <c:v>63.44</c:v>
                </c:pt>
                <c:pt idx="1384">
                  <c:v>63.449999999999996</c:v>
                </c:pt>
                <c:pt idx="1385">
                  <c:v>63.46</c:v>
                </c:pt>
                <c:pt idx="1386">
                  <c:v>63.47</c:v>
                </c:pt>
                <c:pt idx="1387">
                  <c:v>63.48</c:v>
                </c:pt>
                <c:pt idx="1388">
                  <c:v>63.49</c:v>
                </c:pt>
                <c:pt idx="1389">
                  <c:v>63.5</c:v>
                </c:pt>
                <c:pt idx="1390">
                  <c:v>63.51</c:v>
                </c:pt>
                <c:pt idx="1391">
                  <c:v>63.52</c:v>
                </c:pt>
                <c:pt idx="1392">
                  <c:v>63.53</c:v>
                </c:pt>
                <c:pt idx="1393">
                  <c:v>63.54</c:v>
                </c:pt>
                <c:pt idx="1394">
                  <c:v>63.55</c:v>
                </c:pt>
                <c:pt idx="1395">
                  <c:v>63.56</c:v>
                </c:pt>
                <c:pt idx="1396">
                  <c:v>63.57</c:v>
                </c:pt>
                <c:pt idx="1397">
                  <c:v>63.58</c:v>
                </c:pt>
                <c:pt idx="1398">
                  <c:v>63.59</c:v>
                </c:pt>
                <c:pt idx="1399">
                  <c:v>63.6</c:v>
                </c:pt>
                <c:pt idx="1400">
                  <c:v>63.61</c:v>
                </c:pt>
                <c:pt idx="1401">
                  <c:v>63.620000000000012</c:v>
                </c:pt>
                <c:pt idx="1402">
                  <c:v>63.63</c:v>
                </c:pt>
                <c:pt idx="1403">
                  <c:v>63.64</c:v>
                </c:pt>
                <c:pt idx="1404">
                  <c:v>63.65</c:v>
                </c:pt>
                <c:pt idx="1405">
                  <c:v>63.660000000000011</c:v>
                </c:pt>
                <c:pt idx="1406">
                  <c:v>63.67</c:v>
                </c:pt>
                <c:pt idx="1407">
                  <c:v>63.68</c:v>
                </c:pt>
                <c:pt idx="1408">
                  <c:v>63.690000000000012</c:v>
                </c:pt>
                <c:pt idx="1409">
                  <c:v>63.7</c:v>
                </c:pt>
                <c:pt idx="1410">
                  <c:v>63.71</c:v>
                </c:pt>
                <c:pt idx="1411">
                  <c:v>63.720000000000013</c:v>
                </c:pt>
                <c:pt idx="1412">
                  <c:v>63.730000000000011</c:v>
                </c:pt>
                <c:pt idx="1413">
                  <c:v>63.74</c:v>
                </c:pt>
                <c:pt idx="1414">
                  <c:v>63.75</c:v>
                </c:pt>
                <c:pt idx="1415">
                  <c:v>63.760000000000012</c:v>
                </c:pt>
                <c:pt idx="1416">
                  <c:v>63.77</c:v>
                </c:pt>
                <c:pt idx="1417">
                  <c:v>63.78</c:v>
                </c:pt>
                <c:pt idx="1418">
                  <c:v>63.790000000000013</c:v>
                </c:pt>
                <c:pt idx="1419">
                  <c:v>63.8</c:v>
                </c:pt>
                <c:pt idx="1420">
                  <c:v>63.809999999999995</c:v>
                </c:pt>
                <c:pt idx="1421">
                  <c:v>63.82</c:v>
                </c:pt>
                <c:pt idx="1422">
                  <c:v>63.83</c:v>
                </c:pt>
                <c:pt idx="1423">
                  <c:v>63.839999999999996</c:v>
                </c:pt>
                <c:pt idx="1424">
                  <c:v>63.849999999999994</c:v>
                </c:pt>
                <c:pt idx="1425">
                  <c:v>63.86</c:v>
                </c:pt>
                <c:pt idx="1426">
                  <c:v>63.87</c:v>
                </c:pt>
                <c:pt idx="1427">
                  <c:v>63.879999999999995</c:v>
                </c:pt>
                <c:pt idx="1428">
                  <c:v>63.89</c:v>
                </c:pt>
                <c:pt idx="1429">
                  <c:v>63.9</c:v>
                </c:pt>
                <c:pt idx="1430">
                  <c:v>63.91</c:v>
                </c:pt>
                <c:pt idx="1431">
                  <c:v>63.92</c:v>
                </c:pt>
                <c:pt idx="1432">
                  <c:v>63.93</c:v>
                </c:pt>
                <c:pt idx="1433">
                  <c:v>63.94</c:v>
                </c:pt>
                <c:pt idx="1434">
                  <c:v>63.949999999999996</c:v>
                </c:pt>
                <c:pt idx="1435">
                  <c:v>63.96</c:v>
                </c:pt>
                <c:pt idx="1436">
                  <c:v>63.97</c:v>
                </c:pt>
                <c:pt idx="1437">
                  <c:v>63.98</c:v>
                </c:pt>
                <c:pt idx="1438">
                  <c:v>63.99</c:v>
                </c:pt>
                <c:pt idx="1439">
                  <c:v>64</c:v>
                </c:pt>
                <c:pt idx="1440">
                  <c:v>64.010000000000005</c:v>
                </c:pt>
                <c:pt idx="1441">
                  <c:v>64.02</c:v>
                </c:pt>
                <c:pt idx="1442">
                  <c:v>64.03</c:v>
                </c:pt>
                <c:pt idx="1443">
                  <c:v>64.040000000000006</c:v>
                </c:pt>
                <c:pt idx="1444">
                  <c:v>64.05</c:v>
                </c:pt>
                <c:pt idx="1445">
                  <c:v>64.06</c:v>
                </c:pt>
                <c:pt idx="1446">
                  <c:v>64.069999999999993</c:v>
                </c:pt>
                <c:pt idx="1447">
                  <c:v>64.08</c:v>
                </c:pt>
                <c:pt idx="1448">
                  <c:v>64.09</c:v>
                </c:pt>
                <c:pt idx="1449">
                  <c:v>64.099999999999994</c:v>
                </c:pt>
                <c:pt idx="1450">
                  <c:v>64.11</c:v>
                </c:pt>
                <c:pt idx="1451">
                  <c:v>64.11999999999999</c:v>
                </c:pt>
                <c:pt idx="1452">
                  <c:v>64.13</c:v>
                </c:pt>
                <c:pt idx="1453">
                  <c:v>64.14</c:v>
                </c:pt>
                <c:pt idx="1454">
                  <c:v>64.149999999999991</c:v>
                </c:pt>
                <c:pt idx="1455">
                  <c:v>64.16</c:v>
                </c:pt>
                <c:pt idx="1456">
                  <c:v>64.169999999999987</c:v>
                </c:pt>
                <c:pt idx="1457">
                  <c:v>64.179999999999978</c:v>
                </c:pt>
                <c:pt idx="1458">
                  <c:v>64.19</c:v>
                </c:pt>
                <c:pt idx="1459">
                  <c:v>64.2</c:v>
                </c:pt>
                <c:pt idx="1460">
                  <c:v>64.209999999999994</c:v>
                </c:pt>
                <c:pt idx="1461">
                  <c:v>64.22</c:v>
                </c:pt>
                <c:pt idx="1462">
                  <c:v>64.23</c:v>
                </c:pt>
                <c:pt idx="1463">
                  <c:v>64.239999999999995</c:v>
                </c:pt>
                <c:pt idx="1464">
                  <c:v>64.25</c:v>
                </c:pt>
                <c:pt idx="1465">
                  <c:v>64.260000000000005</c:v>
                </c:pt>
                <c:pt idx="1466">
                  <c:v>64.27</c:v>
                </c:pt>
                <c:pt idx="1467">
                  <c:v>64.28</c:v>
                </c:pt>
                <c:pt idx="1468">
                  <c:v>64.290000000000006</c:v>
                </c:pt>
                <c:pt idx="1469">
                  <c:v>64.3</c:v>
                </c:pt>
                <c:pt idx="1470">
                  <c:v>64.31</c:v>
                </c:pt>
                <c:pt idx="1471">
                  <c:v>64.319999999999993</c:v>
                </c:pt>
                <c:pt idx="1472">
                  <c:v>64.33</c:v>
                </c:pt>
                <c:pt idx="1473">
                  <c:v>64.34</c:v>
                </c:pt>
                <c:pt idx="1474">
                  <c:v>64.349999999999994</c:v>
                </c:pt>
                <c:pt idx="1475">
                  <c:v>64.36</c:v>
                </c:pt>
                <c:pt idx="1476">
                  <c:v>64.36999999999999</c:v>
                </c:pt>
                <c:pt idx="1477">
                  <c:v>64.38</c:v>
                </c:pt>
                <c:pt idx="1478">
                  <c:v>64.39</c:v>
                </c:pt>
                <c:pt idx="1479">
                  <c:v>64.400000000000006</c:v>
                </c:pt>
                <c:pt idx="1480">
                  <c:v>64.410000000000025</c:v>
                </c:pt>
                <c:pt idx="1481">
                  <c:v>64.42</c:v>
                </c:pt>
                <c:pt idx="1482">
                  <c:v>64.430000000000007</c:v>
                </c:pt>
                <c:pt idx="1483">
                  <c:v>64.440000000000026</c:v>
                </c:pt>
                <c:pt idx="1484">
                  <c:v>64.45</c:v>
                </c:pt>
                <c:pt idx="1485">
                  <c:v>64.459999999999994</c:v>
                </c:pt>
                <c:pt idx="1486">
                  <c:v>64.47</c:v>
                </c:pt>
                <c:pt idx="1487">
                  <c:v>64.48</c:v>
                </c:pt>
                <c:pt idx="1488">
                  <c:v>64.489999999999995</c:v>
                </c:pt>
                <c:pt idx="1489">
                  <c:v>64.5</c:v>
                </c:pt>
                <c:pt idx="1490">
                  <c:v>64.510000000000005</c:v>
                </c:pt>
                <c:pt idx="1491">
                  <c:v>64.52</c:v>
                </c:pt>
                <c:pt idx="1492">
                  <c:v>64.53</c:v>
                </c:pt>
                <c:pt idx="1493">
                  <c:v>64.540000000000006</c:v>
                </c:pt>
                <c:pt idx="1494">
                  <c:v>64.55</c:v>
                </c:pt>
                <c:pt idx="1495">
                  <c:v>64.56</c:v>
                </c:pt>
                <c:pt idx="1496">
                  <c:v>64.569999999999993</c:v>
                </c:pt>
                <c:pt idx="1497">
                  <c:v>64.58</c:v>
                </c:pt>
                <c:pt idx="1498">
                  <c:v>64.59</c:v>
                </c:pt>
                <c:pt idx="1499">
                  <c:v>64.599999999999994</c:v>
                </c:pt>
                <c:pt idx="1500">
                  <c:v>64.61</c:v>
                </c:pt>
                <c:pt idx="1501">
                  <c:v>64.61999999999999</c:v>
                </c:pt>
                <c:pt idx="1502">
                  <c:v>64.63</c:v>
                </c:pt>
                <c:pt idx="1503">
                  <c:v>64.64</c:v>
                </c:pt>
                <c:pt idx="1504">
                  <c:v>64.649999999999991</c:v>
                </c:pt>
                <c:pt idx="1505">
                  <c:v>64.66</c:v>
                </c:pt>
                <c:pt idx="1506">
                  <c:v>64.669999999999987</c:v>
                </c:pt>
                <c:pt idx="1507">
                  <c:v>64.679999999999978</c:v>
                </c:pt>
                <c:pt idx="1508">
                  <c:v>64.69</c:v>
                </c:pt>
                <c:pt idx="1509">
                  <c:v>64.7</c:v>
                </c:pt>
                <c:pt idx="1510">
                  <c:v>64.709999999999994</c:v>
                </c:pt>
                <c:pt idx="1511">
                  <c:v>64.72</c:v>
                </c:pt>
                <c:pt idx="1512">
                  <c:v>64.73</c:v>
                </c:pt>
                <c:pt idx="1513">
                  <c:v>64.739999999999995</c:v>
                </c:pt>
                <c:pt idx="1514">
                  <c:v>64.75</c:v>
                </c:pt>
                <c:pt idx="1515">
                  <c:v>64.760000000000005</c:v>
                </c:pt>
                <c:pt idx="1516">
                  <c:v>64.77</c:v>
                </c:pt>
                <c:pt idx="1517">
                  <c:v>64.78</c:v>
                </c:pt>
                <c:pt idx="1518">
                  <c:v>64.790000000000006</c:v>
                </c:pt>
                <c:pt idx="1519">
                  <c:v>64.8</c:v>
                </c:pt>
                <c:pt idx="1520">
                  <c:v>64.81</c:v>
                </c:pt>
                <c:pt idx="1521">
                  <c:v>64.819999999999993</c:v>
                </c:pt>
                <c:pt idx="1522">
                  <c:v>64.83</c:v>
                </c:pt>
                <c:pt idx="1523">
                  <c:v>64.84</c:v>
                </c:pt>
                <c:pt idx="1524">
                  <c:v>64.849999999999994</c:v>
                </c:pt>
                <c:pt idx="1525">
                  <c:v>64.86</c:v>
                </c:pt>
                <c:pt idx="1526">
                  <c:v>64.86999999999999</c:v>
                </c:pt>
                <c:pt idx="1527">
                  <c:v>64.88</c:v>
                </c:pt>
                <c:pt idx="1528">
                  <c:v>64.89</c:v>
                </c:pt>
                <c:pt idx="1529">
                  <c:v>64.900000000000006</c:v>
                </c:pt>
                <c:pt idx="1530">
                  <c:v>64.910000000000025</c:v>
                </c:pt>
                <c:pt idx="1531">
                  <c:v>64.92</c:v>
                </c:pt>
                <c:pt idx="1532">
                  <c:v>64.930000000000007</c:v>
                </c:pt>
                <c:pt idx="1533">
                  <c:v>64.940000000000026</c:v>
                </c:pt>
                <c:pt idx="1534">
                  <c:v>64.95</c:v>
                </c:pt>
                <c:pt idx="1535">
                  <c:v>64.959999999999994</c:v>
                </c:pt>
                <c:pt idx="1536">
                  <c:v>64.97</c:v>
                </c:pt>
                <c:pt idx="1537">
                  <c:v>64.98</c:v>
                </c:pt>
                <c:pt idx="1538">
                  <c:v>64.989999999999995</c:v>
                </c:pt>
                <c:pt idx="1539">
                  <c:v>65</c:v>
                </c:pt>
                <c:pt idx="1540">
                  <c:v>65.010000000000005</c:v>
                </c:pt>
                <c:pt idx="1541">
                  <c:v>65.02</c:v>
                </c:pt>
                <c:pt idx="1542">
                  <c:v>65.03</c:v>
                </c:pt>
                <c:pt idx="1543">
                  <c:v>65.040000000000006</c:v>
                </c:pt>
                <c:pt idx="1544">
                  <c:v>65.05</c:v>
                </c:pt>
                <c:pt idx="1545">
                  <c:v>65.06</c:v>
                </c:pt>
                <c:pt idx="1546">
                  <c:v>65.069999999999993</c:v>
                </c:pt>
                <c:pt idx="1547">
                  <c:v>65.08</c:v>
                </c:pt>
                <c:pt idx="1548">
                  <c:v>65.09</c:v>
                </c:pt>
                <c:pt idx="1549">
                  <c:v>65.099999999999994</c:v>
                </c:pt>
                <c:pt idx="1550">
                  <c:v>65.11</c:v>
                </c:pt>
                <c:pt idx="1551">
                  <c:v>65.11999999999999</c:v>
                </c:pt>
                <c:pt idx="1552">
                  <c:v>65.13</c:v>
                </c:pt>
                <c:pt idx="1553">
                  <c:v>65.14</c:v>
                </c:pt>
                <c:pt idx="1554">
                  <c:v>65.149999999999991</c:v>
                </c:pt>
                <c:pt idx="1555">
                  <c:v>65.16</c:v>
                </c:pt>
                <c:pt idx="1556">
                  <c:v>65.169999999999987</c:v>
                </c:pt>
                <c:pt idx="1557">
                  <c:v>65.179999999999978</c:v>
                </c:pt>
                <c:pt idx="1558">
                  <c:v>65.19</c:v>
                </c:pt>
                <c:pt idx="1559">
                  <c:v>65.2</c:v>
                </c:pt>
                <c:pt idx="1560">
                  <c:v>65.209999999999994</c:v>
                </c:pt>
                <c:pt idx="1561">
                  <c:v>65.22</c:v>
                </c:pt>
                <c:pt idx="1562">
                  <c:v>65.23</c:v>
                </c:pt>
                <c:pt idx="1563">
                  <c:v>65.239999999999995</c:v>
                </c:pt>
                <c:pt idx="1564">
                  <c:v>65.25</c:v>
                </c:pt>
                <c:pt idx="1565">
                  <c:v>65.260000000000005</c:v>
                </c:pt>
                <c:pt idx="1566">
                  <c:v>65.27</c:v>
                </c:pt>
                <c:pt idx="1567">
                  <c:v>65.28</c:v>
                </c:pt>
                <c:pt idx="1568">
                  <c:v>65.290000000000006</c:v>
                </c:pt>
                <c:pt idx="1569">
                  <c:v>65.3</c:v>
                </c:pt>
                <c:pt idx="1570">
                  <c:v>65.31</c:v>
                </c:pt>
                <c:pt idx="1571">
                  <c:v>65.319999999999993</c:v>
                </c:pt>
                <c:pt idx="1572">
                  <c:v>65.33</c:v>
                </c:pt>
                <c:pt idx="1573">
                  <c:v>65.34</c:v>
                </c:pt>
                <c:pt idx="1574">
                  <c:v>65.349999999999994</c:v>
                </c:pt>
                <c:pt idx="1575">
                  <c:v>65.36</c:v>
                </c:pt>
                <c:pt idx="1576">
                  <c:v>65.36999999999999</c:v>
                </c:pt>
                <c:pt idx="1577">
                  <c:v>65.38</c:v>
                </c:pt>
                <c:pt idx="1578">
                  <c:v>65.39</c:v>
                </c:pt>
                <c:pt idx="1579">
                  <c:v>65.400000000000006</c:v>
                </c:pt>
                <c:pt idx="1580">
                  <c:v>65.410000000000025</c:v>
                </c:pt>
                <c:pt idx="1581">
                  <c:v>65.42</c:v>
                </c:pt>
                <c:pt idx="1582">
                  <c:v>65.430000000000007</c:v>
                </c:pt>
                <c:pt idx="1583">
                  <c:v>65.440000000000026</c:v>
                </c:pt>
                <c:pt idx="1584">
                  <c:v>65.45</c:v>
                </c:pt>
                <c:pt idx="1585">
                  <c:v>65.459999999999994</c:v>
                </c:pt>
                <c:pt idx="1586">
                  <c:v>65.47</c:v>
                </c:pt>
                <c:pt idx="1587">
                  <c:v>65.48</c:v>
                </c:pt>
                <c:pt idx="1588">
                  <c:v>65.489999999999995</c:v>
                </c:pt>
                <c:pt idx="1589">
                  <c:v>65.5</c:v>
                </c:pt>
                <c:pt idx="1590">
                  <c:v>65.510000000000005</c:v>
                </c:pt>
                <c:pt idx="1591">
                  <c:v>65.52</c:v>
                </c:pt>
                <c:pt idx="1592">
                  <c:v>65.53</c:v>
                </c:pt>
                <c:pt idx="1593">
                  <c:v>65.540000000000006</c:v>
                </c:pt>
                <c:pt idx="1594">
                  <c:v>65.55</c:v>
                </c:pt>
                <c:pt idx="1595">
                  <c:v>65.56</c:v>
                </c:pt>
                <c:pt idx="1596">
                  <c:v>65.569999999999993</c:v>
                </c:pt>
                <c:pt idx="1597">
                  <c:v>65.58</c:v>
                </c:pt>
                <c:pt idx="1598">
                  <c:v>65.59</c:v>
                </c:pt>
                <c:pt idx="1599">
                  <c:v>65.599999999999994</c:v>
                </c:pt>
                <c:pt idx="1600">
                  <c:v>65.61</c:v>
                </c:pt>
                <c:pt idx="1601">
                  <c:v>65.61999999999999</c:v>
                </c:pt>
                <c:pt idx="1602">
                  <c:v>65.63</c:v>
                </c:pt>
                <c:pt idx="1603">
                  <c:v>65.64</c:v>
                </c:pt>
                <c:pt idx="1604">
                  <c:v>65.649999999999991</c:v>
                </c:pt>
                <c:pt idx="1605">
                  <c:v>65.66</c:v>
                </c:pt>
                <c:pt idx="1606">
                  <c:v>65.669999999999987</c:v>
                </c:pt>
                <c:pt idx="1607">
                  <c:v>65.679999999999978</c:v>
                </c:pt>
                <c:pt idx="1608">
                  <c:v>65.69</c:v>
                </c:pt>
                <c:pt idx="1609">
                  <c:v>65.7</c:v>
                </c:pt>
                <c:pt idx="1610">
                  <c:v>65.709999999999994</c:v>
                </c:pt>
                <c:pt idx="1611">
                  <c:v>65.72</c:v>
                </c:pt>
                <c:pt idx="1612">
                  <c:v>65.73</c:v>
                </c:pt>
                <c:pt idx="1613">
                  <c:v>65.739999999999995</c:v>
                </c:pt>
                <c:pt idx="1614">
                  <c:v>65.75</c:v>
                </c:pt>
                <c:pt idx="1615">
                  <c:v>65.760000000000005</c:v>
                </c:pt>
                <c:pt idx="1616">
                  <c:v>65.77</c:v>
                </c:pt>
                <c:pt idx="1617">
                  <c:v>65.78</c:v>
                </c:pt>
                <c:pt idx="1618">
                  <c:v>65.790000000000006</c:v>
                </c:pt>
                <c:pt idx="1619">
                  <c:v>65.8</c:v>
                </c:pt>
                <c:pt idx="1620">
                  <c:v>65.81</c:v>
                </c:pt>
                <c:pt idx="1621">
                  <c:v>65.819999999999993</c:v>
                </c:pt>
                <c:pt idx="1622">
                  <c:v>65.83</c:v>
                </c:pt>
                <c:pt idx="1623">
                  <c:v>65.84</c:v>
                </c:pt>
                <c:pt idx="1624">
                  <c:v>65.849999999999994</c:v>
                </c:pt>
                <c:pt idx="1625">
                  <c:v>65.86</c:v>
                </c:pt>
                <c:pt idx="1626">
                  <c:v>65.86999999999999</c:v>
                </c:pt>
                <c:pt idx="1627">
                  <c:v>65.88</c:v>
                </c:pt>
                <c:pt idx="1628">
                  <c:v>65.89</c:v>
                </c:pt>
                <c:pt idx="1629">
                  <c:v>65.900000000000006</c:v>
                </c:pt>
                <c:pt idx="1630">
                  <c:v>65.910000000000025</c:v>
                </c:pt>
                <c:pt idx="1631">
                  <c:v>65.92</c:v>
                </c:pt>
                <c:pt idx="1632">
                  <c:v>65.930000000000007</c:v>
                </c:pt>
                <c:pt idx="1633">
                  <c:v>65.940000000000026</c:v>
                </c:pt>
                <c:pt idx="1634">
                  <c:v>65.95</c:v>
                </c:pt>
                <c:pt idx="1635">
                  <c:v>65.959999999999994</c:v>
                </c:pt>
                <c:pt idx="1636">
                  <c:v>65.97</c:v>
                </c:pt>
                <c:pt idx="1637">
                  <c:v>65.98</c:v>
                </c:pt>
                <c:pt idx="1638">
                  <c:v>65.989999999999995</c:v>
                </c:pt>
                <c:pt idx="1639">
                  <c:v>66</c:v>
                </c:pt>
                <c:pt idx="1640">
                  <c:v>66.010000000000005</c:v>
                </c:pt>
                <c:pt idx="1641">
                  <c:v>66.02</c:v>
                </c:pt>
                <c:pt idx="1642">
                  <c:v>66.03</c:v>
                </c:pt>
                <c:pt idx="1643">
                  <c:v>66.040000000000006</c:v>
                </c:pt>
                <c:pt idx="1644">
                  <c:v>66.05</c:v>
                </c:pt>
                <c:pt idx="1645">
                  <c:v>66.06</c:v>
                </c:pt>
                <c:pt idx="1646">
                  <c:v>66.069999999999993</c:v>
                </c:pt>
                <c:pt idx="1647">
                  <c:v>66.08</c:v>
                </c:pt>
                <c:pt idx="1648">
                  <c:v>66.09</c:v>
                </c:pt>
                <c:pt idx="1649">
                  <c:v>66.099999999999994</c:v>
                </c:pt>
                <c:pt idx="1650">
                  <c:v>66.11</c:v>
                </c:pt>
                <c:pt idx="1651">
                  <c:v>66.11999999999999</c:v>
                </c:pt>
                <c:pt idx="1652">
                  <c:v>66.13</c:v>
                </c:pt>
                <c:pt idx="1653">
                  <c:v>66.14</c:v>
                </c:pt>
                <c:pt idx="1654">
                  <c:v>66.149999999999991</c:v>
                </c:pt>
                <c:pt idx="1655">
                  <c:v>66.16</c:v>
                </c:pt>
                <c:pt idx="1656">
                  <c:v>66.169999999999987</c:v>
                </c:pt>
                <c:pt idx="1657">
                  <c:v>66.179999999999978</c:v>
                </c:pt>
                <c:pt idx="1658">
                  <c:v>66.19</c:v>
                </c:pt>
                <c:pt idx="1659">
                  <c:v>66.2</c:v>
                </c:pt>
                <c:pt idx="1660">
                  <c:v>66.209999999999994</c:v>
                </c:pt>
                <c:pt idx="1661">
                  <c:v>66.22</c:v>
                </c:pt>
                <c:pt idx="1662">
                  <c:v>66.23</c:v>
                </c:pt>
                <c:pt idx="1663">
                  <c:v>66.239999999999995</c:v>
                </c:pt>
                <c:pt idx="1664">
                  <c:v>66.25</c:v>
                </c:pt>
                <c:pt idx="1665">
                  <c:v>66.260000000000005</c:v>
                </c:pt>
                <c:pt idx="1666">
                  <c:v>66.31</c:v>
                </c:pt>
                <c:pt idx="1667">
                  <c:v>66.319999999999993</c:v>
                </c:pt>
                <c:pt idx="1668">
                  <c:v>66.33</c:v>
                </c:pt>
                <c:pt idx="1669">
                  <c:v>66.34</c:v>
                </c:pt>
                <c:pt idx="1670">
                  <c:v>66.349999999999994</c:v>
                </c:pt>
                <c:pt idx="1671">
                  <c:v>66.36</c:v>
                </c:pt>
                <c:pt idx="1672">
                  <c:v>66.36999999999999</c:v>
                </c:pt>
                <c:pt idx="1673">
                  <c:v>66.38</c:v>
                </c:pt>
                <c:pt idx="1674">
                  <c:v>66.39</c:v>
                </c:pt>
                <c:pt idx="1675">
                  <c:v>66.400000000000006</c:v>
                </c:pt>
                <c:pt idx="1676">
                  <c:v>66.410000000000025</c:v>
                </c:pt>
                <c:pt idx="1677">
                  <c:v>66.42</c:v>
                </c:pt>
                <c:pt idx="1678">
                  <c:v>66.430000000000007</c:v>
                </c:pt>
                <c:pt idx="1679">
                  <c:v>66.440000000000026</c:v>
                </c:pt>
                <c:pt idx="1680">
                  <c:v>66.45</c:v>
                </c:pt>
                <c:pt idx="1681">
                  <c:v>66.459999999999994</c:v>
                </c:pt>
                <c:pt idx="1682">
                  <c:v>66.47</c:v>
                </c:pt>
                <c:pt idx="1683">
                  <c:v>66.48</c:v>
                </c:pt>
                <c:pt idx="1684">
                  <c:v>66.489999999999995</c:v>
                </c:pt>
                <c:pt idx="1685">
                  <c:v>66.5</c:v>
                </c:pt>
                <c:pt idx="1686">
                  <c:v>66.510000000000005</c:v>
                </c:pt>
                <c:pt idx="1687">
                  <c:v>66.52</c:v>
                </c:pt>
                <c:pt idx="1688">
                  <c:v>66.53</c:v>
                </c:pt>
                <c:pt idx="1689">
                  <c:v>66.540000000000006</c:v>
                </c:pt>
                <c:pt idx="1690">
                  <c:v>66.55</c:v>
                </c:pt>
                <c:pt idx="1691">
                  <c:v>66.56</c:v>
                </c:pt>
                <c:pt idx="1692">
                  <c:v>66.569999999999993</c:v>
                </c:pt>
                <c:pt idx="1693">
                  <c:v>66.58</c:v>
                </c:pt>
                <c:pt idx="1694">
                  <c:v>66.59</c:v>
                </c:pt>
                <c:pt idx="1695">
                  <c:v>66.599999999999994</c:v>
                </c:pt>
                <c:pt idx="1696">
                  <c:v>66.61</c:v>
                </c:pt>
                <c:pt idx="1697">
                  <c:v>66.61999999999999</c:v>
                </c:pt>
                <c:pt idx="1698">
                  <c:v>66.63</c:v>
                </c:pt>
                <c:pt idx="1699">
                  <c:v>66.64</c:v>
                </c:pt>
                <c:pt idx="1700">
                  <c:v>66.649999999999991</c:v>
                </c:pt>
                <c:pt idx="1701">
                  <c:v>66.66</c:v>
                </c:pt>
                <c:pt idx="1702">
                  <c:v>66.669999999999987</c:v>
                </c:pt>
                <c:pt idx="1703">
                  <c:v>66.679999999999978</c:v>
                </c:pt>
                <c:pt idx="1704">
                  <c:v>66.69</c:v>
                </c:pt>
                <c:pt idx="1705">
                  <c:v>66.7</c:v>
                </c:pt>
                <c:pt idx="1706">
                  <c:v>66.709999999999994</c:v>
                </c:pt>
                <c:pt idx="1707">
                  <c:v>66.72</c:v>
                </c:pt>
                <c:pt idx="1708">
                  <c:v>66.73</c:v>
                </c:pt>
                <c:pt idx="1709">
                  <c:v>66.739999999999995</c:v>
                </c:pt>
                <c:pt idx="1710">
                  <c:v>66.75</c:v>
                </c:pt>
                <c:pt idx="1711">
                  <c:v>66.760000000000005</c:v>
                </c:pt>
                <c:pt idx="1712">
                  <c:v>66.77</c:v>
                </c:pt>
                <c:pt idx="1713">
                  <c:v>66.78</c:v>
                </c:pt>
                <c:pt idx="1714">
                  <c:v>66.790000000000006</c:v>
                </c:pt>
                <c:pt idx="1715">
                  <c:v>66.8</c:v>
                </c:pt>
                <c:pt idx="1716">
                  <c:v>66.81</c:v>
                </c:pt>
                <c:pt idx="1717">
                  <c:v>66.819999999999993</c:v>
                </c:pt>
                <c:pt idx="1718">
                  <c:v>66.83</c:v>
                </c:pt>
                <c:pt idx="1719">
                  <c:v>66.84</c:v>
                </c:pt>
                <c:pt idx="1720">
                  <c:v>66.849999999999994</c:v>
                </c:pt>
                <c:pt idx="1721">
                  <c:v>66.86</c:v>
                </c:pt>
                <c:pt idx="1722">
                  <c:v>66.86999999999999</c:v>
                </c:pt>
                <c:pt idx="1723">
                  <c:v>66.88</c:v>
                </c:pt>
                <c:pt idx="1724">
                  <c:v>66.89</c:v>
                </c:pt>
                <c:pt idx="1725">
                  <c:v>66.900000000000006</c:v>
                </c:pt>
                <c:pt idx="1726">
                  <c:v>66.910000000000025</c:v>
                </c:pt>
                <c:pt idx="1727">
                  <c:v>66.92</c:v>
                </c:pt>
                <c:pt idx="1728">
                  <c:v>66.930000000000007</c:v>
                </c:pt>
                <c:pt idx="1729">
                  <c:v>66.940000000000026</c:v>
                </c:pt>
                <c:pt idx="1730">
                  <c:v>66.95</c:v>
                </c:pt>
                <c:pt idx="1731">
                  <c:v>66.959999999999994</c:v>
                </c:pt>
                <c:pt idx="1732">
                  <c:v>66.97</c:v>
                </c:pt>
                <c:pt idx="1733">
                  <c:v>66.98</c:v>
                </c:pt>
                <c:pt idx="1734">
                  <c:v>66.989999999999995</c:v>
                </c:pt>
                <c:pt idx="1735">
                  <c:v>67</c:v>
                </c:pt>
                <c:pt idx="1736">
                  <c:v>67.010000000000005</c:v>
                </c:pt>
                <c:pt idx="1737">
                  <c:v>67.02</c:v>
                </c:pt>
                <c:pt idx="1738">
                  <c:v>67.03</c:v>
                </c:pt>
                <c:pt idx="1739">
                  <c:v>67.040000000000006</c:v>
                </c:pt>
                <c:pt idx="1740">
                  <c:v>67.05</c:v>
                </c:pt>
                <c:pt idx="1741">
                  <c:v>67.06</c:v>
                </c:pt>
                <c:pt idx="1742">
                  <c:v>67.069999999999993</c:v>
                </c:pt>
                <c:pt idx="1743">
                  <c:v>67.08</c:v>
                </c:pt>
                <c:pt idx="1744">
                  <c:v>67.09</c:v>
                </c:pt>
                <c:pt idx="1745">
                  <c:v>67.099999999999994</c:v>
                </c:pt>
                <c:pt idx="1746">
                  <c:v>67.11</c:v>
                </c:pt>
                <c:pt idx="1747">
                  <c:v>67.11999999999999</c:v>
                </c:pt>
                <c:pt idx="1748">
                  <c:v>67.13</c:v>
                </c:pt>
                <c:pt idx="1749">
                  <c:v>67.14</c:v>
                </c:pt>
                <c:pt idx="1750">
                  <c:v>67.149999999999991</c:v>
                </c:pt>
                <c:pt idx="1751">
                  <c:v>67.16</c:v>
                </c:pt>
                <c:pt idx="1752">
                  <c:v>67.169999999999987</c:v>
                </c:pt>
                <c:pt idx="1753">
                  <c:v>67.179999999999978</c:v>
                </c:pt>
                <c:pt idx="1754">
                  <c:v>67.19</c:v>
                </c:pt>
                <c:pt idx="1755">
                  <c:v>67.2</c:v>
                </c:pt>
                <c:pt idx="1756">
                  <c:v>67.209999999999994</c:v>
                </c:pt>
                <c:pt idx="1757">
                  <c:v>67.22</c:v>
                </c:pt>
                <c:pt idx="1758">
                  <c:v>67.23</c:v>
                </c:pt>
                <c:pt idx="1759">
                  <c:v>67.239999999999995</c:v>
                </c:pt>
                <c:pt idx="1760">
                  <c:v>67.25</c:v>
                </c:pt>
                <c:pt idx="1761">
                  <c:v>67.260000000000005</c:v>
                </c:pt>
                <c:pt idx="1762">
                  <c:v>67.27</c:v>
                </c:pt>
                <c:pt idx="1763">
                  <c:v>67.28</c:v>
                </c:pt>
                <c:pt idx="1764">
                  <c:v>67.290000000000006</c:v>
                </c:pt>
                <c:pt idx="1765">
                  <c:v>67.3</c:v>
                </c:pt>
                <c:pt idx="1766">
                  <c:v>67.31</c:v>
                </c:pt>
                <c:pt idx="1767">
                  <c:v>67.319999999999993</c:v>
                </c:pt>
                <c:pt idx="1768">
                  <c:v>67.33</c:v>
                </c:pt>
                <c:pt idx="1769">
                  <c:v>67.34</c:v>
                </c:pt>
                <c:pt idx="1770">
                  <c:v>67.349999999999994</c:v>
                </c:pt>
                <c:pt idx="1771">
                  <c:v>67.36</c:v>
                </c:pt>
                <c:pt idx="1772">
                  <c:v>67.36999999999999</c:v>
                </c:pt>
                <c:pt idx="1773">
                  <c:v>67.38</c:v>
                </c:pt>
                <c:pt idx="1774">
                  <c:v>67.39</c:v>
                </c:pt>
                <c:pt idx="1775">
                  <c:v>67.400000000000006</c:v>
                </c:pt>
                <c:pt idx="1776">
                  <c:v>67.410000000000025</c:v>
                </c:pt>
                <c:pt idx="1777">
                  <c:v>67.42</c:v>
                </c:pt>
                <c:pt idx="1778">
                  <c:v>67.430000000000007</c:v>
                </c:pt>
                <c:pt idx="1779">
                  <c:v>67.440000000000026</c:v>
                </c:pt>
                <c:pt idx="1780">
                  <c:v>67.45</c:v>
                </c:pt>
                <c:pt idx="1781">
                  <c:v>67.459999999999994</c:v>
                </c:pt>
                <c:pt idx="1782">
                  <c:v>67.47</c:v>
                </c:pt>
                <c:pt idx="1783">
                  <c:v>67.48</c:v>
                </c:pt>
                <c:pt idx="1784">
                  <c:v>67.489999999999995</c:v>
                </c:pt>
                <c:pt idx="1785">
                  <c:v>67.5</c:v>
                </c:pt>
                <c:pt idx="1786">
                  <c:v>67.510000000000005</c:v>
                </c:pt>
                <c:pt idx="1787">
                  <c:v>67.52</c:v>
                </c:pt>
                <c:pt idx="1788">
                  <c:v>67.53</c:v>
                </c:pt>
                <c:pt idx="1789">
                  <c:v>67.540000000000006</c:v>
                </c:pt>
                <c:pt idx="1790">
                  <c:v>67.55</c:v>
                </c:pt>
                <c:pt idx="1791">
                  <c:v>67.56</c:v>
                </c:pt>
                <c:pt idx="1792">
                  <c:v>67.569999999999993</c:v>
                </c:pt>
                <c:pt idx="1793">
                  <c:v>67.58</c:v>
                </c:pt>
                <c:pt idx="1794">
                  <c:v>67.59</c:v>
                </c:pt>
                <c:pt idx="1795">
                  <c:v>67.599999999999994</c:v>
                </c:pt>
                <c:pt idx="1796">
                  <c:v>67.61</c:v>
                </c:pt>
                <c:pt idx="1797">
                  <c:v>67.61999999999999</c:v>
                </c:pt>
                <c:pt idx="1798">
                  <c:v>67.63</c:v>
                </c:pt>
                <c:pt idx="1799">
                  <c:v>67.64</c:v>
                </c:pt>
                <c:pt idx="1800">
                  <c:v>67.649999999999991</c:v>
                </c:pt>
                <c:pt idx="1801">
                  <c:v>67.66</c:v>
                </c:pt>
                <c:pt idx="1802">
                  <c:v>67.669999999999987</c:v>
                </c:pt>
                <c:pt idx="1803">
                  <c:v>67.679999999999978</c:v>
                </c:pt>
                <c:pt idx="1804">
                  <c:v>67.69</c:v>
                </c:pt>
                <c:pt idx="1805">
                  <c:v>67.7</c:v>
                </c:pt>
                <c:pt idx="1806">
                  <c:v>67.709999999999994</c:v>
                </c:pt>
                <c:pt idx="1807">
                  <c:v>67.72</c:v>
                </c:pt>
                <c:pt idx="1808">
                  <c:v>67.73</c:v>
                </c:pt>
                <c:pt idx="1809">
                  <c:v>67.739999999999995</c:v>
                </c:pt>
                <c:pt idx="1810">
                  <c:v>67.75</c:v>
                </c:pt>
                <c:pt idx="1811">
                  <c:v>67.760000000000005</c:v>
                </c:pt>
                <c:pt idx="1812">
                  <c:v>67.77</c:v>
                </c:pt>
                <c:pt idx="1813">
                  <c:v>67.78</c:v>
                </c:pt>
                <c:pt idx="1814">
                  <c:v>67.790000000000006</c:v>
                </c:pt>
                <c:pt idx="1815">
                  <c:v>67.8</c:v>
                </c:pt>
                <c:pt idx="1816">
                  <c:v>67.81</c:v>
                </c:pt>
                <c:pt idx="1817">
                  <c:v>67.819999999999993</c:v>
                </c:pt>
                <c:pt idx="1818">
                  <c:v>67.83</c:v>
                </c:pt>
                <c:pt idx="1819">
                  <c:v>67.84</c:v>
                </c:pt>
                <c:pt idx="1820">
                  <c:v>67.849999999999994</c:v>
                </c:pt>
                <c:pt idx="1821">
                  <c:v>67.86</c:v>
                </c:pt>
                <c:pt idx="1822">
                  <c:v>67.86999999999999</c:v>
                </c:pt>
                <c:pt idx="1823">
                  <c:v>67.88</c:v>
                </c:pt>
                <c:pt idx="1824">
                  <c:v>67.89</c:v>
                </c:pt>
                <c:pt idx="1825">
                  <c:v>67.900000000000006</c:v>
                </c:pt>
                <c:pt idx="1826">
                  <c:v>67.910000000000025</c:v>
                </c:pt>
                <c:pt idx="1827">
                  <c:v>67.92</c:v>
                </c:pt>
                <c:pt idx="1828">
                  <c:v>67.930000000000007</c:v>
                </c:pt>
                <c:pt idx="1829">
                  <c:v>67.940000000000026</c:v>
                </c:pt>
                <c:pt idx="1830">
                  <c:v>67.95</c:v>
                </c:pt>
                <c:pt idx="1831">
                  <c:v>67.959999999999994</c:v>
                </c:pt>
                <c:pt idx="1832">
                  <c:v>67.97</c:v>
                </c:pt>
                <c:pt idx="1833">
                  <c:v>67.98</c:v>
                </c:pt>
                <c:pt idx="1834">
                  <c:v>67.989999999999995</c:v>
                </c:pt>
                <c:pt idx="1835">
                  <c:v>68</c:v>
                </c:pt>
                <c:pt idx="1836">
                  <c:v>68.010000000000005</c:v>
                </c:pt>
                <c:pt idx="1837">
                  <c:v>68.02</c:v>
                </c:pt>
                <c:pt idx="1838">
                  <c:v>68.03</c:v>
                </c:pt>
                <c:pt idx="1839">
                  <c:v>68.040000000000006</c:v>
                </c:pt>
                <c:pt idx="1840">
                  <c:v>68.05</c:v>
                </c:pt>
                <c:pt idx="1841">
                  <c:v>68.06</c:v>
                </c:pt>
                <c:pt idx="1842">
                  <c:v>68.069999999999993</c:v>
                </c:pt>
                <c:pt idx="1843">
                  <c:v>68.08</c:v>
                </c:pt>
                <c:pt idx="1844">
                  <c:v>68.09</c:v>
                </c:pt>
                <c:pt idx="1845">
                  <c:v>68.099999999999994</c:v>
                </c:pt>
                <c:pt idx="1846">
                  <c:v>68.11</c:v>
                </c:pt>
                <c:pt idx="1847">
                  <c:v>68.11999999999999</c:v>
                </c:pt>
                <c:pt idx="1848">
                  <c:v>68.13</c:v>
                </c:pt>
                <c:pt idx="1849">
                  <c:v>68.14</c:v>
                </c:pt>
                <c:pt idx="1850">
                  <c:v>68.149999999999991</c:v>
                </c:pt>
                <c:pt idx="1851">
                  <c:v>68.16</c:v>
                </c:pt>
                <c:pt idx="1852">
                  <c:v>68.169999999999987</c:v>
                </c:pt>
                <c:pt idx="1853">
                  <c:v>68.179999999999978</c:v>
                </c:pt>
                <c:pt idx="1854">
                  <c:v>68.19</c:v>
                </c:pt>
                <c:pt idx="1855">
                  <c:v>68.2</c:v>
                </c:pt>
                <c:pt idx="1856">
                  <c:v>68.209999999999994</c:v>
                </c:pt>
                <c:pt idx="1857">
                  <c:v>68.22</c:v>
                </c:pt>
                <c:pt idx="1858">
                  <c:v>68.23</c:v>
                </c:pt>
                <c:pt idx="1859">
                  <c:v>68.239999999999995</c:v>
                </c:pt>
                <c:pt idx="1860">
                  <c:v>68.25</c:v>
                </c:pt>
                <c:pt idx="1861">
                  <c:v>68.260000000000005</c:v>
                </c:pt>
                <c:pt idx="1862">
                  <c:v>68.27</c:v>
                </c:pt>
                <c:pt idx="1863">
                  <c:v>68.28</c:v>
                </c:pt>
                <c:pt idx="1864">
                  <c:v>68.290000000000006</c:v>
                </c:pt>
                <c:pt idx="1865">
                  <c:v>68.3</c:v>
                </c:pt>
                <c:pt idx="1866">
                  <c:v>68.31</c:v>
                </c:pt>
                <c:pt idx="1867">
                  <c:v>68.319999999999993</c:v>
                </c:pt>
                <c:pt idx="1868">
                  <c:v>68.33</c:v>
                </c:pt>
                <c:pt idx="1869">
                  <c:v>68.34</c:v>
                </c:pt>
                <c:pt idx="1870">
                  <c:v>68.349999999999994</c:v>
                </c:pt>
                <c:pt idx="1871">
                  <c:v>68.36</c:v>
                </c:pt>
                <c:pt idx="1872">
                  <c:v>68.36999999999999</c:v>
                </c:pt>
                <c:pt idx="1873">
                  <c:v>68.38</c:v>
                </c:pt>
                <c:pt idx="1874">
                  <c:v>68.39</c:v>
                </c:pt>
                <c:pt idx="1875">
                  <c:v>68.400000000000006</c:v>
                </c:pt>
                <c:pt idx="1876">
                  <c:v>68.410000000000025</c:v>
                </c:pt>
                <c:pt idx="1877">
                  <c:v>68.42</c:v>
                </c:pt>
                <c:pt idx="1878">
                  <c:v>68.430000000000007</c:v>
                </c:pt>
                <c:pt idx="1879">
                  <c:v>68.440000000000026</c:v>
                </c:pt>
                <c:pt idx="1880">
                  <c:v>68.45</c:v>
                </c:pt>
                <c:pt idx="1881">
                  <c:v>68.459999999999994</c:v>
                </c:pt>
                <c:pt idx="1882">
                  <c:v>68.47</c:v>
                </c:pt>
                <c:pt idx="1883">
                  <c:v>68.48</c:v>
                </c:pt>
                <c:pt idx="1884">
                  <c:v>68.489999999999995</c:v>
                </c:pt>
                <c:pt idx="1885">
                  <c:v>68.5</c:v>
                </c:pt>
                <c:pt idx="1886">
                  <c:v>68.510000000000005</c:v>
                </c:pt>
                <c:pt idx="1887">
                  <c:v>68.52</c:v>
                </c:pt>
                <c:pt idx="1888">
                  <c:v>68.53</c:v>
                </c:pt>
                <c:pt idx="1889">
                  <c:v>68.540000000000006</c:v>
                </c:pt>
                <c:pt idx="1890">
                  <c:v>68.55</c:v>
                </c:pt>
                <c:pt idx="1891">
                  <c:v>68.56</c:v>
                </c:pt>
                <c:pt idx="1892">
                  <c:v>68.569999999999993</c:v>
                </c:pt>
                <c:pt idx="1893">
                  <c:v>68.58</c:v>
                </c:pt>
                <c:pt idx="1894">
                  <c:v>68.59</c:v>
                </c:pt>
                <c:pt idx="1895">
                  <c:v>68.599999999999994</c:v>
                </c:pt>
                <c:pt idx="1896">
                  <c:v>68.61</c:v>
                </c:pt>
                <c:pt idx="1897">
                  <c:v>68.61999999999999</c:v>
                </c:pt>
                <c:pt idx="1898">
                  <c:v>68.63</c:v>
                </c:pt>
                <c:pt idx="1899">
                  <c:v>68.64</c:v>
                </c:pt>
                <c:pt idx="1900">
                  <c:v>68.649999999999991</c:v>
                </c:pt>
                <c:pt idx="1901">
                  <c:v>68.66</c:v>
                </c:pt>
                <c:pt idx="1902">
                  <c:v>68.669999999999987</c:v>
                </c:pt>
                <c:pt idx="1903">
                  <c:v>68.679999999999978</c:v>
                </c:pt>
                <c:pt idx="1904">
                  <c:v>68.69</c:v>
                </c:pt>
                <c:pt idx="1905">
                  <c:v>68.7</c:v>
                </c:pt>
                <c:pt idx="1906">
                  <c:v>68.709999999999994</c:v>
                </c:pt>
                <c:pt idx="1907">
                  <c:v>68.72</c:v>
                </c:pt>
                <c:pt idx="1908">
                  <c:v>68.73</c:v>
                </c:pt>
                <c:pt idx="1909">
                  <c:v>68.739999999999995</c:v>
                </c:pt>
                <c:pt idx="1910">
                  <c:v>68.75</c:v>
                </c:pt>
                <c:pt idx="1911">
                  <c:v>68.760000000000005</c:v>
                </c:pt>
                <c:pt idx="1912">
                  <c:v>68.77</c:v>
                </c:pt>
                <c:pt idx="1913">
                  <c:v>68.78</c:v>
                </c:pt>
                <c:pt idx="1914">
                  <c:v>68.790000000000006</c:v>
                </c:pt>
                <c:pt idx="1915">
                  <c:v>68.8</c:v>
                </c:pt>
                <c:pt idx="1916">
                  <c:v>68.81</c:v>
                </c:pt>
                <c:pt idx="1917">
                  <c:v>68.819999999999993</c:v>
                </c:pt>
                <c:pt idx="1918">
                  <c:v>68.83</c:v>
                </c:pt>
                <c:pt idx="1919">
                  <c:v>68.84</c:v>
                </c:pt>
                <c:pt idx="1920">
                  <c:v>68.849999999999994</c:v>
                </c:pt>
                <c:pt idx="1921">
                  <c:v>68.86</c:v>
                </c:pt>
                <c:pt idx="1922">
                  <c:v>68.86999999999999</c:v>
                </c:pt>
                <c:pt idx="1923">
                  <c:v>68.88</c:v>
                </c:pt>
                <c:pt idx="1924">
                  <c:v>68.89</c:v>
                </c:pt>
                <c:pt idx="1925">
                  <c:v>68.900000000000006</c:v>
                </c:pt>
                <c:pt idx="1926">
                  <c:v>68.910000000000025</c:v>
                </c:pt>
                <c:pt idx="1927">
                  <c:v>68.92</c:v>
                </c:pt>
                <c:pt idx="1928">
                  <c:v>68.930000000000007</c:v>
                </c:pt>
                <c:pt idx="1929">
                  <c:v>68.940000000000026</c:v>
                </c:pt>
                <c:pt idx="1930">
                  <c:v>68.95</c:v>
                </c:pt>
                <c:pt idx="1931">
                  <c:v>68.959999999999994</c:v>
                </c:pt>
                <c:pt idx="1932">
                  <c:v>68.97</c:v>
                </c:pt>
                <c:pt idx="1933">
                  <c:v>68.98</c:v>
                </c:pt>
                <c:pt idx="1934">
                  <c:v>68.989999999999995</c:v>
                </c:pt>
                <c:pt idx="1935">
                  <c:v>69</c:v>
                </c:pt>
                <c:pt idx="1936">
                  <c:v>69.010000000000005</c:v>
                </c:pt>
                <c:pt idx="1937">
                  <c:v>69.02</c:v>
                </c:pt>
                <c:pt idx="1938">
                  <c:v>69.03</c:v>
                </c:pt>
                <c:pt idx="1939">
                  <c:v>69.040000000000006</c:v>
                </c:pt>
                <c:pt idx="1940">
                  <c:v>69.05</c:v>
                </c:pt>
                <c:pt idx="1941">
                  <c:v>69.06</c:v>
                </c:pt>
                <c:pt idx="1942">
                  <c:v>69.069999999999993</c:v>
                </c:pt>
                <c:pt idx="1943">
                  <c:v>69.08</c:v>
                </c:pt>
                <c:pt idx="1944">
                  <c:v>69.09</c:v>
                </c:pt>
                <c:pt idx="1945">
                  <c:v>69.099999999999994</c:v>
                </c:pt>
                <c:pt idx="1946">
                  <c:v>69.11</c:v>
                </c:pt>
                <c:pt idx="1947">
                  <c:v>69.11999999999999</c:v>
                </c:pt>
                <c:pt idx="1948">
                  <c:v>69.13</c:v>
                </c:pt>
                <c:pt idx="1949">
                  <c:v>69.14</c:v>
                </c:pt>
                <c:pt idx="1950">
                  <c:v>69.149999999999991</c:v>
                </c:pt>
                <c:pt idx="1951">
                  <c:v>69.16</c:v>
                </c:pt>
                <c:pt idx="1952">
                  <c:v>69.169999999999987</c:v>
                </c:pt>
                <c:pt idx="1953">
                  <c:v>69.179999999999978</c:v>
                </c:pt>
                <c:pt idx="1954">
                  <c:v>69.19</c:v>
                </c:pt>
                <c:pt idx="1955">
                  <c:v>69.2</c:v>
                </c:pt>
                <c:pt idx="1956">
                  <c:v>69.209999999999994</c:v>
                </c:pt>
                <c:pt idx="1957">
                  <c:v>69.22</c:v>
                </c:pt>
                <c:pt idx="1958">
                  <c:v>69.23</c:v>
                </c:pt>
              </c:numCache>
            </c:numRef>
          </c:xVal>
          <c:yVal>
            <c:numRef>
              <c:f>B!$J$3:$J$2917</c:f>
              <c:numCache>
                <c:formatCode>General</c:formatCode>
                <c:ptCount val="2915"/>
                <c:pt idx="0">
                  <c:v>-466.18799999999999</c:v>
                </c:pt>
                <c:pt idx="1">
                  <c:v>-449.70440000000002</c:v>
                </c:pt>
                <c:pt idx="2">
                  <c:v>-430.05720000000002</c:v>
                </c:pt>
                <c:pt idx="3">
                  <c:v>-407.28549999999905</c:v>
                </c:pt>
                <c:pt idx="4">
                  <c:v>-381.63040000000001</c:v>
                </c:pt>
                <c:pt idx="5">
                  <c:v>-356.24779999999993</c:v>
                </c:pt>
                <c:pt idx="6">
                  <c:v>-331.1705</c:v>
                </c:pt>
                <c:pt idx="7">
                  <c:v>-306.43559999999849</c:v>
                </c:pt>
                <c:pt idx="8">
                  <c:v>-282.09139999999843</c:v>
                </c:pt>
                <c:pt idx="9">
                  <c:v>-258.19720000000001</c:v>
                </c:pt>
                <c:pt idx="10">
                  <c:v>-234.79989999999998</c:v>
                </c:pt>
                <c:pt idx="11">
                  <c:v>-211.96710000000004</c:v>
                </c:pt>
                <c:pt idx="12">
                  <c:v>-189.79040000000001</c:v>
                </c:pt>
                <c:pt idx="13">
                  <c:v>-170.64789999999999</c:v>
                </c:pt>
                <c:pt idx="14">
                  <c:v>-154.48420000000004</c:v>
                </c:pt>
                <c:pt idx="15">
                  <c:v>-141.23589999999999</c:v>
                </c:pt>
                <c:pt idx="16">
                  <c:v>-130.82570000000001</c:v>
                </c:pt>
                <c:pt idx="17">
                  <c:v>-123.17379999999976</c:v>
                </c:pt>
                <c:pt idx="18">
                  <c:v>-118.18849999999998</c:v>
                </c:pt>
                <c:pt idx="19">
                  <c:v>-115.7633</c:v>
                </c:pt>
                <c:pt idx="20">
                  <c:v>-49.603700000000003</c:v>
                </c:pt>
                <c:pt idx="21">
                  <c:v>-39.262800000000013</c:v>
                </c:pt>
                <c:pt idx="22">
                  <c:v>-31.05249999999992</c:v>
                </c:pt>
                <c:pt idx="23">
                  <c:v>-24.786399999999908</c:v>
                </c:pt>
                <c:pt idx="24">
                  <c:v>-20.2515</c:v>
                </c:pt>
                <c:pt idx="25">
                  <c:v>-17.215299999999989</c:v>
                </c:pt>
                <c:pt idx="26">
                  <c:v>-15.432400000000024</c:v>
                </c:pt>
                <c:pt idx="27">
                  <c:v>-14.6577</c:v>
                </c:pt>
                <c:pt idx="28">
                  <c:v>-3.7124999999999977</c:v>
                </c:pt>
                <c:pt idx="29">
                  <c:v>-2.61</c:v>
                </c:pt>
                <c:pt idx="30">
                  <c:v>-1.921</c:v>
                </c:pt>
                <c:pt idx="31">
                  <c:v>-1.5183</c:v>
                </c:pt>
                <c:pt idx="32">
                  <c:v>-1.3078999999999954</c:v>
                </c:pt>
                <c:pt idx="33">
                  <c:v>-1.2247999999999959</c:v>
                </c:pt>
                <c:pt idx="34">
                  <c:v>-0.27090000000000031</c:v>
                </c:pt>
                <c:pt idx="35">
                  <c:v>-0.17530000000000001</c:v>
                </c:pt>
                <c:pt idx="36">
                  <c:v>-0.11370000000000002</c:v>
                </c:pt>
                <c:pt idx="37">
                  <c:v>-7.3999999999999996E-2</c:v>
                </c:pt>
                <c:pt idx="38">
                  <c:v>-4.8400000000000012E-2</c:v>
                </c:pt>
                <c:pt idx="39">
                  <c:v>-3.1800000000000002E-2</c:v>
                </c:pt>
                <c:pt idx="40">
                  <c:v>-2.1000000000000012E-2</c:v>
                </c:pt>
                <c:pt idx="41">
                  <c:v>-1.4E-2</c:v>
                </c:pt>
                <c:pt idx="42">
                  <c:v>-9.5000000000000067E-3</c:v>
                </c:pt>
                <c:pt idx="43">
                  <c:v>-6.400000000000022E-3</c:v>
                </c:pt>
                <c:pt idx="44">
                  <c:v>-4.4000000000000124E-3</c:v>
                </c:pt>
                <c:pt idx="45">
                  <c:v>-3.1000000000000112E-3</c:v>
                </c:pt>
                <c:pt idx="46">
                  <c:v>-2.2000000000000079E-3</c:v>
                </c:pt>
                <c:pt idx="47">
                  <c:v>-1.5000000000000039E-3</c:v>
                </c:pt>
                <c:pt idx="48">
                  <c:v>-1.1000000000000044E-3</c:v>
                </c:pt>
                <c:pt idx="49">
                  <c:v>-8.0000000000000264E-4</c:v>
                </c:pt>
                <c:pt idx="50">
                  <c:v>-6.0000000000000222E-4</c:v>
                </c:pt>
                <c:pt idx="51">
                  <c:v>-4.0000000000000034E-4</c:v>
                </c:pt>
                <c:pt idx="52">
                  <c:v>-3.0000000000000111E-4</c:v>
                </c:pt>
                <c:pt idx="53">
                  <c:v>-2.0000000000000052E-4</c:v>
                </c:pt>
                <c:pt idx="54">
                  <c:v>-2.0000000000000052E-4</c:v>
                </c:pt>
                <c:pt idx="55">
                  <c:v>-1.0000000000000044E-4</c:v>
                </c:pt>
                <c:pt idx="56">
                  <c:v>-1.0000000000000044E-4</c:v>
                </c:pt>
                <c:pt idx="57">
                  <c:v>-1.0000000000000044E-4</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-1.0000000000000044E-4</c:v>
                </c:pt>
                <c:pt idx="89">
                  <c:v>-2.0000000000000052E-4</c:v>
                </c:pt>
                <c:pt idx="90">
                  <c:v>-2.0000000000000052E-4</c:v>
                </c:pt>
                <c:pt idx="91">
                  <c:v>-3.0000000000000111E-4</c:v>
                </c:pt>
                <c:pt idx="92">
                  <c:v>-3.0000000000000111E-4</c:v>
                </c:pt>
                <c:pt idx="93">
                  <c:v>-4.0000000000000034E-4</c:v>
                </c:pt>
                <c:pt idx="94">
                  <c:v>-4.0000000000000034E-4</c:v>
                </c:pt>
                <c:pt idx="95">
                  <c:v>-5.0000000000000034E-4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0</c:v>
                </c:pt>
                <c:pt idx="109">
                  <c:v>0</c:v>
                </c:pt>
                <c:pt idx="110">
                  <c:v>0</c:v>
                </c:pt>
                <c:pt idx="111">
                  <c:v>0</c:v>
                </c:pt>
                <c:pt idx="112">
                  <c:v>0</c:v>
                </c:pt>
                <c:pt idx="113">
                  <c:v>0</c:v>
                </c:pt>
                <c:pt idx="114">
                  <c:v>0</c:v>
                </c:pt>
                <c:pt idx="115">
                  <c:v>1.0000000000000044E-4</c:v>
                </c:pt>
                <c:pt idx="116">
                  <c:v>1.0000000000000044E-4</c:v>
                </c:pt>
                <c:pt idx="117">
                  <c:v>1.0000000000000044E-4</c:v>
                </c:pt>
                <c:pt idx="118">
                  <c:v>1.0000000000000044E-4</c:v>
                </c:pt>
                <c:pt idx="119">
                  <c:v>0</c:v>
                </c:pt>
                <c:pt idx="120">
                  <c:v>1.0000000000000044E-4</c:v>
                </c:pt>
                <c:pt idx="121">
                  <c:v>0</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0</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0</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0</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0</c:v>
                </c:pt>
                <c:pt idx="952">
                  <c:v>0</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0</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2.0000000000000052E-4</c:v>
                </c:pt>
                <c:pt idx="1708">
                  <c:v>2.0000000000000052E-4</c:v>
                </c:pt>
                <c:pt idx="1709">
                  <c:v>2.0000000000000052E-4</c:v>
                </c:pt>
                <c:pt idx="1710">
                  <c:v>2.0000000000000052E-4</c:v>
                </c:pt>
                <c:pt idx="1711">
                  <c:v>2.0000000000000052E-4</c:v>
                </c:pt>
                <c:pt idx="1712">
                  <c:v>2.0000000000000052E-4</c:v>
                </c:pt>
                <c:pt idx="1713">
                  <c:v>2.0000000000000052E-4</c:v>
                </c:pt>
                <c:pt idx="1714">
                  <c:v>2.0000000000000052E-4</c:v>
                </c:pt>
                <c:pt idx="1715">
                  <c:v>2.0000000000000052E-4</c:v>
                </c:pt>
                <c:pt idx="1716">
                  <c:v>2.0000000000000052E-4</c:v>
                </c:pt>
                <c:pt idx="1717">
                  <c:v>2.0000000000000052E-4</c:v>
                </c:pt>
                <c:pt idx="1718">
                  <c:v>2.0000000000000052E-4</c:v>
                </c:pt>
                <c:pt idx="1719">
                  <c:v>2.0000000000000052E-4</c:v>
                </c:pt>
                <c:pt idx="1720">
                  <c:v>2.0000000000000052E-4</c:v>
                </c:pt>
                <c:pt idx="1721">
                  <c:v>2.0000000000000052E-4</c:v>
                </c:pt>
                <c:pt idx="1722">
                  <c:v>3.0000000000000111E-4</c:v>
                </c:pt>
                <c:pt idx="1723">
                  <c:v>3.0000000000000111E-4</c:v>
                </c:pt>
                <c:pt idx="1724">
                  <c:v>3.0000000000000111E-4</c:v>
                </c:pt>
                <c:pt idx="1725">
                  <c:v>3.0000000000000111E-4</c:v>
                </c:pt>
                <c:pt idx="1726">
                  <c:v>3.0000000000000111E-4</c:v>
                </c:pt>
                <c:pt idx="1727">
                  <c:v>3.0000000000000111E-4</c:v>
                </c:pt>
                <c:pt idx="1728">
                  <c:v>3.0000000000000111E-4</c:v>
                </c:pt>
                <c:pt idx="1729">
                  <c:v>3.0000000000000111E-4</c:v>
                </c:pt>
                <c:pt idx="1730">
                  <c:v>3.0000000000000111E-4</c:v>
                </c:pt>
                <c:pt idx="1731">
                  <c:v>3.0000000000000111E-4</c:v>
                </c:pt>
                <c:pt idx="1732">
                  <c:v>3.0000000000000111E-4</c:v>
                </c:pt>
                <c:pt idx="1733">
                  <c:v>3.0000000000000111E-4</c:v>
                </c:pt>
                <c:pt idx="1734">
                  <c:v>3.0000000000000111E-4</c:v>
                </c:pt>
                <c:pt idx="1735">
                  <c:v>3.0000000000000111E-4</c:v>
                </c:pt>
                <c:pt idx="1736">
                  <c:v>3.0000000000000111E-4</c:v>
                </c:pt>
                <c:pt idx="1737">
                  <c:v>4.0000000000000034E-4</c:v>
                </c:pt>
                <c:pt idx="1738">
                  <c:v>4.0000000000000034E-4</c:v>
                </c:pt>
                <c:pt idx="1739">
                  <c:v>4.0000000000000034E-4</c:v>
                </c:pt>
                <c:pt idx="1740">
                  <c:v>4.0000000000000034E-4</c:v>
                </c:pt>
                <c:pt idx="1741">
                  <c:v>4.0000000000000034E-4</c:v>
                </c:pt>
                <c:pt idx="1742">
                  <c:v>4.0000000000000034E-4</c:v>
                </c:pt>
                <c:pt idx="1743">
                  <c:v>5.0000000000000034E-4</c:v>
                </c:pt>
                <c:pt idx="1744">
                  <c:v>5.0000000000000034E-4</c:v>
                </c:pt>
                <c:pt idx="1745">
                  <c:v>5.0000000000000034E-4</c:v>
                </c:pt>
                <c:pt idx="1746">
                  <c:v>5.0000000000000034E-4</c:v>
                </c:pt>
                <c:pt idx="1747">
                  <c:v>5.0000000000000034E-4</c:v>
                </c:pt>
                <c:pt idx="1748">
                  <c:v>5.0000000000000034E-4</c:v>
                </c:pt>
                <c:pt idx="1749">
                  <c:v>5.0000000000000034E-4</c:v>
                </c:pt>
                <c:pt idx="1750">
                  <c:v>5.0000000000000034E-4</c:v>
                </c:pt>
                <c:pt idx="1751">
                  <c:v>5.0000000000000034E-4</c:v>
                </c:pt>
                <c:pt idx="1752">
                  <c:v>6.0000000000000222E-4</c:v>
                </c:pt>
                <c:pt idx="1753">
                  <c:v>6.0000000000000222E-4</c:v>
                </c:pt>
                <c:pt idx="1754">
                  <c:v>6.0000000000000222E-4</c:v>
                </c:pt>
                <c:pt idx="1755">
                  <c:v>6.0000000000000222E-4</c:v>
                </c:pt>
                <c:pt idx="1756">
                  <c:v>6.0000000000000222E-4</c:v>
                </c:pt>
                <c:pt idx="1757">
                  <c:v>7.0000000000000249E-4</c:v>
                </c:pt>
                <c:pt idx="1758">
                  <c:v>7.0000000000000249E-4</c:v>
                </c:pt>
                <c:pt idx="1759">
                  <c:v>7.0000000000000249E-4</c:v>
                </c:pt>
                <c:pt idx="1760">
                  <c:v>7.0000000000000249E-4</c:v>
                </c:pt>
                <c:pt idx="1761">
                  <c:v>7.0000000000000249E-4</c:v>
                </c:pt>
                <c:pt idx="1762">
                  <c:v>7.0000000000000249E-4</c:v>
                </c:pt>
                <c:pt idx="1763">
                  <c:v>7.0000000000000249E-4</c:v>
                </c:pt>
                <c:pt idx="1764">
                  <c:v>7.0000000000000249E-4</c:v>
                </c:pt>
                <c:pt idx="1765">
                  <c:v>7.0000000000000249E-4</c:v>
                </c:pt>
                <c:pt idx="1766">
                  <c:v>7.0000000000000249E-4</c:v>
                </c:pt>
                <c:pt idx="1767">
                  <c:v>8.0000000000000264E-4</c:v>
                </c:pt>
                <c:pt idx="1768">
                  <c:v>8.0000000000000264E-4</c:v>
                </c:pt>
                <c:pt idx="1769">
                  <c:v>8.0000000000000264E-4</c:v>
                </c:pt>
                <c:pt idx="1770">
                  <c:v>8.0000000000000264E-4</c:v>
                </c:pt>
                <c:pt idx="1771">
                  <c:v>9.0000000000000247E-4</c:v>
                </c:pt>
                <c:pt idx="1772">
                  <c:v>9.0000000000000247E-4</c:v>
                </c:pt>
                <c:pt idx="1773">
                  <c:v>9.0000000000000247E-4</c:v>
                </c:pt>
                <c:pt idx="1774">
                  <c:v>1.0000000000000039E-3</c:v>
                </c:pt>
                <c:pt idx="1775">
                  <c:v>1.0000000000000039E-3</c:v>
                </c:pt>
                <c:pt idx="1776">
                  <c:v>1.0000000000000039E-3</c:v>
                </c:pt>
                <c:pt idx="1777">
                  <c:v>1.0000000000000039E-3</c:v>
                </c:pt>
                <c:pt idx="1778">
                  <c:v>1.0000000000000039E-3</c:v>
                </c:pt>
                <c:pt idx="1779">
                  <c:v>1.0000000000000039E-3</c:v>
                </c:pt>
                <c:pt idx="1780">
                  <c:v>1.0000000000000039E-3</c:v>
                </c:pt>
                <c:pt idx="1781">
                  <c:v>1.1000000000000044E-3</c:v>
                </c:pt>
                <c:pt idx="1782">
                  <c:v>1.1000000000000044E-3</c:v>
                </c:pt>
                <c:pt idx="1783">
                  <c:v>1.1000000000000044E-3</c:v>
                </c:pt>
                <c:pt idx="1784">
                  <c:v>1.1000000000000044E-3</c:v>
                </c:pt>
                <c:pt idx="1785">
                  <c:v>1.1000000000000044E-3</c:v>
                </c:pt>
                <c:pt idx="1786">
                  <c:v>1.1999999999999999E-3</c:v>
                </c:pt>
                <c:pt idx="1787">
                  <c:v>1.1999999999999999E-3</c:v>
                </c:pt>
                <c:pt idx="1788">
                  <c:v>1.1999999999999999E-3</c:v>
                </c:pt>
                <c:pt idx="1789">
                  <c:v>1.1999999999999999E-3</c:v>
                </c:pt>
                <c:pt idx="1790">
                  <c:v>1.2999999999999978E-3</c:v>
                </c:pt>
                <c:pt idx="1791">
                  <c:v>1.2999999999999978E-3</c:v>
                </c:pt>
                <c:pt idx="1792">
                  <c:v>1.2999999999999978E-3</c:v>
                </c:pt>
                <c:pt idx="1793">
                  <c:v>1.2999999999999978E-3</c:v>
                </c:pt>
                <c:pt idx="1794">
                  <c:v>1.2999999999999978E-3</c:v>
                </c:pt>
                <c:pt idx="1795">
                  <c:v>1.2999999999999978E-3</c:v>
                </c:pt>
                <c:pt idx="1796">
                  <c:v>1.4000000000000037E-3</c:v>
                </c:pt>
                <c:pt idx="1797">
                  <c:v>1.4000000000000037E-3</c:v>
                </c:pt>
                <c:pt idx="1798">
                  <c:v>1.4000000000000037E-3</c:v>
                </c:pt>
                <c:pt idx="1799">
                  <c:v>1.5000000000000039E-3</c:v>
                </c:pt>
                <c:pt idx="1800">
                  <c:v>1.5000000000000039E-3</c:v>
                </c:pt>
                <c:pt idx="1801">
                  <c:v>1.6000000000000064E-3</c:v>
                </c:pt>
                <c:pt idx="1802">
                  <c:v>1.6000000000000064E-3</c:v>
                </c:pt>
                <c:pt idx="1803">
                  <c:v>1.6000000000000064E-3</c:v>
                </c:pt>
                <c:pt idx="1804">
                  <c:v>1.6000000000000064E-3</c:v>
                </c:pt>
                <c:pt idx="1805">
                  <c:v>1.6000000000000064E-3</c:v>
                </c:pt>
                <c:pt idx="1806">
                  <c:v>1.7000000000000049E-3</c:v>
                </c:pt>
                <c:pt idx="1807">
                  <c:v>1.7000000000000049E-3</c:v>
                </c:pt>
                <c:pt idx="1808">
                  <c:v>1.7000000000000049E-3</c:v>
                </c:pt>
                <c:pt idx="1809">
                  <c:v>1.7000000000000049E-3</c:v>
                </c:pt>
                <c:pt idx="1810">
                  <c:v>1.800000000000006E-3</c:v>
                </c:pt>
                <c:pt idx="1811">
                  <c:v>1.800000000000006E-3</c:v>
                </c:pt>
                <c:pt idx="1812">
                  <c:v>1.9000000000000085E-3</c:v>
                </c:pt>
                <c:pt idx="1813">
                  <c:v>1.9000000000000085E-3</c:v>
                </c:pt>
                <c:pt idx="1814">
                  <c:v>2.0000000000000052E-3</c:v>
                </c:pt>
                <c:pt idx="1815">
                  <c:v>2.0000000000000052E-3</c:v>
                </c:pt>
                <c:pt idx="1816">
                  <c:v>2.0999999999999999E-3</c:v>
                </c:pt>
                <c:pt idx="1817">
                  <c:v>2.2000000000000079E-3</c:v>
                </c:pt>
                <c:pt idx="1818">
                  <c:v>2.2000000000000079E-3</c:v>
                </c:pt>
                <c:pt idx="1819">
                  <c:v>2.2000000000000079E-3</c:v>
                </c:pt>
                <c:pt idx="1820">
                  <c:v>2.3000000000000052E-3</c:v>
                </c:pt>
                <c:pt idx="1821">
                  <c:v>2.3000000000000052E-3</c:v>
                </c:pt>
                <c:pt idx="1822">
                  <c:v>2.3000000000000052E-3</c:v>
                </c:pt>
                <c:pt idx="1823">
                  <c:v>2.3000000000000052E-3</c:v>
                </c:pt>
                <c:pt idx="1824">
                  <c:v>2.3000000000000052E-3</c:v>
                </c:pt>
                <c:pt idx="1825">
                  <c:v>2.3000000000000052E-3</c:v>
                </c:pt>
                <c:pt idx="1826">
                  <c:v>2.3999999999999998E-3</c:v>
                </c:pt>
                <c:pt idx="1827">
                  <c:v>2.5000000000000079E-3</c:v>
                </c:pt>
                <c:pt idx="1828">
                  <c:v>2.5999999999999999E-3</c:v>
                </c:pt>
                <c:pt idx="1829">
                  <c:v>2.7000000000000088E-3</c:v>
                </c:pt>
                <c:pt idx="1830">
                  <c:v>2.7000000000000088E-3</c:v>
                </c:pt>
                <c:pt idx="1831">
                  <c:v>2.7000000000000088E-3</c:v>
                </c:pt>
                <c:pt idx="1832">
                  <c:v>2.8000000000000052E-3</c:v>
                </c:pt>
                <c:pt idx="1833">
                  <c:v>2.8000000000000052E-3</c:v>
                </c:pt>
                <c:pt idx="1834">
                  <c:v>2.8999999999999998E-3</c:v>
                </c:pt>
                <c:pt idx="1835">
                  <c:v>2.8999999999999998E-3</c:v>
                </c:pt>
                <c:pt idx="1836">
                  <c:v>2.8999999999999998E-3</c:v>
                </c:pt>
                <c:pt idx="1837">
                  <c:v>3.0000000000000079E-3</c:v>
                </c:pt>
                <c:pt idx="1838">
                  <c:v>3.0000000000000079E-3</c:v>
                </c:pt>
                <c:pt idx="1839">
                  <c:v>3.1000000000000112E-3</c:v>
                </c:pt>
                <c:pt idx="1840">
                  <c:v>3.1000000000000112E-3</c:v>
                </c:pt>
                <c:pt idx="1841">
                  <c:v>3.1000000000000112E-3</c:v>
                </c:pt>
                <c:pt idx="1842">
                  <c:v>3.2000000000000123E-3</c:v>
                </c:pt>
                <c:pt idx="1843">
                  <c:v>3.2000000000000123E-3</c:v>
                </c:pt>
                <c:pt idx="1844">
                  <c:v>3.3000000000000052E-3</c:v>
                </c:pt>
                <c:pt idx="1845">
                  <c:v>3.4000000000000094E-3</c:v>
                </c:pt>
                <c:pt idx="1846">
                  <c:v>3.5000000000000096E-3</c:v>
                </c:pt>
                <c:pt idx="1847">
                  <c:v>3.5000000000000096E-3</c:v>
                </c:pt>
                <c:pt idx="1848">
                  <c:v>3.6000000000000112E-3</c:v>
                </c:pt>
                <c:pt idx="1849">
                  <c:v>3.8000000000000052E-3</c:v>
                </c:pt>
                <c:pt idx="1850">
                  <c:v>3.8000000000000052E-3</c:v>
                </c:pt>
                <c:pt idx="1851">
                  <c:v>4.0000000000000114E-3</c:v>
                </c:pt>
                <c:pt idx="1852">
                  <c:v>4.0000000000000114E-3</c:v>
                </c:pt>
                <c:pt idx="1853">
                  <c:v>4.1999999999999997E-3</c:v>
                </c:pt>
                <c:pt idx="1854">
                  <c:v>4.1999999999999997E-3</c:v>
                </c:pt>
                <c:pt idx="1855">
                  <c:v>4.1999999999999997E-3</c:v>
                </c:pt>
                <c:pt idx="1856">
                  <c:v>4.1999999999999997E-3</c:v>
                </c:pt>
                <c:pt idx="1857">
                  <c:v>4.1999999999999997E-3</c:v>
                </c:pt>
                <c:pt idx="1858">
                  <c:v>4.4000000000000124E-3</c:v>
                </c:pt>
                <c:pt idx="1859">
                  <c:v>4.4000000000000124E-3</c:v>
                </c:pt>
                <c:pt idx="1860">
                  <c:v>4.5000000000000014E-3</c:v>
                </c:pt>
                <c:pt idx="1861">
                  <c:v>4.4000000000000124E-3</c:v>
                </c:pt>
                <c:pt idx="1862">
                  <c:v>4.6000000000000034E-3</c:v>
                </c:pt>
                <c:pt idx="1863">
                  <c:v>4.8000000000000004E-3</c:v>
                </c:pt>
                <c:pt idx="1864">
                  <c:v>4.9000000000000189E-3</c:v>
                </c:pt>
                <c:pt idx="1865">
                  <c:v>5.1000000000000004E-3</c:v>
                </c:pt>
                <c:pt idx="1866">
                  <c:v>5.1000000000000004E-3</c:v>
                </c:pt>
                <c:pt idx="1867">
                  <c:v>5.3000000000000104E-3</c:v>
                </c:pt>
                <c:pt idx="1868">
                  <c:v>5.5000000000000014E-3</c:v>
                </c:pt>
                <c:pt idx="1869">
                  <c:v>5.8000000000000013E-3</c:v>
                </c:pt>
                <c:pt idx="1870">
                  <c:v>5.8000000000000013E-3</c:v>
                </c:pt>
                <c:pt idx="1871">
                  <c:v>5.8000000000000013E-3</c:v>
                </c:pt>
                <c:pt idx="1872">
                  <c:v>6.0000000000000114E-3</c:v>
                </c:pt>
                <c:pt idx="1873">
                  <c:v>6.1000000000000004E-3</c:v>
                </c:pt>
                <c:pt idx="1874">
                  <c:v>6.3000000000000113E-3</c:v>
                </c:pt>
                <c:pt idx="1875">
                  <c:v>6.6000000000000034E-3</c:v>
                </c:pt>
                <c:pt idx="1876">
                  <c:v>6.5000000000000179E-3</c:v>
                </c:pt>
                <c:pt idx="1877">
                  <c:v>6.6000000000000034E-3</c:v>
                </c:pt>
                <c:pt idx="1878">
                  <c:v>6.800000000000017E-3</c:v>
                </c:pt>
                <c:pt idx="1879">
                  <c:v>7.2000000000000189E-3</c:v>
                </c:pt>
                <c:pt idx="1880">
                  <c:v>7.3000000000000113E-3</c:v>
                </c:pt>
                <c:pt idx="1881">
                  <c:v>7.800000000000017E-3</c:v>
                </c:pt>
                <c:pt idx="1882">
                  <c:v>8.1000000000000048E-3</c:v>
                </c:pt>
                <c:pt idx="1883">
                  <c:v>7.800000000000017E-3</c:v>
                </c:pt>
                <c:pt idx="1884">
                  <c:v>8.2000000000000007E-3</c:v>
                </c:pt>
                <c:pt idx="1885">
                  <c:v>8.3000000000000226E-3</c:v>
                </c:pt>
                <c:pt idx="1886">
                  <c:v>8.4000000000000047E-3</c:v>
                </c:pt>
                <c:pt idx="1887">
                  <c:v>8.6000000000000208E-3</c:v>
                </c:pt>
                <c:pt idx="1888">
                  <c:v>8.6000000000000208E-3</c:v>
                </c:pt>
                <c:pt idx="1889">
                  <c:v>8.6000000000000208E-3</c:v>
                </c:pt>
                <c:pt idx="1890">
                  <c:v>8.6000000000000208E-3</c:v>
                </c:pt>
                <c:pt idx="1891">
                  <c:v>9.1000000000000004E-3</c:v>
                </c:pt>
                <c:pt idx="1892">
                  <c:v>9.4000000000000247E-3</c:v>
                </c:pt>
                <c:pt idx="1893">
                  <c:v>9.6000000000000026E-3</c:v>
                </c:pt>
                <c:pt idx="1894">
                  <c:v>9.8000000000000413E-3</c:v>
                </c:pt>
                <c:pt idx="1895">
                  <c:v>1.0400000000000001E-2</c:v>
                </c:pt>
                <c:pt idx="1896">
                  <c:v>1.0900000000000003E-2</c:v>
                </c:pt>
                <c:pt idx="1897">
                  <c:v>1.1100000000000042E-2</c:v>
                </c:pt>
                <c:pt idx="1898">
                  <c:v>1.1800000000000054E-2</c:v>
                </c:pt>
                <c:pt idx="1899">
                  <c:v>1.2800000000000021E-2</c:v>
                </c:pt>
                <c:pt idx="1900">
                  <c:v>1.3200000000000042E-2</c:v>
                </c:pt>
                <c:pt idx="1901">
                  <c:v>1.3599999999999998E-2</c:v>
                </c:pt>
                <c:pt idx="1902">
                  <c:v>1.4100000000000001E-2</c:v>
                </c:pt>
                <c:pt idx="1903">
                  <c:v>1.4400000000000001E-2</c:v>
                </c:pt>
                <c:pt idx="1904">
                  <c:v>1.4500000000000001E-2</c:v>
                </c:pt>
                <c:pt idx="1905">
                  <c:v>1.5400000000000021E-2</c:v>
                </c:pt>
                <c:pt idx="1906">
                  <c:v>1.6199999999999999E-2</c:v>
                </c:pt>
                <c:pt idx="1907">
                  <c:v>1.6199999999999999E-2</c:v>
                </c:pt>
                <c:pt idx="1908">
                  <c:v>1.6799999999999999E-2</c:v>
                </c:pt>
                <c:pt idx="1909">
                  <c:v>1.7399999999999999E-2</c:v>
                </c:pt>
                <c:pt idx="1910">
                  <c:v>1.7800000000000003E-2</c:v>
                </c:pt>
                <c:pt idx="1911">
                  <c:v>1.8100000000000043E-2</c:v>
                </c:pt>
                <c:pt idx="1912">
                  <c:v>1.8900000000000063E-2</c:v>
                </c:pt>
                <c:pt idx="1913">
                  <c:v>1.880000000000006E-2</c:v>
                </c:pt>
                <c:pt idx="1914">
                  <c:v>1.880000000000006E-2</c:v>
                </c:pt>
                <c:pt idx="1915">
                  <c:v>1.9400000000000073E-2</c:v>
                </c:pt>
                <c:pt idx="1916">
                  <c:v>2.01E-2</c:v>
                </c:pt>
                <c:pt idx="1917">
                  <c:v>2.1900000000000006E-2</c:v>
                </c:pt>
                <c:pt idx="1918">
                  <c:v>2.3199999999999988E-2</c:v>
                </c:pt>
                <c:pt idx="1919">
                  <c:v>2.4900000000000002E-2</c:v>
                </c:pt>
                <c:pt idx="1920">
                  <c:v>2.6900000000000011E-2</c:v>
                </c:pt>
                <c:pt idx="1921">
                  <c:v>2.8000000000000001E-2</c:v>
                </c:pt>
                <c:pt idx="1922">
                  <c:v>3.0800000000000011E-2</c:v>
                </c:pt>
                <c:pt idx="1923">
                  <c:v>3.4300000000000004E-2</c:v>
                </c:pt>
                <c:pt idx="1924">
                  <c:v>3.6600000000000042E-2</c:v>
                </c:pt>
                <c:pt idx="1925">
                  <c:v>3.8600000000000002E-2</c:v>
                </c:pt>
                <c:pt idx="1926">
                  <c:v>4.1000000000000002E-2</c:v>
                </c:pt>
                <c:pt idx="1927">
                  <c:v>4.6100000000000002E-2</c:v>
                </c:pt>
                <c:pt idx="1928">
                  <c:v>4.7800000000000023E-2</c:v>
                </c:pt>
                <c:pt idx="1929">
                  <c:v>5.2600000000000001E-2</c:v>
                </c:pt>
                <c:pt idx="1930">
                  <c:v>5.8299999999999998E-2</c:v>
                </c:pt>
                <c:pt idx="1931">
                  <c:v>6.2000000000000034E-2</c:v>
                </c:pt>
                <c:pt idx="1932">
                  <c:v>6.5500000000000003E-2</c:v>
                </c:pt>
                <c:pt idx="1933">
                  <c:v>6.8199999999999997E-2</c:v>
                </c:pt>
                <c:pt idx="1934">
                  <c:v>7.7299999999999994E-2</c:v>
                </c:pt>
                <c:pt idx="1935">
                  <c:v>7.9300000000000134E-2</c:v>
                </c:pt>
                <c:pt idx="1936">
                  <c:v>9.0100000000000027E-2</c:v>
                </c:pt>
                <c:pt idx="1937">
                  <c:v>9.6500000000000044E-2</c:v>
                </c:pt>
                <c:pt idx="1938">
                  <c:v>0.1103</c:v>
                </c:pt>
                <c:pt idx="1939">
                  <c:v>0.11620000000000009</c:v>
                </c:pt>
                <c:pt idx="1940">
                  <c:v>0.13339999999999999</c:v>
                </c:pt>
                <c:pt idx="1941">
                  <c:v>0.15040000000000056</c:v>
                </c:pt>
                <c:pt idx="1942">
                  <c:v>0.16139999999999999</c:v>
                </c:pt>
                <c:pt idx="1943">
                  <c:v>0.1913</c:v>
                </c:pt>
                <c:pt idx="1944">
                  <c:v>0.21170000000000044</c:v>
                </c:pt>
                <c:pt idx="1945">
                  <c:v>0.26320000000000005</c:v>
                </c:pt>
                <c:pt idx="1946">
                  <c:v>0.31330000000000124</c:v>
                </c:pt>
                <c:pt idx="1947">
                  <c:v>0.39850000000000124</c:v>
                </c:pt>
                <c:pt idx="1948">
                  <c:v>0.44629999999999997</c:v>
                </c:pt>
                <c:pt idx="1949">
                  <c:v>0.51729999999999998</c:v>
                </c:pt>
                <c:pt idx="1950">
                  <c:v>0.60410000000000064</c:v>
                </c:pt>
                <c:pt idx="1951">
                  <c:v>1.3578999999999959</c:v>
                </c:pt>
                <c:pt idx="1952">
                  <c:v>1.3827</c:v>
                </c:pt>
                <c:pt idx="1953">
                  <c:v>1.4023999999999954</c:v>
                </c:pt>
                <c:pt idx="1954">
                  <c:v>1.5226</c:v>
                </c:pt>
                <c:pt idx="1955">
                  <c:v>1.6994</c:v>
                </c:pt>
                <c:pt idx="1956">
                  <c:v>1.8878999999999957</c:v>
                </c:pt>
                <c:pt idx="1957">
                  <c:v>1.9681999999999999</c:v>
                </c:pt>
                <c:pt idx="1958">
                  <c:v>493.10340000000002</c:v>
                </c:pt>
              </c:numCache>
            </c:numRef>
          </c:yVal>
          <c:smooth val="0"/>
        </c:ser>
        <c:ser>
          <c:idx val="8"/>
          <c:order val="4"/>
          <c:tx>
            <c:v>-10</c:v>
          </c:tx>
          <c:marker>
            <c:symbol val="diamond"/>
            <c:size val="3"/>
          </c:marker>
          <c:xVal>
            <c:numRef>
              <c:f>B!$K$3:$K$2825</c:f>
              <c:numCache>
                <c:formatCode>General</c:formatCode>
                <c:ptCount val="2823"/>
                <c:pt idx="0">
                  <c:v>-0.92</c:v>
                </c:pt>
                <c:pt idx="1">
                  <c:v>-0.91</c:v>
                </c:pt>
                <c:pt idx="2">
                  <c:v>-0.9</c:v>
                </c:pt>
                <c:pt idx="3">
                  <c:v>-0.89</c:v>
                </c:pt>
                <c:pt idx="4">
                  <c:v>-0.88</c:v>
                </c:pt>
                <c:pt idx="5">
                  <c:v>-0.87000000000000188</c:v>
                </c:pt>
                <c:pt idx="6">
                  <c:v>-0.86000000000000065</c:v>
                </c:pt>
                <c:pt idx="7">
                  <c:v>-0.85000000000000064</c:v>
                </c:pt>
                <c:pt idx="8">
                  <c:v>-0.84000000000000064</c:v>
                </c:pt>
                <c:pt idx="9">
                  <c:v>-0.83000000000000063</c:v>
                </c:pt>
                <c:pt idx="10">
                  <c:v>-0.82000000000000062</c:v>
                </c:pt>
                <c:pt idx="11">
                  <c:v>-0.81</c:v>
                </c:pt>
                <c:pt idx="12">
                  <c:v>-0.8</c:v>
                </c:pt>
                <c:pt idx="13">
                  <c:v>-0.79</c:v>
                </c:pt>
                <c:pt idx="14">
                  <c:v>-0.78</c:v>
                </c:pt>
                <c:pt idx="15">
                  <c:v>-0.77000000000000213</c:v>
                </c:pt>
                <c:pt idx="16">
                  <c:v>-0.76000000000000212</c:v>
                </c:pt>
                <c:pt idx="17">
                  <c:v>-0.750000000000002</c:v>
                </c:pt>
                <c:pt idx="18">
                  <c:v>-0.74000000000000188</c:v>
                </c:pt>
                <c:pt idx="19">
                  <c:v>-0.73000000000000065</c:v>
                </c:pt>
                <c:pt idx="20">
                  <c:v>-0.72000000000000064</c:v>
                </c:pt>
                <c:pt idx="21">
                  <c:v>-0.71000000000000063</c:v>
                </c:pt>
                <c:pt idx="22">
                  <c:v>-0.70000000000000062</c:v>
                </c:pt>
                <c:pt idx="23">
                  <c:v>-0.69000000000000061</c:v>
                </c:pt>
                <c:pt idx="24">
                  <c:v>-0.68</c:v>
                </c:pt>
                <c:pt idx="25">
                  <c:v>-0.67000000000000248</c:v>
                </c:pt>
                <c:pt idx="26">
                  <c:v>-0.66000000000000236</c:v>
                </c:pt>
                <c:pt idx="27">
                  <c:v>-0.65000000000000224</c:v>
                </c:pt>
                <c:pt idx="28">
                  <c:v>-0.64000000000000212</c:v>
                </c:pt>
                <c:pt idx="29">
                  <c:v>-0.63000000000000211</c:v>
                </c:pt>
                <c:pt idx="30">
                  <c:v>-0.62000000000000188</c:v>
                </c:pt>
                <c:pt idx="31">
                  <c:v>-0.61000000000000065</c:v>
                </c:pt>
                <c:pt idx="32">
                  <c:v>-0.60000000000000064</c:v>
                </c:pt>
                <c:pt idx="33">
                  <c:v>-0.59</c:v>
                </c:pt>
                <c:pt idx="34">
                  <c:v>-0.58000000000000007</c:v>
                </c:pt>
                <c:pt idx="35">
                  <c:v>-0.56999999999999995</c:v>
                </c:pt>
                <c:pt idx="36">
                  <c:v>-0.56000000000000005</c:v>
                </c:pt>
                <c:pt idx="37">
                  <c:v>-0.55000000000000004</c:v>
                </c:pt>
                <c:pt idx="38">
                  <c:v>-0.54</c:v>
                </c:pt>
                <c:pt idx="39">
                  <c:v>-0.53</c:v>
                </c:pt>
                <c:pt idx="40">
                  <c:v>-0.52</c:v>
                </c:pt>
                <c:pt idx="41">
                  <c:v>-0.51</c:v>
                </c:pt>
                <c:pt idx="42">
                  <c:v>-0.5</c:v>
                </c:pt>
                <c:pt idx="43">
                  <c:v>-0.49000000000000032</c:v>
                </c:pt>
                <c:pt idx="44">
                  <c:v>-0.48000000000000032</c:v>
                </c:pt>
                <c:pt idx="45">
                  <c:v>-0.47000000000000008</c:v>
                </c:pt>
                <c:pt idx="46">
                  <c:v>-0.46</c:v>
                </c:pt>
                <c:pt idx="47">
                  <c:v>-0.45</c:v>
                </c:pt>
                <c:pt idx="48">
                  <c:v>-0.44</c:v>
                </c:pt>
                <c:pt idx="49">
                  <c:v>-0.43000000000000038</c:v>
                </c:pt>
                <c:pt idx="50">
                  <c:v>-0.42000000000000032</c:v>
                </c:pt>
                <c:pt idx="51">
                  <c:v>-0.41000000000000031</c:v>
                </c:pt>
                <c:pt idx="52">
                  <c:v>-0.4</c:v>
                </c:pt>
                <c:pt idx="53">
                  <c:v>-0.39000000000000107</c:v>
                </c:pt>
                <c:pt idx="54">
                  <c:v>-0.38000000000000106</c:v>
                </c:pt>
                <c:pt idx="55">
                  <c:v>-0.37000000000000038</c:v>
                </c:pt>
                <c:pt idx="56">
                  <c:v>-0.36000000000000032</c:v>
                </c:pt>
                <c:pt idx="57">
                  <c:v>-0.35000000000000031</c:v>
                </c:pt>
                <c:pt idx="58">
                  <c:v>-0.34</c:v>
                </c:pt>
                <c:pt idx="59">
                  <c:v>-0.33000000000000124</c:v>
                </c:pt>
                <c:pt idx="60">
                  <c:v>-0.32000000000000106</c:v>
                </c:pt>
                <c:pt idx="61">
                  <c:v>-0.31000000000000094</c:v>
                </c:pt>
                <c:pt idx="62">
                  <c:v>-0.30000000000000032</c:v>
                </c:pt>
                <c:pt idx="63">
                  <c:v>-0.29000000000000031</c:v>
                </c:pt>
                <c:pt idx="64">
                  <c:v>-0.28000000000000008</c:v>
                </c:pt>
                <c:pt idx="65">
                  <c:v>-0.27</c:v>
                </c:pt>
                <c:pt idx="66">
                  <c:v>-0.26</c:v>
                </c:pt>
                <c:pt idx="67">
                  <c:v>-0.25</c:v>
                </c:pt>
                <c:pt idx="68">
                  <c:v>-0.24000000000000021</c:v>
                </c:pt>
                <c:pt idx="69">
                  <c:v>-0.23</c:v>
                </c:pt>
                <c:pt idx="70">
                  <c:v>-0.22</c:v>
                </c:pt>
                <c:pt idx="71">
                  <c:v>-0.21000000000000021</c:v>
                </c:pt>
                <c:pt idx="72">
                  <c:v>-0.2</c:v>
                </c:pt>
                <c:pt idx="73">
                  <c:v>-0.19</c:v>
                </c:pt>
                <c:pt idx="74">
                  <c:v>-0.18000000000000024</c:v>
                </c:pt>
                <c:pt idx="75">
                  <c:v>-0.17</c:v>
                </c:pt>
                <c:pt idx="76">
                  <c:v>-0.16</c:v>
                </c:pt>
                <c:pt idx="77">
                  <c:v>-0.15000000000000024</c:v>
                </c:pt>
                <c:pt idx="78">
                  <c:v>-0.14000000000000001</c:v>
                </c:pt>
                <c:pt idx="79">
                  <c:v>-0.13</c:v>
                </c:pt>
                <c:pt idx="80">
                  <c:v>-0.12000000000000002</c:v>
                </c:pt>
                <c:pt idx="81">
                  <c:v>-0.11</c:v>
                </c:pt>
                <c:pt idx="82">
                  <c:v>-0.1</c:v>
                </c:pt>
                <c:pt idx="83">
                  <c:v>-9.0000000000000024E-2</c:v>
                </c:pt>
                <c:pt idx="84">
                  <c:v>-8.0000000000000043E-2</c:v>
                </c:pt>
                <c:pt idx="85">
                  <c:v>-7.0000000000000021E-2</c:v>
                </c:pt>
                <c:pt idx="86">
                  <c:v>-6.0000000000000032E-2</c:v>
                </c:pt>
                <c:pt idx="87">
                  <c:v>-0.05</c:v>
                </c:pt>
                <c:pt idx="88">
                  <c:v>-4.0000000000000022E-2</c:v>
                </c:pt>
                <c:pt idx="89">
                  <c:v>-3.0000000000000002E-2</c:v>
                </c:pt>
                <c:pt idx="90">
                  <c:v>-2.0000000000000011E-2</c:v>
                </c:pt>
                <c:pt idx="91">
                  <c:v>-1.0000000000000005E-2</c:v>
                </c:pt>
                <c:pt idx="92">
                  <c:v>0</c:v>
                </c:pt>
                <c:pt idx="93">
                  <c:v>50.01</c:v>
                </c:pt>
                <c:pt idx="94">
                  <c:v>50.02</c:v>
                </c:pt>
                <c:pt idx="95">
                  <c:v>50.03</c:v>
                </c:pt>
                <c:pt idx="96">
                  <c:v>50.04</c:v>
                </c:pt>
                <c:pt idx="97">
                  <c:v>50.05</c:v>
                </c:pt>
                <c:pt idx="98">
                  <c:v>50.06</c:v>
                </c:pt>
                <c:pt idx="99">
                  <c:v>50.07</c:v>
                </c:pt>
                <c:pt idx="100">
                  <c:v>50.08</c:v>
                </c:pt>
                <c:pt idx="101">
                  <c:v>50.09</c:v>
                </c:pt>
                <c:pt idx="102">
                  <c:v>50.1</c:v>
                </c:pt>
                <c:pt idx="103">
                  <c:v>50.11</c:v>
                </c:pt>
                <c:pt idx="104">
                  <c:v>50.120000000000012</c:v>
                </c:pt>
                <c:pt idx="105">
                  <c:v>50.13</c:v>
                </c:pt>
                <c:pt idx="106">
                  <c:v>50.14</c:v>
                </c:pt>
                <c:pt idx="107">
                  <c:v>50.15</c:v>
                </c:pt>
                <c:pt idx="108">
                  <c:v>50.160000000000011</c:v>
                </c:pt>
                <c:pt idx="109">
                  <c:v>50.17</c:v>
                </c:pt>
                <c:pt idx="110">
                  <c:v>50.18</c:v>
                </c:pt>
                <c:pt idx="111">
                  <c:v>50.190000000000012</c:v>
                </c:pt>
                <c:pt idx="112">
                  <c:v>50.2</c:v>
                </c:pt>
                <c:pt idx="113">
                  <c:v>50.21</c:v>
                </c:pt>
                <c:pt idx="114">
                  <c:v>50.220000000000013</c:v>
                </c:pt>
                <c:pt idx="115">
                  <c:v>50.230000000000011</c:v>
                </c:pt>
                <c:pt idx="116">
                  <c:v>50.24</c:v>
                </c:pt>
                <c:pt idx="117">
                  <c:v>50.25</c:v>
                </c:pt>
                <c:pt idx="118">
                  <c:v>50.260000000000012</c:v>
                </c:pt>
                <c:pt idx="119">
                  <c:v>50.27</c:v>
                </c:pt>
                <c:pt idx="120">
                  <c:v>50.28</c:v>
                </c:pt>
                <c:pt idx="121">
                  <c:v>50.290000000000013</c:v>
                </c:pt>
                <c:pt idx="122">
                  <c:v>50.3</c:v>
                </c:pt>
                <c:pt idx="123">
                  <c:v>50.309999999999995</c:v>
                </c:pt>
                <c:pt idx="124">
                  <c:v>50.32</c:v>
                </c:pt>
                <c:pt idx="125">
                  <c:v>50.33</c:v>
                </c:pt>
                <c:pt idx="126">
                  <c:v>50.339999999999996</c:v>
                </c:pt>
                <c:pt idx="127">
                  <c:v>50.349999999999994</c:v>
                </c:pt>
                <c:pt idx="128">
                  <c:v>50.36</c:v>
                </c:pt>
                <c:pt idx="129">
                  <c:v>50.37</c:v>
                </c:pt>
                <c:pt idx="130">
                  <c:v>50.379999999999995</c:v>
                </c:pt>
                <c:pt idx="131">
                  <c:v>50.39</c:v>
                </c:pt>
                <c:pt idx="132">
                  <c:v>50.4</c:v>
                </c:pt>
                <c:pt idx="133">
                  <c:v>50.41</c:v>
                </c:pt>
                <c:pt idx="134">
                  <c:v>50.42</c:v>
                </c:pt>
                <c:pt idx="135">
                  <c:v>50.43</c:v>
                </c:pt>
                <c:pt idx="136">
                  <c:v>50.44</c:v>
                </c:pt>
                <c:pt idx="137">
                  <c:v>50.449999999999996</c:v>
                </c:pt>
                <c:pt idx="138">
                  <c:v>50.46</c:v>
                </c:pt>
                <c:pt idx="139">
                  <c:v>50.47</c:v>
                </c:pt>
                <c:pt idx="140">
                  <c:v>50.48</c:v>
                </c:pt>
                <c:pt idx="141">
                  <c:v>50.49</c:v>
                </c:pt>
                <c:pt idx="142">
                  <c:v>50.5</c:v>
                </c:pt>
                <c:pt idx="143">
                  <c:v>50.51</c:v>
                </c:pt>
                <c:pt idx="144">
                  <c:v>50.52</c:v>
                </c:pt>
                <c:pt idx="145">
                  <c:v>50.53</c:v>
                </c:pt>
                <c:pt idx="146">
                  <c:v>50.54</c:v>
                </c:pt>
                <c:pt idx="147">
                  <c:v>50.55</c:v>
                </c:pt>
                <c:pt idx="148">
                  <c:v>50.56</c:v>
                </c:pt>
                <c:pt idx="149">
                  <c:v>50.57</c:v>
                </c:pt>
                <c:pt idx="150">
                  <c:v>50.58</c:v>
                </c:pt>
                <c:pt idx="151">
                  <c:v>50.59</c:v>
                </c:pt>
                <c:pt idx="152">
                  <c:v>50.6</c:v>
                </c:pt>
                <c:pt idx="153">
                  <c:v>50.61</c:v>
                </c:pt>
                <c:pt idx="154">
                  <c:v>50.620000000000012</c:v>
                </c:pt>
                <c:pt idx="155">
                  <c:v>50.63</c:v>
                </c:pt>
                <c:pt idx="156">
                  <c:v>50.64</c:v>
                </c:pt>
                <c:pt idx="157">
                  <c:v>50.65</c:v>
                </c:pt>
                <c:pt idx="158">
                  <c:v>50.660000000000011</c:v>
                </c:pt>
                <c:pt idx="159">
                  <c:v>50.67</c:v>
                </c:pt>
                <c:pt idx="160">
                  <c:v>50.68</c:v>
                </c:pt>
                <c:pt idx="161">
                  <c:v>50.690000000000012</c:v>
                </c:pt>
                <c:pt idx="162">
                  <c:v>50.7</c:v>
                </c:pt>
                <c:pt idx="163">
                  <c:v>50.71</c:v>
                </c:pt>
                <c:pt idx="164">
                  <c:v>50.720000000000013</c:v>
                </c:pt>
                <c:pt idx="165">
                  <c:v>50.730000000000011</c:v>
                </c:pt>
                <c:pt idx="166">
                  <c:v>50.74</c:v>
                </c:pt>
                <c:pt idx="167">
                  <c:v>50.75</c:v>
                </c:pt>
                <c:pt idx="168">
                  <c:v>50.760000000000012</c:v>
                </c:pt>
                <c:pt idx="169">
                  <c:v>50.77</c:v>
                </c:pt>
                <c:pt idx="170">
                  <c:v>50.78</c:v>
                </c:pt>
                <c:pt idx="171">
                  <c:v>50.790000000000013</c:v>
                </c:pt>
                <c:pt idx="172">
                  <c:v>50.8</c:v>
                </c:pt>
                <c:pt idx="173">
                  <c:v>50.809999999999995</c:v>
                </c:pt>
                <c:pt idx="174">
                  <c:v>50.82</c:v>
                </c:pt>
                <c:pt idx="175">
                  <c:v>50.83</c:v>
                </c:pt>
                <c:pt idx="176">
                  <c:v>50.839999999999996</c:v>
                </c:pt>
                <c:pt idx="177">
                  <c:v>50.849999999999994</c:v>
                </c:pt>
                <c:pt idx="178">
                  <c:v>50.86</c:v>
                </c:pt>
                <c:pt idx="179">
                  <c:v>50.87</c:v>
                </c:pt>
                <c:pt idx="180">
                  <c:v>50.879999999999995</c:v>
                </c:pt>
                <c:pt idx="181">
                  <c:v>50.89</c:v>
                </c:pt>
                <c:pt idx="182">
                  <c:v>50.9</c:v>
                </c:pt>
                <c:pt idx="183">
                  <c:v>50.91</c:v>
                </c:pt>
                <c:pt idx="184">
                  <c:v>50.92</c:v>
                </c:pt>
                <c:pt idx="185">
                  <c:v>50.93</c:v>
                </c:pt>
                <c:pt idx="186">
                  <c:v>50.94</c:v>
                </c:pt>
                <c:pt idx="187">
                  <c:v>50.949999999999996</c:v>
                </c:pt>
                <c:pt idx="188">
                  <c:v>50.96</c:v>
                </c:pt>
                <c:pt idx="189">
                  <c:v>50.97</c:v>
                </c:pt>
                <c:pt idx="190">
                  <c:v>50.98</c:v>
                </c:pt>
                <c:pt idx="191">
                  <c:v>50.99</c:v>
                </c:pt>
                <c:pt idx="192">
                  <c:v>51</c:v>
                </c:pt>
                <c:pt idx="193">
                  <c:v>51.01</c:v>
                </c:pt>
                <c:pt idx="194">
                  <c:v>51.02</c:v>
                </c:pt>
                <c:pt idx="195">
                  <c:v>51.07</c:v>
                </c:pt>
                <c:pt idx="196">
                  <c:v>51.120000000000012</c:v>
                </c:pt>
                <c:pt idx="197">
                  <c:v>51.13</c:v>
                </c:pt>
                <c:pt idx="198">
                  <c:v>51.14</c:v>
                </c:pt>
                <c:pt idx="199">
                  <c:v>51.15</c:v>
                </c:pt>
                <c:pt idx="200">
                  <c:v>51.160000000000011</c:v>
                </c:pt>
                <c:pt idx="201">
                  <c:v>51.17</c:v>
                </c:pt>
                <c:pt idx="202">
                  <c:v>51.18</c:v>
                </c:pt>
                <c:pt idx="203">
                  <c:v>51.190000000000012</c:v>
                </c:pt>
                <c:pt idx="204">
                  <c:v>51.2</c:v>
                </c:pt>
                <c:pt idx="205">
                  <c:v>51.21</c:v>
                </c:pt>
                <c:pt idx="206">
                  <c:v>51.220000000000013</c:v>
                </c:pt>
                <c:pt idx="207">
                  <c:v>51.230000000000011</c:v>
                </c:pt>
                <c:pt idx="208">
                  <c:v>51.24</c:v>
                </c:pt>
                <c:pt idx="209">
                  <c:v>51.25</c:v>
                </c:pt>
                <c:pt idx="210">
                  <c:v>51.260000000000012</c:v>
                </c:pt>
                <c:pt idx="211">
                  <c:v>51.27</c:v>
                </c:pt>
                <c:pt idx="212">
                  <c:v>51.28</c:v>
                </c:pt>
                <c:pt idx="213">
                  <c:v>51.290000000000013</c:v>
                </c:pt>
                <c:pt idx="214">
                  <c:v>51.3</c:v>
                </c:pt>
                <c:pt idx="215">
                  <c:v>51.309999999999995</c:v>
                </c:pt>
                <c:pt idx="216">
                  <c:v>51.32</c:v>
                </c:pt>
                <c:pt idx="217">
                  <c:v>51.33</c:v>
                </c:pt>
                <c:pt idx="218">
                  <c:v>51.339999999999996</c:v>
                </c:pt>
                <c:pt idx="219">
                  <c:v>51.349999999999994</c:v>
                </c:pt>
                <c:pt idx="220">
                  <c:v>51.36</c:v>
                </c:pt>
                <c:pt idx="221">
                  <c:v>51.37</c:v>
                </c:pt>
                <c:pt idx="222">
                  <c:v>51.379999999999995</c:v>
                </c:pt>
                <c:pt idx="223">
                  <c:v>51.39</c:v>
                </c:pt>
                <c:pt idx="224">
                  <c:v>51.4</c:v>
                </c:pt>
                <c:pt idx="225">
                  <c:v>51.41</c:v>
                </c:pt>
                <c:pt idx="226">
                  <c:v>51.42</c:v>
                </c:pt>
                <c:pt idx="227">
                  <c:v>51.43</c:v>
                </c:pt>
                <c:pt idx="228">
                  <c:v>51.44</c:v>
                </c:pt>
                <c:pt idx="229">
                  <c:v>51.449999999999996</c:v>
                </c:pt>
                <c:pt idx="230">
                  <c:v>51.46</c:v>
                </c:pt>
                <c:pt idx="231">
                  <c:v>51.47</c:v>
                </c:pt>
                <c:pt idx="232">
                  <c:v>51.48</c:v>
                </c:pt>
                <c:pt idx="233">
                  <c:v>51.49</c:v>
                </c:pt>
                <c:pt idx="234">
                  <c:v>51.5</c:v>
                </c:pt>
                <c:pt idx="235">
                  <c:v>51.51</c:v>
                </c:pt>
                <c:pt idx="236">
                  <c:v>51.52</c:v>
                </c:pt>
                <c:pt idx="237">
                  <c:v>51.53</c:v>
                </c:pt>
                <c:pt idx="238">
                  <c:v>51.54</c:v>
                </c:pt>
                <c:pt idx="239">
                  <c:v>51.55</c:v>
                </c:pt>
                <c:pt idx="240">
                  <c:v>51.56</c:v>
                </c:pt>
                <c:pt idx="241">
                  <c:v>51.57</c:v>
                </c:pt>
                <c:pt idx="242">
                  <c:v>51.58</c:v>
                </c:pt>
                <c:pt idx="243">
                  <c:v>51.59</c:v>
                </c:pt>
                <c:pt idx="244">
                  <c:v>51.6</c:v>
                </c:pt>
                <c:pt idx="245">
                  <c:v>51.61</c:v>
                </c:pt>
                <c:pt idx="246">
                  <c:v>51.620000000000012</c:v>
                </c:pt>
                <c:pt idx="247">
                  <c:v>51.63</c:v>
                </c:pt>
                <c:pt idx="248">
                  <c:v>51.64</c:v>
                </c:pt>
                <c:pt idx="249">
                  <c:v>51.65</c:v>
                </c:pt>
                <c:pt idx="250">
                  <c:v>51.660000000000011</c:v>
                </c:pt>
                <c:pt idx="251">
                  <c:v>51.67</c:v>
                </c:pt>
                <c:pt idx="252">
                  <c:v>51.68</c:v>
                </c:pt>
                <c:pt idx="253">
                  <c:v>51.690000000000012</c:v>
                </c:pt>
                <c:pt idx="254">
                  <c:v>51.7</c:v>
                </c:pt>
                <c:pt idx="255">
                  <c:v>51.71</c:v>
                </c:pt>
                <c:pt idx="256">
                  <c:v>51.720000000000013</c:v>
                </c:pt>
                <c:pt idx="257">
                  <c:v>51.730000000000011</c:v>
                </c:pt>
                <c:pt idx="258">
                  <c:v>51.74</c:v>
                </c:pt>
                <c:pt idx="259">
                  <c:v>51.75</c:v>
                </c:pt>
                <c:pt idx="260">
                  <c:v>51.760000000000012</c:v>
                </c:pt>
                <c:pt idx="261">
                  <c:v>51.77</c:v>
                </c:pt>
                <c:pt idx="262">
                  <c:v>51.78</c:v>
                </c:pt>
                <c:pt idx="263">
                  <c:v>51.790000000000013</c:v>
                </c:pt>
                <c:pt idx="264">
                  <c:v>51.8</c:v>
                </c:pt>
                <c:pt idx="265">
                  <c:v>51.809999999999995</c:v>
                </c:pt>
                <c:pt idx="266">
                  <c:v>51.82</c:v>
                </c:pt>
                <c:pt idx="267">
                  <c:v>51.83</c:v>
                </c:pt>
                <c:pt idx="268">
                  <c:v>51.839999999999996</c:v>
                </c:pt>
                <c:pt idx="269">
                  <c:v>51.849999999999994</c:v>
                </c:pt>
                <c:pt idx="270">
                  <c:v>51.86</c:v>
                </c:pt>
                <c:pt idx="271">
                  <c:v>51.87</c:v>
                </c:pt>
                <c:pt idx="272">
                  <c:v>51.879999999999995</c:v>
                </c:pt>
                <c:pt idx="273">
                  <c:v>51.89</c:v>
                </c:pt>
                <c:pt idx="274">
                  <c:v>51.9</c:v>
                </c:pt>
                <c:pt idx="275">
                  <c:v>51.91</c:v>
                </c:pt>
                <c:pt idx="276">
                  <c:v>51.92</c:v>
                </c:pt>
                <c:pt idx="277">
                  <c:v>51.93</c:v>
                </c:pt>
                <c:pt idx="278">
                  <c:v>51.94</c:v>
                </c:pt>
                <c:pt idx="279">
                  <c:v>51.949999999999996</c:v>
                </c:pt>
                <c:pt idx="280">
                  <c:v>51.96</c:v>
                </c:pt>
                <c:pt idx="281">
                  <c:v>51.97</c:v>
                </c:pt>
                <c:pt idx="282">
                  <c:v>51.98</c:v>
                </c:pt>
                <c:pt idx="283">
                  <c:v>51.99</c:v>
                </c:pt>
                <c:pt idx="284">
                  <c:v>52</c:v>
                </c:pt>
                <c:pt idx="285">
                  <c:v>52.01</c:v>
                </c:pt>
                <c:pt idx="286">
                  <c:v>52.02</c:v>
                </c:pt>
                <c:pt idx="287">
                  <c:v>52.03</c:v>
                </c:pt>
                <c:pt idx="288">
                  <c:v>52.04</c:v>
                </c:pt>
                <c:pt idx="289">
                  <c:v>52.05</c:v>
                </c:pt>
                <c:pt idx="290">
                  <c:v>52.06</c:v>
                </c:pt>
                <c:pt idx="291">
                  <c:v>52.07</c:v>
                </c:pt>
                <c:pt idx="292">
                  <c:v>52.08</c:v>
                </c:pt>
                <c:pt idx="293">
                  <c:v>52.09</c:v>
                </c:pt>
                <c:pt idx="294">
                  <c:v>52.1</c:v>
                </c:pt>
                <c:pt idx="295">
                  <c:v>52.11</c:v>
                </c:pt>
                <c:pt idx="296">
                  <c:v>52.120000000000012</c:v>
                </c:pt>
                <c:pt idx="297">
                  <c:v>52.13</c:v>
                </c:pt>
                <c:pt idx="298">
                  <c:v>52.14</c:v>
                </c:pt>
                <c:pt idx="299">
                  <c:v>52.15</c:v>
                </c:pt>
                <c:pt idx="300">
                  <c:v>52.160000000000011</c:v>
                </c:pt>
                <c:pt idx="301">
                  <c:v>52.17</c:v>
                </c:pt>
                <c:pt idx="302">
                  <c:v>52.18</c:v>
                </c:pt>
                <c:pt idx="303">
                  <c:v>52.190000000000012</c:v>
                </c:pt>
                <c:pt idx="304">
                  <c:v>52.2</c:v>
                </c:pt>
                <c:pt idx="305">
                  <c:v>52.21</c:v>
                </c:pt>
                <c:pt idx="306">
                  <c:v>52.220000000000013</c:v>
                </c:pt>
                <c:pt idx="307">
                  <c:v>52.230000000000011</c:v>
                </c:pt>
                <c:pt idx="308">
                  <c:v>52.24</c:v>
                </c:pt>
                <c:pt idx="309">
                  <c:v>52.25</c:v>
                </c:pt>
                <c:pt idx="310">
                  <c:v>52.260000000000012</c:v>
                </c:pt>
                <c:pt idx="311">
                  <c:v>52.27</c:v>
                </c:pt>
                <c:pt idx="312">
                  <c:v>52.28</c:v>
                </c:pt>
                <c:pt idx="313">
                  <c:v>52.290000000000013</c:v>
                </c:pt>
                <c:pt idx="314">
                  <c:v>52.3</c:v>
                </c:pt>
                <c:pt idx="315">
                  <c:v>52.309999999999995</c:v>
                </c:pt>
                <c:pt idx="316">
                  <c:v>52.32</c:v>
                </c:pt>
                <c:pt idx="317">
                  <c:v>52.33</c:v>
                </c:pt>
                <c:pt idx="318">
                  <c:v>52.339999999999996</c:v>
                </c:pt>
                <c:pt idx="319">
                  <c:v>52.349999999999994</c:v>
                </c:pt>
                <c:pt idx="320">
                  <c:v>52.36</c:v>
                </c:pt>
                <c:pt idx="321">
                  <c:v>52.37</c:v>
                </c:pt>
                <c:pt idx="322">
                  <c:v>52.379999999999995</c:v>
                </c:pt>
                <c:pt idx="323">
                  <c:v>52.39</c:v>
                </c:pt>
                <c:pt idx="324">
                  <c:v>52.4</c:v>
                </c:pt>
                <c:pt idx="325">
                  <c:v>52.41</c:v>
                </c:pt>
                <c:pt idx="326">
                  <c:v>52.42</c:v>
                </c:pt>
                <c:pt idx="327">
                  <c:v>52.43</c:v>
                </c:pt>
                <c:pt idx="328">
                  <c:v>52.44</c:v>
                </c:pt>
                <c:pt idx="329">
                  <c:v>52.449999999999996</c:v>
                </c:pt>
                <c:pt idx="330">
                  <c:v>52.46</c:v>
                </c:pt>
                <c:pt idx="331">
                  <c:v>52.47</c:v>
                </c:pt>
                <c:pt idx="332">
                  <c:v>52.48</c:v>
                </c:pt>
                <c:pt idx="333">
                  <c:v>52.49</c:v>
                </c:pt>
                <c:pt idx="334">
                  <c:v>52.5</c:v>
                </c:pt>
                <c:pt idx="335">
                  <c:v>52.51</c:v>
                </c:pt>
                <c:pt idx="336">
                  <c:v>52.52</c:v>
                </c:pt>
                <c:pt idx="337">
                  <c:v>52.53</c:v>
                </c:pt>
                <c:pt idx="338">
                  <c:v>52.54</c:v>
                </c:pt>
                <c:pt idx="339">
                  <c:v>52.55</c:v>
                </c:pt>
                <c:pt idx="340">
                  <c:v>52.56</c:v>
                </c:pt>
                <c:pt idx="341">
                  <c:v>52.57</c:v>
                </c:pt>
                <c:pt idx="342">
                  <c:v>52.58</c:v>
                </c:pt>
                <c:pt idx="343">
                  <c:v>52.59</c:v>
                </c:pt>
                <c:pt idx="344">
                  <c:v>52.6</c:v>
                </c:pt>
                <c:pt idx="345">
                  <c:v>52.61</c:v>
                </c:pt>
                <c:pt idx="346">
                  <c:v>52.620000000000012</c:v>
                </c:pt>
                <c:pt idx="347">
                  <c:v>52.63</c:v>
                </c:pt>
                <c:pt idx="348">
                  <c:v>52.64</c:v>
                </c:pt>
                <c:pt idx="349">
                  <c:v>52.65</c:v>
                </c:pt>
                <c:pt idx="350">
                  <c:v>52.660000000000011</c:v>
                </c:pt>
                <c:pt idx="351">
                  <c:v>52.67</c:v>
                </c:pt>
                <c:pt idx="352">
                  <c:v>52.68</c:v>
                </c:pt>
                <c:pt idx="353">
                  <c:v>52.690000000000012</c:v>
                </c:pt>
                <c:pt idx="354">
                  <c:v>52.7</c:v>
                </c:pt>
                <c:pt idx="355">
                  <c:v>52.71</c:v>
                </c:pt>
                <c:pt idx="356">
                  <c:v>52.720000000000013</c:v>
                </c:pt>
                <c:pt idx="357">
                  <c:v>52.730000000000011</c:v>
                </c:pt>
                <c:pt idx="358">
                  <c:v>52.74</c:v>
                </c:pt>
                <c:pt idx="359">
                  <c:v>52.75</c:v>
                </c:pt>
                <c:pt idx="360">
                  <c:v>52.760000000000012</c:v>
                </c:pt>
                <c:pt idx="361">
                  <c:v>52.77</c:v>
                </c:pt>
                <c:pt idx="362">
                  <c:v>52.78</c:v>
                </c:pt>
                <c:pt idx="363">
                  <c:v>52.790000000000013</c:v>
                </c:pt>
                <c:pt idx="364">
                  <c:v>52.8</c:v>
                </c:pt>
                <c:pt idx="365">
                  <c:v>52.809999999999995</c:v>
                </c:pt>
                <c:pt idx="366">
                  <c:v>52.82</c:v>
                </c:pt>
                <c:pt idx="367">
                  <c:v>52.83</c:v>
                </c:pt>
                <c:pt idx="368">
                  <c:v>52.839999999999996</c:v>
                </c:pt>
                <c:pt idx="369">
                  <c:v>52.849999999999994</c:v>
                </c:pt>
                <c:pt idx="370">
                  <c:v>52.86</c:v>
                </c:pt>
                <c:pt idx="371">
                  <c:v>52.87</c:v>
                </c:pt>
                <c:pt idx="372">
                  <c:v>52.879999999999995</c:v>
                </c:pt>
                <c:pt idx="373">
                  <c:v>52.89</c:v>
                </c:pt>
                <c:pt idx="374">
                  <c:v>52.9</c:v>
                </c:pt>
                <c:pt idx="375">
                  <c:v>52.91</c:v>
                </c:pt>
                <c:pt idx="376">
                  <c:v>52.92</c:v>
                </c:pt>
                <c:pt idx="377">
                  <c:v>52.93</c:v>
                </c:pt>
                <c:pt idx="378">
                  <c:v>52.94</c:v>
                </c:pt>
                <c:pt idx="379">
                  <c:v>52.949999999999996</c:v>
                </c:pt>
                <c:pt idx="380">
                  <c:v>52.96</c:v>
                </c:pt>
                <c:pt idx="381">
                  <c:v>52.97</c:v>
                </c:pt>
                <c:pt idx="382">
                  <c:v>52.98</c:v>
                </c:pt>
                <c:pt idx="383">
                  <c:v>52.99</c:v>
                </c:pt>
                <c:pt idx="384">
                  <c:v>53</c:v>
                </c:pt>
                <c:pt idx="385">
                  <c:v>53.01</c:v>
                </c:pt>
                <c:pt idx="386">
                  <c:v>53.02</c:v>
                </c:pt>
                <c:pt idx="387">
                  <c:v>53.03</c:v>
                </c:pt>
                <c:pt idx="388">
                  <c:v>53.04</c:v>
                </c:pt>
                <c:pt idx="389">
                  <c:v>53.05</c:v>
                </c:pt>
                <c:pt idx="390">
                  <c:v>53.06</c:v>
                </c:pt>
                <c:pt idx="391">
                  <c:v>53.07</c:v>
                </c:pt>
                <c:pt idx="392">
                  <c:v>53.08</c:v>
                </c:pt>
                <c:pt idx="393">
                  <c:v>53.09</c:v>
                </c:pt>
                <c:pt idx="394">
                  <c:v>53.1</c:v>
                </c:pt>
                <c:pt idx="395">
                  <c:v>53.11</c:v>
                </c:pt>
                <c:pt idx="396">
                  <c:v>53.120000000000012</c:v>
                </c:pt>
                <c:pt idx="397">
                  <c:v>53.13</c:v>
                </c:pt>
                <c:pt idx="398">
                  <c:v>53.14</c:v>
                </c:pt>
                <c:pt idx="399">
                  <c:v>53.15</c:v>
                </c:pt>
                <c:pt idx="400">
                  <c:v>53.160000000000011</c:v>
                </c:pt>
                <c:pt idx="401">
                  <c:v>53.17</c:v>
                </c:pt>
                <c:pt idx="402">
                  <c:v>53.18</c:v>
                </c:pt>
                <c:pt idx="403">
                  <c:v>53.190000000000012</c:v>
                </c:pt>
                <c:pt idx="404">
                  <c:v>53.2</c:v>
                </c:pt>
                <c:pt idx="405">
                  <c:v>53.21</c:v>
                </c:pt>
                <c:pt idx="406">
                  <c:v>53.220000000000013</c:v>
                </c:pt>
                <c:pt idx="407">
                  <c:v>53.230000000000011</c:v>
                </c:pt>
                <c:pt idx="408">
                  <c:v>53.24</c:v>
                </c:pt>
                <c:pt idx="409">
                  <c:v>53.25</c:v>
                </c:pt>
                <c:pt idx="410">
                  <c:v>53.260000000000012</c:v>
                </c:pt>
                <c:pt idx="411">
                  <c:v>53.27</c:v>
                </c:pt>
                <c:pt idx="412">
                  <c:v>53.28</c:v>
                </c:pt>
                <c:pt idx="413">
                  <c:v>53.290000000000013</c:v>
                </c:pt>
                <c:pt idx="414">
                  <c:v>53.3</c:v>
                </c:pt>
                <c:pt idx="415">
                  <c:v>53.309999999999995</c:v>
                </c:pt>
                <c:pt idx="416">
                  <c:v>53.32</c:v>
                </c:pt>
                <c:pt idx="417">
                  <c:v>53.33</c:v>
                </c:pt>
                <c:pt idx="418">
                  <c:v>53.339999999999996</c:v>
                </c:pt>
                <c:pt idx="419">
                  <c:v>53.349999999999994</c:v>
                </c:pt>
                <c:pt idx="420">
                  <c:v>53.36</c:v>
                </c:pt>
                <c:pt idx="421">
                  <c:v>53.37</c:v>
                </c:pt>
                <c:pt idx="422">
                  <c:v>53.379999999999995</c:v>
                </c:pt>
                <c:pt idx="423">
                  <c:v>53.39</c:v>
                </c:pt>
                <c:pt idx="424">
                  <c:v>53.4</c:v>
                </c:pt>
                <c:pt idx="425">
                  <c:v>53.41</c:v>
                </c:pt>
                <c:pt idx="426">
                  <c:v>53.42</c:v>
                </c:pt>
                <c:pt idx="427">
                  <c:v>53.43</c:v>
                </c:pt>
                <c:pt idx="428">
                  <c:v>53.44</c:v>
                </c:pt>
                <c:pt idx="429">
                  <c:v>53.449999999999996</c:v>
                </c:pt>
                <c:pt idx="430">
                  <c:v>53.46</c:v>
                </c:pt>
                <c:pt idx="431">
                  <c:v>53.47</c:v>
                </c:pt>
                <c:pt idx="432">
                  <c:v>53.48</c:v>
                </c:pt>
                <c:pt idx="433">
                  <c:v>53.49</c:v>
                </c:pt>
                <c:pt idx="434">
                  <c:v>53.5</c:v>
                </c:pt>
                <c:pt idx="435">
                  <c:v>53.51</c:v>
                </c:pt>
                <c:pt idx="436">
                  <c:v>53.52</c:v>
                </c:pt>
                <c:pt idx="437">
                  <c:v>53.53</c:v>
                </c:pt>
                <c:pt idx="438">
                  <c:v>53.54</c:v>
                </c:pt>
                <c:pt idx="439">
                  <c:v>53.55</c:v>
                </c:pt>
                <c:pt idx="440">
                  <c:v>53.56</c:v>
                </c:pt>
                <c:pt idx="441">
                  <c:v>53.57</c:v>
                </c:pt>
                <c:pt idx="442">
                  <c:v>53.58</c:v>
                </c:pt>
                <c:pt idx="443">
                  <c:v>53.59</c:v>
                </c:pt>
                <c:pt idx="444">
                  <c:v>53.6</c:v>
                </c:pt>
                <c:pt idx="445">
                  <c:v>53.61</c:v>
                </c:pt>
                <c:pt idx="446">
                  <c:v>53.620000000000012</c:v>
                </c:pt>
                <c:pt idx="447">
                  <c:v>53.63</c:v>
                </c:pt>
                <c:pt idx="448">
                  <c:v>53.64</c:v>
                </c:pt>
                <c:pt idx="449">
                  <c:v>53.65</c:v>
                </c:pt>
                <c:pt idx="450">
                  <c:v>53.660000000000011</c:v>
                </c:pt>
                <c:pt idx="451">
                  <c:v>53.67</c:v>
                </c:pt>
                <c:pt idx="452">
                  <c:v>53.68</c:v>
                </c:pt>
                <c:pt idx="453">
                  <c:v>53.690000000000012</c:v>
                </c:pt>
                <c:pt idx="454">
                  <c:v>53.7</c:v>
                </c:pt>
                <c:pt idx="455">
                  <c:v>53.71</c:v>
                </c:pt>
                <c:pt idx="456">
                  <c:v>53.720000000000013</c:v>
                </c:pt>
                <c:pt idx="457">
                  <c:v>53.730000000000011</c:v>
                </c:pt>
                <c:pt idx="458">
                  <c:v>53.74</c:v>
                </c:pt>
                <c:pt idx="459">
                  <c:v>53.75</c:v>
                </c:pt>
                <c:pt idx="460">
                  <c:v>53.760000000000012</c:v>
                </c:pt>
                <c:pt idx="461">
                  <c:v>53.77</c:v>
                </c:pt>
                <c:pt idx="462">
                  <c:v>53.78</c:v>
                </c:pt>
                <c:pt idx="463">
                  <c:v>53.790000000000013</c:v>
                </c:pt>
                <c:pt idx="464">
                  <c:v>53.8</c:v>
                </c:pt>
                <c:pt idx="465">
                  <c:v>53.809999999999995</c:v>
                </c:pt>
                <c:pt idx="466">
                  <c:v>53.82</c:v>
                </c:pt>
                <c:pt idx="467">
                  <c:v>53.83</c:v>
                </c:pt>
                <c:pt idx="468">
                  <c:v>53.839999999999996</c:v>
                </c:pt>
                <c:pt idx="469">
                  <c:v>53.849999999999994</c:v>
                </c:pt>
                <c:pt idx="470">
                  <c:v>53.86</c:v>
                </c:pt>
                <c:pt idx="471">
                  <c:v>53.87</c:v>
                </c:pt>
                <c:pt idx="472">
                  <c:v>53.879999999999995</c:v>
                </c:pt>
                <c:pt idx="473">
                  <c:v>53.89</c:v>
                </c:pt>
                <c:pt idx="474">
                  <c:v>53.9</c:v>
                </c:pt>
                <c:pt idx="475">
                  <c:v>53.91</c:v>
                </c:pt>
                <c:pt idx="476">
                  <c:v>53.92</c:v>
                </c:pt>
                <c:pt idx="477">
                  <c:v>53.93</c:v>
                </c:pt>
                <c:pt idx="478">
                  <c:v>53.94</c:v>
                </c:pt>
                <c:pt idx="479">
                  <c:v>53.949999999999996</c:v>
                </c:pt>
                <c:pt idx="480">
                  <c:v>53.96</c:v>
                </c:pt>
                <c:pt idx="481">
                  <c:v>53.97</c:v>
                </c:pt>
                <c:pt idx="482">
                  <c:v>53.98</c:v>
                </c:pt>
                <c:pt idx="483">
                  <c:v>53.99</c:v>
                </c:pt>
                <c:pt idx="484">
                  <c:v>54</c:v>
                </c:pt>
                <c:pt idx="485">
                  <c:v>54.01</c:v>
                </c:pt>
                <c:pt idx="486">
                  <c:v>54.02</c:v>
                </c:pt>
                <c:pt idx="487">
                  <c:v>54.03</c:v>
                </c:pt>
                <c:pt idx="488">
                  <c:v>54.04</c:v>
                </c:pt>
                <c:pt idx="489">
                  <c:v>54.05</c:v>
                </c:pt>
                <c:pt idx="490">
                  <c:v>54.06</c:v>
                </c:pt>
                <c:pt idx="491">
                  <c:v>54.07</c:v>
                </c:pt>
                <c:pt idx="492">
                  <c:v>54.08</c:v>
                </c:pt>
                <c:pt idx="493">
                  <c:v>54.09</c:v>
                </c:pt>
                <c:pt idx="494">
                  <c:v>54.1</c:v>
                </c:pt>
                <c:pt idx="495">
                  <c:v>54.11</c:v>
                </c:pt>
                <c:pt idx="496">
                  <c:v>54.120000000000012</c:v>
                </c:pt>
                <c:pt idx="497">
                  <c:v>54.13</c:v>
                </c:pt>
                <c:pt idx="498">
                  <c:v>54.14</c:v>
                </c:pt>
                <c:pt idx="499">
                  <c:v>54.15</c:v>
                </c:pt>
                <c:pt idx="500">
                  <c:v>54.160000000000011</c:v>
                </c:pt>
                <c:pt idx="501">
                  <c:v>54.17</c:v>
                </c:pt>
                <c:pt idx="502">
                  <c:v>54.18</c:v>
                </c:pt>
                <c:pt idx="503">
                  <c:v>54.190000000000012</c:v>
                </c:pt>
                <c:pt idx="504">
                  <c:v>54.2</c:v>
                </c:pt>
                <c:pt idx="505">
                  <c:v>54.21</c:v>
                </c:pt>
                <c:pt idx="506">
                  <c:v>54.220000000000013</c:v>
                </c:pt>
                <c:pt idx="507">
                  <c:v>54.230000000000011</c:v>
                </c:pt>
                <c:pt idx="508">
                  <c:v>54.24</c:v>
                </c:pt>
                <c:pt idx="509">
                  <c:v>54.25</c:v>
                </c:pt>
                <c:pt idx="510">
                  <c:v>54.260000000000012</c:v>
                </c:pt>
                <c:pt idx="511">
                  <c:v>54.27</c:v>
                </c:pt>
                <c:pt idx="512">
                  <c:v>54.28</c:v>
                </c:pt>
                <c:pt idx="513">
                  <c:v>54.290000000000013</c:v>
                </c:pt>
                <c:pt idx="514">
                  <c:v>54.3</c:v>
                </c:pt>
                <c:pt idx="515">
                  <c:v>54.309999999999995</c:v>
                </c:pt>
                <c:pt idx="516">
                  <c:v>54.32</c:v>
                </c:pt>
                <c:pt idx="517">
                  <c:v>54.33</c:v>
                </c:pt>
                <c:pt idx="518">
                  <c:v>54.339999999999996</c:v>
                </c:pt>
                <c:pt idx="519">
                  <c:v>54.349999999999994</c:v>
                </c:pt>
                <c:pt idx="520">
                  <c:v>54.36</c:v>
                </c:pt>
                <c:pt idx="521">
                  <c:v>54.37</c:v>
                </c:pt>
                <c:pt idx="522">
                  <c:v>54.379999999999995</c:v>
                </c:pt>
                <c:pt idx="523">
                  <c:v>54.39</c:v>
                </c:pt>
                <c:pt idx="524">
                  <c:v>54.4</c:v>
                </c:pt>
                <c:pt idx="525">
                  <c:v>54.41</c:v>
                </c:pt>
                <c:pt idx="526">
                  <c:v>54.42</c:v>
                </c:pt>
                <c:pt idx="527">
                  <c:v>54.43</c:v>
                </c:pt>
                <c:pt idx="528">
                  <c:v>54.44</c:v>
                </c:pt>
                <c:pt idx="529">
                  <c:v>54.449999999999996</c:v>
                </c:pt>
                <c:pt idx="530">
                  <c:v>54.46</c:v>
                </c:pt>
                <c:pt idx="531">
                  <c:v>54.47</c:v>
                </c:pt>
                <c:pt idx="532">
                  <c:v>54.48</c:v>
                </c:pt>
                <c:pt idx="533">
                  <c:v>54.49</c:v>
                </c:pt>
                <c:pt idx="534">
                  <c:v>54.5</c:v>
                </c:pt>
                <c:pt idx="535">
                  <c:v>54.51</c:v>
                </c:pt>
                <c:pt idx="536">
                  <c:v>54.52</c:v>
                </c:pt>
                <c:pt idx="537">
                  <c:v>54.53</c:v>
                </c:pt>
                <c:pt idx="538">
                  <c:v>54.54</c:v>
                </c:pt>
                <c:pt idx="539">
                  <c:v>54.55</c:v>
                </c:pt>
                <c:pt idx="540">
                  <c:v>54.56</c:v>
                </c:pt>
                <c:pt idx="541">
                  <c:v>54.57</c:v>
                </c:pt>
                <c:pt idx="542">
                  <c:v>54.58</c:v>
                </c:pt>
                <c:pt idx="543">
                  <c:v>54.59</c:v>
                </c:pt>
                <c:pt idx="544">
                  <c:v>54.6</c:v>
                </c:pt>
                <c:pt idx="545">
                  <c:v>54.61</c:v>
                </c:pt>
                <c:pt idx="546">
                  <c:v>54.620000000000012</c:v>
                </c:pt>
                <c:pt idx="547">
                  <c:v>54.63</c:v>
                </c:pt>
                <c:pt idx="548">
                  <c:v>54.64</c:v>
                </c:pt>
                <c:pt idx="549">
                  <c:v>54.65</c:v>
                </c:pt>
                <c:pt idx="550">
                  <c:v>54.660000000000011</c:v>
                </c:pt>
                <c:pt idx="551">
                  <c:v>54.67</c:v>
                </c:pt>
                <c:pt idx="552">
                  <c:v>54.68</c:v>
                </c:pt>
                <c:pt idx="553">
                  <c:v>54.730000000000011</c:v>
                </c:pt>
                <c:pt idx="554">
                  <c:v>54.74</c:v>
                </c:pt>
                <c:pt idx="555">
                  <c:v>54.75</c:v>
                </c:pt>
                <c:pt idx="556">
                  <c:v>54.760000000000012</c:v>
                </c:pt>
                <c:pt idx="557">
                  <c:v>54.77</c:v>
                </c:pt>
                <c:pt idx="558">
                  <c:v>54.78</c:v>
                </c:pt>
                <c:pt idx="559">
                  <c:v>54.790000000000013</c:v>
                </c:pt>
                <c:pt idx="560">
                  <c:v>54.8</c:v>
                </c:pt>
                <c:pt idx="561">
                  <c:v>54.809999999999995</c:v>
                </c:pt>
                <c:pt idx="562">
                  <c:v>54.82</c:v>
                </c:pt>
                <c:pt idx="563">
                  <c:v>54.83</c:v>
                </c:pt>
                <c:pt idx="564">
                  <c:v>54.839999999999996</c:v>
                </c:pt>
                <c:pt idx="565">
                  <c:v>54.849999999999994</c:v>
                </c:pt>
                <c:pt idx="566">
                  <c:v>54.86</c:v>
                </c:pt>
                <c:pt idx="567">
                  <c:v>54.87</c:v>
                </c:pt>
                <c:pt idx="568">
                  <c:v>54.879999999999995</c:v>
                </c:pt>
                <c:pt idx="569">
                  <c:v>54.89</c:v>
                </c:pt>
                <c:pt idx="570">
                  <c:v>54.9</c:v>
                </c:pt>
                <c:pt idx="571">
                  <c:v>54.91</c:v>
                </c:pt>
                <c:pt idx="572">
                  <c:v>54.92</c:v>
                </c:pt>
                <c:pt idx="573">
                  <c:v>54.93</c:v>
                </c:pt>
                <c:pt idx="574">
                  <c:v>54.94</c:v>
                </c:pt>
                <c:pt idx="575">
                  <c:v>54.949999999999996</c:v>
                </c:pt>
                <c:pt idx="576">
                  <c:v>54.96</c:v>
                </c:pt>
                <c:pt idx="577">
                  <c:v>54.97</c:v>
                </c:pt>
                <c:pt idx="578">
                  <c:v>54.98</c:v>
                </c:pt>
                <c:pt idx="579">
                  <c:v>54.99</c:v>
                </c:pt>
                <c:pt idx="580">
                  <c:v>55</c:v>
                </c:pt>
                <c:pt idx="581">
                  <c:v>55.01</c:v>
                </c:pt>
                <c:pt idx="582">
                  <c:v>55.02</c:v>
                </c:pt>
                <c:pt idx="583">
                  <c:v>55.03</c:v>
                </c:pt>
                <c:pt idx="584">
                  <c:v>55.04</c:v>
                </c:pt>
                <c:pt idx="585">
                  <c:v>55.05</c:v>
                </c:pt>
                <c:pt idx="586">
                  <c:v>55.06</c:v>
                </c:pt>
                <c:pt idx="587">
                  <c:v>55.07</c:v>
                </c:pt>
                <c:pt idx="588">
                  <c:v>55.08</c:v>
                </c:pt>
                <c:pt idx="589">
                  <c:v>55.09</c:v>
                </c:pt>
                <c:pt idx="590">
                  <c:v>55.1</c:v>
                </c:pt>
                <c:pt idx="591">
                  <c:v>55.11</c:v>
                </c:pt>
                <c:pt idx="592">
                  <c:v>55.120000000000012</c:v>
                </c:pt>
                <c:pt idx="593">
                  <c:v>55.13</c:v>
                </c:pt>
                <c:pt idx="594">
                  <c:v>55.14</c:v>
                </c:pt>
                <c:pt idx="595">
                  <c:v>55.15</c:v>
                </c:pt>
                <c:pt idx="596">
                  <c:v>55.160000000000011</c:v>
                </c:pt>
                <c:pt idx="597">
                  <c:v>55.17</c:v>
                </c:pt>
                <c:pt idx="598">
                  <c:v>55.18</c:v>
                </c:pt>
                <c:pt idx="599">
                  <c:v>55.190000000000012</c:v>
                </c:pt>
                <c:pt idx="600">
                  <c:v>55.2</c:v>
                </c:pt>
                <c:pt idx="601">
                  <c:v>55.21</c:v>
                </c:pt>
                <c:pt idx="602">
                  <c:v>55.220000000000013</c:v>
                </c:pt>
                <c:pt idx="603">
                  <c:v>55.230000000000011</c:v>
                </c:pt>
                <c:pt idx="604">
                  <c:v>55.24</c:v>
                </c:pt>
                <c:pt idx="605">
                  <c:v>55.25</c:v>
                </c:pt>
                <c:pt idx="606">
                  <c:v>55.260000000000012</c:v>
                </c:pt>
                <c:pt idx="607">
                  <c:v>55.27</c:v>
                </c:pt>
                <c:pt idx="608">
                  <c:v>55.28</c:v>
                </c:pt>
                <c:pt idx="609">
                  <c:v>55.290000000000013</c:v>
                </c:pt>
                <c:pt idx="610">
                  <c:v>55.3</c:v>
                </c:pt>
                <c:pt idx="611">
                  <c:v>55.309999999999995</c:v>
                </c:pt>
                <c:pt idx="612">
                  <c:v>55.32</c:v>
                </c:pt>
                <c:pt idx="613">
                  <c:v>55.33</c:v>
                </c:pt>
                <c:pt idx="614">
                  <c:v>55.339999999999996</c:v>
                </c:pt>
                <c:pt idx="615">
                  <c:v>55.349999999999994</c:v>
                </c:pt>
                <c:pt idx="616">
                  <c:v>55.36</c:v>
                </c:pt>
                <c:pt idx="617">
                  <c:v>55.37</c:v>
                </c:pt>
                <c:pt idx="618">
                  <c:v>55.379999999999995</c:v>
                </c:pt>
                <c:pt idx="619">
                  <c:v>55.39</c:v>
                </c:pt>
                <c:pt idx="620">
                  <c:v>55.4</c:v>
                </c:pt>
                <c:pt idx="621">
                  <c:v>55.41</c:v>
                </c:pt>
                <c:pt idx="622">
                  <c:v>55.42</c:v>
                </c:pt>
                <c:pt idx="623">
                  <c:v>55.43</c:v>
                </c:pt>
                <c:pt idx="624">
                  <c:v>55.44</c:v>
                </c:pt>
                <c:pt idx="625">
                  <c:v>55.449999999999996</c:v>
                </c:pt>
                <c:pt idx="626">
                  <c:v>55.46</c:v>
                </c:pt>
                <c:pt idx="627">
                  <c:v>55.47</c:v>
                </c:pt>
                <c:pt idx="628">
                  <c:v>55.48</c:v>
                </c:pt>
                <c:pt idx="629">
                  <c:v>55.49</c:v>
                </c:pt>
                <c:pt idx="630">
                  <c:v>55.5</c:v>
                </c:pt>
                <c:pt idx="631">
                  <c:v>55.51</c:v>
                </c:pt>
                <c:pt idx="632">
                  <c:v>55.52</c:v>
                </c:pt>
                <c:pt idx="633">
                  <c:v>55.53</c:v>
                </c:pt>
                <c:pt idx="634">
                  <c:v>55.54</c:v>
                </c:pt>
                <c:pt idx="635">
                  <c:v>55.55</c:v>
                </c:pt>
                <c:pt idx="636">
                  <c:v>55.56</c:v>
                </c:pt>
                <c:pt idx="637">
                  <c:v>55.57</c:v>
                </c:pt>
                <c:pt idx="638">
                  <c:v>55.58</c:v>
                </c:pt>
                <c:pt idx="639">
                  <c:v>55.59</c:v>
                </c:pt>
                <c:pt idx="640">
                  <c:v>55.6</c:v>
                </c:pt>
                <c:pt idx="641">
                  <c:v>55.61</c:v>
                </c:pt>
                <c:pt idx="642">
                  <c:v>55.620000000000012</c:v>
                </c:pt>
                <c:pt idx="643">
                  <c:v>55.63</c:v>
                </c:pt>
                <c:pt idx="644">
                  <c:v>55.64</c:v>
                </c:pt>
                <c:pt idx="645">
                  <c:v>55.65</c:v>
                </c:pt>
                <c:pt idx="646">
                  <c:v>55.660000000000011</c:v>
                </c:pt>
                <c:pt idx="647">
                  <c:v>55.67</c:v>
                </c:pt>
                <c:pt idx="648">
                  <c:v>55.68</c:v>
                </c:pt>
                <c:pt idx="649">
                  <c:v>55.690000000000012</c:v>
                </c:pt>
                <c:pt idx="650">
                  <c:v>55.7</c:v>
                </c:pt>
                <c:pt idx="651">
                  <c:v>55.71</c:v>
                </c:pt>
                <c:pt idx="652">
                  <c:v>55.720000000000013</c:v>
                </c:pt>
                <c:pt idx="653">
                  <c:v>55.730000000000011</c:v>
                </c:pt>
                <c:pt idx="654">
                  <c:v>55.74</c:v>
                </c:pt>
                <c:pt idx="655">
                  <c:v>55.75</c:v>
                </c:pt>
                <c:pt idx="656">
                  <c:v>55.760000000000012</c:v>
                </c:pt>
                <c:pt idx="657">
                  <c:v>55.77</c:v>
                </c:pt>
                <c:pt idx="658">
                  <c:v>55.78</c:v>
                </c:pt>
                <c:pt idx="659">
                  <c:v>55.790000000000013</c:v>
                </c:pt>
                <c:pt idx="660">
                  <c:v>55.8</c:v>
                </c:pt>
                <c:pt idx="661">
                  <c:v>55.809999999999995</c:v>
                </c:pt>
                <c:pt idx="662">
                  <c:v>55.82</c:v>
                </c:pt>
                <c:pt idx="663">
                  <c:v>55.83</c:v>
                </c:pt>
                <c:pt idx="664">
                  <c:v>55.839999999999996</c:v>
                </c:pt>
                <c:pt idx="665">
                  <c:v>55.849999999999994</c:v>
                </c:pt>
                <c:pt idx="666">
                  <c:v>55.86</c:v>
                </c:pt>
                <c:pt idx="667">
                  <c:v>55.87</c:v>
                </c:pt>
                <c:pt idx="668">
                  <c:v>55.879999999999995</c:v>
                </c:pt>
                <c:pt idx="669">
                  <c:v>55.89</c:v>
                </c:pt>
                <c:pt idx="670">
                  <c:v>55.9</c:v>
                </c:pt>
                <c:pt idx="671">
                  <c:v>55.91</c:v>
                </c:pt>
                <c:pt idx="672">
                  <c:v>55.92</c:v>
                </c:pt>
                <c:pt idx="673">
                  <c:v>55.93</c:v>
                </c:pt>
                <c:pt idx="674">
                  <c:v>55.94</c:v>
                </c:pt>
                <c:pt idx="675">
                  <c:v>55.949999999999996</c:v>
                </c:pt>
                <c:pt idx="676">
                  <c:v>55.96</c:v>
                </c:pt>
                <c:pt idx="677">
                  <c:v>55.97</c:v>
                </c:pt>
                <c:pt idx="678">
                  <c:v>55.98</c:v>
                </c:pt>
                <c:pt idx="679">
                  <c:v>55.99</c:v>
                </c:pt>
                <c:pt idx="680">
                  <c:v>56</c:v>
                </c:pt>
                <c:pt idx="681">
                  <c:v>56.01</c:v>
                </c:pt>
                <c:pt idx="682">
                  <c:v>56.02</c:v>
                </c:pt>
                <c:pt idx="683">
                  <c:v>56.03</c:v>
                </c:pt>
                <c:pt idx="684">
                  <c:v>56.04</c:v>
                </c:pt>
                <c:pt idx="685">
                  <c:v>56.05</c:v>
                </c:pt>
                <c:pt idx="686">
                  <c:v>56.06</c:v>
                </c:pt>
                <c:pt idx="687">
                  <c:v>56.07</c:v>
                </c:pt>
                <c:pt idx="688">
                  <c:v>56.08</c:v>
                </c:pt>
                <c:pt idx="689">
                  <c:v>56.09</c:v>
                </c:pt>
                <c:pt idx="690">
                  <c:v>56.1</c:v>
                </c:pt>
                <c:pt idx="691">
                  <c:v>56.11</c:v>
                </c:pt>
                <c:pt idx="692">
                  <c:v>56.120000000000012</c:v>
                </c:pt>
                <c:pt idx="693">
                  <c:v>56.13</c:v>
                </c:pt>
                <c:pt idx="694">
                  <c:v>56.14</c:v>
                </c:pt>
                <c:pt idx="695">
                  <c:v>56.15</c:v>
                </c:pt>
                <c:pt idx="696">
                  <c:v>56.160000000000011</c:v>
                </c:pt>
                <c:pt idx="697">
                  <c:v>56.17</c:v>
                </c:pt>
                <c:pt idx="698">
                  <c:v>56.18</c:v>
                </c:pt>
                <c:pt idx="699">
                  <c:v>56.190000000000012</c:v>
                </c:pt>
                <c:pt idx="700">
                  <c:v>56.2</c:v>
                </c:pt>
                <c:pt idx="701">
                  <c:v>56.21</c:v>
                </c:pt>
                <c:pt idx="702">
                  <c:v>56.220000000000013</c:v>
                </c:pt>
                <c:pt idx="703">
                  <c:v>56.230000000000011</c:v>
                </c:pt>
                <c:pt idx="704">
                  <c:v>56.24</c:v>
                </c:pt>
                <c:pt idx="705">
                  <c:v>56.25</c:v>
                </c:pt>
                <c:pt idx="706">
                  <c:v>56.260000000000012</c:v>
                </c:pt>
                <c:pt idx="707">
                  <c:v>56.27</c:v>
                </c:pt>
                <c:pt idx="708">
                  <c:v>56.28</c:v>
                </c:pt>
                <c:pt idx="709">
                  <c:v>56.290000000000013</c:v>
                </c:pt>
                <c:pt idx="710">
                  <c:v>56.3</c:v>
                </c:pt>
                <c:pt idx="711">
                  <c:v>56.309999999999995</c:v>
                </c:pt>
                <c:pt idx="712">
                  <c:v>56.32</c:v>
                </c:pt>
                <c:pt idx="713">
                  <c:v>56.33</c:v>
                </c:pt>
                <c:pt idx="714">
                  <c:v>56.339999999999996</c:v>
                </c:pt>
                <c:pt idx="715">
                  <c:v>56.349999999999994</c:v>
                </c:pt>
                <c:pt idx="716">
                  <c:v>56.36</c:v>
                </c:pt>
                <c:pt idx="717">
                  <c:v>56.37</c:v>
                </c:pt>
                <c:pt idx="718">
                  <c:v>56.379999999999995</c:v>
                </c:pt>
                <c:pt idx="719">
                  <c:v>56.39</c:v>
                </c:pt>
                <c:pt idx="720">
                  <c:v>56.4</c:v>
                </c:pt>
                <c:pt idx="721">
                  <c:v>56.41</c:v>
                </c:pt>
                <c:pt idx="722">
                  <c:v>56.42</c:v>
                </c:pt>
                <c:pt idx="723">
                  <c:v>56.43</c:v>
                </c:pt>
                <c:pt idx="724">
                  <c:v>56.44</c:v>
                </c:pt>
                <c:pt idx="725">
                  <c:v>56.449999999999996</c:v>
                </c:pt>
                <c:pt idx="726">
                  <c:v>56.46</c:v>
                </c:pt>
                <c:pt idx="727">
                  <c:v>56.47</c:v>
                </c:pt>
                <c:pt idx="728">
                  <c:v>56.48</c:v>
                </c:pt>
                <c:pt idx="729">
                  <c:v>56.49</c:v>
                </c:pt>
                <c:pt idx="730">
                  <c:v>56.5</c:v>
                </c:pt>
                <c:pt idx="731">
                  <c:v>56.51</c:v>
                </c:pt>
                <c:pt idx="732">
                  <c:v>56.52</c:v>
                </c:pt>
                <c:pt idx="733">
                  <c:v>56.53</c:v>
                </c:pt>
                <c:pt idx="734">
                  <c:v>56.54</c:v>
                </c:pt>
                <c:pt idx="735">
                  <c:v>56.55</c:v>
                </c:pt>
                <c:pt idx="736">
                  <c:v>56.56</c:v>
                </c:pt>
                <c:pt idx="737">
                  <c:v>56.57</c:v>
                </c:pt>
                <c:pt idx="738">
                  <c:v>56.58</c:v>
                </c:pt>
                <c:pt idx="739">
                  <c:v>56.59</c:v>
                </c:pt>
                <c:pt idx="740">
                  <c:v>56.6</c:v>
                </c:pt>
                <c:pt idx="741">
                  <c:v>56.61</c:v>
                </c:pt>
                <c:pt idx="742">
                  <c:v>56.620000000000012</c:v>
                </c:pt>
                <c:pt idx="743">
                  <c:v>56.63</c:v>
                </c:pt>
                <c:pt idx="744">
                  <c:v>56.64</c:v>
                </c:pt>
                <c:pt idx="745">
                  <c:v>56.65</c:v>
                </c:pt>
                <c:pt idx="746">
                  <c:v>56.660000000000011</c:v>
                </c:pt>
                <c:pt idx="747">
                  <c:v>56.67</c:v>
                </c:pt>
                <c:pt idx="748">
                  <c:v>56.68</c:v>
                </c:pt>
                <c:pt idx="749">
                  <c:v>56.690000000000012</c:v>
                </c:pt>
                <c:pt idx="750">
                  <c:v>56.7</c:v>
                </c:pt>
                <c:pt idx="751">
                  <c:v>56.71</c:v>
                </c:pt>
                <c:pt idx="752">
                  <c:v>56.720000000000013</c:v>
                </c:pt>
                <c:pt idx="753">
                  <c:v>56.730000000000011</c:v>
                </c:pt>
                <c:pt idx="754">
                  <c:v>56.74</c:v>
                </c:pt>
                <c:pt idx="755">
                  <c:v>56.75</c:v>
                </c:pt>
                <c:pt idx="756">
                  <c:v>56.760000000000012</c:v>
                </c:pt>
                <c:pt idx="757">
                  <c:v>56.77</c:v>
                </c:pt>
                <c:pt idx="758">
                  <c:v>56.78</c:v>
                </c:pt>
                <c:pt idx="759">
                  <c:v>56.790000000000013</c:v>
                </c:pt>
                <c:pt idx="760">
                  <c:v>56.8</c:v>
                </c:pt>
                <c:pt idx="761">
                  <c:v>56.809999999999995</c:v>
                </c:pt>
                <c:pt idx="762">
                  <c:v>56.82</c:v>
                </c:pt>
                <c:pt idx="763">
                  <c:v>56.83</c:v>
                </c:pt>
                <c:pt idx="764">
                  <c:v>56.839999999999996</c:v>
                </c:pt>
                <c:pt idx="765">
                  <c:v>56.849999999999994</c:v>
                </c:pt>
                <c:pt idx="766">
                  <c:v>56.86</c:v>
                </c:pt>
                <c:pt idx="767">
                  <c:v>56.87</c:v>
                </c:pt>
                <c:pt idx="768">
                  <c:v>56.879999999999995</c:v>
                </c:pt>
                <c:pt idx="769">
                  <c:v>56.89</c:v>
                </c:pt>
                <c:pt idx="770">
                  <c:v>56.9</c:v>
                </c:pt>
                <c:pt idx="771">
                  <c:v>56.91</c:v>
                </c:pt>
                <c:pt idx="772">
                  <c:v>56.92</c:v>
                </c:pt>
                <c:pt idx="773">
                  <c:v>56.93</c:v>
                </c:pt>
                <c:pt idx="774">
                  <c:v>56.94</c:v>
                </c:pt>
                <c:pt idx="775">
                  <c:v>56.949999999999996</c:v>
                </c:pt>
                <c:pt idx="776">
                  <c:v>56.96</c:v>
                </c:pt>
                <c:pt idx="777">
                  <c:v>56.97</c:v>
                </c:pt>
                <c:pt idx="778">
                  <c:v>56.98</c:v>
                </c:pt>
                <c:pt idx="779">
                  <c:v>56.99</c:v>
                </c:pt>
                <c:pt idx="780">
                  <c:v>57</c:v>
                </c:pt>
                <c:pt idx="781">
                  <c:v>57.01</c:v>
                </c:pt>
                <c:pt idx="782">
                  <c:v>57.02</c:v>
                </c:pt>
                <c:pt idx="783">
                  <c:v>57.03</c:v>
                </c:pt>
                <c:pt idx="784">
                  <c:v>57.04</c:v>
                </c:pt>
                <c:pt idx="785">
                  <c:v>57.05</c:v>
                </c:pt>
                <c:pt idx="786">
                  <c:v>57.06</c:v>
                </c:pt>
                <c:pt idx="787">
                  <c:v>57.07</c:v>
                </c:pt>
                <c:pt idx="788">
                  <c:v>57.08</c:v>
                </c:pt>
                <c:pt idx="789">
                  <c:v>57.09</c:v>
                </c:pt>
                <c:pt idx="790">
                  <c:v>57.1</c:v>
                </c:pt>
                <c:pt idx="791">
                  <c:v>57.11</c:v>
                </c:pt>
                <c:pt idx="792">
                  <c:v>57.120000000000012</c:v>
                </c:pt>
                <c:pt idx="793">
                  <c:v>57.13</c:v>
                </c:pt>
                <c:pt idx="794">
                  <c:v>57.14</c:v>
                </c:pt>
                <c:pt idx="795">
                  <c:v>57.15</c:v>
                </c:pt>
                <c:pt idx="796">
                  <c:v>57.160000000000011</c:v>
                </c:pt>
                <c:pt idx="797">
                  <c:v>57.17</c:v>
                </c:pt>
                <c:pt idx="798">
                  <c:v>57.18</c:v>
                </c:pt>
                <c:pt idx="799">
                  <c:v>57.190000000000012</c:v>
                </c:pt>
                <c:pt idx="800">
                  <c:v>57.2</c:v>
                </c:pt>
                <c:pt idx="801">
                  <c:v>57.21</c:v>
                </c:pt>
                <c:pt idx="802">
                  <c:v>57.220000000000013</c:v>
                </c:pt>
                <c:pt idx="803">
                  <c:v>57.230000000000011</c:v>
                </c:pt>
                <c:pt idx="804">
                  <c:v>57.24</c:v>
                </c:pt>
                <c:pt idx="805">
                  <c:v>57.25</c:v>
                </c:pt>
                <c:pt idx="806">
                  <c:v>57.260000000000012</c:v>
                </c:pt>
                <c:pt idx="807">
                  <c:v>57.27</c:v>
                </c:pt>
                <c:pt idx="808">
                  <c:v>57.28</c:v>
                </c:pt>
                <c:pt idx="809">
                  <c:v>57.290000000000013</c:v>
                </c:pt>
                <c:pt idx="810">
                  <c:v>57.3</c:v>
                </c:pt>
                <c:pt idx="811">
                  <c:v>57.309999999999995</c:v>
                </c:pt>
                <c:pt idx="812">
                  <c:v>57.32</c:v>
                </c:pt>
                <c:pt idx="813">
                  <c:v>57.33</c:v>
                </c:pt>
                <c:pt idx="814">
                  <c:v>57.339999999999996</c:v>
                </c:pt>
                <c:pt idx="815">
                  <c:v>57.349999999999994</c:v>
                </c:pt>
                <c:pt idx="816">
                  <c:v>57.36</c:v>
                </c:pt>
                <c:pt idx="817">
                  <c:v>57.37</c:v>
                </c:pt>
                <c:pt idx="818">
                  <c:v>57.379999999999995</c:v>
                </c:pt>
                <c:pt idx="819">
                  <c:v>57.39</c:v>
                </c:pt>
                <c:pt idx="820">
                  <c:v>57.4</c:v>
                </c:pt>
                <c:pt idx="821">
                  <c:v>57.41</c:v>
                </c:pt>
                <c:pt idx="822">
                  <c:v>57.42</c:v>
                </c:pt>
                <c:pt idx="823">
                  <c:v>57.43</c:v>
                </c:pt>
                <c:pt idx="824">
                  <c:v>57.44</c:v>
                </c:pt>
                <c:pt idx="825">
                  <c:v>57.449999999999996</c:v>
                </c:pt>
                <c:pt idx="826">
                  <c:v>57.46</c:v>
                </c:pt>
                <c:pt idx="827">
                  <c:v>57.47</c:v>
                </c:pt>
                <c:pt idx="828">
                  <c:v>57.48</c:v>
                </c:pt>
                <c:pt idx="829">
                  <c:v>57.49</c:v>
                </c:pt>
                <c:pt idx="830">
                  <c:v>57.5</c:v>
                </c:pt>
                <c:pt idx="831">
                  <c:v>57.51</c:v>
                </c:pt>
                <c:pt idx="832">
                  <c:v>57.52</c:v>
                </c:pt>
                <c:pt idx="833">
                  <c:v>57.53</c:v>
                </c:pt>
                <c:pt idx="834">
                  <c:v>57.54</c:v>
                </c:pt>
                <c:pt idx="835">
                  <c:v>57.55</c:v>
                </c:pt>
                <c:pt idx="836">
                  <c:v>57.56</c:v>
                </c:pt>
                <c:pt idx="837">
                  <c:v>57.57</c:v>
                </c:pt>
                <c:pt idx="838">
                  <c:v>57.58</c:v>
                </c:pt>
                <c:pt idx="839">
                  <c:v>57.59</c:v>
                </c:pt>
                <c:pt idx="840">
                  <c:v>57.6</c:v>
                </c:pt>
                <c:pt idx="841">
                  <c:v>57.61</c:v>
                </c:pt>
                <c:pt idx="842">
                  <c:v>57.620000000000012</c:v>
                </c:pt>
                <c:pt idx="843">
                  <c:v>57.63</c:v>
                </c:pt>
                <c:pt idx="844">
                  <c:v>57.64</c:v>
                </c:pt>
                <c:pt idx="845">
                  <c:v>57.65</c:v>
                </c:pt>
                <c:pt idx="846">
                  <c:v>57.660000000000011</c:v>
                </c:pt>
                <c:pt idx="847">
                  <c:v>57.67</c:v>
                </c:pt>
                <c:pt idx="848">
                  <c:v>57.68</c:v>
                </c:pt>
                <c:pt idx="849">
                  <c:v>57.690000000000012</c:v>
                </c:pt>
                <c:pt idx="850">
                  <c:v>57.7</c:v>
                </c:pt>
                <c:pt idx="851">
                  <c:v>57.71</c:v>
                </c:pt>
                <c:pt idx="852">
                  <c:v>57.720000000000013</c:v>
                </c:pt>
                <c:pt idx="853">
                  <c:v>57.730000000000011</c:v>
                </c:pt>
                <c:pt idx="854">
                  <c:v>57.74</c:v>
                </c:pt>
                <c:pt idx="855">
                  <c:v>57.75</c:v>
                </c:pt>
                <c:pt idx="856">
                  <c:v>57.760000000000012</c:v>
                </c:pt>
                <c:pt idx="857">
                  <c:v>57.77</c:v>
                </c:pt>
                <c:pt idx="858">
                  <c:v>57.78</c:v>
                </c:pt>
                <c:pt idx="859">
                  <c:v>57.790000000000013</c:v>
                </c:pt>
                <c:pt idx="860">
                  <c:v>57.8</c:v>
                </c:pt>
                <c:pt idx="861">
                  <c:v>57.809999999999995</c:v>
                </c:pt>
                <c:pt idx="862">
                  <c:v>57.82</c:v>
                </c:pt>
                <c:pt idx="863">
                  <c:v>57.83</c:v>
                </c:pt>
                <c:pt idx="864">
                  <c:v>57.839999999999996</c:v>
                </c:pt>
                <c:pt idx="865">
                  <c:v>57.849999999999994</c:v>
                </c:pt>
                <c:pt idx="866">
                  <c:v>57.86</c:v>
                </c:pt>
                <c:pt idx="867">
                  <c:v>57.87</c:v>
                </c:pt>
                <c:pt idx="868">
                  <c:v>57.879999999999995</c:v>
                </c:pt>
                <c:pt idx="869">
                  <c:v>57.89</c:v>
                </c:pt>
                <c:pt idx="870">
                  <c:v>57.9</c:v>
                </c:pt>
                <c:pt idx="871">
                  <c:v>57.91</c:v>
                </c:pt>
                <c:pt idx="872">
                  <c:v>57.92</c:v>
                </c:pt>
                <c:pt idx="873">
                  <c:v>57.93</c:v>
                </c:pt>
                <c:pt idx="874">
                  <c:v>57.94</c:v>
                </c:pt>
                <c:pt idx="875">
                  <c:v>57.949999999999996</c:v>
                </c:pt>
                <c:pt idx="876">
                  <c:v>57.96</c:v>
                </c:pt>
                <c:pt idx="877">
                  <c:v>57.97</c:v>
                </c:pt>
                <c:pt idx="878">
                  <c:v>57.98</c:v>
                </c:pt>
                <c:pt idx="879">
                  <c:v>57.99</c:v>
                </c:pt>
                <c:pt idx="880">
                  <c:v>58</c:v>
                </c:pt>
                <c:pt idx="881">
                  <c:v>58.01</c:v>
                </c:pt>
                <c:pt idx="882">
                  <c:v>58.02</c:v>
                </c:pt>
                <c:pt idx="883">
                  <c:v>58.03</c:v>
                </c:pt>
                <c:pt idx="884">
                  <c:v>58.04</c:v>
                </c:pt>
                <c:pt idx="885">
                  <c:v>58.05</c:v>
                </c:pt>
                <c:pt idx="886">
                  <c:v>58.06</c:v>
                </c:pt>
                <c:pt idx="887">
                  <c:v>58.07</c:v>
                </c:pt>
                <c:pt idx="888">
                  <c:v>58.08</c:v>
                </c:pt>
                <c:pt idx="889">
                  <c:v>58.09</c:v>
                </c:pt>
                <c:pt idx="890">
                  <c:v>58.1</c:v>
                </c:pt>
                <c:pt idx="891">
                  <c:v>58.11</c:v>
                </c:pt>
                <c:pt idx="892">
                  <c:v>58.120000000000012</c:v>
                </c:pt>
                <c:pt idx="893">
                  <c:v>58.13</c:v>
                </c:pt>
                <c:pt idx="894">
                  <c:v>58.14</c:v>
                </c:pt>
                <c:pt idx="895">
                  <c:v>58.15</c:v>
                </c:pt>
                <c:pt idx="896">
                  <c:v>58.160000000000011</c:v>
                </c:pt>
                <c:pt idx="897">
                  <c:v>58.17</c:v>
                </c:pt>
                <c:pt idx="898">
                  <c:v>58.18</c:v>
                </c:pt>
                <c:pt idx="899">
                  <c:v>58.190000000000012</c:v>
                </c:pt>
                <c:pt idx="900">
                  <c:v>58.2</c:v>
                </c:pt>
                <c:pt idx="901">
                  <c:v>58.21</c:v>
                </c:pt>
                <c:pt idx="902">
                  <c:v>58.220000000000013</c:v>
                </c:pt>
                <c:pt idx="903">
                  <c:v>58.230000000000011</c:v>
                </c:pt>
                <c:pt idx="904">
                  <c:v>58.24</c:v>
                </c:pt>
                <c:pt idx="905">
                  <c:v>58.25</c:v>
                </c:pt>
                <c:pt idx="906">
                  <c:v>58.260000000000012</c:v>
                </c:pt>
                <c:pt idx="907">
                  <c:v>58.27</c:v>
                </c:pt>
                <c:pt idx="908">
                  <c:v>58.28</c:v>
                </c:pt>
                <c:pt idx="909">
                  <c:v>58.290000000000013</c:v>
                </c:pt>
                <c:pt idx="910">
                  <c:v>58.3</c:v>
                </c:pt>
                <c:pt idx="911">
                  <c:v>58.309999999999995</c:v>
                </c:pt>
                <c:pt idx="912">
                  <c:v>58.32</c:v>
                </c:pt>
                <c:pt idx="913">
                  <c:v>58.33</c:v>
                </c:pt>
                <c:pt idx="914">
                  <c:v>58.339999999999996</c:v>
                </c:pt>
                <c:pt idx="915">
                  <c:v>58.349999999999994</c:v>
                </c:pt>
                <c:pt idx="916">
                  <c:v>58.36</c:v>
                </c:pt>
                <c:pt idx="917">
                  <c:v>58.37</c:v>
                </c:pt>
                <c:pt idx="918">
                  <c:v>58.379999999999995</c:v>
                </c:pt>
                <c:pt idx="919">
                  <c:v>58.39</c:v>
                </c:pt>
                <c:pt idx="920">
                  <c:v>58.4</c:v>
                </c:pt>
                <c:pt idx="921">
                  <c:v>58.41</c:v>
                </c:pt>
                <c:pt idx="922">
                  <c:v>58.42</c:v>
                </c:pt>
                <c:pt idx="923">
                  <c:v>58.43</c:v>
                </c:pt>
                <c:pt idx="924">
                  <c:v>58.44</c:v>
                </c:pt>
                <c:pt idx="925">
                  <c:v>58.449999999999996</c:v>
                </c:pt>
                <c:pt idx="926">
                  <c:v>58.46</c:v>
                </c:pt>
                <c:pt idx="927">
                  <c:v>58.47</c:v>
                </c:pt>
                <c:pt idx="928">
                  <c:v>58.48</c:v>
                </c:pt>
                <c:pt idx="929">
                  <c:v>58.49</c:v>
                </c:pt>
                <c:pt idx="930">
                  <c:v>58.5</c:v>
                </c:pt>
                <c:pt idx="931">
                  <c:v>58.51</c:v>
                </c:pt>
                <c:pt idx="932">
                  <c:v>58.52</c:v>
                </c:pt>
                <c:pt idx="933">
                  <c:v>58.53</c:v>
                </c:pt>
                <c:pt idx="934">
                  <c:v>58.54</c:v>
                </c:pt>
                <c:pt idx="935">
                  <c:v>58.55</c:v>
                </c:pt>
                <c:pt idx="936">
                  <c:v>58.56</c:v>
                </c:pt>
                <c:pt idx="937">
                  <c:v>58.57</c:v>
                </c:pt>
                <c:pt idx="938">
                  <c:v>58.58</c:v>
                </c:pt>
                <c:pt idx="939">
                  <c:v>58.59</c:v>
                </c:pt>
                <c:pt idx="940">
                  <c:v>58.6</c:v>
                </c:pt>
                <c:pt idx="941">
                  <c:v>58.61</c:v>
                </c:pt>
                <c:pt idx="942">
                  <c:v>58.620000000000012</c:v>
                </c:pt>
                <c:pt idx="943">
                  <c:v>58.63</c:v>
                </c:pt>
                <c:pt idx="944">
                  <c:v>58.64</c:v>
                </c:pt>
                <c:pt idx="945">
                  <c:v>58.65</c:v>
                </c:pt>
                <c:pt idx="946">
                  <c:v>58.660000000000011</c:v>
                </c:pt>
                <c:pt idx="947">
                  <c:v>58.67</c:v>
                </c:pt>
                <c:pt idx="948">
                  <c:v>58.68</c:v>
                </c:pt>
                <c:pt idx="949">
                  <c:v>58.690000000000012</c:v>
                </c:pt>
                <c:pt idx="950">
                  <c:v>58.7</c:v>
                </c:pt>
                <c:pt idx="951">
                  <c:v>58.71</c:v>
                </c:pt>
                <c:pt idx="952">
                  <c:v>58.720000000000013</c:v>
                </c:pt>
                <c:pt idx="953">
                  <c:v>58.730000000000011</c:v>
                </c:pt>
                <c:pt idx="954">
                  <c:v>58.74</c:v>
                </c:pt>
                <c:pt idx="955">
                  <c:v>58.75</c:v>
                </c:pt>
                <c:pt idx="956">
                  <c:v>58.760000000000012</c:v>
                </c:pt>
                <c:pt idx="957">
                  <c:v>58.77</c:v>
                </c:pt>
                <c:pt idx="958">
                  <c:v>58.78</c:v>
                </c:pt>
                <c:pt idx="959">
                  <c:v>58.790000000000013</c:v>
                </c:pt>
                <c:pt idx="960">
                  <c:v>58.8</c:v>
                </c:pt>
                <c:pt idx="961">
                  <c:v>58.809999999999995</c:v>
                </c:pt>
                <c:pt idx="962">
                  <c:v>58.82</c:v>
                </c:pt>
                <c:pt idx="963">
                  <c:v>58.83</c:v>
                </c:pt>
                <c:pt idx="964">
                  <c:v>58.839999999999996</c:v>
                </c:pt>
                <c:pt idx="965">
                  <c:v>58.849999999999994</c:v>
                </c:pt>
                <c:pt idx="966">
                  <c:v>58.86</c:v>
                </c:pt>
                <c:pt idx="967">
                  <c:v>58.87</c:v>
                </c:pt>
                <c:pt idx="968">
                  <c:v>58.879999999999995</c:v>
                </c:pt>
                <c:pt idx="969">
                  <c:v>58.89</c:v>
                </c:pt>
                <c:pt idx="970">
                  <c:v>58.9</c:v>
                </c:pt>
                <c:pt idx="971">
                  <c:v>58.91</c:v>
                </c:pt>
                <c:pt idx="972">
                  <c:v>58.92</c:v>
                </c:pt>
                <c:pt idx="973">
                  <c:v>58.93</c:v>
                </c:pt>
                <c:pt idx="974">
                  <c:v>58.94</c:v>
                </c:pt>
                <c:pt idx="975">
                  <c:v>58.949999999999996</c:v>
                </c:pt>
                <c:pt idx="976">
                  <c:v>58.96</c:v>
                </c:pt>
                <c:pt idx="977">
                  <c:v>58.97</c:v>
                </c:pt>
                <c:pt idx="978">
                  <c:v>58.98</c:v>
                </c:pt>
                <c:pt idx="979">
                  <c:v>58.99</c:v>
                </c:pt>
                <c:pt idx="980">
                  <c:v>59</c:v>
                </c:pt>
                <c:pt idx="981">
                  <c:v>59.01</c:v>
                </c:pt>
                <c:pt idx="982">
                  <c:v>59.02</c:v>
                </c:pt>
                <c:pt idx="983">
                  <c:v>59.03</c:v>
                </c:pt>
                <c:pt idx="984">
                  <c:v>59.04</c:v>
                </c:pt>
                <c:pt idx="985">
                  <c:v>59.05</c:v>
                </c:pt>
                <c:pt idx="986">
                  <c:v>59.06</c:v>
                </c:pt>
                <c:pt idx="987">
                  <c:v>59.07</c:v>
                </c:pt>
                <c:pt idx="988">
                  <c:v>59.08</c:v>
                </c:pt>
                <c:pt idx="989">
                  <c:v>59.09</c:v>
                </c:pt>
                <c:pt idx="990">
                  <c:v>59.1</c:v>
                </c:pt>
                <c:pt idx="991">
                  <c:v>59.11</c:v>
                </c:pt>
                <c:pt idx="992">
                  <c:v>59.120000000000012</c:v>
                </c:pt>
                <c:pt idx="993">
                  <c:v>59.13</c:v>
                </c:pt>
                <c:pt idx="994">
                  <c:v>59.14</c:v>
                </c:pt>
                <c:pt idx="995">
                  <c:v>59.15</c:v>
                </c:pt>
                <c:pt idx="996">
                  <c:v>59.160000000000011</c:v>
                </c:pt>
                <c:pt idx="997">
                  <c:v>59.17</c:v>
                </c:pt>
                <c:pt idx="998">
                  <c:v>59.18</c:v>
                </c:pt>
                <c:pt idx="999">
                  <c:v>59.190000000000012</c:v>
                </c:pt>
                <c:pt idx="1000">
                  <c:v>59.2</c:v>
                </c:pt>
                <c:pt idx="1001">
                  <c:v>59.21</c:v>
                </c:pt>
                <c:pt idx="1002">
                  <c:v>59.220000000000013</c:v>
                </c:pt>
                <c:pt idx="1003">
                  <c:v>59.230000000000011</c:v>
                </c:pt>
                <c:pt idx="1004">
                  <c:v>59.24</c:v>
                </c:pt>
                <c:pt idx="1005">
                  <c:v>59.25</c:v>
                </c:pt>
                <c:pt idx="1006">
                  <c:v>59.260000000000012</c:v>
                </c:pt>
                <c:pt idx="1007">
                  <c:v>59.27</c:v>
                </c:pt>
                <c:pt idx="1008">
                  <c:v>59.28</c:v>
                </c:pt>
                <c:pt idx="1009">
                  <c:v>59.290000000000013</c:v>
                </c:pt>
                <c:pt idx="1010">
                  <c:v>59.3</c:v>
                </c:pt>
                <c:pt idx="1011">
                  <c:v>59.309999999999995</c:v>
                </c:pt>
                <c:pt idx="1012">
                  <c:v>59.32</c:v>
                </c:pt>
                <c:pt idx="1013">
                  <c:v>59.33</c:v>
                </c:pt>
                <c:pt idx="1014">
                  <c:v>59.339999999999996</c:v>
                </c:pt>
                <c:pt idx="1015">
                  <c:v>59.349999999999994</c:v>
                </c:pt>
                <c:pt idx="1016">
                  <c:v>59.36</c:v>
                </c:pt>
                <c:pt idx="1017">
                  <c:v>59.37</c:v>
                </c:pt>
                <c:pt idx="1018">
                  <c:v>59.379999999999995</c:v>
                </c:pt>
                <c:pt idx="1019">
                  <c:v>59.39</c:v>
                </c:pt>
                <c:pt idx="1020">
                  <c:v>59.4</c:v>
                </c:pt>
                <c:pt idx="1021">
                  <c:v>59.41</c:v>
                </c:pt>
                <c:pt idx="1022">
                  <c:v>59.42</c:v>
                </c:pt>
                <c:pt idx="1023">
                  <c:v>59.43</c:v>
                </c:pt>
                <c:pt idx="1024">
                  <c:v>59.44</c:v>
                </c:pt>
                <c:pt idx="1025">
                  <c:v>59.449999999999996</c:v>
                </c:pt>
                <c:pt idx="1026">
                  <c:v>59.46</c:v>
                </c:pt>
                <c:pt idx="1027">
                  <c:v>59.47</c:v>
                </c:pt>
                <c:pt idx="1028">
                  <c:v>59.48</c:v>
                </c:pt>
                <c:pt idx="1029">
                  <c:v>59.49</c:v>
                </c:pt>
                <c:pt idx="1030">
                  <c:v>59.5</c:v>
                </c:pt>
                <c:pt idx="1031">
                  <c:v>59.51</c:v>
                </c:pt>
                <c:pt idx="1032">
                  <c:v>59.52</c:v>
                </c:pt>
                <c:pt idx="1033">
                  <c:v>59.53</c:v>
                </c:pt>
                <c:pt idx="1034">
                  <c:v>59.54</c:v>
                </c:pt>
                <c:pt idx="1035">
                  <c:v>59.55</c:v>
                </c:pt>
                <c:pt idx="1036">
                  <c:v>59.56</c:v>
                </c:pt>
                <c:pt idx="1037">
                  <c:v>59.57</c:v>
                </c:pt>
                <c:pt idx="1038">
                  <c:v>59.58</c:v>
                </c:pt>
                <c:pt idx="1039">
                  <c:v>59.59</c:v>
                </c:pt>
                <c:pt idx="1040">
                  <c:v>59.6</c:v>
                </c:pt>
                <c:pt idx="1041">
                  <c:v>59.61</c:v>
                </c:pt>
                <c:pt idx="1042">
                  <c:v>59.620000000000012</c:v>
                </c:pt>
                <c:pt idx="1043">
                  <c:v>59.63</c:v>
                </c:pt>
                <c:pt idx="1044">
                  <c:v>59.64</c:v>
                </c:pt>
                <c:pt idx="1045">
                  <c:v>59.65</c:v>
                </c:pt>
                <c:pt idx="1046">
                  <c:v>59.660000000000011</c:v>
                </c:pt>
                <c:pt idx="1047">
                  <c:v>59.67</c:v>
                </c:pt>
                <c:pt idx="1048">
                  <c:v>59.68</c:v>
                </c:pt>
                <c:pt idx="1049">
                  <c:v>59.690000000000012</c:v>
                </c:pt>
                <c:pt idx="1050">
                  <c:v>59.7</c:v>
                </c:pt>
                <c:pt idx="1051">
                  <c:v>59.71</c:v>
                </c:pt>
                <c:pt idx="1052">
                  <c:v>59.720000000000013</c:v>
                </c:pt>
                <c:pt idx="1053">
                  <c:v>59.730000000000011</c:v>
                </c:pt>
                <c:pt idx="1054">
                  <c:v>59.74</c:v>
                </c:pt>
                <c:pt idx="1055">
                  <c:v>59.75</c:v>
                </c:pt>
                <c:pt idx="1056">
                  <c:v>59.760000000000012</c:v>
                </c:pt>
                <c:pt idx="1057">
                  <c:v>59.77</c:v>
                </c:pt>
                <c:pt idx="1058">
                  <c:v>59.78</c:v>
                </c:pt>
                <c:pt idx="1059">
                  <c:v>59.790000000000013</c:v>
                </c:pt>
                <c:pt idx="1060">
                  <c:v>59.8</c:v>
                </c:pt>
                <c:pt idx="1061">
                  <c:v>59.809999999999995</c:v>
                </c:pt>
                <c:pt idx="1062">
                  <c:v>59.82</c:v>
                </c:pt>
                <c:pt idx="1063">
                  <c:v>59.83</c:v>
                </c:pt>
                <c:pt idx="1064">
                  <c:v>59.839999999999996</c:v>
                </c:pt>
                <c:pt idx="1065">
                  <c:v>59.849999999999994</c:v>
                </c:pt>
                <c:pt idx="1066">
                  <c:v>59.86</c:v>
                </c:pt>
                <c:pt idx="1067">
                  <c:v>59.87</c:v>
                </c:pt>
                <c:pt idx="1068">
                  <c:v>59.879999999999995</c:v>
                </c:pt>
                <c:pt idx="1069">
                  <c:v>59.89</c:v>
                </c:pt>
                <c:pt idx="1070">
                  <c:v>59.9</c:v>
                </c:pt>
                <c:pt idx="1071">
                  <c:v>59.91</c:v>
                </c:pt>
                <c:pt idx="1072">
                  <c:v>59.92</c:v>
                </c:pt>
                <c:pt idx="1073">
                  <c:v>59.93</c:v>
                </c:pt>
                <c:pt idx="1074">
                  <c:v>59.94</c:v>
                </c:pt>
                <c:pt idx="1075">
                  <c:v>59.949999999999996</c:v>
                </c:pt>
                <c:pt idx="1076">
                  <c:v>59.96</c:v>
                </c:pt>
                <c:pt idx="1077">
                  <c:v>59.97</c:v>
                </c:pt>
                <c:pt idx="1078">
                  <c:v>59.98</c:v>
                </c:pt>
                <c:pt idx="1079">
                  <c:v>59.99</c:v>
                </c:pt>
                <c:pt idx="1080">
                  <c:v>60</c:v>
                </c:pt>
                <c:pt idx="1081">
                  <c:v>60.01</c:v>
                </c:pt>
                <c:pt idx="1082">
                  <c:v>60.02</c:v>
                </c:pt>
                <c:pt idx="1083">
                  <c:v>60.03</c:v>
                </c:pt>
                <c:pt idx="1084">
                  <c:v>60.04</c:v>
                </c:pt>
                <c:pt idx="1085">
                  <c:v>60.05</c:v>
                </c:pt>
                <c:pt idx="1086">
                  <c:v>60.06</c:v>
                </c:pt>
                <c:pt idx="1087">
                  <c:v>60.07</c:v>
                </c:pt>
                <c:pt idx="1088">
                  <c:v>60.08</c:v>
                </c:pt>
                <c:pt idx="1089">
                  <c:v>60.09</c:v>
                </c:pt>
                <c:pt idx="1090">
                  <c:v>60.1</c:v>
                </c:pt>
                <c:pt idx="1091">
                  <c:v>60.11</c:v>
                </c:pt>
                <c:pt idx="1092">
                  <c:v>60.120000000000012</c:v>
                </c:pt>
                <c:pt idx="1093">
                  <c:v>60.13</c:v>
                </c:pt>
                <c:pt idx="1094">
                  <c:v>60.14</c:v>
                </c:pt>
                <c:pt idx="1095">
                  <c:v>60.15</c:v>
                </c:pt>
                <c:pt idx="1096">
                  <c:v>60.160000000000011</c:v>
                </c:pt>
                <c:pt idx="1097">
                  <c:v>60.17</c:v>
                </c:pt>
                <c:pt idx="1098">
                  <c:v>60.18</c:v>
                </c:pt>
                <c:pt idx="1099">
                  <c:v>60.190000000000012</c:v>
                </c:pt>
                <c:pt idx="1100">
                  <c:v>60.2</c:v>
                </c:pt>
                <c:pt idx="1101">
                  <c:v>60.21</c:v>
                </c:pt>
                <c:pt idx="1102">
                  <c:v>60.220000000000013</c:v>
                </c:pt>
                <c:pt idx="1103">
                  <c:v>60.230000000000011</c:v>
                </c:pt>
                <c:pt idx="1104">
                  <c:v>60.24</c:v>
                </c:pt>
                <c:pt idx="1105">
                  <c:v>60.25</c:v>
                </c:pt>
                <c:pt idx="1106">
                  <c:v>60.260000000000012</c:v>
                </c:pt>
                <c:pt idx="1107">
                  <c:v>60.27</c:v>
                </c:pt>
                <c:pt idx="1108">
                  <c:v>60.28</c:v>
                </c:pt>
                <c:pt idx="1109">
                  <c:v>60.290000000000013</c:v>
                </c:pt>
                <c:pt idx="1110">
                  <c:v>60.3</c:v>
                </c:pt>
                <c:pt idx="1111">
                  <c:v>60.309999999999995</c:v>
                </c:pt>
                <c:pt idx="1112">
                  <c:v>60.32</c:v>
                </c:pt>
                <c:pt idx="1113">
                  <c:v>60.33</c:v>
                </c:pt>
                <c:pt idx="1114">
                  <c:v>60.339999999999996</c:v>
                </c:pt>
                <c:pt idx="1115">
                  <c:v>60.349999999999994</c:v>
                </c:pt>
                <c:pt idx="1116">
                  <c:v>60.36</c:v>
                </c:pt>
                <c:pt idx="1117">
                  <c:v>60.37</c:v>
                </c:pt>
                <c:pt idx="1118">
                  <c:v>60.379999999999995</c:v>
                </c:pt>
                <c:pt idx="1119">
                  <c:v>60.39</c:v>
                </c:pt>
                <c:pt idx="1120">
                  <c:v>60.4</c:v>
                </c:pt>
                <c:pt idx="1121">
                  <c:v>60.41</c:v>
                </c:pt>
                <c:pt idx="1122">
                  <c:v>60.42</c:v>
                </c:pt>
                <c:pt idx="1123">
                  <c:v>60.43</c:v>
                </c:pt>
                <c:pt idx="1124">
                  <c:v>60.44</c:v>
                </c:pt>
                <c:pt idx="1125">
                  <c:v>60.449999999999996</c:v>
                </c:pt>
                <c:pt idx="1126">
                  <c:v>60.46</c:v>
                </c:pt>
                <c:pt idx="1127">
                  <c:v>60.47</c:v>
                </c:pt>
                <c:pt idx="1128">
                  <c:v>60.48</c:v>
                </c:pt>
                <c:pt idx="1129">
                  <c:v>60.49</c:v>
                </c:pt>
                <c:pt idx="1130">
                  <c:v>60.5</c:v>
                </c:pt>
                <c:pt idx="1131">
                  <c:v>60.51</c:v>
                </c:pt>
                <c:pt idx="1132">
                  <c:v>60.52</c:v>
                </c:pt>
                <c:pt idx="1133">
                  <c:v>60.53</c:v>
                </c:pt>
                <c:pt idx="1134">
                  <c:v>60.54</c:v>
                </c:pt>
                <c:pt idx="1135">
                  <c:v>60.55</c:v>
                </c:pt>
                <c:pt idx="1136">
                  <c:v>60.56</c:v>
                </c:pt>
                <c:pt idx="1137">
                  <c:v>60.57</c:v>
                </c:pt>
                <c:pt idx="1138">
                  <c:v>60.58</c:v>
                </c:pt>
                <c:pt idx="1139">
                  <c:v>60.59</c:v>
                </c:pt>
                <c:pt idx="1140">
                  <c:v>60.6</c:v>
                </c:pt>
                <c:pt idx="1141">
                  <c:v>60.61</c:v>
                </c:pt>
                <c:pt idx="1142">
                  <c:v>60.620000000000012</c:v>
                </c:pt>
                <c:pt idx="1143">
                  <c:v>60.63</c:v>
                </c:pt>
                <c:pt idx="1144">
                  <c:v>60.64</c:v>
                </c:pt>
                <c:pt idx="1145">
                  <c:v>60.65</c:v>
                </c:pt>
                <c:pt idx="1146">
                  <c:v>60.660000000000011</c:v>
                </c:pt>
                <c:pt idx="1147">
                  <c:v>60.67</c:v>
                </c:pt>
                <c:pt idx="1148">
                  <c:v>60.68</c:v>
                </c:pt>
                <c:pt idx="1149">
                  <c:v>60.690000000000012</c:v>
                </c:pt>
                <c:pt idx="1150">
                  <c:v>60.7</c:v>
                </c:pt>
                <c:pt idx="1151">
                  <c:v>60.71</c:v>
                </c:pt>
                <c:pt idx="1152">
                  <c:v>60.720000000000013</c:v>
                </c:pt>
                <c:pt idx="1153">
                  <c:v>60.730000000000011</c:v>
                </c:pt>
                <c:pt idx="1154">
                  <c:v>60.74</c:v>
                </c:pt>
                <c:pt idx="1155">
                  <c:v>60.75</c:v>
                </c:pt>
                <c:pt idx="1156">
                  <c:v>60.760000000000012</c:v>
                </c:pt>
                <c:pt idx="1157">
                  <c:v>60.77</c:v>
                </c:pt>
                <c:pt idx="1158">
                  <c:v>60.78</c:v>
                </c:pt>
                <c:pt idx="1159">
                  <c:v>60.790000000000013</c:v>
                </c:pt>
                <c:pt idx="1160">
                  <c:v>60.8</c:v>
                </c:pt>
                <c:pt idx="1161">
                  <c:v>60.809999999999995</c:v>
                </c:pt>
                <c:pt idx="1162">
                  <c:v>60.82</c:v>
                </c:pt>
                <c:pt idx="1163">
                  <c:v>60.83</c:v>
                </c:pt>
                <c:pt idx="1164">
                  <c:v>60.839999999999996</c:v>
                </c:pt>
                <c:pt idx="1165">
                  <c:v>60.849999999999994</c:v>
                </c:pt>
                <c:pt idx="1166">
                  <c:v>60.86</c:v>
                </c:pt>
                <c:pt idx="1167">
                  <c:v>60.87</c:v>
                </c:pt>
                <c:pt idx="1168">
                  <c:v>60.879999999999995</c:v>
                </c:pt>
                <c:pt idx="1169">
                  <c:v>60.89</c:v>
                </c:pt>
                <c:pt idx="1170">
                  <c:v>60.9</c:v>
                </c:pt>
                <c:pt idx="1171">
                  <c:v>60.91</c:v>
                </c:pt>
                <c:pt idx="1172">
                  <c:v>60.92</c:v>
                </c:pt>
                <c:pt idx="1173">
                  <c:v>60.93</c:v>
                </c:pt>
                <c:pt idx="1174">
                  <c:v>60.94</c:v>
                </c:pt>
                <c:pt idx="1175">
                  <c:v>60.949999999999996</c:v>
                </c:pt>
                <c:pt idx="1176">
                  <c:v>60.96</c:v>
                </c:pt>
                <c:pt idx="1177">
                  <c:v>60.97</c:v>
                </c:pt>
                <c:pt idx="1178">
                  <c:v>60.98</c:v>
                </c:pt>
                <c:pt idx="1179">
                  <c:v>60.99</c:v>
                </c:pt>
                <c:pt idx="1180">
                  <c:v>61</c:v>
                </c:pt>
                <c:pt idx="1181">
                  <c:v>61.01</c:v>
                </c:pt>
                <c:pt idx="1182">
                  <c:v>61.02</c:v>
                </c:pt>
                <c:pt idx="1183">
                  <c:v>61.03</c:v>
                </c:pt>
                <c:pt idx="1184">
                  <c:v>61.04</c:v>
                </c:pt>
                <c:pt idx="1185">
                  <c:v>61.05</c:v>
                </c:pt>
                <c:pt idx="1186">
                  <c:v>61.06</c:v>
                </c:pt>
                <c:pt idx="1187">
                  <c:v>61.07</c:v>
                </c:pt>
                <c:pt idx="1188">
                  <c:v>61.08</c:v>
                </c:pt>
                <c:pt idx="1189">
                  <c:v>61.09</c:v>
                </c:pt>
                <c:pt idx="1190">
                  <c:v>61.1</c:v>
                </c:pt>
                <c:pt idx="1191">
                  <c:v>61.11</c:v>
                </c:pt>
                <c:pt idx="1192">
                  <c:v>61.120000000000012</c:v>
                </c:pt>
                <c:pt idx="1193">
                  <c:v>61.13</c:v>
                </c:pt>
                <c:pt idx="1194">
                  <c:v>61.14</c:v>
                </c:pt>
                <c:pt idx="1195">
                  <c:v>61.15</c:v>
                </c:pt>
                <c:pt idx="1196">
                  <c:v>61.160000000000011</c:v>
                </c:pt>
                <c:pt idx="1197">
                  <c:v>61.17</c:v>
                </c:pt>
                <c:pt idx="1198">
                  <c:v>61.18</c:v>
                </c:pt>
                <c:pt idx="1199">
                  <c:v>61.190000000000012</c:v>
                </c:pt>
                <c:pt idx="1200">
                  <c:v>61.2</c:v>
                </c:pt>
                <c:pt idx="1201">
                  <c:v>61.21</c:v>
                </c:pt>
                <c:pt idx="1202">
                  <c:v>61.220000000000013</c:v>
                </c:pt>
                <c:pt idx="1203">
                  <c:v>61.230000000000011</c:v>
                </c:pt>
                <c:pt idx="1204">
                  <c:v>61.24</c:v>
                </c:pt>
                <c:pt idx="1205">
                  <c:v>61.25</c:v>
                </c:pt>
                <c:pt idx="1206">
                  <c:v>61.260000000000012</c:v>
                </c:pt>
                <c:pt idx="1207">
                  <c:v>61.27</c:v>
                </c:pt>
                <c:pt idx="1208">
                  <c:v>61.28</c:v>
                </c:pt>
                <c:pt idx="1209">
                  <c:v>61.290000000000013</c:v>
                </c:pt>
                <c:pt idx="1210">
                  <c:v>61.3</c:v>
                </c:pt>
                <c:pt idx="1211">
                  <c:v>61.309999999999995</c:v>
                </c:pt>
                <c:pt idx="1212">
                  <c:v>61.32</c:v>
                </c:pt>
                <c:pt idx="1213">
                  <c:v>61.33</c:v>
                </c:pt>
                <c:pt idx="1214">
                  <c:v>61.339999999999996</c:v>
                </c:pt>
                <c:pt idx="1215">
                  <c:v>61.349999999999994</c:v>
                </c:pt>
                <c:pt idx="1216">
                  <c:v>61.36</c:v>
                </c:pt>
                <c:pt idx="1217">
                  <c:v>61.37</c:v>
                </c:pt>
                <c:pt idx="1218">
                  <c:v>61.379999999999995</c:v>
                </c:pt>
                <c:pt idx="1219">
                  <c:v>61.39</c:v>
                </c:pt>
                <c:pt idx="1220">
                  <c:v>61.4</c:v>
                </c:pt>
                <c:pt idx="1221">
                  <c:v>61.41</c:v>
                </c:pt>
                <c:pt idx="1222">
                  <c:v>61.42</c:v>
                </c:pt>
                <c:pt idx="1223">
                  <c:v>61.43</c:v>
                </c:pt>
                <c:pt idx="1224">
                  <c:v>61.44</c:v>
                </c:pt>
                <c:pt idx="1225">
                  <c:v>61.449999999999996</c:v>
                </c:pt>
                <c:pt idx="1226">
                  <c:v>61.46</c:v>
                </c:pt>
                <c:pt idx="1227">
                  <c:v>61.47</c:v>
                </c:pt>
                <c:pt idx="1228">
                  <c:v>61.48</c:v>
                </c:pt>
                <c:pt idx="1229">
                  <c:v>61.49</c:v>
                </c:pt>
                <c:pt idx="1230">
                  <c:v>61.5</c:v>
                </c:pt>
                <c:pt idx="1231">
                  <c:v>61.51</c:v>
                </c:pt>
                <c:pt idx="1232">
                  <c:v>61.52</c:v>
                </c:pt>
                <c:pt idx="1233">
                  <c:v>61.53</c:v>
                </c:pt>
                <c:pt idx="1234">
                  <c:v>61.54</c:v>
                </c:pt>
                <c:pt idx="1235">
                  <c:v>61.55</c:v>
                </c:pt>
                <c:pt idx="1236">
                  <c:v>61.56</c:v>
                </c:pt>
                <c:pt idx="1237">
                  <c:v>61.57</c:v>
                </c:pt>
                <c:pt idx="1238">
                  <c:v>61.58</c:v>
                </c:pt>
                <c:pt idx="1239">
                  <c:v>61.59</c:v>
                </c:pt>
                <c:pt idx="1240">
                  <c:v>61.6</c:v>
                </c:pt>
                <c:pt idx="1241">
                  <c:v>61.61</c:v>
                </c:pt>
                <c:pt idx="1242">
                  <c:v>61.620000000000012</c:v>
                </c:pt>
                <c:pt idx="1243">
                  <c:v>61.63</c:v>
                </c:pt>
                <c:pt idx="1244">
                  <c:v>61.64</c:v>
                </c:pt>
                <c:pt idx="1245">
                  <c:v>61.65</c:v>
                </c:pt>
                <c:pt idx="1246">
                  <c:v>61.660000000000011</c:v>
                </c:pt>
                <c:pt idx="1247">
                  <c:v>61.67</c:v>
                </c:pt>
                <c:pt idx="1248">
                  <c:v>61.68</c:v>
                </c:pt>
                <c:pt idx="1249">
                  <c:v>61.690000000000012</c:v>
                </c:pt>
                <c:pt idx="1250">
                  <c:v>61.7</c:v>
                </c:pt>
                <c:pt idx="1251">
                  <c:v>61.71</c:v>
                </c:pt>
                <c:pt idx="1252">
                  <c:v>61.720000000000013</c:v>
                </c:pt>
                <c:pt idx="1253">
                  <c:v>61.730000000000011</c:v>
                </c:pt>
                <c:pt idx="1254">
                  <c:v>61.74</c:v>
                </c:pt>
                <c:pt idx="1255">
                  <c:v>61.75</c:v>
                </c:pt>
                <c:pt idx="1256">
                  <c:v>61.760000000000012</c:v>
                </c:pt>
                <c:pt idx="1257">
                  <c:v>61.77</c:v>
                </c:pt>
                <c:pt idx="1258">
                  <c:v>61.78</c:v>
                </c:pt>
                <c:pt idx="1259">
                  <c:v>61.790000000000013</c:v>
                </c:pt>
                <c:pt idx="1260">
                  <c:v>61.8</c:v>
                </c:pt>
                <c:pt idx="1261">
                  <c:v>61.809999999999995</c:v>
                </c:pt>
                <c:pt idx="1262">
                  <c:v>61.82</c:v>
                </c:pt>
                <c:pt idx="1263">
                  <c:v>61.83</c:v>
                </c:pt>
                <c:pt idx="1264">
                  <c:v>61.839999999999996</c:v>
                </c:pt>
                <c:pt idx="1265">
                  <c:v>61.849999999999994</c:v>
                </c:pt>
                <c:pt idx="1266">
                  <c:v>61.86</c:v>
                </c:pt>
                <c:pt idx="1267">
                  <c:v>61.87</c:v>
                </c:pt>
                <c:pt idx="1268">
                  <c:v>61.879999999999995</c:v>
                </c:pt>
                <c:pt idx="1269">
                  <c:v>61.89</c:v>
                </c:pt>
                <c:pt idx="1270">
                  <c:v>61.9</c:v>
                </c:pt>
                <c:pt idx="1271">
                  <c:v>61.91</c:v>
                </c:pt>
                <c:pt idx="1272">
                  <c:v>61.92</c:v>
                </c:pt>
                <c:pt idx="1273">
                  <c:v>61.93</c:v>
                </c:pt>
                <c:pt idx="1274">
                  <c:v>61.94</c:v>
                </c:pt>
                <c:pt idx="1275">
                  <c:v>61.949999999999996</c:v>
                </c:pt>
                <c:pt idx="1276">
                  <c:v>61.96</c:v>
                </c:pt>
                <c:pt idx="1277">
                  <c:v>61.97</c:v>
                </c:pt>
                <c:pt idx="1278">
                  <c:v>61.98</c:v>
                </c:pt>
                <c:pt idx="1279">
                  <c:v>61.99</c:v>
                </c:pt>
                <c:pt idx="1280">
                  <c:v>62</c:v>
                </c:pt>
                <c:pt idx="1281">
                  <c:v>62.01</c:v>
                </c:pt>
                <c:pt idx="1282">
                  <c:v>62.02</c:v>
                </c:pt>
                <c:pt idx="1283">
                  <c:v>62.03</c:v>
                </c:pt>
                <c:pt idx="1284">
                  <c:v>62.04</c:v>
                </c:pt>
                <c:pt idx="1285">
                  <c:v>62.05</c:v>
                </c:pt>
                <c:pt idx="1286">
                  <c:v>62.06</c:v>
                </c:pt>
                <c:pt idx="1287">
                  <c:v>62.07</c:v>
                </c:pt>
                <c:pt idx="1288">
                  <c:v>62.08</c:v>
                </c:pt>
                <c:pt idx="1289">
                  <c:v>62.09</c:v>
                </c:pt>
                <c:pt idx="1290">
                  <c:v>62.1</c:v>
                </c:pt>
                <c:pt idx="1291">
                  <c:v>62.11</c:v>
                </c:pt>
                <c:pt idx="1292">
                  <c:v>62.120000000000012</c:v>
                </c:pt>
                <c:pt idx="1293">
                  <c:v>62.13</c:v>
                </c:pt>
                <c:pt idx="1294">
                  <c:v>62.14</c:v>
                </c:pt>
                <c:pt idx="1295">
                  <c:v>62.15</c:v>
                </c:pt>
                <c:pt idx="1296">
                  <c:v>62.160000000000011</c:v>
                </c:pt>
                <c:pt idx="1297">
                  <c:v>62.17</c:v>
                </c:pt>
                <c:pt idx="1298">
                  <c:v>62.18</c:v>
                </c:pt>
                <c:pt idx="1299">
                  <c:v>62.190000000000012</c:v>
                </c:pt>
                <c:pt idx="1300">
                  <c:v>62.2</c:v>
                </c:pt>
                <c:pt idx="1301">
                  <c:v>62.21</c:v>
                </c:pt>
                <c:pt idx="1302">
                  <c:v>62.220000000000013</c:v>
                </c:pt>
                <c:pt idx="1303">
                  <c:v>62.230000000000011</c:v>
                </c:pt>
                <c:pt idx="1304">
                  <c:v>62.24</c:v>
                </c:pt>
                <c:pt idx="1305">
                  <c:v>62.25</c:v>
                </c:pt>
                <c:pt idx="1306">
                  <c:v>62.260000000000012</c:v>
                </c:pt>
                <c:pt idx="1307">
                  <c:v>62.27</c:v>
                </c:pt>
                <c:pt idx="1308">
                  <c:v>62.28</c:v>
                </c:pt>
                <c:pt idx="1309">
                  <c:v>62.290000000000013</c:v>
                </c:pt>
                <c:pt idx="1310">
                  <c:v>62.3</c:v>
                </c:pt>
                <c:pt idx="1311">
                  <c:v>62.309999999999995</c:v>
                </c:pt>
                <c:pt idx="1312">
                  <c:v>62.32</c:v>
                </c:pt>
                <c:pt idx="1313">
                  <c:v>62.33</c:v>
                </c:pt>
                <c:pt idx="1314">
                  <c:v>62.339999999999996</c:v>
                </c:pt>
                <c:pt idx="1315">
                  <c:v>62.349999999999994</c:v>
                </c:pt>
                <c:pt idx="1316">
                  <c:v>62.36</c:v>
                </c:pt>
                <c:pt idx="1317">
                  <c:v>62.37</c:v>
                </c:pt>
                <c:pt idx="1318">
                  <c:v>62.379999999999995</c:v>
                </c:pt>
                <c:pt idx="1319">
                  <c:v>62.39</c:v>
                </c:pt>
                <c:pt idx="1320">
                  <c:v>62.4</c:v>
                </c:pt>
                <c:pt idx="1321">
                  <c:v>62.41</c:v>
                </c:pt>
                <c:pt idx="1322">
                  <c:v>62.42</c:v>
                </c:pt>
                <c:pt idx="1323">
                  <c:v>62.43</c:v>
                </c:pt>
                <c:pt idx="1324">
                  <c:v>62.44</c:v>
                </c:pt>
                <c:pt idx="1325">
                  <c:v>62.449999999999996</c:v>
                </c:pt>
                <c:pt idx="1326">
                  <c:v>62.46</c:v>
                </c:pt>
                <c:pt idx="1327">
                  <c:v>62.47</c:v>
                </c:pt>
                <c:pt idx="1328">
                  <c:v>62.48</c:v>
                </c:pt>
                <c:pt idx="1329">
                  <c:v>62.49</c:v>
                </c:pt>
                <c:pt idx="1330">
                  <c:v>62.5</c:v>
                </c:pt>
                <c:pt idx="1331">
                  <c:v>62.51</c:v>
                </c:pt>
                <c:pt idx="1332">
                  <c:v>62.52</c:v>
                </c:pt>
                <c:pt idx="1333">
                  <c:v>62.53</c:v>
                </c:pt>
                <c:pt idx="1334">
                  <c:v>62.54</c:v>
                </c:pt>
                <c:pt idx="1335">
                  <c:v>62.55</c:v>
                </c:pt>
                <c:pt idx="1336">
                  <c:v>62.56</c:v>
                </c:pt>
                <c:pt idx="1337">
                  <c:v>62.57</c:v>
                </c:pt>
                <c:pt idx="1338">
                  <c:v>62.58</c:v>
                </c:pt>
                <c:pt idx="1339">
                  <c:v>62.59</c:v>
                </c:pt>
                <c:pt idx="1340">
                  <c:v>62.6</c:v>
                </c:pt>
                <c:pt idx="1341">
                  <c:v>62.61</c:v>
                </c:pt>
                <c:pt idx="1342">
                  <c:v>62.620000000000012</c:v>
                </c:pt>
                <c:pt idx="1343">
                  <c:v>62.63</c:v>
                </c:pt>
                <c:pt idx="1344">
                  <c:v>62.64</c:v>
                </c:pt>
                <c:pt idx="1345">
                  <c:v>62.65</c:v>
                </c:pt>
                <c:pt idx="1346">
                  <c:v>62.660000000000011</c:v>
                </c:pt>
                <c:pt idx="1347">
                  <c:v>62.67</c:v>
                </c:pt>
                <c:pt idx="1348">
                  <c:v>62.68</c:v>
                </c:pt>
                <c:pt idx="1349">
                  <c:v>62.690000000000012</c:v>
                </c:pt>
                <c:pt idx="1350">
                  <c:v>62.7</c:v>
                </c:pt>
                <c:pt idx="1351">
                  <c:v>62.71</c:v>
                </c:pt>
                <c:pt idx="1352">
                  <c:v>62.720000000000013</c:v>
                </c:pt>
                <c:pt idx="1353">
                  <c:v>62.730000000000011</c:v>
                </c:pt>
                <c:pt idx="1354">
                  <c:v>62.74</c:v>
                </c:pt>
                <c:pt idx="1355">
                  <c:v>62.75</c:v>
                </c:pt>
                <c:pt idx="1356">
                  <c:v>62.760000000000012</c:v>
                </c:pt>
                <c:pt idx="1357">
                  <c:v>62.77</c:v>
                </c:pt>
                <c:pt idx="1358">
                  <c:v>62.78</c:v>
                </c:pt>
                <c:pt idx="1359">
                  <c:v>62.790000000000013</c:v>
                </c:pt>
                <c:pt idx="1360">
                  <c:v>62.8</c:v>
                </c:pt>
                <c:pt idx="1361">
                  <c:v>62.809999999999995</c:v>
                </c:pt>
                <c:pt idx="1362">
                  <c:v>62.82</c:v>
                </c:pt>
                <c:pt idx="1363">
                  <c:v>62.83</c:v>
                </c:pt>
                <c:pt idx="1364">
                  <c:v>62.839999999999996</c:v>
                </c:pt>
                <c:pt idx="1365">
                  <c:v>62.849999999999994</c:v>
                </c:pt>
                <c:pt idx="1366">
                  <c:v>62.86</c:v>
                </c:pt>
                <c:pt idx="1367">
                  <c:v>62.87</c:v>
                </c:pt>
                <c:pt idx="1368">
                  <c:v>62.879999999999995</c:v>
                </c:pt>
                <c:pt idx="1369">
                  <c:v>62.89</c:v>
                </c:pt>
                <c:pt idx="1370">
                  <c:v>62.9</c:v>
                </c:pt>
                <c:pt idx="1371">
                  <c:v>62.91</c:v>
                </c:pt>
                <c:pt idx="1372">
                  <c:v>62.92</c:v>
                </c:pt>
                <c:pt idx="1373">
                  <c:v>62.93</c:v>
                </c:pt>
                <c:pt idx="1374">
                  <c:v>62.94</c:v>
                </c:pt>
                <c:pt idx="1375">
                  <c:v>62.949999999999996</c:v>
                </c:pt>
                <c:pt idx="1376">
                  <c:v>62.96</c:v>
                </c:pt>
                <c:pt idx="1377">
                  <c:v>62.97</c:v>
                </c:pt>
                <c:pt idx="1378">
                  <c:v>62.98</c:v>
                </c:pt>
                <c:pt idx="1379">
                  <c:v>62.99</c:v>
                </c:pt>
                <c:pt idx="1380">
                  <c:v>63</c:v>
                </c:pt>
                <c:pt idx="1381">
                  <c:v>63.01</c:v>
                </c:pt>
                <c:pt idx="1382">
                  <c:v>63.02</c:v>
                </c:pt>
                <c:pt idx="1383">
                  <c:v>63.03</c:v>
                </c:pt>
                <c:pt idx="1384">
                  <c:v>63.04</c:v>
                </c:pt>
                <c:pt idx="1385">
                  <c:v>63.05</c:v>
                </c:pt>
                <c:pt idx="1386">
                  <c:v>63.06</c:v>
                </c:pt>
                <c:pt idx="1387">
                  <c:v>63.07</c:v>
                </c:pt>
                <c:pt idx="1388">
                  <c:v>63.08</c:v>
                </c:pt>
                <c:pt idx="1389">
                  <c:v>63.09</c:v>
                </c:pt>
                <c:pt idx="1390">
                  <c:v>63.1</c:v>
                </c:pt>
                <c:pt idx="1391">
                  <c:v>63.11</c:v>
                </c:pt>
                <c:pt idx="1392">
                  <c:v>63.120000000000012</c:v>
                </c:pt>
                <c:pt idx="1393">
                  <c:v>63.13</c:v>
                </c:pt>
                <c:pt idx="1394">
                  <c:v>63.14</c:v>
                </c:pt>
                <c:pt idx="1395">
                  <c:v>63.15</c:v>
                </c:pt>
                <c:pt idx="1396">
                  <c:v>63.160000000000011</c:v>
                </c:pt>
                <c:pt idx="1397">
                  <c:v>63.17</c:v>
                </c:pt>
                <c:pt idx="1398">
                  <c:v>63.18</c:v>
                </c:pt>
                <c:pt idx="1399">
                  <c:v>63.190000000000012</c:v>
                </c:pt>
                <c:pt idx="1400">
                  <c:v>63.2</c:v>
                </c:pt>
                <c:pt idx="1401">
                  <c:v>63.21</c:v>
                </c:pt>
                <c:pt idx="1402">
                  <c:v>63.220000000000013</c:v>
                </c:pt>
                <c:pt idx="1403">
                  <c:v>63.230000000000011</c:v>
                </c:pt>
                <c:pt idx="1404">
                  <c:v>63.24</c:v>
                </c:pt>
                <c:pt idx="1405">
                  <c:v>63.25</c:v>
                </c:pt>
                <c:pt idx="1406">
                  <c:v>63.260000000000012</c:v>
                </c:pt>
                <c:pt idx="1407">
                  <c:v>63.27</c:v>
                </c:pt>
                <c:pt idx="1408">
                  <c:v>63.28</c:v>
                </c:pt>
                <c:pt idx="1409">
                  <c:v>63.290000000000013</c:v>
                </c:pt>
                <c:pt idx="1410">
                  <c:v>63.3</c:v>
                </c:pt>
                <c:pt idx="1411">
                  <c:v>63.309999999999995</c:v>
                </c:pt>
                <c:pt idx="1412">
                  <c:v>63.32</c:v>
                </c:pt>
                <c:pt idx="1413">
                  <c:v>63.33</c:v>
                </c:pt>
                <c:pt idx="1414">
                  <c:v>63.339999999999996</c:v>
                </c:pt>
                <c:pt idx="1415">
                  <c:v>63.349999999999994</c:v>
                </c:pt>
                <c:pt idx="1416">
                  <c:v>63.36</c:v>
                </c:pt>
                <c:pt idx="1417">
                  <c:v>63.37</c:v>
                </c:pt>
                <c:pt idx="1418">
                  <c:v>63.379999999999995</c:v>
                </c:pt>
                <c:pt idx="1419">
                  <c:v>63.39</c:v>
                </c:pt>
                <c:pt idx="1420">
                  <c:v>63.4</c:v>
                </c:pt>
                <c:pt idx="1421">
                  <c:v>63.41</c:v>
                </c:pt>
                <c:pt idx="1422">
                  <c:v>63.42</c:v>
                </c:pt>
                <c:pt idx="1423">
                  <c:v>63.43</c:v>
                </c:pt>
                <c:pt idx="1424">
                  <c:v>63.44</c:v>
                </c:pt>
                <c:pt idx="1425">
                  <c:v>63.449999999999996</c:v>
                </c:pt>
                <c:pt idx="1426">
                  <c:v>63.46</c:v>
                </c:pt>
                <c:pt idx="1427">
                  <c:v>63.47</c:v>
                </c:pt>
                <c:pt idx="1428">
                  <c:v>63.48</c:v>
                </c:pt>
                <c:pt idx="1429">
                  <c:v>63.49</c:v>
                </c:pt>
                <c:pt idx="1430">
                  <c:v>63.5</c:v>
                </c:pt>
                <c:pt idx="1431">
                  <c:v>63.51</c:v>
                </c:pt>
                <c:pt idx="1432">
                  <c:v>63.52</c:v>
                </c:pt>
                <c:pt idx="1433">
                  <c:v>63.53</c:v>
                </c:pt>
                <c:pt idx="1434">
                  <c:v>63.54</c:v>
                </c:pt>
                <c:pt idx="1435">
                  <c:v>63.55</c:v>
                </c:pt>
                <c:pt idx="1436">
                  <c:v>63.56</c:v>
                </c:pt>
                <c:pt idx="1437">
                  <c:v>63.57</c:v>
                </c:pt>
                <c:pt idx="1438">
                  <c:v>63.58</c:v>
                </c:pt>
                <c:pt idx="1439">
                  <c:v>63.59</c:v>
                </c:pt>
                <c:pt idx="1440">
                  <c:v>63.6</c:v>
                </c:pt>
                <c:pt idx="1441">
                  <c:v>63.61</c:v>
                </c:pt>
                <c:pt idx="1442">
                  <c:v>63.620000000000012</c:v>
                </c:pt>
                <c:pt idx="1443">
                  <c:v>63.63</c:v>
                </c:pt>
                <c:pt idx="1444">
                  <c:v>63.64</c:v>
                </c:pt>
                <c:pt idx="1445">
                  <c:v>63.65</c:v>
                </c:pt>
                <c:pt idx="1446">
                  <c:v>63.660000000000011</c:v>
                </c:pt>
                <c:pt idx="1447">
                  <c:v>63.67</c:v>
                </c:pt>
                <c:pt idx="1448">
                  <c:v>63.68</c:v>
                </c:pt>
                <c:pt idx="1449">
                  <c:v>63.690000000000012</c:v>
                </c:pt>
                <c:pt idx="1450">
                  <c:v>63.7</c:v>
                </c:pt>
                <c:pt idx="1451">
                  <c:v>63.71</c:v>
                </c:pt>
                <c:pt idx="1452">
                  <c:v>63.720000000000013</c:v>
                </c:pt>
                <c:pt idx="1453">
                  <c:v>63.730000000000011</c:v>
                </c:pt>
                <c:pt idx="1454">
                  <c:v>63.74</c:v>
                </c:pt>
                <c:pt idx="1455">
                  <c:v>63.75</c:v>
                </c:pt>
                <c:pt idx="1456">
                  <c:v>63.760000000000012</c:v>
                </c:pt>
                <c:pt idx="1457">
                  <c:v>63.77</c:v>
                </c:pt>
                <c:pt idx="1458">
                  <c:v>63.78</c:v>
                </c:pt>
                <c:pt idx="1459">
                  <c:v>63.790000000000013</c:v>
                </c:pt>
                <c:pt idx="1460">
                  <c:v>63.8</c:v>
                </c:pt>
                <c:pt idx="1461">
                  <c:v>63.809999999999995</c:v>
                </c:pt>
                <c:pt idx="1462">
                  <c:v>63.82</c:v>
                </c:pt>
                <c:pt idx="1463">
                  <c:v>63.83</c:v>
                </c:pt>
                <c:pt idx="1464">
                  <c:v>63.839999999999996</c:v>
                </c:pt>
                <c:pt idx="1465">
                  <c:v>63.849999999999994</c:v>
                </c:pt>
                <c:pt idx="1466">
                  <c:v>63.86</c:v>
                </c:pt>
                <c:pt idx="1467">
                  <c:v>63.87</c:v>
                </c:pt>
                <c:pt idx="1468">
                  <c:v>63.879999999999995</c:v>
                </c:pt>
                <c:pt idx="1469">
                  <c:v>63.89</c:v>
                </c:pt>
                <c:pt idx="1470">
                  <c:v>63.9</c:v>
                </c:pt>
                <c:pt idx="1471">
                  <c:v>63.91</c:v>
                </c:pt>
                <c:pt idx="1472">
                  <c:v>63.92</c:v>
                </c:pt>
                <c:pt idx="1473">
                  <c:v>63.93</c:v>
                </c:pt>
                <c:pt idx="1474">
                  <c:v>63.94</c:v>
                </c:pt>
                <c:pt idx="1475">
                  <c:v>63.949999999999996</c:v>
                </c:pt>
                <c:pt idx="1476">
                  <c:v>63.96</c:v>
                </c:pt>
                <c:pt idx="1477">
                  <c:v>63.97</c:v>
                </c:pt>
                <c:pt idx="1478">
                  <c:v>63.98</c:v>
                </c:pt>
                <c:pt idx="1479">
                  <c:v>63.99</c:v>
                </c:pt>
                <c:pt idx="1480">
                  <c:v>64</c:v>
                </c:pt>
                <c:pt idx="1481">
                  <c:v>64.010000000000005</c:v>
                </c:pt>
                <c:pt idx="1482">
                  <c:v>64.02</c:v>
                </c:pt>
                <c:pt idx="1483">
                  <c:v>64.03</c:v>
                </c:pt>
                <c:pt idx="1484">
                  <c:v>64.040000000000006</c:v>
                </c:pt>
                <c:pt idx="1485">
                  <c:v>64.05</c:v>
                </c:pt>
                <c:pt idx="1486">
                  <c:v>64.06</c:v>
                </c:pt>
                <c:pt idx="1487">
                  <c:v>64.069999999999993</c:v>
                </c:pt>
                <c:pt idx="1488">
                  <c:v>64.08</c:v>
                </c:pt>
                <c:pt idx="1489">
                  <c:v>64.09</c:v>
                </c:pt>
                <c:pt idx="1490">
                  <c:v>64.099999999999994</c:v>
                </c:pt>
                <c:pt idx="1491">
                  <c:v>64.11</c:v>
                </c:pt>
                <c:pt idx="1492">
                  <c:v>64.11999999999999</c:v>
                </c:pt>
                <c:pt idx="1493">
                  <c:v>64.13</c:v>
                </c:pt>
                <c:pt idx="1494">
                  <c:v>64.14</c:v>
                </c:pt>
                <c:pt idx="1495">
                  <c:v>64.149999999999991</c:v>
                </c:pt>
                <c:pt idx="1496">
                  <c:v>64.16</c:v>
                </c:pt>
                <c:pt idx="1497">
                  <c:v>64.169999999999987</c:v>
                </c:pt>
                <c:pt idx="1498">
                  <c:v>64.179999999999978</c:v>
                </c:pt>
                <c:pt idx="1499">
                  <c:v>64.19</c:v>
                </c:pt>
                <c:pt idx="1500">
                  <c:v>64.2</c:v>
                </c:pt>
                <c:pt idx="1501">
                  <c:v>64.209999999999994</c:v>
                </c:pt>
                <c:pt idx="1502">
                  <c:v>64.22</c:v>
                </c:pt>
                <c:pt idx="1503">
                  <c:v>64.23</c:v>
                </c:pt>
                <c:pt idx="1504">
                  <c:v>64.239999999999995</c:v>
                </c:pt>
                <c:pt idx="1505">
                  <c:v>64.25</c:v>
                </c:pt>
                <c:pt idx="1506">
                  <c:v>64.260000000000005</c:v>
                </c:pt>
                <c:pt idx="1507">
                  <c:v>64.27</c:v>
                </c:pt>
                <c:pt idx="1508">
                  <c:v>64.28</c:v>
                </c:pt>
                <c:pt idx="1509">
                  <c:v>64.290000000000006</c:v>
                </c:pt>
                <c:pt idx="1510">
                  <c:v>64.3</c:v>
                </c:pt>
                <c:pt idx="1511">
                  <c:v>64.31</c:v>
                </c:pt>
                <c:pt idx="1512">
                  <c:v>64.319999999999993</c:v>
                </c:pt>
                <c:pt idx="1513">
                  <c:v>64.33</c:v>
                </c:pt>
                <c:pt idx="1514">
                  <c:v>64.34</c:v>
                </c:pt>
                <c:pt idx="1515">
                  <c:v>64.349999999999994</c:v>
                </c:pt>
                <c:pt idx="1516">
                  <c:v>64.36</c:v>
                </c:pt>
                <c:pt idx="1517">
                  <c:v>64.36999999999999</c:v>
                </c:pt>
                <c:pt idx="1518">
                  <c:v>64.38</c:v>
                </c:pt>
                <c:pt idx="1519">
                  <c:v>64.39</c:v>
                </c:pt>
                <c:pt idx="1520">
                  <c:v>64.400000000000006</c:v>
                </c:pt>
                <c:pt idx="1521">
                  <c:v>64.410000000000025</c:v>
                </c:pt>
                <c:pt idx="1522">
                  <c:v>64.42</c:v>
                </c:pt>
                <c:pt idx="1523">
                  <c:v>64.430000000000007</c:v>
                </c:pt>
                <c:pt idx="1524">
                  <c:v>64.440000000000026</c:v>
                </c:pt>
                <c:pt idx="1525">
                  <c:v>64.45</c:v>
                </c:pt>
                <c:pt idx="1526">
                  <c:v>64.459999999999994</c:v>
                </c:pt>
                <c:pt idx="1527">
                  <c:v>64.47</c:v>
                </c:pt>
                <c:pt idx="1528">
                  <c:v>64.48</c:v>
                </c:pt>
                <c:pt idx="1529">
                  <c:v>64.489999999999995</c:v>
                </c:pt>
                <c:pt idx="1530">
                  <c:v>64.5</c:v>
                </c:pt>
                <c:pt idx="1531">
                  <c:v>64.510000000000005</c:v>
                </c:pt>
                <c:pt idx="1532">
                  <c:v>64.52</c:v>
                </c:pt>
                <c:pt idx="1533">
                  <c:v>64.53</c:v>
                </c:pt>
                <c:pt idx="1534">
                  <c:v>64.540000000000006</c:v>
                </c:pt>
                <c:pt idx="1535">
                  <c:v>64.55</c:v>
                </c:pt>
                <c:pt idx="1536">
                  <c:v>64.56</c:v>
                </c:pt>
                <c:pt idx="1537">
                  <c:v>64.569999999999993</c:v>
                </c:pt>
                <c:pt idx="1538">
                  <c:v>64.58</c:v>
                </c:pt>
                <c:pt idx="1539">
                  <c:v>64.59</c:v>
                </c:pt>
                <c:pt idx="1540">
                  <c:v>64.599999999999994</c:v>
                </c:pt>
                <c:pt idx="1541">
                  <c:v>64.61</c:v>
                </c:pt>
                <c:pt idx="1542">
                  <c:v>64.61999999999999</c:v>
                </c:pt>
                <c:pt idx="1543">
                  <c:v>64.63</c:v>
                </c:pt>
                <c:pt idx="1544">
                  <c:v>64.64</c:v>
                </c:pt>
                <c:pt idx="1545">
                  <c:v>64.649999999999991</c:v>
                </c:pt>
                <c:pt idx="1546">
                  <c:v>64.66</c:v>
                </c:pt>
                <c:pt idx="1547">
                  <c:v>64.669999999999987</c:v>
                </c:pt>
                <c:pt idx="1548">
                  <c:v>64.679999999999978</c:v>
                </c:pt>
                <c:pt idx="1549">
                  <c:v>64.69</c:v>
                </c:pt>
                <c:pt idx="1550">
                  <c:v>64.7</c:v>
                </c:pt>
                <c:pt idx="1551">
                  <c:v>64.709999999999994</c:v>
                </c:pt>
                <c:pt idx="1552">
                  <c:v>64.72</c:v>
                </c:pt>
                <c:pt idx="1553">
                  <c:v>64.73</c:v>
                </c:pt>
                <c:pt idx="1554">
                  <c:v>64.739999999999995</c:v>
                </c:pt>
                <c:pt idx="1555">
                  <c:v>64.75</c:v>
                </c:pt>
                <c:pt idx="1556">
                  <c:v>64.760000000000005</c:v>
                </c:pt>
                <c:pt idx="1557">
                  <c:v>64.77</c:v>
                </c:pt>
                <c:pt idx="1558">
                  <c:v>64.78</c:v>
                </c:pt>
                <c:pt idx="1559">
                  <c:v>64.790000000000006</c:v>
                </c:pt>
                <c:pt idx="1560">
                  <c:v>64.8</c:v>
                </c:pt>
                <c:pt idx="1561">
                  <c:v>64.81</c:v>
                </c:pt>
                <c:pt idx="1562">
                  <c:v>64.819999999999993</c:v>
                </c:pt>
                <c:pt idx="1563">
                  <c:v>64.83</c:v>
                </c:pt>
                <c:pt idx="1564">
                  <c:v>64.84</c:v>
                </c:pt>
                <c:pt idx="1565">
                  <c:v>64.849999999999994</c:v>
                </c:pt>
                <c:pt idx="1566">
                  <c:v>64.86</c:v>
                </c:pt>
                <c:pt idx="1567">
                  <c:v>64.86999999999999</c:v>
                </c:pt>
                <c:pt idx="1568">
                  <c:v>64.88</c:v>
                </c:pt>
                <c:pt idx="1569">
                  <c:v>64.89</c:v>
                </c:pt>
                <c:pt idx="1570">
                  <c:v>64.900000000000006</c:v>
                </c:pt>
                <c:pt idx="1571">
                  <c:v>64.910000000000025</c:v>
                </c:pt>
                <c:pt idx="1572">
                  <c:v>64.92</c:v>
                </c:pt>
                <c:pt idx="1573">
                  <c:v>64.930000000000007</c:v>
                </c:pt>
                <c:pt idx="1574">
                  <c:v>64.940000000000026</c:v>
                </c:pt>
                <c:pt idx="1575">
                  <c:v>64.95</c:v>
                </c:pt>
                <c:pt idx="1576">
                  <c:v>64.959999999999994</c:v>
                </c:pt>
                <c:pt idx="1577">
                  <c:v>64.97</c:v>
                </c:pt>
                <c:pt idx="1578">
                  <c:v>64.98</c:v>
                </c:pt>
                <c:pt idx="1579">
                  <c:v>64.989999999999995</c:v>
                </c:pt>
                <c:pt idx="1580">
                  <c:v>65</c:v>
                </c:pt>
                <c:pt idx="1581">
                  <c:v>65.010000000000005</c:v>
                </c:pt>
                <c:pt idx="1582">
                  <c:v>65.02</c:v>
                </c:pt>
                <c:pt idx="1583">
                  <c:v>65.03</c:v>
                </c:pt>
                <c:pt idx="1584">
                  <c:v>65.040000000000006</c:v>
                </c:pt>
                <c:pt idx="1585">
                  <c:v>65.05</c:v>
                </c:pt>
                <c:pt idx="1586">
                  <c:v>65.06</c:v>
                </c:pt>
                <c:pt idx="1587">
                  <c:v>65.069999999999993</c:v>
                </c:pt>
                <c:pt idx="1588">
                  <c:v>65.08</c:v>
                </c:pt>
                <c:pt idx="1589">
                  <c:v>65.09</c:v>
                </c:pt>
                <c:pt idx="1590">
                  <c:v>65.099999999999994</c:v>
                </c:pt>
                <c:pt idx="1591">
                  <c:v>65.11</c:v>
                </c:pt>
                <c:pt idx="1592">
                  <c:v>65.11999999999999</c:v>
                </c:pt>
                <c:pt idx="1593">
                  <c:v>65.13</c:v>
                </c:pt>
                <c:pt idx="1594">
                  <c:v>65.14</c:v>
                </c:pt>
                <c:pt idx="1595">
                  <c:v>65.149999999999991</c:v>
                </c:pt>
                <c:pt idx="1596">
                  <c:v>65.16</c:v>
                </c:pt>
                <c:pt idx="1597">
                  <c:v>65.169999999999987</c:v>
                </c:pt>
                <c:pt idx="1598">
                  <c:v>65.179999999999978</c:v>
                </c:pt>
                <c:pt idx="1599">
                  <c:v>65.19</c:v>
                </c:pt>
                <c:pt idx="1600">
                  <c:v>65.2</c:v>
                </c:pt>
                <c:pt idx="1601">
                  <c:v>65.209999999999994</c:v>
                </c:pt>
                <c:pt idx="1602">
                  <c:v>65.22</c:v>
                </c:pt>
                <c:pt idx="1603">
                  <c:v>65.23</c:v>
                </c:pt>
                <c:pt idx="1604">
                  <c:v>65.239999999999995</c:v>
                </c:pt>
                <c:pt idx="1605">
                  <c:v>65.25</c:v>
                </c:pt>
                <c:pt idx="1606">
                  <c:v>65.260000000000005</c:v>
                </c:pt>
                <c:pt idx="1607">
                  <c:v>65.27</c:v>
                </c:pt>
                <c:pt idx="1608">
                  <c:v>65.28</c:v>
                </c:pt>
                <c:pt idx="1609">
                  <c:v>65.290000000000006</c:v>
                </c:pt>
                <c:pt idx="1610">
                  <c:v>65.3</c:v>
                </c:pt>
                <c:pt idx="1611">
                  <c:v>65.31</c:v>
                </c:pt>
                <c:pt idx="1612">
                  <c:v>65.319999999999993</c:v>
                </c:pt>
                <c:pt idx="1613">
                  <c:v>65.33</c:v>
                </c:pt>
                <c:pt idx="1614">
                  <c:v>65.34</c:v>
                </c:pt>
                <c:pt idx="1615">
                  <c:v>65.349999999999994</c:v>
                </c:pt>
                <c:pt idx="1616">
                  <c:v>65.36</c:v>
                </c:pt>
                <c:pt idx="1617">
                  <c:v>65.36999999999999</c:v>
                </c:pt>
                <c:pt idx="1618">
                  <c:v>65.38</c:v>
                </c:pt>
                <c:pt idx="1619">
                  <c:v>65.39</c:v>
                </c:pt>
                <c:pt idx="1620">
                  <c:v>65.400000000000006</c:v>
                </c:pt>
                <c:pt idx="1621">
                  <c:v>65.410000000000025</c:v>
                </c:pt>
                <c:pt idx="1622">
                  <c:v>65.42</c:v>
                </c:pt>
                <c:pt idx="1623">
                  <c:v>65.430000000000007</c:v>
                </c:pt>
                <c:pt idx="1624">
                  <c:v>65.440000000000026</c:v>
                </c:pt>
                <c:pt idx="1625">
                  <c:v>65.45</c:v>
                </c:pt>
                <c:pt idx="1626">
                  <c:v>65.459999999999994</c:v>
                </c:pt>
                <c:pt idx="1627">
                  <c:v>65.47</c:v>
                </c:pt>
                <c:pt idx="1628">
                  <c:v>65.48</c:v>
                </c:pt>
                <c:pt idx="1629">
                  <c:v>65.489999999999995</c:v>
                </c:pt>
                <c:pt idx="1630">
                  <c:v>65.5</c:v>
                </c:pt>
                <c:pt idx="1631">
                  <c:v>65.510000000000005</c:v>
                </c:pt>
                <c:pt idx="1632">
                  <c:v>65.52</c:v>
                </c:pt>
                <c:pt idx="1633">
                  <c:v>65.53</c:v>
                </c:pt>
                <c:pt idx="1634">
                  <c:v>65.540000000000006</c:v>
                </c:pt>
                <c:pt idx="1635">
                  <c:v>65.55</c:v>
                </c:pt>
                <c:pt idx="1636">
                  <c:v>65.56</c:v>
                </c:pt>
                <c:pt idx="1637">
                  <c:v>65.569999999999993</c:v>
                </c:pt>
                <c:pt idx="1638">
                  <c:v>65.58</c:v>
                </c:pt>
                <c:pt idx="1639">
                  <c:v>65.59</c:v>
                </c:pt>
                <c:pt idx="1640">
                  <c:v>65.599999999999994</c:v>
                </c:pt>
                <c:pt idx="1641">
                  <c:v>65.61</c:v>
                </c:pt>
                <c:pt idx="1642">
                  <c:v>65.61999999999999</c:v>
                </c:pt>
                <c:pt idx="1643">
                  <c:v>65.63</c:v>
                </c:pt>
                <c:pt idx="1644">
                  <c:v>65.64</c:v>
                </c:pt>
                <c:pt idx="1645">
                  <c:v>65.649999999999991</c:v>
                </c:pt>
                <c:pt idx="1646">
                  <c:v>65.66</c:v>
                </c:pt>
                <c:pt idx="1647">
                  <c:v>65.669999999999987</c:v>
                </c:pt>
                <c:pt idx="1648">
                  <c:v>65.679999999999978</c:v>
                </c:pt>
                <c:pt idx="1649">
                  <c:v>65.69</c:v>
                </c:pt>
                <c:pt idx="1650">
                  <c:v>65.7</c:v>
                </c:pt>
                <c:pt idx="1651">
                  <c:v>65.709999999999994</c:v>
                </c:pt>
                <c:pt idx="1652">
                  <c:v>65.72</c:v>
                </c:pt>
                <c:pt idx="1653">
                  <c:v>65.73</c:v>
                </c:pt>
                <c:pt idx="1654">
                  <c:v>65.739999999999995</c:v>
                </c:pt>
                <c:pt idx="1655">
                  <c:v>65.75</c:v>
                </c:pt>
                <c:pt idx="1656">
                  <c:v>65.760000000000005</c:v>
                </c:pt>
                <c:pt idx="1657">
                  <c:v>65.77</c:v>
                </c:pt>
                <c:pt idx="1658">
                  <c:v>65.78</c:v>
                </c:pt>
                <c:pt idx="1659">
                  <c:v>65.790000000000006</c:v>
                </c:pt>
                <c:pt idx="1660">
                  <c:v>65.8</c:v>
                </c:pt>
                <c:pt idx="1661">
                  <c:v>65.81</c:v>
                </c:pt>
                <c:pt idx="1662">
                  <c:v>65.819999999999993</c:v>
                </c:pt>
                <c:pt idx="1663">
                  <c:v>65.83</c:v>
                </c:pt>
                <c:pt idx="1664">
                  <c:v>65.84</c:v>
                </c:pt>
                <c:pt idx="1665">
                  <c:v>65.849999999999994</c:v>
                </c:pt>
                <c:pt idx="1666">
                  <c:v>65.86</c:v>
                </c:pt>
                <c:pt idx="1667">
                  <c:v>65.86999999999999</c:v>
                </c:pt>
                <c:pt idx="1668">
                  <c:v>65.88</c:v>
                </c:pt>
                <c:pt idx="1669">
                  <c:v>65.89</c:v>
                </c:pt>
                <c:pt idx="1670">
                  <c:v>65.900000000000006</c:v>
                </c:pt>
                <c:pt idx="1671">
                  <c:v>65.910000000000025</c:v>
                </c:pt>
                <c:pt idx="1672">
                  <c:v>65.92</c:v>
                </c:pt>
                <c:pt idx="1673">
                  <c:v>65.930000000000007</c:v>
                </c:pt>
                <c:pt idx="1674">
                  <c:v>65.940000000000026</c:v>
                </c:pt>
                <c:pt idx="1675">
                  <c:v>65.95</c:v>
                </c:pt>
                <c:pt idx="1676">
                  <c:v>65.959999999999994</c:v>
                </c:pt>
                <c:pt idx="1677">
                  <c:v>65.97</c:v>
                </c:pt>
                <c:pt idx="1678">
                  <c:v>65.98</c:v>
                </c:pt>
                <c:pt idx="1679">
                  <c:v>65.989999999999995</c:v>
                </c:pt>
                <c:pt idx="1680">
                  <c:v>66</c:v>
                </c:pt>
                <c:pt idx="1681">
                  <c:v>66.010000000000005</c:v>
                </c:pt>
                <c:pt idx="1682">
                  <c:v>66.02</c:v>
                </c:pt>
                <c:pt idx="1683">
                  <c:v>66.03</c:v>
                </c:pt>
                <c:pt idx="1684">
                  <c:v>66.040000000000006</c:v>
                </c:pt>
                <c:pt idx="1685">
                  <c:v>66.05</c:v>
                </c:pt>
                <c:pt idx="1686">
                  <c:v>66.06</c:v>
                </c:pt>
                <c:pt idx="1687">
                  <c:v>66.069999999999993</c:v>
                </c:pt>
                <c:pt idx="1688">
                  <c:v>66.08</c:v>
                </c:pt>
                <c:pt idx="1689">
                  <c:v>66.09</c:v>
                </c:pt>
                <c:pt idx="1690">
                  <c:v>66.099999999999994</c:v>
                </c:pt>
                <c:pt idx="1691">
                  <c:v>66.11</c:v>
                </c:pt>
                <c:pt idx="1692">
                  <c:v>66.11999999999999</c:v>
                </c:pt>
                <c:pt idx="1693">
                  <c:v>66.13</c:v>
                </c:pt>
                <c:pt idx="1694">
                  <c:v>66.14</c:v>
                </c:pt>
                <c:pt idx="1695">
                  <c:v>66.149999999999991</c:v>
                </c:pt>
                <c:pt idx="1696">
                  <c:v>66.16</c:v>
                </c:pt>
                <c:pt idx="1697">
                  <c:v>66.169999999999987</c:v>
                </c:pt>
                <c:pt idx="1698">
                  <c:v>66.179999999999978</c:v>
                </c:pt>
                <c:pt idx="1699">
                  <c:v>66.19</c:v>
                </c:pt>
                <c:pt idx="1700">
                  <c:v>66.2</c:v>
                </c:pt>
                <c:pt idx="1701">
                  <c:v>66.209999999999994</c:v>
                </c:pt>
                <c:pt idx="1702">
                  <c:v>66.22</c:v>
                </c:pt>
                <c:pt idx="1703">
                  <c:v>66.23</c:v>
                </c:pt>
                <c:pt idx="1704">
                  <c:v>66.239999999999995</c:v>
                </c:pt>
                <c:pt idx="1705">
                  <c:v>66.25</c:v>
                </c:pt>
                <c:pt idx="1706">
                  <c:v>66.260000000000005</c:v>
                </c:pt>
                <c:pt idx="1707">
                  <c:v>66.27</c:v>
                </c:pt>
                <c:pt idx="1708">
                  <c:v>66.28</c:v>
                </c:pt>
                <c:pt idx="1709">
                  <c:v>66.290000000000006</c:v>
                </c:pt>
                <c:pt idx="1710">
                  <c:v>66.3</c:v>
                </c:pt>
                <c:pt idx="1711">
                  <c:v>66.31</c:v>
                </c:pt>
                <c:pt idx="1712">
                  <c:v>66.319999999999993</c:v>
                </c:pt>
                <c:pt idx="1713">
                  <c:v>66.33</c:v>
                </c:pt>
                <c:pt idx="1714">
                  <c:v>66.34</c:v>
                </c:pt>
                <c:pt idx="1715">
                  <c:v>66.349999999999994</c:v>
                </c:pt>
                <c:pt idx="1716">
                  <c:v>66.36</c:v>
                </c:pt>
                <c:pt idx="1717">
                  <c:v>66.36999999999999</c:v>
                </c:pt>
                <c:pt idx="1718">
                  <c:v>66.38</c:v>
                </c:pt>
                <c:pt idx="1719">
                  <c:v>66.39</c:v>
                </c:pt>
                <c:pt idx="1720">
                  <c:v>66.400000000000006</c:v>
                </c:pt>
                <c:pt idx="1721">
                  <c:v>66.410000000000025</c:v>
                </c:pt>
                <c:pt idx="1722">
                  <c:v>66.42</c:v>
                </c:pt>
                <c:pt idx="1723">
                  <c:v>66.430000000000007</c:v>
                </c:pt>
                <c:pt idx="1724">
                  <c:v>66.440000000000026</c:v>
                </c:pt>
                <c:pt idx="1725">
                  <c:v>66.45</c:v>
                </c:pt>
                <c:pt idx="1726">
                  <c:v>66.459999999999994</c:v>
                </c:pt>
                <c:pt idx="1727">
                  <c:v>66.47</c:v>
                </c:pt>
                <c:pt idx="1728">
                  <c:v>66.48</c:v>
                </c:pt>
                <c:pt idx="1729">
                  <c:v>66.489999999999995</c:v>
                </c:pt>
                <c:pt idx="1730">
                  <c:v>66.5</c:v>
                </c:pt>
                <c:pt idx="1731">
                  <c:v>66.510000000000005</c:v>
                </c:pt>
                <c:pt idx="1732">
                  <c:v>66.52</c:v>
                </c:pt>
                <c:pt idx="1733">
                  <c:v>66.53</c:v>
                </c:pt>
                <c:pt idx="1734">
                  <c:v>66.540000000000006</c:v>
                </c:pt>
                <c:pt idx="1735">
                  <c:v>66.55</c:v>
                </c:pt>
                <c:pt idx="1736">
                  <c:v>66.56</c:v>
                </c:pt>
                <c:pt idx="1737">
                  <c:v>66.569999999999993</c:v>
                </c:pt>
                <c:pt idx="1738">
                  <c:v>66.58</c:v>
                </c:pt>
                <c:pt idx="1739">
                  <c:v>66.59</c:v>
                </c:pt>
                <c:pt idx="1740">
                  <c:v>66.599999999999994</c:v>
                </c:pt>
                <c:pt idx="1741">
                  <c:v>66.61</c:v>
                </c:pt>
                <c:pt idx="1742">
                  <c:v>66.61999999999999</c:v>
                </c:pt>
                <c:pt idx="1743">
                  <c:v>66.63</c:v>
                </c:pt>
                <c:pt idx="1744">
                  <c:v>66.64</c:v>
                </c:pt>
                <c:pt idx="1745">
                  <c:v>66.649999999999991</c:v>
                </c:pt>
                <c:pt idx="1746">
                  <c:v>66.66</c:v>
                </c:pt>
                <c:pt idx="1747">
                  <c:v>66.669999999999987</c:v>
                </c:pt>
                <c:pt idx="1748">
                  <c:v>66.679999999999978</c:v>
                </c:pt>
                <c:pt idx="1749">
                  <c:v>66.69</c:v>
                </c:pt>
                <c:pt idx="1750">
                  <c:v>66.7</c:v>
                </c:pt>
                <c:pt idx="1751">
                  <c:v>66.709999999999994</c:v>
                </c:pt>
                <c:pt idx="1752">
                  <c:v>66.72</c:v>
                </c:pt>
                <c:pt idx="1753">
                  <c:v>66.73</c:v>
                </c:pt>
                <c:pt idx="1754">
                  <c:v>66.739999999999995</c:v>
                </c:pt>
                <c:pt idx="1755">
                  <c:v>66.75</c:v>
                </c:pt>
                <c:pt idx="1756">
                  <c:v>66.760000000000005</c:v>
                </c:pt>
                <c:pt idx="1757">
                  <c:v>66.77</c:v>
                </c:pt>
                <c:pt idx="1758">
                  <c:v>66.78</c:v>
                </c:pt>
                <c:pt idx="1759">
                  <c:v>66.790000000000006</c:v>
                </c:pt>
                <c:pt idx="1760">
                  <c:v>66.8</c:v>
                </c:pt>
                <c:pt idx="1761">
                  <c:v>66.81</c:v>
                </c:pt>
                <c:pt idx="1762">
                  <c:v>66.819999999999993</c:v>
                </c:pt>
                <c:pt idx="1763">
                  <c:v>66.83</c:v>
                </c:pt>
                <c:pt idx="1764">
                  <c:v>66.84</c:v>
                </c:pt>
                <c:pt idx="1765">
                  <c:v>66.849999999999994</c:v>
                </c:pt>
                <c:pt idx="1766">
                  <c:v>66.86</c:v>
                </c:pt>
                <c:pt idx="1767">
                  <c:v>66.86999999999999</c:v>
                </c:pt>
                <c:pt idx="1768">
                  <c:v>66.88</c:v>
                </c:pt>
                <c:pt idx="1769">
                  <c:v>66.89</c:v>
                </c:pt>
                <c:pt idx="1770">
                  <c:v>66.900000000000006</c:v>
                </c:pt>
                <c:pt idx="1771">
                  <c:v>66.910000000000025</c:v>
                </c:pt>
                <c:pt idx="1772">
                  <c:v>66.92</c:v>
                </c:pt>
                <c:pt idx="1773">
                  <c:v>66.930000000000007</c:v>
                </c:pt>
                <c:pt idx="1774">
                  <c:v>66.940000000000026</c:v>
                </c:pt>
                <c:pt idx="1775">
                  <c:v>66.95</c:v>
                </c:pt>
                <c:pt idx="1776">
                  <c:v>66.959999999999994</c:v>
                </c:pt>
                <c:pt idx="1777">
                  <c:v>66.97</c:v>
                </c:pt>
                <c:pt idx="1778">
                  <c:v>66.98</c:v>
                </c:pt>
                <c:pt idx="1779">
                  <c:v>66.989999999999995</c:v>
                </c:pt>
                <c:pt idx="1780">
                  <c:v>67</c:v>
                </c:pt>
                <c:pt idx="1781">
                  <c:v>67.010000000000005</c:v>
                </c:pt>
                <c:pt idx="1782">
                  <c:v>67.02</c:v>
                </c:pt>
                <c:pt idx="1783">
                  <c:v>67.03</c:v>
                </c:pt>
                <c:pt idx="1784">
                  <c:v>67.040000000000006</c:v>
                </c:pt>
                <c:pt idx="1785">
                  <c:v>67.05</c:v>
                </c:pt>
                <c:pt idx="1786">
                  <c:v>67.06</c:v>
                </c:pt>
                <c:pt idx="1787">
                  <c:v>67.069999999999993</c:v>
                </c:pt>
                <c:pt idx="1788">
                  <c:v>67.08</c:v>
                </c:pt>
                <c:pt idx="1789">
                  <c:v>67.09</c:v>
                </c:pt>
                <c:pt idx="1790">
                  <c:v>67.099999999999994</c:v>
                </c:pt>
                <c:pt idx="1791">
                  <c:v>67.11</c:v>
                </c:pt>
                <c:pt idx="1792">
                  <c:v>67.11999999999999</c:v>
                </c:pt>
                <c:pt idx="1793">
                  <c:v>67.13</c:v>
                </c:pt>
                <c:pt idx="1794">
                  <c:v>67.14</c:v>
                </c:pt>
                <c:pt idx="1795">
                  <c:v>67.149999999999991</c:v>
                </c:pt>
                <c:pt idx="1796">
                  <c:v>67.16</c:v>
                </c:pt>
                <c:pt idx="1797">
                  <c:v>67.169999999999987</c:v>
                </c:pt>
                <c:pt idx="1798">
                  <c:v>67.179999999999978</c:v>
                </c:pt>
                <c:pt idx="1799">
                  <c:v>67.19</c:v>
                </c:pt>
                <c:pt idx="1800">
                  <c:v>67.2</c:v>
                </c:pt>
                <c:pt idx="1801">
                  <c:v>67.209999999999994</c:v>
                </c:pt>
                <c:pt idx="1802">
                  <c:v>67.22</c:v>
                </c:pt>
                <c:pt idx="1803">
                  <c:v>67.23</c:v>
                </c:pt>
                <c:pt idx="1804">
                  <c:v>67.239999999999995</c:v>
                </c:pt>
                <c:pt idx="1805">
                  <c:v>67.25</c:v>
                </c:pt>
                <c:pt idx="1806">
                  <c:v>67.260000000000005</c:v>
                </c:pt>
                <c:pt idx="1807">
                  <c:v>67.27</c:v>
                </c:pt>
                <c:pt idx="1808">
                  <c:v>67.28</c:v>
                </c:pt>
                <c:pt idx="1809">
                  <c:v>67.290000000000006</c:v>
                </c:pt>
                <c:pt idx="1810">
                  <c:v>67.3</c:v>
                </c:pt>
                <c:pt idx="1811">
                  <c:v>67.31</c:v>
                </c:pt>
                <c:pt idx="1812">
                  <c:v>67.319999999999993</c:v>
                </c:pt>
                <c:pt idx="1813">
                  <c:v>67.33</c:v>
                </c:pt>
                <c:pt idx="1814">
                  <c:v>67.34</c:v>
                </c:pt>
                <c:pt idx="1815">
                  <c:v>67.349999999999994</c:v>
                </c:pt>
                <c:pt idx="1816">
                  <c:v>67.36</c:v>
                </c:pt>
                <c:pt idx="1817">
                  <c:v>67.36999999999999</c:v>
                </c:pt>
                <c:pt idx="1818">
                  <c:v>67.38</c:v>
                </c:pt>
                <c:pt idx="1819">
                  <c:v>67.39</c:v>
                </c:pt>
                <c:pt idx="1820">
                  <c:v>67.400000000000006</c:v>
                </c:pt>
                <c:pt idx="1821">
                  <c:v>67.410000000000025</c:v>
                </c:pt>
                <c:pt idx="1822">
                  <c:v>67.42</c:v>
                </c:pt>
                <c:pt idx="1823">
                  <c:v>67.430000000000007</c:v>
                </c:pt>
                <c:pt idx="1824">
                  <c:v>67.440000000000026</c:v>
                </c:pt>
                <c:pt idx="1825">
                  <c:v>67.45</c:v>
                </c:pt>
                <c:pt idx="1826">
                  <c:v>67.459999999999994</c:v>
                </c:pt>
                <c:pt idx="1827">
                  <c:v>67.47</c:v>
                </c:pt>
                <c:pt idx="1828">
                  <c:v>67.48</c:v>
                </c:pt>
                <c:pt idx="1829">
                  <c:v>67.489999999999995</c:v>
                </c:pt>
                <c:pt idx="1830">
                  <c:v>67.5</c:v>
                </c:pt>
                <c:pt idx="1831">
                  <c:v>67.510000000000005</c:v>
                </c:pt>
                <c:pt idx="1832">
                  <c:v>67.52</c:v>
                </c:pt>
                <c:pt idx="1833">
                  <c:v>67.53</c:v>
                </c:pt>
                <c:pt idx="1834">
                  <c:v>67.540000000000006</c:v>
                </c:pt>
                <c:pt idx="1835">
                  <c:v>67.55</c:v>
                </c:pt>
                <c:pt idx="1836">
                  <c:v>67.56</c:v>
                </c:pt>
                <c:pt idx="1837">
                  <c:v>67.569999999999993</c:v>
                </c:pt>
                <c:pt idx="1838">
                  <c:v>67.58</c:v>
                </c:pt>
                <c:pt idx="1839">
                  <c:v>67.59</c:v>
                </c:pt>
                <c:pt idx="1840">
                  <c:v>67.599999999999994</c:v>
                </c:pt>
                <c:pt idx="1841">
                  <c:v>67.61</c:v>
                </c:pt>
                <c:pt idx="1842">
                  <c:v>67.61999999999999</c:v>
                </c:pt>
                <c:pt idx="1843">
                  <c:v>67.63</c:v>
                </c:pt>
                <c:pt idx="1844">
                  <c:v>67.64</c:v>
                </c:pt>
                <c:pt idx="1845">
                  <c:v>67.649999999999991</c:v>
                </c:pt>
                <c:pt idx="1846">
                  <c:v>67.66</c:v>
                </c:pt>
                <c:pt idx="1847">
                  <c:v>67.669999999999987</c:v>
                </c:pt>
                <c:pt idx="1848">
                  <c:v>67.679999999999978</c:v>
                </c:pt>
                <c:pt idx="1849">
                  <c:v>67.69</c:v>
                </c:pt>
                <c:pt idx="1850">
                  <c:v>67.7</c:v>
                </c:pt>
                <c:pt idx="1851">
                  <c:v>67.709999999999994</c:v>
                </c:pt>
                <c:pt idx="1852">
                  <c:v>67.72</c:v>
                </c:pt>
                <c:pt idx="1853">
                  <c:v>67.73</c:v>
                </c:pt>
                <c:pt idx="1854">
                  <c:v>67.739999999999995</c:v>
                </c:pt>
                <c:pt idx="1855">
                  <c:v>67.75</c:v>
                </c:pt>
                <c:pt idx="1856">
                  <c:v>67.760000000000005</c:v>
                </c:pt>
                <c:pt idx="1857">
                  <c:v>67.77</c:v>
                </c:pt>
                <c:pt idx="1858">
                  <c:v>67.78</c:v>
                </c:pt>
                <c:pt idx="1859">
                  <c:v>67.790000000000006</c:v>
                </c:pt>
                <c:pt idx="1860">
                  <c:v>67.8</c:v>
                </c:pt>
                <c:pt idx="1861">
                  <c:v>67.81</c:v>
                </c:pt>
                <c:pt idx="1862">
                  <c:v>67.819999999999993</c:v>
                </c:pt>
                <c:pt idx="1863">
                  <c:v>67.83</c:v>
                </c:pt>
                <c:pt idx="1864">
                  <c:v>67.84</c:v>
                </c:pt>
                <c:pt idx="1865">
                  <c:v>67.849999999999994</c:v>
                </c:pt>
                <c:pt idx="1866">
                  <c:v>67.86</c:v>
                </c:pt>
                <c:pt idx="1867">
                  <c:v>67.86999999999999</c:v>
                </c:pt>
                <c:pt idx="1868">
                  <c:v>67.88</c:v>
                </c:pt>
                <c:pt idx="1869">
                  <c:v>67.89</c:v>
                </c:pt>
                <c:pt idx="1870">
                  <c:v>67.900000000000006</c:v>
                </c:pt>
                <c:pt idx="1871">
                  <c:v>67.910000000000025</c:v>
                </c:pt>
                <c:pt idx="1872">
                  <c:v>67.92</c:v>
                </c:pt>
                <c:pt idx="1873">
                  <c:v>67.930000000000007</c:v>
                </c:pt>
                <c:pt idx="1874">
                  <c:v>67.940000000000026</c:v>
                </c:pt>
                <c:pt idx="1875">
                  <c:v>67.95</c:v>
                </c:pt>
                <c:pt idx="1876">
                  <c:v>67.959999999999994</c:v>
                </c:pt>
                <c:pt idx="1877">
                  <c:v>67.97</c:v>
                </c:pt>
                <c:pt idx="1878">
                  <c:v>67.98</c:v>
                </c:pt>
                <c:pt idx="1879">
                  <c:v>67.989999999999995</c:v>
                </c:pt>
                <c:pt idx="1880">
                  <c:v>68</c:v>
                </c:pt>
                <c:pt idx="1881">
                  <c:v>68.010000000000005</c:v>
                </c:pt>
                <c:pt idx="1882">
                  <c:v>68.02</c:v>
                </c:pt>
                <c:pt idx="1883">
                  <c:v>68.03</c:v>
                </c:pt>
                <c:pt idx="1884">
                  <c:v>68.040000000000006</c:v>
                </c:pt>
                <c:pt idx="1885">
                  <c:v>68.05</c:v>
                </c:pt>
                <c:pt idx="1886">
                  <c:v>68.06</c:v>
                </c:pt>
                <c:pt idx="1887">
                  <c:v>68.069999999999993</c:v>
                </c:pt>
                <c:pt idx="1888">
                  <c:v>68.08</c:v>
                </c:pt>
                <c:pt idx="1889">
                  <c:v>68.09</c:v>
                </c:pt>
                <c:pt idx="1890">
                  <c:v>68.099999999999994</c:v>
                </c:pt>
                <c:pt idx="1891">
                  <c:v>68.11</c:v>
                </c:pt>
                <c:pt idx="1892">
                  <c:v>68.11999999999999</c:v>
                </c:pt>
                <c:pt idx="1893">
                  <c:v>68.13</c:v>
                </c:pt>
                <c:pt idx="1894">
                  <c:v>68.14</c:v>
                </c:pt>
                <c:pt idx="1895">
                  <c:v>68.149999999999991</c:v>
                </c:pt>
                <c:pt idx="1896">
                  <c:v>68.16</c:v>
                </c:pt>
                <c:pt idx="1897">
                  <c:v>68.169999999999987</c:v>
                </c:pt>
                <c:pt idx="1898">
                  <c:v>68.179999999999978</c:v>
                </c:pt>
                <c:pt idx="1899">
                  <c:v>68.19</c:v>
                </c:pt>
                <c:pt idx="1900">
                  <c:v>68.2</c:v>
                </c:pt>
                <c:pt idx="1901">
                  <c:v>68.209999999999994</c:v>
                </c:pt>
                <c:pt idx="1902">
                  <c:v>68.22</c:v>
                </c:pt>
                <c:pt idx="1903">
                  <c:v>68.23</c:v>
                </c:pt>
                <c:pt idx="1904">
                  <c:v>68.239999999999995</c:v>
                </c:pt>
                <c:pt idx="1905">
                  <c:v>68.25</c:v>
                </c:pt>
                <c:pt idx="1906">
                  <c:v>68.260000000000005</c:v>
                </c:pt>
                <c:pt idx="1907">
                  <c:v>68.27</c:v>
                </c:pt>
                <c:pt idx="1908">
                  <c:v>68.28</c:v>
                </c:pt>
                <c:pt idx="1909">
                  <c:v>68.290000000000006</c:v>
                </c:pt>
                <c:pt idx="1910">
                  <c:v>68.3</c:v>
                </c:pt>
                <c:pt idx="1911">
                  <c:v>68.31</c:v>
                </c:pt>
                <c:pt idx="1912">
                  <c:v>68.319999999999993</c:v>
                </c:pt>
                <c:pt idx="1913">
                  <c:v>68.33</c:v>
                </c:pt>
                <c:pt idx="1914">
                  <c:v>68.34</c:v>
                </c:pt>
                <c:pt idx="1915">
                  <c:v>68.349999999999994</c:v>
                </c:pt>
                <c:pt idx="1916">
                  <c:v>68.36</c:v>
                </c:pt>
                <c:pt idx="1917">
                  <c:v>68.36999999999999</c:v>
                </c:pt>
                <c:pt idx="1918">
                  <c:v>68.38</c:v>
                </c:pt>
                <c:pt idx="1919">
                  <c:v>68.39</c:v>
                </c:pt>
                <c:pt idx="1920">
                  <c:v>68.400000000000006</c:v>
                </c:pt>
                <c:pt idx="1921">
                  <c:v>68.410000000000025</c:v>
                </c:pt>
                <c:pt idx="1922">
                  <c:v>68.42</c:v>
                </c:pt>
                <c:pt idx="1923">
                  <c:v>68.430000000000007</c:v>
                </c:pt>
                <c:pt idx="1924">
                  <c:v>68.440000000000026</c:v>
                </c:pt>
                <c:pt idx="1925">
                  <c:v>68.45</c:v>
                </c:pt>
                <c:pt idx="1926">
                  <c:v>68.459999999999994</c:v>
                </c:pt>
                <c:pt idx="1927">
                  <c:v>68.47</c:v>
                </c:pt>
                <c:pt idx="1928">
                  <c:v>68.48</c:v>
                </c:pt>
                <c:pt idx="1929">
                  <c:v>68.489999999999995</c:v>
                </c:pt>
                <c:pt idx="1930">
                  <c:v>68.5</c:v>
                </c:pt>
                <c:pt idx="1931">
                  <c:v>68.510000000000005</c:v>
                </c:pt>
                <c:pt idx="1932">
                  <c:v>68.52</c:v>
                </c:pt>
                <c:pt idx="1933">
                  <c:v>68.53</c:v>
                </c:pt>
                <c:pt idx="1934">
                  <c:v>68.540000000000006</c:v>
                </c:pt>
                <c:pt idx="1935">
                  <c:v>68.55</c:v>
                </c:pt>
                <c:pt idx="1936">
                  <c:v>68.56</c:v>
                </c:pt>
                <c:pt idx="1937">
                  <c:v>68.569999999999993</c:v>
                </c:pt>
                <c:pt idx="1938">
                  <c:v>68.58</c:v>
                </c:pt>
                <c:pt idx="1939">
                  <c:v>68.59</c:v>
                </c:pt>
                <c:pt idx="1940">
                  <c:v>68.599999999999994</c:v>
                </c:pt>
                <c:pt idx="1941">
                  <c:v>68.61</c:v>
                </c:pt>
                <c:pt idx="1942">
                  <c:v>68.61999999999999</c:v>
                </c:pt>
                <c:pt idx="1943">
                  <c:v>68.63</c:v>
                </c:pt>
                <c:pt idx="1944">
                  <c:v>68.64</c:v>
                </c:pt>
                <c:pt idx="1945">
                  <c:v>68.649999999999991</c:v>
                </c:pt>
                <c:pt idx="1946">
                  <c:v>68.66</c:v>
                </c:pt>
                <c:pt idx="1947">
                  <c:v>68.669999999999987</c:v>
                </c:pt>
                <c:pt idx="1948">
                  <c:v>68.679999999999978</c:v>
                </c:pt>
                <c:pt idx="1949">
                  <c:v>68.69</c:v>
                </c:pt>
                <c:pt idx="1950">
                  <c:v>68.7</c:v>
                </c:pt>
                <c:pt idx="1951">
                  <c:v>68.709999999999994</c:v>
                </c:pt>
                <c:pt idx="1952">
                  <c:v>68.72</c:v>
                </c:pt>
                <c:pt idx="1953">
                  <c:v>68.73</c:v>
                </c:pt>
                <c:pt idx="1954">
                  <c:v>68.739999999999995</c:v>
                </c:pt>
                <c:pt idx="1955">
                  <c:v>68.75</c:v>
                </c:pt>
                <c:pt idx="1956">
                  <c:v>68.760000000000005</c:v>
                </c:pt>
                <c:pt idx="1957">
                  <c:v>68.77</c:v>
                </c:pt>
                <c:pt idx="1958">
                  <c:v>68.78</c:v>
                </c:pt>
                <c:pt idx="1959">
                  <c:v>68.790000000000006</c:v>
                </c:pt>
                <c:pt idx="1960">
                  <c:v>68.8</c:v>
                </c:pt>
                <c:pt idx="1961">
                  <c:v>68.81</c:v>
                </c:pt>
                <c:pt idx="1962">
                  <c:v>68.819999999999993</c:v>
                </c:pt>
                <c:pt idx="1963">
                  <c:v>68.83</c:v>
                </c:pt>
                <c:pt idx="1964">
                  <c:v>68.84</c:v>
                </c:pt>
                <c:pt idx="1965">
                  <c:v>68.849999999999994</c:v>
                </c:pt>
                <c:pt idx="1966">
                  <c:v>68.86</c:v>
                </c:pt>
                <c:pt idx="1967">
                  <c:v>68.86999999999999</c:v>
                </c:pt>
                <c:pt idx="1968">
                  <c:v>68.88</c:v>
                </c:pt>
                <c:pt idx="1969">
                  <c:v>68.89</c:v>
                </c:pt>
                <c:pt idx="1970">
                  <c:v>68.900000000000006</c:v>
                </c:pt>
                <c:pt idx="1971">
                  <c:v>68.910000000000025</c:v>
                </c:pt>
                <c:pt idx="1972">
                  <c:v>68.92</c:v>
                </c:pt>
                <c:pt idx="1973">
                  <c:v>68.930000000000007</c:v>
                </c:pt>
                <c:pt idx="1974">
                  <c:v>68.940000000000026</c:v>
                </c:pt>
                <c:pt idx="1975">
                  <c:v>68.95</c:v>
                </c:pt>
                <c:pt idx="1976">
                  <c:v>68.959999999999994</c:v>
                </c:pt>
                <c:pt idx="1977">
                  <c:v>68.97</c:v>
                </c:pt>
                <c:pt idx="1978">
                  <c:v>68.98</c:v>
                </c:pt>
                <c:pt idx="1979">
                  <c:v>68.989999999999995</c:v>
                </c:pt>
                <c:pt idx="1980">
                  <c:v>69</c:v>
                </c:pt>
                <c:pt idx="1981">
                  <c:v>69.010000000000005</c:v>
                </c:pt>
                <c:pt idx="1982">
                  <c:v>69.02</c:v>
                </c:pt>
                <c:pt idx="1983">
                  <c:v>69.03</c:v>
                </c:pt>
                <c:pt idx="1984">
                  <c:v>69.040000000000006</c:v>
                </c:pt>
                <c:pt idx="1985">
                  <c:v>69.05</c:v>
                </c:pt>
                <c:pt idx="1986">
                  <c:v>69.06</c:v>
                </c:pt>
                <c:pt idx="1987">
                  <c:v>69.069999999999993</c:v>
                </c:pt>
                <c:pt idx="1988">
                  <c:v>69.08</c:v>
                </c:pt>
                <c:pt idx="1989">
                  <c:v>69.09</c:v>
                </c:pt>
                <c:pt idx="1990">
                  <c:v>69.099999999999994</c:v>
                </c:pt>
                <c:pt idx="1991">
                  <c:v>69.11</c:v>
                </c:pt>
                <c:pt idx="1992">
                  <c:v>69.11999999999999</c:v>
                </c:pt>
                <c:pt idx="1993">
                  <c:v>69.13</c:v>
                </c:pt>
                <c:pt idx="1994">
                  <c:v>69.14</c:v>
                </c:pt>
                <c:pt idx="1995">
                  <c:v>69.149999999999991</c:v>
                </c:pt>
                <c:pt idx="1996">
                  <c:v>69.16</c:v>
                </c:pt>
                <c:pt idx="1997">
                  <c:v>69.169999999999987</c:v>
                </c:pt>
                <c:pt idx="1998">
                  <c:v>69.179999999999978</c:v>
                </c:pt>
                <c:pt idx="1999">
                  <c:v>69.19</c:v>
                </c:pt>
                <c:pt idx="2000">
                  <c:v>69.2</c:v>
                </c:pt>
                <c:pt idx="2001">
                  <c:v>69.209999999999994</c:v>
                </c:pt>
                <c:pt idx="2002">
                  <c:v>69.22</c:v>
                </c:pt>
                <c:pt idx="2003">
                  <c:v>69.23</c:v>
                </c:pt>
                <c:pt idx="2004">
                  <c:v>69.239999999999995</c:v>
                </c:pt>
                <c:pt idx="2005">
                  <c:v>69.25</c:v>
                </c:pt>
                <c:pt idx="2006">
                  <c:v>69.260000000000005</c:v>
                </c:pt>
                <c:pt idx="2007">
                  <c:v>69.27</c:v>
                </c:pt>
                <c:pt idx="2008">
                  <c:v>69.28</c:v>
                </c:pt>
                <c:pt idx="2009">
                  <c:v>69.290000000000006</c:v>
                </c:pt>
                <c:pt idx="2010">
                  <c:v>69.3</c:v>
                </c:pt>
                <c:pt idx="2011">
                  <c:v>69.31</c:v>
                </c:pt>
                <c:pt idx="2012">
                  <c:v>69.319999999999993</c:v>
                </c:pt>
                <c:pt idx="2013">
                  <c:v>69.33</c:v>
                </c:pt>
                <c:pt idx="2014">
                  <c:v>69.34</c:v>
                </c:pt>
                <c:pt idx="2015">
                  <c:v>69.349999999999994</c:v>
                </c:pt>
                <c:pt idx="2016">
                  <c:v>69.36</c:v>
                </c:pt>
                <c:pt idx="2017">
                  <c:v>69.36999999999999</c:v>
                </c:pt>
                <c:pt idx="2018">
                  <c:v>69.38</c:v>
                </c:pt>
                <c:pt idx="2019">
                  <c:v>69.39</c:v>
                </c:pt>
                <c:pt idx="2020">
                  <c:v>69.400000000000006</c:v>
                </c:pt>
                <c:pt idx="2021">
                  <c:v>69.410000000000025</c:v>
                </c:pt>
                <c:pt idx="2022">
                  <c:v>69.42</c:v>
                </c:pt>
                <c:pt idx="2023">
                  <c:v>69.430000000000007</c:v>
                </c:pt>
                <c:pt idx="2024">
                  <c:v>69.440000000000026</c:v>
                </c:pt>
                <c:pt idx="2025">
                  <c:v>69.45</c:v>
                </c:pt>
                <c:pt idx="2026">
                  <c:v>69.459999999999994</c:v>
                </c:pt>
                <c:pt idx="2027">
                  <c:v>69.47</c:v>
                </c:pt>
                <c:pt idx="2028">
                  <c:v>69.48</c:v>
                </c:pt>
                <c:pt idx="2029">
                  <c:v>69.489999999999995</c:v>
                </c:pt>
                <c:pt idx="2030">
                  <c:v>69.5</c:v>
                </c:pt>
                <c:pt idx="2031">
                  <c:v>69.510000000000005</c:v>
                </c:pt>
                <c:pt idx="2032">
                  <c:v>69.52</c:v>
                </c:pt>
                <c:pt idx="2033">
                  <c:v>69.53</c:v>
                </c:pt>
                <c:pt idx="2034">
                  <c:v>69.540000000000006</c:v>
                </c:pt>
                <c:pt idx="2035">
                  <c:v>69.55</c:v>
                </c:pt>
                <c:pt idx="2036">
                  <c:v>69.56</c:v>
                </c:pt>
                <c:pt idx="2037">
                  <c:v>69.569999999999993</c:v>
                </c:pt>
                <c:pt idx="2038">
                  <c:v>69.58</c:v>
                </c:pt>
                <c:pt idx="2039">
                  <c:v>69.59</c:v>
                </c:pt>
                <c:pt idx="2040">
                  <c:v>69.599999999999994</c:v>
                </c:pt>
                <c:pt idx="2041">
                  <c:v>69.61</c:v>
                </c:pt>
                <c:pt idx="2042">
                  <c:v>69.61999999999999</c:v>
                </c:pt>
                <c:pt idx="2043">
                  <c:v>69.63</c:v>
                </c:pt>
                <c:pt idx="2044">
                  <c:v>69.64</c:v>
                </c:pt>
                <c:pt idx="2045">
                  <c:v>69.649999999999991</c:v>
                </c:pt>
                <c:pt idx="2046">
                  <c:v>69.66</c:v>
                </c:pt>
                <c:pt idx="2047">
                  <c:v>69.669999999999987</c:v>
                </c:pt>
                <c:pt idx="2048">
                  <c:v>69.679999999999978</c:v>
                </c:pt>
                <c:pt idx="2049">
                  <c:v>69.69</c:v>
                </c:pt>
                <c:pt idx="2050">
                  <c:v>69.7</c:v>
                </c:pt>
                <c:pt idx="2051">
                  <c:v>69.709999999999994</c:v>
                </c:pt>
                <c:pt idx="2052">
                  <c:v>69.72</c:v>
                </c:pt>
                <c:pt idx="2053">
                  <c:v>69.73</c:v>
                </c:pt>
                <c:pt idx="2054">
                  <c:v>69.739999999999995</c:v>
                </c:pt>
                <c:pt idx="2055">
                  <c:v>69.75</c:v>
                </c:pt>
                <c:pt idx="2056">
                  <c:v>69.760000000000005</c:v>
                </c:pt>
              </c:numCache>
            </c:numRef>
          </c:xVal>
          <c:yVal>
            <c:numRef>
              <c:f>B!$L$3:$L$2825</c:f>
              <c:numCache>
                <c:formatCode>General</c:formatCode>
                <c:ptCount val="2823"/>
                <c:pt idx="0">
                  <c:v>-463.20519999999874</c:v>
                </c:pt>
                <c:pt idx="1">
                  <c:v>-445.61750000000001</c:v>
                </c:pt>
                <c:pt idx="2">
                  <c:v>-424.71230000000003</c:v>
                </c:pt>
                <c:pt idx="3">
                  <c:v>-400.54020000000008</c:v>
                </c:pt>
                <c:pt idx="4">
                  <c:v>-373.58129999999892</c:v>
                </c:pt>
                <c:pt idx="5">
                  <c:v>-346.9744</c:v>
                </c:pt>
                <c:pt idx="6">
                  <c:v>-320.77390000000003</c:v>
                </c:pt>
                <c:pt idx="7">
                  <c:v>-295.01369999999969</c:v>
                </c:pt>
                <c:pt idx="8">
                  <c:v>-269.74939999999964</c:v>
                </c:pt>
                <c:pt idx="9">
                  <c:v>-245.0429</c:v>
                </c:pt>
                <c:pt idx="10">
                  <c:v>-220.9709</c:v>
                </c:pt>
                <c:pt idx="11">
                  <c:v>-197.6344</c:v>
                </c:pt>
                <c:pt idx="12">
                  <c:v>-177.5085</c:v>
                </c:pt>
                <c:pt idx="13">
                  <c:v>-160.52420000000001</c:v>
                </c:pt>
                <c:pt idx="14">
                  <c:v>-146.6114</c:v>
                </c:pt>
                <c:pt idx="15">
                  <c:v>-135.6926</c:v>
                </c:pt>
                <c:pt idx="16">
                  <c:v>-127.67729999999999</c:v>
                </c:pt>
                <c:pt idx="17">
                  <c:v>-122.4629</c:v>
                </c:pt>
                <c:pt idx="18">
                  <c:v>-119.93130000000002</c:v>
                </c:pt>
                <c:pt idx="19">
                  <c:v>-51.501599999999996</c:v>
                </c:pt>
                <c:pt idx="20">
                  <c:v>-40.248800000000003</c:v>
                </c:pt>
                <c:pt idx="21">
                  <c:v>-31.2072</c:v>
                </c:pt>
                <c:pt idx="22">
                  <c:v>-24.173400000000001</c:v>
                </c:pt>
                <c:pt idx="23">
                  <c:v>-18.921500000000002</c:v>
                </c:pt>
                <c:pt idx="24">
                  <c:v>-15.2065</c:v>
                </c:pt>
                <c:pt idx="25">
                  <c:v>-12.774800000000001</c:v>
                </c:pt>
                <c:pt idx="26">
                  <c:v>-11.377400000000026</c:v>
                </c:pt>
                <c:pt idx="27">
                  <c:v>-10.781700000000001</c:v>
                </c:pt>
                <c:pt idx="28">
                  <c:v>-2.9285999999999999</c:v>
                </c:pt>
                <c:pt idx="29">
                  <c:v>-2.1896</c:v>
                </c:pt>
                <c:pt idx="30">
                  <c:v>-1.7522</c:v>
                </c:pt>
                <c:pt idx="31">
                  <c:v>-1.5209999999999957</c:v>
                </c:pt>
                <c:pt idx="32">
                  <c:v>-1.4288999999999952</c:v>
                </c:pt>
                <c:pt idx="33">
                  <c:v>-0.33040000000000147</c:v>
                </c:pt>
                <c:pt idx="34">
                  <c:v>-0.21740000000000068</c:v>
                </c:pt>
                <c:pt idx="35">
                  <c:v>-0.14330000000000001</c:v>
                </c:pt>
                <c:pt idx="36">
                  <c:v>-9.4800000000000065E-2</c:v>
                </c:pt>
                <c:pt idx="37">
                  <c:v>-6.2900000000000011E-2</c:v>
                </c:pt>
                <c:pt idx="38">
                  <c:v>-4.19E-2</c:v>
                </c:pt>
                <c:pt idx="39">
                  <c:v>-2.8199999999999989E-2</c:v>
                </c:pt>
                <c:pt idx="40">
                  <c:v>-1.9000000000000062E-2</c:v>
                </c:pt>
                <c:pt idx="41">
                  <c:v>-1.2999999999999998E-2</c:v>
                </c:pt>
                <c:pt idx="42">
                  <c:v>-8.9000000000000207E-3</c:v>
                </c:pt>
                <c:pt idx="43">
                  <c:v>-6.2000000000000189E-3</c:v>
                </c:pt>
                <c:pt idx="44">
                  <c:v>-4.3000000000000104E-3</c:v>
                </c:pt>
                <c:pt idx="45">
                  <c:v>-3.1000000000000112E-3</c:v>
                </c:pt>
                <c:pt idx="46">
                  <c:v>-2.2000000000000079E-3</c:v>
                </c:pt>
                <c:pt idx="47">
                  <c:v>-1.6000000000000064E-3</c:v>
                </c:pt>
                <c:pt idx="48">
                  <c:v>-1.1999999999999999E-3</c:v>
                </c:pt>
                <c:pt idx="49">
                  <c:v>-9.0000000000000247E-4</c:v>
                </c:pt>
                <c:pt idx="50">
                  <c:v>-6.0000000000000222E-4</c:v>
                </c:pt>
                <c:pt idx="51">
                  <c:v>-5.0000000000000034E-4</c:v>
                </c:pt>
                <c:pt idx="52">
                  <c:v>-4.0000000000000034E-4</c:v>
                </c:pt>
                <c:pt idx="53">
                  <c:v>-3.0000000000000111E-4</c:v>
                </c:pt>
                <c:pt idx="54">
                  <c:v>-2.0000000000000052E-4</c:v>
                </c:pt>
                <c:pt idx="55">
                  <c:v>-2.0000000000000052E-4</c:v>
                </c:pt>
                <c:pt idx="56">
                  <c:v>-1.0000000000000044E-4</c:v>
                </c:pt>
                <c:pt idx="57">
                  <c:v>-1.0000000000000044E-4</c:v>
                </c:pt>
                <c:pt idx="58">
                  <c:v>-1.0000000000000044E-4</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-1.0000000000000044E-4</c:v>
                </c:pt>
                <c:pt idx="86">
                  <c:v>-2.0000000000000052E-4</c:v>
                </c:pt>
                <c:pt idx="87">
                  <c:v>-2.0000000000000052E-4</c:v>
                </c:pt>
                <c:pt idx="88">
                  <c:v>-3.0000000000000111E-4</c:v>
                </c:pt>
                <c:pt idx="89">
                  <c:v>-3.0000000000000111E-4</c:v>
                </c:pt>
                <c:pt idx="90">
                  <c:v>-4.0000000000000034E-4</c:v>
                </c:pt>
                <c:pt idx="91">
                  <c:v>-5.0000000000000034E-4</c:v>
                </c:pt>
                <c:pt idx="92">
                  <c:v>-5.0000000000000034E-4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0</c:v>
                </c:pt>
                <c:pt idx="195">
                  <c:v>0</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0</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1.0000000000000044E-4</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1.0000000000000044E-4</c:v>
                </c:pt>
                <c:pt idx="1708">
                  <c:v>1.0000000000000044E-4</c:v>
                </c:pt>
                <c:pt idx="1709">
                  <c:v>1.0000000000000044E-4</c:v>
                </c:pt>
                <c:pt idx="1710">
                  <c:v>1.0000000000000044E-4</c:v>
                </c:pt>
                <c:pt idx="1711">
                  <c:v>1.0000000000000044E-4</c:v>
                </c:pt>
                <c:pt idx="1712">
                  <c:v>1.0000000000000044E-4</c:v>
                </c:pt>
                <c:pt idx="1713">
                  <c:v>1.0000000000000044E-4</c:v>
                </c:pt>
                <c:pt idx="1714">
                  <c:v>1.0000000000000044E-4</c:v>
                </c:pt>
                <c:pt idx="1715">
                  <c:v>1.0000000000000044E-4</c:v>
                </c:pt>
                <c:pt idx="1716">
                  <c:v>1.0000000000000044E-4</c:v>
                </c:pt>
                <c:pt idx="1717">
                  <c:v>1.0000000000000044E-4</c:v>
                </c:pt>
                <c:pt idx="1718">
                  <c:v>1.0000000000000044E-4</c:v>
                </c:pt>
                <c:pt idx="1719">
                  <c:v>1.0000000000000044E-4</c:v>
                </c:pt>
                <c:pt idx="1720">
                  <c:v>1.0000000000000044E-4</c:v>
                </c:pt>
                <c:pt idx="1721">
                  <c:v>1.0000000000000044E-4</c:v>
                </c:pt>
                <c:pt idx="1722">
                  <c:v>1.0000000000000044E-4</c:v>
                </c:pt>
                <c:pt idx="1723">
                  <c:v>1.0000000000000044E-4</c:v>
                </c:pt>
                <c:pt idx="1724">
                  <c:v>1.0000000000000044E-4</c:v>
                </c:pt>
                <c:pt idx="1725">
                  <c:v>1.0000000000000044E-4</c:v>
                </c:pt>
                <c:pt idx="1726">
                  <c:v>1.0000000000000044E-4</c:v>
                </c:pt>
                <c:pt idx="1727">
                  <c:v>1.0000000000000044E-4</c:v>
                </c:pt>
                <c:pt idx="1728">
                  <c:v>1.0000000000000044E-4</c:v>
                </c:pt>
                <c:pt idx="1729">
                  <c:v>1.0000000000000044E-4</c:v>
                </c:pt>
                <c:pt idx="1730">
                  <c:v>1.0000000000000044E-4</c:v>
                </c:pt>
                <c:pt idx="1731">
                  <c:v>1.0000000000000044E-4</c:v>
                </c:pt>
                <c:pt idx="1732">
                  <c:v>1.0000000000000044E-4</c:v>
                </c:pt>
                <c:pt idx="1733">
                  <c:v>1.0000000000000044E-4</c:v>
                </c:pt>
                <c:pt idx="1734">
                  <c:v>1.0000000000000044E-4</c:v>
                </c:pt>
                <c:pt idx="1735">
                  <c:v>1.0000000000000044E-4</c:v>
                </c:pt>
                <c:pt idx="1736">
                  <c:v>1.0000000000000044E-4</c:v>
                </c:pt>
                <c:pt idx="1737">
                  <c:v>1.0000000000000044E-4</c:v>
                </c:pt>
                <c:pt idx="1738">
                  <c:v>1.0000000000000044E-4</c:v>
                </c:pt>
                <c:pt idx="1739">
                  <c:v>1.0000000000000044E-4</c:v>
                </c:pt>
                <c:pt idx="1740">
                  <c:v>1.0000000000000044E-4</c:v>
                </c:pt>
                <c:pt idx="1741">
                  <c:v>1.0000000000000044E-4</c:v>
                </c:pt>
                <c:pt idx="1742">
                  <c:v>1.0000000000000044E-4</c:v>
                </c:pt>
                <c:pt idx="1743">
                  <c:v>1.0000000000000044E-4</c:v>
                </c:pt>
                <c:pt idx="1744">
                  <c:v>1.0000000000000044E-4</c:v>
                </c:pt>
                <c:pt idx="1745">
                  <c:v>1.0000000000000044E-4</c:v>
                </c:pt>
                <c:pt idx="1746">
                  <c:v>1.0000000000000044E-4</c:v>
                </c:pt>
                <c:pt idx="1747">
                  <c:v>1.0000000000000044E-4</c:v>
                </c:pt>
                <c:pt idx="1748">
                  <c:v>1.0000000000000044E-4</c:v>
                </c:pt>
                <c:pt idx="1749">
                  <c:v>1.0000000000000044E-4</c:v>
                </c:pt>
                <c:pt idx="1750">
                  <c:v>1.0000000000000044E-4</c:v>
                </c:pt>
                <c:pt idx="1751">
                  <c:v>1.0000000000000044E-4</c:v>
                </c:pt>
                <c:pt idx="1752">
                  <c:v>1.0000000000000044E-4</c:v>
                </c:pt>
                <c:pt idx="1753">
                  <c:v>1.0000000000000044E-4</c:v>
                </c:pt>
                <c:pt idx="1754">
                  <c:v>1.0000000000000044E-4</c:v>
                </c:pt>
                <c:pt idx="1755">
                  <c:v>1.0000000000000044E-4</c:v>
                </c:pt>
                <c:pt idx="1756">
                  <c:v>1.0000000000000044E-4</c:v>
                </c:pt>
                <c:pt idx="1757">
                  <c:v>1.0000000000000044E-4</c:v>
                </c:pt>
                <c:pt idx="1758">
                  <c:v>1.0000000000000044E-4</c:v>
                </c:pt>
                <c:pt idx="1759">
                  <c:v>1.0000000000000044E-4</c:v>
                </c:pt>
                <c:pt idx="1760">
                  <c:v>1.0000000000000044E-4</c:v>
                </c:pt>
                <c:pt idx="1761">
                  <c:v>1.0000000000000044E-4</c:v>
                </c:pt>
                <c:pt idx="1762">
                  <c:v>1.0000000000000044E-4</c:v>
                </c:pt>
                <c:pt idx="1763">
                  <c:v>1.0000000000000044E-4</c:v>
                </c:pt>
                <c:pt idx="1764">
                  <c:v>1.0000000000000044E-4</c:v>
                </c:pt>
                <c:pt idx="1765">
                  <c:v>1.0000000000000044E-4</c:v>
                </c:pt>
                <c:pt idx="1766">
                  <c:v>1.0000000000000044E-4</c:v>
                </c:pt>
                <c:pt idx="1767">
                  <c:v>1.0000000000000044E-4</c:v>
                </c:pt>
                <c:pt idx="1768">
                  <c:v>1.0000000000000044E-4</c:v>
                </c:pt>
                <c:pt idx="1769">
                  <c:v>1.0000000000000044E-4</c:v>
                </c:pt>
                <c:pt idx="1770">
                  <c:v>1.0000000000000044E-4</c:v>
                </c:pt>
                <c:pt idx="1771">
                  <c:v>1.0000000000000044E-4</c:v>
                </c:pt>
                <c:pt idx="1772">
                  <c:v>1.0000000000000044E-4</c:v>
                </c:pt>
                <c:pt idx="1773">
                  <c:v>1.0000000000000044E-4</c:v>
                </c:pt>
                <c:pt idx="1774">
                  <c:v>1.0000000000000044E-4</c:v>
                </c:pt>
                <c:pt idx="1775">
                  <c:v>1.0000000000000044E-4</c:v>
                </c:pt>
                <c:pt idx="1776">
                  <c:v>1.0000000000000044E-4</c:v>
                </c:pt>
                <c:pt idx="1777">
                  <c:v>1.0000000000000044E-4</c:v>
                </c:pt>
                <c:pt idx="1778">
                  <c:v>1.0000000000000044E-4</c:v>
                </c:pt>
                <c:pt idx="1779">
                  <c:v>1.0000000000000044E-4</c:v>
                </c:pt>
                <c:pt idx="1780">
                  <c:v>1.0000000000000044E-4</c:v>
                </c:pt>
                <c:pt idx="1781">
                  <c:v>1.0000000000000044E-4</c:v>
                </c:pt>
                <c:pt idx="1782">
                  <c:v>1.0000000000000044E-4</c:v>
                </c:pt>
                <c:pt idx="1783">
                  <c:v>1.0000000000000044E-4</c:v>
                </c:pt>
                <c:pt idx="1784">
                  <c:v>1.0000000000000044E-4</c:v>
                </c:pt>
                <c:pt idx="1785">
                  <c:v>1.0000000000000044E-4</c:v>
                </c:pt>
                <c:pt idx="1786">
                  <c:v>1.0000000000000044E-4</c:v>
                </c:pt>
                <c:pt idx="1787">
                  <c:v>1.0000000000000044E-4</c:v>
                </c:pt>
                <c:pt idx="1788">
                  <c:v>1.0000000000000044E-4</c:v>
                </c:pt>
                <c:pt idx="1789">
                  <c:v>1.0000000000000044E-4</c:v>
                </c:pt>
                <c:pt idx="1790">
                  <c:v>1.0000000000000044E-4</c:v>
                </c:pt>
                <c:pt idx="1791">
                  <c:v>1.0000000000000044E-4</c:v>
                </c:pt>
                <c:pt idx="1792">
                  <c:v>1.0000000000000044E-4</c:v>
                </c:pt>
                <c:pt idx="1793">
                  <c:v>1.0000000000000044E-4</c:v>
                </c:pt>
                <c:pt idx="1794">
                  <c:v>1.0000000000000044E-4</c:v>
                </c:pt>
                <c:pt idx="1795">
                  <c:v>1.0000000000000044E-4</c:v>
                </c:pt>
                <c:pt idx="1796">
                  <c:v>2.0000000000000052E-4</c:v>
                </c:pt>
                <c:pt idx="1797">
                  <c:v>2.0000000000000052E-4</c:v>
                </c:pt>
                <c:pt idx="1798">
                  <c:v>2.0000000000000052E-4</c:v>
                </c:pt>
                <c:pt idx="1799">
                  <c:v>2.0000000000000052E-4</c:v>
                </c:pt>
                <c:pt idx="1800">
                  <c:v>2.0000000000000052E-4</c:v>
                </c:pt>
                <c:pt idx="1801">
                  <c:v>2.0000000000000052E-4</c:v>
                </c:pt>
                <c:pt idx="1802">
                  <c:v>2.0000000000000052E-4</c:v>
                </c:pt>
                <c:pt idx="1803">
                  <c:v>2.0000000000000052E-4</c:v>
                </c:pt>
                <c:pt idx="1804">
                  <c:v>2.0000000000000052E-4</c:v>
                </c:pt>
                <c:pt idx="1805">
                  <c:v>2.0000000000000052E-4</c:v>
                </c:pt>
                <c:pt idx="1806">
                  <c:v>3.0000000000000111E-4</c:v>
                </c:pt>
                <c:pt idx="1807">
                  <c:v>3.0000000000000111E-4</c:v>
                </c:pt>
                <c:pt idx="1808">
                  <c:v>3.0000000000000111E-4</c:v>
                </c:pt>
                <c:pt idx="1809">
                  <c:v>3.0000000000000111E-4</c:v>
                </c:pt>
                <c:pt idx="1810">
                  <c:v>3.0000000000000111E-4</c:v>
                </c:pt>
                <c:pt idx="1811">
                  <c:v>3.0000000000000111E-4</c:v>
                </c:pt>
                <c:pt idx="1812">
                  <c:v>4.0000000000000034E-4</c:v>
                </c:pt>
                <c:pt idx="1813">
                  <c:v>4.0000000000000034E-4</c:v>
                </c:pt>
                <c:pt idx="1814">
                  <c:v>4.0000000000000034E-4</c:v>
                </c:pt>
                <c:pt idx="1815">
                  <c:v>4.0000000000000034E-4</c:v>
                </c:pt>
                <c:pt idx="1816">
                  <c:v>4.0000000000000034E-4</c:v>
                </c:pt>
                <c:pt idx="1817">
                  <c:v>4.0000000000000034E-4</c:v>
                </c:pt>
                <c:pt idx="1818">
                  <c:v>5.0000000000000034E-4</c:v>
                </c:pt>
                <c:pt idx="1819">
                  <c:v>5.0000000000000034E-4</c:v>
                </c:pt>
                <c:pt idx="1820">
                  <c:v>5.0000000000000034E-4</c:v>
                </c:pt>
                <c:pt idx="1821">
                  <c:v>5.0000000000000034E-4</c:v>
                </c:pt>
                <c:pt idx="1822">
                  <c:v>5.0000000000000034E-4</c:v>
                </c:pt>
                <c:pt idx="1823">
                  <c:v>5.0000000000000034E-4</c:v>
                </c:pt>
                <c:pt idx="1824">
                  <c:v>5.0000000000000034E-4</c:v>
                </c:pt>
                <c:pt idx="1825">
                  <c:v>6.0000000000000222E-4</c:v>
                </c:pt>
                <c:pt idx="1826">
                  <c:v>6.0000000000000222E-4</c:v>
                </c:pt>
                <c:pt idx="1827">
                  <c:v>6.0000000000000222E-4</c:v>
                </c:pt>
                <c:pt idx="1828">
                  <c:v>6.0000000000000222E-4</c:v>
                </c:pt>
                <c:pt idx="1829">
                  <c:v>6.0000000000000222E-4</c:v>
                </c:pt>
                <c:pt idx="1830">
                  <c:v>7.0000000000000249E-4</c:v>
                </c:pt>
                <c:pt idx="1831">
                  <c:v>7.0000000000000249E-4</c:v>
                </c:pt>
                <c:pt idx="1832">
                  <c:v>7.0000000000000249E-4</c:v>
                </c:pt>
                <c:pt idx="1833">
                  <c:v>7.0000000000000249E-4</c:v>
                </c:pt>
                <c:pt idx="1834">
                  <c:v>8.0000000000000264E-4</c:v>
                </c:pt>
                <c:pt idx="1835">
                  <c:v>8.0000000000000264E-4</c:v>
                </c:pt>
                <c:pt idx="1836">
                  <c:v>8.0000000000000264E-4</c:v>
                </c:pt>
                <c:pt idx="1837">
                  <c:v>9.0000000000000247E-4</c:v>
                </c:pt>
                <c:pt idx="1838">
                  <c:v>9.0000000000000247E-4</c:v>
                </c:pt>
                <c:pt idx="1839">
                  <c:v>1.0000000000000039E-3</c:v>
                </c:pt>
                <c:pt idx="1840">
                  <c:v>1.0000000000000039E-3</c:v>
                </c:pt>
                <c:pt idx="1841">
                  <c:v>1.0000000000000039E-3</c:v>
                </c:pt>
                <c:pt idx="1842">
                  <c:v>1.0000000000000039E-3</c:v>
                </c:pt>
                <c:pt idx="1843">
                  <c:v>1.0000000000000039E-3</c:v>
                </c:pt>
                <c:pt idx="1844">
                  <c:v>1.1000000000000044E-3</c:v>
                </c:pt>
                <c:pt idx="1845">
                  <c:v>1.1000000000000044E-3</c:v>
                </c:pt>
                <c:pt idx="1846">
                  <c:v>1.1000000000000044E-3</c:v>
                </c:pt>
                <c:pt idx="1847">
                  <c:v>1.1000000000000044E-3</c:v>
                </c:pt>
                <c:pt idx="1848">
                  <c:v>1.1999999999999999E-3</c:v>
                </c:pt>
                <c:pt idx="1849">
                  <c:v>1.1999999999999999E-3</c:v>
                </c:pt>
                <c:pt idx="1850">
                  <c:v>1.1999999999999999E-3</c:v>
                </c:pt>
                <c:pt idx="1851">
                  <c:v>1.1999999999999999E-3</c:v>
                </c:pt>
                <c:pt idx="1852">
                  <c:v>1.1999999999999999E-3</c:v>
                </c:pt>
                <c:pt idx="1853">
                  <c:v>1.2999999999999978E-3</c:v>
                </c:pt>
                <c:pt idx="1854">
                  <c:v>1.2999999999999978E-3</c:v>
                </c:pt>
                <c:pt idx="1855">
                  <c:v>1.2999999999999978E-3</c:v>
                </c:pt>
                <c:pt idx="1856">
                  <c:v>1.4000000000000037E-3</c:v>
                </c:pt>
                <c:pt idx="1857">
                  <c:v>1.5000000000000039E-3</c:v>
                </c:pt>
                <c:pt idx="1858">
                  <c:v>1.5000000000000039E-3</c:v>
                </c:pt>
                <c:pt idx="1859">
                  <c:v>1.6000000000000064E-3</c:v>
                </c:pt>
                <c:pt idx="1860">
                  <c:v>1.6000000000000064E-3</c:v>
                </c:pt>
                <c:pt idx="1861">
                  <c:v>1.6000000000000064E-3</c:v>
                </c:pt>
                <c:pt idx="1862">
                  <c:v>1.7000000000000049E-3</c:v>
                </c:pt>
                <c:pt idx="1863">
                  <c:v>1.7000000000000049E-3</c:v>
                </c:pt>
                <c:pt idx="1864">
                  <c:v>1.800000000000006E-3</c:v>
                </c:pt>
                <c:pt idx="1865">
                  <c:v>1.800000000000006E-3</c:v>
                </c:pt>
                <c:pt idx="1866">
                  <c:v>1.800000000000006E-3</c:v>
                </c:pt>
                <c:pt idx="1867">
                  <c:v>1.9000000000000085E-3</c:v>
                </c:pt>
                <c:pt idx="1868">
                  <c:v>1.9000000000000085E-3</c:v>
                </c:pt>
                <c:pt idx="1869">
                  <c:v>1.9000000000000085E-3</c:v>
                </c:pt>
                <c:pt idx="1870">
                  <c:v>2.0000000000000052E-3</c:v>
                </c:pt>
                <c:pt idx="1871">
                  <c:v>2.0000000000000052E-3</c:v>
                </c:pt>
                <c:pt idx="1872">
                  <c:v>2.0999999999999999E-3</c:v>
                </c:pt>
                <c:pt idx="1873">
                  <c:v>2.0999999999999999E-3</c:v>
                </c:pt>
                <c:pt idx="1874">
                  <c:v>2.0999999999999999E-3</c:v>
                </c:pt>
                <c:pt idx="1875">
                  <c:v>2.2000000000000079E-3</c:v>
                </c:pt>
                <c:pt idx="1876">
                  <c:v>2.2000000000000079E-3</c:v>
                </c:pt>
                <c:pt idx="1877">
                  <c:v>2.3000000000000052E-3</c:v>
                </c:pt>
                <c:pt idx="1878">
                  <c:v>2.3999999999999998E-3</c:v>
                </c:pt>
                <c:pt idx="1879">
                  <c:v>2.3999999999999998E-3</c:v>
                </c:pt>
                <c:pt idx="1880">
                  <c:v>2.3999999999999998E-3</c:v>
                </c:pt>
                <c:pt idx="1881">
                  <c:v>2.5000000000000079E-3</c:v>
                </c:pt>
                <c:pt idx="1882">
                  <c:v>2.5000000000000079E-3</c:v>
                </c:pt>
                <c:pt idx="1883">
                  <c:v>2.5000000000000079E-3</c:v>
                </c:pt>
                <c:pt idx="1884">
                  <c:v>2.5999999999999999E-3</c:v>
                </c:pt>
                <c:pt idx="1885">
                  <c:v>2.5999999999999999E-3</c:v>
                </c:pt>
                <c:pt idx="1886">
                  <c:v>2.5999999999999999E-3</c:v>
                </c:pt>
                <c:pt idx="1887">
                  <c:v>2.8000000000000052E-3</c:v>
                </c:pt>
                <c:pt idx="1888">
                  <c:v>2.8000000000000052E-3</c:v>
                </c:pt>
                <c:pt idx="1889">
                  <c:v>2.8999999999999998E-3</c:v>
                </c:pt>
                <c:pt idx="1890">
                  <c:v>3.0000000000000079E-3</c:v>
                </c:pt>
                <c:pt idx="1891">
                  <c:v>3.1000000000000112E-3</c:v>
                </c:pt>
                <c:pt idx="1892">
                  <c:v>3.1000000000000112E-3</c:v>
                </c:pt>
                <c:pt idx="1893">
                  <c:v>3.2000000000000123E-3</c:v>
                </c:pt>
                <c:pt idx="1894">
                  <c:v>3.3000000000000052E-3</c:v>
                </c:pt>
                <c:pt idx="1895">
                  <c:v>3.3000000000000052E-3</c:v>
                </c:pt>
                <c:pt idx="1896">
                  <c:v>3.4000000000000094E-3</c:v>
                </c:pt>
                <c:pt idx="1897">
                  <c:v>3.5000000000000096E-3</c:v>
                </c:pt>
                <c:pt idx="1898">
                  <c:v>3.6000000000000112E-3</c:v>
                </c:pt>
                <c:pt idx="1899">
                  <c:v>3.6000000000000112E-3</c:v>
                </c:pt>
                <c:pt idx="1900">
                  <c:v>3.6000000000000112E-3</c:v>
                </c:pt>
                <c:pt idx="1901">
                  <c:v>3.7000000000000153E-3</c:v>
                </c:pt>
                <c:pt idx="1902">
                  <c:v>3.8000000000000052E-3</c:v>
                </c:pt>
                <c:pt idx="1903">
                  <c:v>3.8000000000000052E-3</c:v>
                </c:pt>
                <c:pt idx="1904">
                  <c:v>3.9000000000000094E-3</c:v>
                </c:pt>
                <c:pt idx="1905">
                  <c:v>3.9000000000000094E-3</c:v>
                </c:pt>
                <c:pt idx="1906">
                  <c:v>3.9000000000000094E-3</c:v>
                </c:pt>
                <c:pt idx="1907">
                  <c:v>4.0000000000000114E-3</c:v>
                </c:pt>
                <c:pt idx="1908">
                  <c:v>4.1000000000000003E-3</c:v>
                </c:pt>
                <c:pt idx="1909">
                  <c:v>4.1999999999999997E-3</c:v>
                </c:pt>
                <c:pt idx="1910">
                  <c:v>4.1999999999999997E-3</c:v>
                </c:pt>
                <c:pt idx="1911">
                  <c:v>4.4000000000000124E-3</c:v>
                </c:pt>
                <c:pt idx="1912">
                  <c:v>4.4000000000000124E-3</c:v>
                </c:pt>
                <c:pt idx="1913">
                  <c:v>4.6000000000000034E-3</c:v>
                </c:pt>
                <c:pt idx="1914">
                  <c:v>4.8000000000000004E-3</c:v>
                </c:pt>
                <c:pt idx="1915">
                  <c:v>4.9000000000000189E-3</c:v>
                </c:pt>
                <c:pt idx="1916">
                  <c:v>5.0000000000000114E-3</c:v>
                </c:pt>
                <c:pt idx="1917">
                  <c:v>5.1999999999999998E-3</c:v>
                </c:pt>
                <c:pt idx="1918">
                  <c:v>5.3000000000000104E-3</c:v>
                </c:pt>
                <c:pt idx="1919">
                  <c:v>5.3000000000000104E-3</c:v>
                </c:pt>
                <c:pt idx="1920">
                  <c:v>5.4000000000000124E-3</c:v>
                </c:pt>
                <c:pt idx="1921">
                  <c:v>5.5000000000000014E-3</c:v>
                </c:pt>
                <c:pt idx="1922">
                  <c:v>5.6000000000000034E-3</c:v>
                </c:pt>
                <c:pt idx="1923">
                  <c:v>5.7000000000000123E-3</c:v>
                </c:pt>
                <c:pt idx="1924">
                  <c:v>5.8000000000000013E-3</c:v>
                </c:pt>
                <c:pt idx="1925">
                  <c:v>5.9000000000000198E-3</c:v>
                </c:pt>
                <c:pt idx="1926">
                  <c:v>6.0000000000000114E-3</c:v>
                </c:pt>
                <c:pt idx="1927">
                  <c:v>6.1000000000000004E-3</c:v>
                </c:pt>
                <c:pt idx="1928">
                  <c:v>6.3000000000000113E-3</c:v>
                </c:pt>
                <c:pt idx="1929">
                  <c:v>6.400000000000022E-3</c:v>
                </c:pt>
                <c:pt idx="1930">
                  <c:v>6.5000000000000179E-3</c:v>
                </c:pt>
                <c:pt idx="1931">
                  <c:v>6.6000000000000034E-3</c:v>
                </c:pt>
                <c:pt idx="1932">
                  <c:v>6.7000000000000193E-3</c:v>
                </c:pt>
                <c:pt idx="1933">
                  <c:v>6.9000000000000198E-3</c:v>
                </c:pt>
                <c:pt idx="1934">
                  <c:v>7.1000000000000004E-3</c:v>
                </c:pt>
                <c:pt idx="1935">
                  <c:v>7.2000000000000189E-3</c:v>
                </c:pt>
                <c:pt idx="1936">
                  <c:v>7.3000000000000113E-3</c:v>
                </c:pt>
                <c:pt idx="1937">
                  <c:v>7.5000000000000197E-3</c:v>
                </c:pt>
                <c:pt idx="1938">
                  <c:v>7.5000000000000197E-3</c:v>
                </c:pt>
                <c:pt idx="1939">
                  <c:v>7.6000000000000104E-3</c:v>
                </c:pt>
                <c:pt idx="1940">
                  <c:v>7.7000000000000237E-3</c:v>
                </c:pt>
                <c:pt idx="1941">
                  <c:v>7.9000000000000303E-3</c:v>
                </c:pt>
                <c:pt idx="1942">
                  <c:v>8.0000000000000227E-3</c:v>
                </c:pt>
                <c:pt idx="1943">
                  <c:v>8.1000000000000048E-3</c:v>
                </c:pt>
                <c:pt idx="1944">
                  <c:v>8.2000000000000007E-3</c:v>
                </c:pt>
                <c:pt idx="1945">
                  <c:v>8.4000000000000047E-3</c:v>
                </c:pt>
                <c:pt idx="1946">
                  <c:v>8.8000000000000248E-3</c:v>
                </c:pt>
                <c:pt idx="1947">
                  <c:v>9.1000000000000004E-3</c:v>
                </c:pt>
                <c:pt idx="1948">
                  <c:v>9.2000000000000068E-3</c:v>
                </c:pt>
                <c:pt idx="1949">
                  <c:v>9.3000000000000391E-3</c:v>
                </c:pt>
                <c:pt idx="1950">
                  <c:v>9.4000000000000247E-3</c:v>
                </c:pt>
                <c:pt idx="1951">
                  <c:v>9.6000000000000026E-3</c:v>
                </c:pt>
                <c:pt idx="1952">
                  <c:v>9.7000000000000003E-3</c:v>
                </c:pt>
                <c:pt idx="1953">
                  <c:v>9.9000000000000268E-3</c:v>
                </c:pt>
                <c:pt idx="1954">
                  <c:v>9.8000000000000413E-3</c:v>
                </c:pt>
                <c:pt idx="1955">
                  <c:v>9.8000000000000413E-3</c:v>
                </c:pt>
                <c:pt idx="1956">
                  <c:v>1.0000000000000005E-2</c:v>
                </c:pt>
                <c:pt idx="1957">
                  <c:v>1.0400000000000001E-2</c:v>
                </c:pt>
                <c:pt idx="1958">
                  <c:v>1.0600000000000021E-2</c:v>
                </c:pt>
                <c:pt idx="1959">
                  <c:v>1.0699999999999998E-2</c:v>
                </c:pt>
                <c:pt idx="1960">
                  <c:v>1.1100000000000042E-2</c:v>
                </c:pt>
                <c:pt idx="1961">
                  <c:v>1.1200000000000042E-2</c:v>
                </c:pt>
                <c:pt idx="1962">
                  <c:v>1.1599999999999996E-2</c:v>
                </c:pt>
                <c:pt idx="1963">
                  <c:v>1.2200000000000001E-2</c:v>
                </c:pt>
                <c:pt idx="1964">
                  <c:v>1.2600000000000005E-2</c:v>
                </c:pt>
                <c:pt idx="1965">
                  <c:v>1.2800000000000021E-2</c:v>
                </c:pt>
                <c:pt idx="1966">
                  <c:v>1.2999999999999998E-2</c:v>
                </c:pt>
                <c:pt idx="1967">
                  <c:v>1.3400000000000044E-2</c:v>
                </c:pt>
                <c:pt idx="1968">
                  <c:v>1.3700000000000049E-2</c:v>
                </c:pt>
                <c:pt idx="1969">
                  <c:v>1.4E-2</c:v>
                </c:pt>
                <c:pt idx="1970">
                  <c:v>1.4200000000000001E-2</c:v>
                </c:pt>
                <c:pt idx="1971">
                  <c:v>1.4400000000000001E-2</c:v>
                </c:pt>
                <c:pt idx="1972">
                  <c:v>1.4999999999999998E-2</c:v>
                </c:pt>
                <c:pt idx="1973">
                  <c:v>1.5299999999999998E-2</c:v>
                </c:pt>
                <c:pt idx="1974">
                  <c:v>1.5699999999999999E-2</c:v>
                </c:pt>
                <c:pt idx="1975">
                  <c:v>1.6299999999999999E-2</c:v>
                </c:pt>
                <c:pt idx="1976">
                  <c:v>1.650000000000006E-2</c:v>
                </c:pt>
                <c:pt idx="1977">
                  <c:v>1.6799999999999999E-2</c:v>
                </c:pt>
                <c:pt idx="1978">
                  <c:v>1.7299999999999996E-2</c:v>
                </c:pt>
                <c:pt idx="1979">
                  <c:v>1.7399999999999999E-2</c:v>
                </c:pt>
                <c:pt idx="1980">
                  <c:v>1.7600000000000001E-2</c:v>
                </c:pt>
                <c:pt idx="1981">
                  <c:v>1.77E-2</c:v>
                </c:pt>
                <c:pt idx="1982">
                  <c:v>1.820000000000006E-2</c:v>
                </c:pt>
                <c:pt idx="1983">
                  <c:v>1.8599999999999998E-2</c:v>
                </c:pt>
                <c:pt idx="1984">
                  <c:v>1.9300000000000067E-2</c:v>
                </c:pt>
                <c:pt idx="1985">
                  <c:v>2.0199999999999999E-2</c:v>
                </c:pt>
                <c:pt idx="1986">
                  <c:v>2.0600000000000011E-2</c:v>
                </c:pt>
                <c:pt idx="1987">
                  <c:v>2.1500000000000002E-2</c:v>
                </c:pt>
                <c:pt idx="1988">
                  <c:v>2.2200000000000056E-2</c:v>
                </c:pt>
                <c:pt idx="1989">
                  <c:v>2.3299999999999998E-2</c:v>
                </c:pt>
                <c:pt idx="1990">
                  <c:v>2.3800000000000002E-2</c:v>
                </c:pt>
                <c:pt idx="1991">
                  <c:v>2.47E-2</c:v>
                </c:pt>
                <c:pt idx="1992">
                  <c:v>2.5000000000000001E-2</c:v>
                </c:pt>
                <c:pt idx="1993">
                  <c:v>2.5600000000000012E-2</c:v>
                </c:pt>
                <c:pt idx="1994">
                  <c:v>2.6100000000000002E-2</c:v>
                </c:pt>
                <c:pt idx="1995">
                  <c:v>2.6500000000000006E-2</c:v>
                </c:pt>
                <c:pt idx="1996">
                  <c:v>2.7400000000000094E-2</c:v>
                </c:pt>
                <c:pt idx="1997">
                  <c:v>2.8500000000000001E-2</c:v>
                </c:pt>
                <c:pt idx="1998">
                  <c:v>2.8899999999999999E-2</c:v>
                </c:pt>
                <c:pt idx="1999">
                  <c:v>2.9600000000000001E-2</c:v>
                </c:pt>
                <c:pt idx="2000">
                  <c:v>3.1000000000000052E-2</c:v>
                </c:pt>
                <c:pt idx="2001">
                  <c:v>3.1600000000000052E-2</c:v>
                </c:pt>
                <c:pt idx="2002">
                  <c:v>3.2800000000000121E-2</c:v>
                </c:pt>
                <c:pt idx="2003">
                  <c:v>3.3300000000000003E-2</c:v>
                </c:pt>
                <c:pt idx="2004">
                  <c:v>3.49E-2</c:v>
                </c:pt>
                <c:pt idx="2005">
                  <c:v>3.5099999999999999E-2</c:v>
                </c:pt>
                <c:pt idx="2006">
                  <c:v>3.6300000000000006E-2</c:v>
                </c:pt>
                <c:pt idx="2007">
                  <c:v>3.7100000000000001E-2</c:v>
                </c:pt>
                <c:pt idx="2008">
                  <c:v>3.8600000000000002E-2</c:v>
                </c:pt>
                <c:pt idx="2009">
                  <c:v>4.0100000000000004E-2</c:v>
                </c:pt>
                <c:pt idx="2010">
                  <c:v>4.3299999999999998E-2</c:v>
                </c:pt>
                <c:pt idx="2011">
                  <c:v>4.5999999999999999E-2</c:v>
                </c:pt>
                <c:pt idx="2012">
                  <c:v>4.6400000000000004E-2</c:v>
                </c:pt>
                <c:pt idx="2013">
                  <c:v>4.8300000000000003E-2</c:v>
                </c:pt>
                <c:pt idx="2014">
                  <c:v>5.1999999999999998E-2</c:v>
                </c:pt>
                <c:pt idx="2015">
                  <c:v>5.3699999999999998E-2</c:v>
                </c:pt>
                <c:pt idx="2016">
                  <c:v>5.4200000000000012E-2</c:v>
                </c:pt>
                <c:pt idx="2017">
                  <c:v>5.6599999999999998E-2</c:v>
                </c:pt>
                <c:pt idx="2018">
                  <c:v>5.6099999999999997E-2</c:v>
                </c:pt>
                <c:pt idx="2019">
                  <c:v>5.9200000000000003E-2</c:v>
                </c:pt>
                <c:pt idx="2020">
                  <c:v>6.2800000000000022E-2</c:v>
                </c:pt>
                <c:pt idx="2021">
                  <c:v>6.6900000000000001E-2</c:v>
                </c:pt>
                <c:pt idx="2022">
                  <c:v>6.9400000000000114E-2</c:v>
                </c:pt>
                <c:pt idx="2023">
                  <c:v>7.3599999999999999E-2</c:v>
                </c:pt>
                <c:pt idx="2024">
                  <c:v>7.8100000000000003E-2</c:v>
                </c:pt>
                <c:pt idx="2025">
                  <c:v>8.4100000000000022E-2</c:v>
                </c:pt>
                <c:pt idx="2026">
                  <c:v>9.1500000000000026E-2</c:v>
                </c:pt>
                <c:pt idx="2027">
                  <c:v>9.7800000000000026E-2</c:v>
                </c:pt>
                <c:pt idx="2028">
                  <c:v>0.10220000000000012</c:v>
                </c:pt>
                <c:pt idx="2029">
                  <c:v>0.10610000000000012</c:v>
                </c:pt>
                <c:pt idx="2030">
                  <c:v>0.1105</c:v>
                </c:pt>
                <c:pt idx="2031">
                  <c:v>0.12000000000000002</c:v>
                </c:pt>
                <c:pt idx="2032">
                  <c:v>0.13070000000000001</c:v>
                </c:pt>
                <c:pt idx="2033">
                  <c:v>0.13819999999999999</c:v>
                </c:pt>
                <c:pt idx="2034">
                  <c:v>0.1522000000000005</c:v>
                </c:pt>
                <c:pt idx="2035">
                  <c:v>0.1676</c:v>
                </c:pt>
                <c:pt idx="2036">
                  <c:v>0.18330000000000021</c:v>
                </c:pt>
                <c:pt idx="2037">
                  <c:v>0.21220000000000044</c:v>
                </c:pt>
                <c:pt idx="2038">
                  <c:v>0.23019999999999999</c:v>
                </c:pt>
                <c:pt idx="2039">
                  <c:v>0.25729999999999997</c:v>
                </c:pt>
                <c:pt idx="2040">
                  <c:v>0.28640000000000032</c:v>
                </c:pt>
                <c:pt idx="2041">
                  <c:v>0.32730000000000142</c:v>
                </c:pt>
                <c:pt idx="2042">
                  <c:v>0.36840000000000106</c:v>
                </c:pt>
                <c:pt idx="2043">
                  <c:v>0.43770000000000031</c:v>
                </c:pt>
                <c:pt idx="2044">
                  <c:v>0.74370000000000236</c:v>
                </c:pt>
                <c:pt idx="2045">
                  <c:v>0.79070000000000062</c:v>
                </c:pt>
                <c:pt idx="2046">
                  <c:v>0.87320000000000064</c:v>
                </c:pt>
                <c:pt idx="2047">
                  <c:v>0.94550000000000001</c:v>
                </c:pt>
                <c:pt idx="2048">
                  <c:v>1.1213</c:v>
                </c:pt>
                <c:pt idx="2049">
                  <c:v>1.319</c:v>
                </c:pt>
                <c:pt idx="2050">
                  <c:v>1.5851</c:v>
                </c:pt>
                <c:pt idx="2051">
                  <c:v>2.1593</c:v>
                </c:pt>
                <c:pt idx="2052">
                  <c:v>2.7084999999999999</c:v>
                </c:pt>
                <c:pt idx="2053">
                  <c:v>3.3329999999999926</c:v>
                </c:pt>
                <c:pt idx="2054">
                  <c:v>3.9928999999999917</c:v>
                </c:pt>
                <c:pt idx="2055">
                  <c:v>4.8491</c:v>
                </c:pt>
                <c:pt idx="2056">
                  <c:v>496.6866</c:v>
                </c:pt>
              </c:numCache>
            </c:numRef>
          </c:yVal>
          <c:smooth val="0"/>
        </c:ser>
        <c:ser>
          <c:idx val="0"/>
          <c:order val="5"/>
          <c:tx>
            <c:v>0</c:v>
          </c:tx>
          <c:marker>
            <c:symbol val="diamond"/>
            <c:size val="3"/>
          </c:marker>
          <c:xVal>
            <c:numRef>
              <c:f>B!$M$3:$M$2828</c:f>
              <c:numCache>
                <c:formatCode>General</c:formatCode>
                <c:ptCount val="2826"/>
                <c:pt idx="0">
                  <c:v>-0.89</c:v>
                </c:pt>
                <c:pt idx="1">
                  <c:v>-0.88</c:v>
                </c:pt>
                <c:pt idx="2">
                  <c:v>-0.87000000000000188</c:v>
                </c:pt>
                <c:pt idx="3">
                  <c:v>-0.86000000000000065</c:v>
                </c:pt>
                <c:pt idx="4">
                  <c:v>-0.85000000000000064</c:v>
                </c:pt>
                <c:pt idx="5">
                  <c:v>-0.84000000000000064</c:v>
                </c:pt>
                <c:pt idx="6">
                  <c:v>-0.83000000000000063</c:v>
                </c:pt>
                <c:pt idx="7">
                  <c:v>-0.82000000000000062</c:v>
                </c:pt>
                <c:pt idx="8">
                  <c:v>-0.81</c:v>
                </c:pt>
                <c:pt idx="9">
                  <c:v>-0.8</c:v>
                </c:pt>
                <c:pt idx="10">
                  <c:v>-0.79</c:v>
                </c:pt>
                <c:pt idx="11">
                  <c:v>-0.78</c:v>
                </c:pt>
                <c:pt idx="12">
                  <c:v>-0.77000000000000213</c:v>
                </c:pt>
                <c:pt idx="13">
                  <c:v>-0.76000000000000212</c:v>
                </c:pt>
                <c:pt idx="14">
                  <c:v>-0.750000000000002</c:v>
                </c:pt>
                <c:pt idx="15">
                  <c:v>-0.74000000000000188</c:v>
                </c:pt>
                <c:pt idx="16">
                  <c:v>-0.73000000000000065</c:v>
                </c:pt>
                <c:pt idx="17">
                  <c:v>-0.72000000000000064</c:v>
                </c:pt>
                <c:pt idx="18">
                  <c:v>-0.71000000000000063</c:v>
                </c:pt>
                <c:pt idx="19">
                  <c:v>-0.70000000000000062</c:v>
                </c:pt>
                <c:pt idx="20">
                  <c:v>-0.69000000000000061</c:v>
                </c:pt>
                <c:pt idx="21">
                  <c:v>-0.68</c:v>
                </c:pt>
                <c:pt idx="22">
                  <c:v>-0.67000000000000248</c:v>
                </c:pt>
                <c:pt idx="23">
                  <c:v>-0.66000000000000236</c:v>
                </c:pt>
                <c:pt idx="24">
                  <c:v>-0.65000000000000224</c:v>
                </c:pt>
                <c:pt idx="25">
                  <c:v>-0.64000000000000212</c:v>
                </c:pt>
                <c:pt idx="26">
                  <c:v>-0.63000000000000211</c:v>
                </c:pt>
                <c:pt idx="27">
                  <c:v>-0.62000000000000188</c:v>
                </c:pt>
                <c:pt idx="28">
                  <c:v>-0.61000000000000065</c:v>
                </c:pt>
                <c:pt idx="29">
                  <c:v>-0.60000000000000064</c:v>
                </c:pt>
                <c:pt idx="30">
                  <c:v>-0.59</c:v>
                </c:pt>
                <c:pt idx="31">
                  <c:v>-0.58000000000000007</c:v>
                </c:pt>
                <c:pt idx="32">
                  <c:v>-0.56999999999999995</c:v>
                </c:pt>
                <c:pt idx="33">
                  <c:v>-0.56000000000000005</c:v>
                </c:pt>
                <c:pt idx="34">
                  <c:v>-0.55000000000000004</c:v>
                </c:pt>
                <c:pt idx="35">
                  <c:v>-0.54</c:v>
                </c:pt>
                <c:pt idx="36">
                  <c:v>-0.53</c:v>
                </c:pt>
                <c:pt idx="37">
                  <c:v>-0.52</c:v>
                </c:pt>
                <c:pt idx="38">
                  <c:v>-0.51</c:v>
                </c:pt>
                <c:pt idx="39">
                  <c:v>-0.5</c:v>
                </c:pt>
                <c:pt idx="40">
                  <c:v>-0.49000000000000032</c:v>
                </c:pt>
                <c:pt idx="41">
                  <c:v>-0.48000000000000032</c:v>
                </c:pt>
                <c:pt idx="42">
                  <c:v>-0.47000000000000008</c:v>
                </c:pt>
                <c:pt idx="43">
                  <c:v>-0.46</c:v>
                </c:pt>
                <c:pt idx="44">
                  <c:v>-0.45</c:v>
                </c:pt>
                <c:pt idx="45">
                  <c:v>-0.44</c:v>
                </c:pt>
                <c:pt idx="46">
                  <c:v>-0.43000000000000038</c:v>
                </c:pt>
                <c:pt idx="47">
                  <c:v>-0.42000000000000032</c:v>
                </c:pt>
                <c:pt idx="48">
                  <c:v>-0.41000000000000031</c:v>
                </c:pt>
                <c:pt idx="49">
                  <c:v>-0.4</c:v>
                </c:pt>
                <c:pt idx="50">
                  <c:v>-0.39000000000000107</c:v>
                </c:pt>
                <c:pt idx="51">
                  <c:v>-0.38000000000000106</c:v>
                </c:pt>
                <c:pt idx="52">
                  <c:v>-0.37000000000000038</c:v>
                </c:pt>
                <c:pt idx="53">
                  <c:v>-0.36000000000000032</c:v>
                </c:pt>
                <c:pt idx="54">
                  <c:v>-0.35000000000000031</c:v>
                </c:pt>
                <c:pt idx="55">
                  <c:v>-0.34</c:v>
                </c:pt>
                <c:pt idx="56">
                  <c:v>-0.33000000000000124</c:v>
                </c:pt>
                <c:pt idx="57">
                  <c:v>-0.32000000000000106</c:v>
                </c:pt>
                <c:pt idx="58">
                  <c:v>-0.31000000000000094</c:v>
                </c:pt>
                <c:pt idx="59">
                  <c:v>-0.30000000000000032</c:v>
                </c:pt>
                <c:pt idx="60">
                  <c:v>-0.29000000000000031</c:v>
                </c:pt>
                <c:pt idx="61">
                  <c:v>-0.28000000000000008</c:v>
                </c:pt>
                <c:pt idx="62">
                  <c:v>-0.27</c:v>
                </c:pt>
                <c:pt idx="63">
                  <c:v>-0.26</c:v>
                </c:pt>
                <c:pt idx="64">
                  <c:v>-0.25</c:v>
                </c:pt>
                <c:pt idx="65">
                  <c:v>-0.24000000000000021</c:v>
                </c:pt>
                <c:pt idx="66">
                  <c:v>-0.23</c:v>
                </c:pt>
                <c:pt idx="67">
                  <c:v>-0.22</c:v>
                </c:pt>
                <c:pt idx="68">
                  <c:v>-0.21000000000000021</c:v>
                </c:pt>
                <c:pt idx="69">
                  <c:v>-0.2</c:v>
                </c:pt>
                <c:pt idx="70">
                  <c:v>-0.19</c:v>
                </c:pt>
                <c:pt idx="71">
                  <c:v>-0.18000000000000024</c:v>
                </c:pt>
                <c:pt idx="72">
                  <c:v>-0.17</c:v>
                </c:pt>
                <c:pt idx="73">
                  <c:v>-0.16</c:v>
                </c:pt>
                <c:pt idx="74">
                  <c:v>-0.15000000000000024</c:v>
                </c:pt>
                <c:pt idx="75">
                  <c:v>-0.14000000000000001</c:v>
                </c:pt>
                <c:pt idx="76">
                  <c:v>-0.13</c:v>
                </c:pt>
                <c:pt idx="77">
                  <c:v>-0.12000000000000002</c:v>
                </c:pt>
                <c:pt idx="78">
                  <c:v>-0.11</c:v>
                </c:pt>
                <c:pt idx="79">
                  <c:v>-0.1</c:v>
                </c:pt>
                <c:pt idx="80">
                  <c:v>-9.0000000000000024E-2</c:v>
                </c:pt>
                <c:pt idx="81">
                  <c:v>-8.0000000000000043E-2</c:v>
                </c:pt>
                <c:pt idx="82">
                  <c:v>-7.0000000000000021E-2</c:v>
                </c:pt>
                <c:pt idx="83">
                  <c:v>-6.0000000000000032E-2</c:v>
                </c:pt>
                <c:pt idx="84">
                  <c:v>-0.05</c:v>
                </c:pt>
                <c:pt idx="85">
                  <c:v>-4.0000000000000022E-2</c:v>
                </c:pt>
                <c:pt idx="86">
                  <c:v>-3.0000000000000002E-2</c:v>
                </c:pt>
                <c:pt idx="87">
                  <c:v>-2.0000000000000011E-2</c:v>
                </c:pt>
                <c:pt idx="88">
                  <c:v>-1.0000000000000005E-2</c:v>
                </c:pt>
                <c:pt idx="89">
                  <c:v>0</c:v>
                </c:pt>
                <c:pt idx="90">
                  <c:v>50.01</c:v>
                </c:pt>
                <c:pt idx="91">
                  <c:v>50.02</c:v>
                </c:pt>
                <c:pt idx="92">
                  <c:v>50.03</c:v>
                </c:pt>
                <c:pt idx="93">
                  <c:v>50.04</c:v>
                </c:pt>
                <c:pt idx="94">
                  <c:v>50.05</c:v>
                </c:pt>
                <c:pt idx="95">
                  <c:v>50.06</c:v>
                </c:pt>
                <c:pt idx="96">
                  <c:v>50.07</c:v>
                </c:pt>
                <c:pt idx="97">
                  <c:v>50.08</c:v>
                </c:pt>
                <c:pt idx="98">
                  <c:v>50.09</c:v>
                </c:pt>
                <c:pt idx="99">
                  <c:v>50.1</c:v>
                </c:pt>
                <c:pt idx="100">
                  <c:v>50.11</c:v>
                </c:pt>
                <c:pt idx="101">
                  <c:v>50.120000000000012</c:v>
                </c:pt>
                <c:pt idx="102">
                  <c:v>50.13</c:v>
                </c:pt>
                <c:pt idx="103">
                  <c:v>50.14</c:v>
                </c:pt>
                <c:pt idx="104">
                  <c:v>50.15</c:v>
                </c:pt>
                <c:pt idx="105">
                  <c:v>50.160000000000011</c:v>
                </c:pt>
                <c:pt idx="106">
                  <c:v>50.17</c:v>
                </c:pt>
                <c:pt idx="107">
                  <c:v>50.18</c:v>
                </c:pt>
                <c:pt idx="108">
                  <c:v>50.190000000000012</c:v>
                </c:pt>
                <c:pt idx="109">
                  <c:v>50.2</c:v>
                </c:pt>
                <c:pt idx="110">
                  <c:v>50.21</c:v>
                </c:pt>
                <c:pt idx="111">
                  <c:v>50.220000000000013</c:v>
                </c:pt>
                <c:pt idx="112">
                  <c:v>50.230000000000011</c:v>
                </c:pt>
                <c:pt idx="113">
                  <c:v>50.24</c:v>
                </c:pt>
                <c:pt idx="114">
                  <c:v>50.25</c:v>
                </c:pt>
                <c:pt idx="115">
                  <c:v>50.260000000000012</c:v>
                </c:pt>
                <c:pt idx="116">
                  <c:v>50.27</c:v>
                </c:pt>
                <c:pt idx="117">
                  <c:v>50.28</c:v>
                </c:pt>
                <c:pt idx="118">
                  <c:v>50.290000000000013</c:v>
                </c:pt>
                <c:pt idx="119">
                  <c:v>50.3</c:v>
                </c:pt>
                <c:pt idx="120">
                  <c:v>50.309999999999995</c:v>
                </c:pt>
                <c:pt idx="121">
                  <c:v>50.32</c:v>
                </c:pt>
                <c:pt idx="122">
                  <c:v>50.33</c:v>
                </c:pt>
                <c:pt idx="123">
                  <c:v>50.339999999999996</c:v>
                </c:pt>
                <c:pt idx="124">
                  <c:v>50.349999999999994</c:v>
                </c:pt>
                <c:pt idx="125">
                  <c:v>50.36</c:v>
                </c:pt>
                <c:pt idx="126">
                  <c:v>50.37</c:v>
                </c:pt>
                <c:pt idx="127">
                  <c:v>50.379999999999995</c:v>
                </c:pt>
                <c:pt idx="128">
                  <c:v>50.39</c:v>
                </c:pt>
                <c:pt idx="129">
                  <c:v>50.4</c:v>
                </c:pt>
                <c:pt idx="130">
                  <c:v>50.41</c:v>
                </c:pt>
                <c:pt idx="131">
                  <c:v>50.42</c:v>
                </c:pt>
                <c:pt idx="132">
                  <c:v>50.43</c:v>
                </c:pt>
                <c:pt idx="133">
                  <c:v>50.44</c:v>
                </c:pt>
                <c:pt idx="134">
                  <c:v>50.449999999999996</c:v>
                </c:pt>
                <c:pt idx="135">
                  <c:v>50.46</c:v>
                </c:pt>
                <c:pt idx="136">
                  <c:v>50.47</c:v>
                </c:pt>
                <c:pt idx="137">
                  <c:v>50.48</c:v>
                </c:pt>
                <c:pt idx="138">
                  <c:v>50.49</c:v>
                </c:pt>
                <c:pt idx="139">
                  <c:v>50.5</c:v>
                </c:pt>
                <c:pt idx="140">
                  <c:v>50.51</c:v>
                </c:pt>
                <c:pt idx="141">
                  <c:v>50.52</c:v>
                </c:pt>
                <c:pt idx="142">
                  <c:v>50.53</c:v>
                </c:pt>
                <c:pt idx="143">
                  <c:v>50.54</c:v>
                </c:pt>
                <c:pt idx="144">
                  <c:v>50.55</c:v>
                </c:pt>
                <c:pt idx="145">
                  <c:v>50.56</c:v>
                </c:pt>
                <c:pt idx="146">
                  <c:v>50.57</c:v>
                </c:pt>
                <c:pt idx="147">
                  <c:v>50.58</c:v>
                </c:pt>
                <c:pt idx="148">
                  <c:v>50.59</c:v>
                </c:pt>
                <c:pt idx="149">
                  <c:v>50.6</c:v>
                </c:pt>
                <c:pt idx="150">
                  <c:v>50.61</c:v>
                </c:pt>
                <c:pt idx="151">
                  <c:v>50.620000000000012</c:v>
                </c:pt>
                <c:pt idx="152">
                  <c:v>50.63</c:v>
                </c:pt>
                <c:pt idx="153">
                  <c:v>50.64</c:v>
                </c:pt>
                <c:pt idx="154">
                  <c:v>50.65</c:v>
                </c:pt>
                <c:pt idx="155">
                  <c:v>50.660000000000011</c:v>
                </c:pt>
                <c:pt idx="156">
                  <c:v>50.67</c:v>
                </c:pt>
                <c:pt idx="157">
                  <c:v>50.68</c:v>
                </c:pt>
                <c:pt idx="158">
                  <c:v>50.690000000000012</c:v>
                </c:pt>
                <c:pt idx="159">
                  <c:v>50.7</c:v>
                </c:pt>
                <c:pt idx="160">
                  <c:v>50.71</c:v>
                </c:pt>
                <c:pt idx="161">
                  <c:v>50.720000000000013</c:v>
                </c:pt>
                <c:pt idx="162">
                  <c:v>50.730000000000011</c:v>
                </c:pt>
                <c:pt idx="163">
                  <c:v>50.74</c:v>
                </c:pt>
                <c:pt idx="164">
                  <c:v>50.75</c:v>
                </c:pt>
                <c:pt idx="165">
                  <c:v>50.760000000000012</c:v>
                </c:pt>
                <c:pt idx="166">
                  <c:v>50.77</c:v>
                </c:pt>
                <c:pt idx="167">
                  <c:v>50.78</c:v>
                </c:pt>
                <c:pt idx="168">
                  <c:v>50.790000000000013</c:v>
                </c:pt>
                <c:pt idx="169">
                  <c:v>50.8</c:v>
                </c:pt>
                <c:pt idx="170">
                  <c:v>50.809999999999995</c:v>
                </c:pt>
                <c:pt idx="171">
                  <c:v>50.82</c:v>
                </c:pt>
                <c:pt idx="172">
                  <c:v>50.83</c:v>
                </c:pt>
                <c:pt idx="173">
                  <c:v>50.839999999999996</c:v>
                </c:pt>
                <c:pt idx="174">
                  <c:v>50.849999999999994</c:v>
                </c:pt>
                <c:pt idx="175">
                  <c:v>50.86</c:v>
                </c:pt>
                <c:pt idx="176">
                  <c:v>50.87</c:v>
                </c:pt>
                <c:pt idx="177">
                  <c:v>50.879999999999995</c:v>
                </c:pt>
                <c:pt idx="178">
                  <c:v>50.89</c:v>
                </c:pt>
                <c:pt idx="179">
                  <c:v>50.9</c:v>
                </c:pt>
                <c:pt idx="180">
                  <c:v>50.91</c:v>
                </c:pt>
                <c:pt idx="181">
                  <c:v>50.92</c:v>
                </c:pt>
                <c:pt idx="182">
                  <c:v>50.93</c:v>
                </c:pt>
                <c:pt idx="183">
                  <c:v>50.94</c:v>
                </c:pt>
                <c:pt idx="184">
                  <c:v>50.949999999999996</c:v>
                </c:pt>
                <c:pt idx="185">
                  <c:v>50.96</c:v>
                </c:pt>
                <c:pt idx="186">
                  <c:v>50.97</c:v>
                </c:pt>
                <c:pt idx="187">
                  <c:v>50.98</c:v>
                </c:pt>
                <c:pt idx="188">
                  <c:v>50.99</c:v>
                </c:pt>
                <c:pt idx="189">
                  <c:v>51</c:v>
                </c:pt>
                <c:pt idx="190">
                  <c:v>51.01</c:v>
                </c:pt>
                <c:pt idx="191">
                  <c:v>51.02</c:v>
                </c:pt>
                <c:pt idx="192">
                  <c:v>51.03</c:v>
                </c:pt>
                <c:pt idx="193">
                  <c:v>51.04</c:v>
                </c:pt>
                <c:pt idx="194">
                  <c:v>51.05</c:v>
                </c:pt>
                <c:pt idx="195">
                  <c:v>51.06</c:v>
                </c:pt>
                <c:pt idx="196">
                  <c:v>51.07</c:v>
                </c:pt>
                <c:pt idx="197">
                  <c:v>51.08</c:v>
                </c:pt>
                <c:pt idx="198">
                  <c:v>51.09</c:v>
                </c:pt>
                <c:pt idx="199">
                  <c:v>51.1</c:v>
                </c:pt>
                <c:pt idx="200">
                  <c:v>51.11</c:v>
                </c:pt>
                <c:pt idx="201">
                  <c:v>51.120000000000012</c:v>
                </c:pt>
                <c:pt idx="202">
                  <c:v>51.13</c:v>
                </c:pt>
                <c:pt idx="203">
                  <c:v>51.14</c:v>
                </c:pt>
                <c:pt idx="204">
                  <c:v>51.15</c:v>
                </c:pt>
                <c:pt idx="205">
                  <c:v>51.160000000000011</c:v>
                </c:pt>
                <c:pt idx="206">
                  <c:v>51.17</c:v>
                </c:pt>
                <c:pt idx="207">
                  <c:v>51.18</c:v>
                </c:pt>
                <c:pt idx="208">
                  <c:v>51.190000000000012</c:v>
                </c:pt>
                <c:pt idx="209">
                  <c:v>51.2</c:v>
                </c:pt>
                <c:pt idx="210">
                  <c:v>51.21</c:v>
                </c:pt>
                <c:pt idx="211">
                  <c:v>51.220000000000013</c:v>
                </c:pt>
                <c:pt idx="212">
                  <c:v>51.230000000000011</c:v>
                </c:pt>
                <c:pt idx="213">
                  <c:v>51.24</c:v>
                </c:pt>
                <c:pt idx="214">
                  <c:v>51.25</c:v>
                </c:pt>
                <c:pt idx="215">
                  <c:v>51.260000000000012</c:v>
                </c:pt>
                <c:pt idx="216">
                  <c:v>51.27</c:v>
                </c:pt>
                <c:pt idx="217">
                  <c:v>51.28</c:v>
                </c:pt>
                <c:pt idx="218">
                  <c:v>51.290000000000013</c:v>
                </c:pt>
                <c:pt idx="219">
                  <c:v>51.3</c:v>
                </c:pt>
                <c:pt idx="220">
                  <c:v>51.309999999999995</c:v>
                </c:pt>
                <c:pt idx="221">
                  <c:v>51.32</c:v>
                </c:pt>
                <c:pt idx="222">
                  <c:v>51.33</c:v>
                </c:pt>
                <c:pt idx="223">
                  <c:v>51.339999999999996</c:v>
                </c:pt>
                <c:pt idx="224">
                  <c:v>51.349999999999994</c:v>
                </c:pt>
                <c:pt idx="225">
                  <c:v>51.36</c:v>
                </c:pt>
                <c:pt idx="226">
                  <c:v>51.37</c:v>
                </c:pt>
                <c:pt idx="227">
                  <c:v>51.379999999999995</c:v>
                </c:pt>
                <c:pt idx="228">
                  <c:v>51.39</c:v>
                </c:pt>
                <c:pt idx="229">
                  <c:v>51.4</c:v>
                </c:pt>
                <c:pt idx="230">
                  <c:v>51.41</c:v>
                </c:pt>
                <c:pt idx="231">
                  <c:v>51.42</c:v>
                </c:pt>
                <c:pt idx="232">
                  <c:v>51.43</c:v>
                </c:pt>
                <c:pt idx="233">
                  <c:v>51.44</c:v>
                </c:pt>
                <c:pt idx="234">
                  <c:v>51.449999999999996</c:v>
                </c:pt>
                <c:pt idx="235">
                  <c:v>51.46</c:v>
                </c:pt>
                <c:pt idx="236">
                  <c:v>51.47</c:v>
                </c:pt>
                <c:pt idx="237">
                  <c:v>51.48</c:v>
                </c:pt>
                <c:pt idx="238">
                  <c:v>51.49</c:v>
                </c:pt>
                <c:pt idx="239">
                  <c:v>51.5</c:v>
                </c:pt>
                <c:pt idx="240">
                  <c:v>51.51</c:v>
                </c:pt>
                <c:pt idx="241">
                  <c:v>51.52</c:v>
                </c:pt>
                <c:pt idx="242">
                  <c:v>51.53</c:v>
                </c:pt>
                <c:pt idx="243">
                  <c:v>51.54</c:v>
                </c:pt>
                <c:pt idx="244">
                  <c:v>51.55</c:v>
                </c:pt>
                <c:pt idx="245">
                  <c:v>51.56</c:v>
                </c:pt>
                <c:pt idx="246">
                  <c:v>51.57</c:v>
                </c:pt>
                <c:pt idx="247">
                  <c:v>51.58</c:v>
                </c:pt>
                <c:pt idx="248">
                  <c:v>51.59</c:v>
                </c:pt>
                <c:pt idx="249">
                  <c:v>51.6</c:v>
                </c:pt>
                <c:pt idx="250">
                  <c:v>51.61</c:v>
                </c:pt>
                <c:pt idx="251">
                  <c:v>51.620000000000012</c:v>
                </c:pt>
                <c:pt idx="252">
                  <c:v>51.63</c:v>
                </c:pt>
                <c:pt idx="253">
                  <c:v>51.64</c:v>
                </c:pt>
                <c:pt idx="254">
                  <c:v>51.65</c:v>
                </c:pt>
                <c:pt idx="255">
                  <c:v>51.660000000000011</c:v>
                </c:pt>
                <c:pt idx="256">
                  <c:v>51.67</c:v>
                </c:pt>
                <c:pt idx="257">
                  <c:v>51.68</c:v>
                </c:pt>
                <c:pt idx="258">
                  <c:v>51.730000000000011</c:v>
                </c:pt>
                <c:pt idx="259">
                  <c:v>51.78</c:v>
                </c:pt>
                <c:pt idx="260">
                  <c:v>51.83</c:v>
                </c:pt>
                <c:pt idx="261">
                  <c:v>51.839999999999996</c:v>
                </c:pt>
                <c:pt idx="262">
                  <c:v>51.849999999999994</c:v>
                </c:pt>
                <c:pt idx="263">
                  <c:v>51.86</c:v>
                </c:pt>
                <c:pt idx="264">
                  <c:v>51.87</c:v>
                </c:pt>
                <c:pt idx="265">
                  <c:v>51.879999999999995</c:v>
                </c:pt>
                <c:pt idx="266">
                  <c:v>51.89</c:v>
                </c:pt>
                <c:pt idx="267">
                  <c:v>51.9</c:v>
                </c:pt>
                <c:pt idx="268">
                  <c:v>51.91</c:v>
                </c:pt>
                <c:pt idx="269">
                  <c:v>51.92</c:v>
                </c:pt>
                <c:pt idx="270">
                  <c:v>51.93</c:v>
                </c:pt>
                <c:pt idx="271">
                  <c:v>51.94</c:v>
                </c:pt>
                <c:pt idx="272">
                  <c:v>51.949999999999996</c:v>
                </c:pt>
                <c:pt idx="273">
                  <c:v>51.96</c:v>
                </c:pt>
                <c:pt idx="274">
                  <c:v>51.97</c:v>
                </c:pt>
                <c:pt idx="275">
                  <c:v>51.98</c:v>
                </c:pt>
                <c:pt idx="276">
                  <c:v>51.99</c:v>
                </c:pt>
                <c:pt idx="277">
                  <c:v>52</c:v>
                </c:pt>
                <c:pt idx="278">
                  <c:v>52.01</c:v>
                </c:pt>
                <c:pt idx="279">
                  <c:v>52.02</c:v>
                </c:pt>
                <c:pt idx="280">
                  <c:v>52.03</c:v>
                </c:pt>
                <c:pt idx="281">
                  <c:v>52.04</c:v>
                </c:pt>
                <c:pt idx="282">
                  <c:v>52.05</c:v>
                </c:pt>
                <c:pt idx="283">
                  <c:v>52.06</c:v>
                </c:pt>
                <c:pt idx="284">
                  <c:v>52.07</c:v>
                </c:pt>
                <c:pt idx="285">
                  <c:v>52.08</c:v>
                </c:pt>
                <c:pt idx="286">
                  <c:v>52.09</c:v>
                </c:pt>
                <c:pt idx="287">
                  <c:v>52.1</c:v>
                </c:pt>
                <c:pt idx="288">
                  <c:v>52.11</c:v>
                </c:pt>
                <c:pt idx="289">
                  <c:v>52.120000000000012</c:v>
                </c:pt>
                <c:pt idx="290">
                  <c:v>52.13</c:v>
                </c:pt>
                <c:pt idx="291">
                  <c:v>52.14</c:v>
                </c:pt>
                <c:pt idx="292">
                  <c:v>52.15</c:v>
                </c:pt>
                <c:pt idx="293">
                  <c:v>52.160000000000011</c:v>
                </c:pt>
                <c:pt idx="294">
                  <c:v>52.17</c:v>
                </c:pt>
                <c:pt idx="295">
                  <c:v>52.18</c:v>
                </c:pt>
                <c:pt idx="296">
                  <c:v>52.190000000000012</c:v>
                </c:pt>
                <c:pt idx="297">
                  <c:v>52.2</c:v>
                </c:pt>
                <c:pt idx="298">
                  <c:v>52.21</c:v>
                </c:pt>
                <c:pt idx="299">
                  <c:v>52.220000000000013</c:v>
                </c:pt>
                <c:pt idx="300">
                  <c:v>52.230000000000011</c:v>
                </c:pt>
                <c:pt idx="301">
                  <c:v>52.24</c:v>
                </c:pt>
                <c:pt idx="302">
                  <c:v>52.25</c:v>
                </c:pt>
                <c:pt idx="303">
                  <c:v>52.260000000000012</c:v>
                </c:pt>
                <c:pt idx="304">
                  <c:v>52.27</c:v>
                </c:pt>
                <c:pt idx="305">
                  <c:v>52.28</c:v>
                </c:pt>
                <c:pt idx="306">
                  <c:v>52.290000000000013</c:v>
                </c:pt>
                <c:pt idx="307">
                  <c:v>52.3</c:v>
                </c:pt>
                <c:pt idx="308">
                  <c:v>52.309999999999995</c:v>
                </c:pt>
                <c:pt idx="309">
                  <c:v>52.32</c:v>
                </c:pt>
                <c:pt idx="310">
                  <c:v>52.33</c:v>
                </c:pt>
                <c:pt idx="311">
                  <c:v>52.339999999999996</c:v>
                </c:pt>
                <c:pt idx="312">
                  <c:v>52.349999999999994</c:v>
                </c:pt>
                <c:pt idx="313">
                  <c:v>52.36</c:v>
                </c:pt>
                <c:pt idx="314">
                  <c:v>52.37</c:v>
                </c:pt>
                <c:pt idx="315">
                  <c:v>52.379999999999995</c:v>
                </c:pt>
                <c:pt idx="316">
                  <c:v>52.39</c:v>
                </c:pt>
                <c:pt idx="317">
                  <c:v>52.4</c:v>
                </c:pt>
                <c:pt idx="318">
                  <c:v>52.41</c:v>
                </c:pt>
                <c:pt idx="319">
                  <c:v>52.42</c:v>
                </c:pt>
                <c:pt idx="320">
                  <c:v>52.43</c:v>
                </c:pt>
                <c:pt idx="321">
                  <c:v>52.44</c:v>
                </c:pt>
                <c:pt idx="322">
                  <c:v>52.449999999999996</c:v>
                </c:pt>
                <c:pt idx="323">
                  <c:v>52.46</c:v>
                </c:pt>
                <c:pt idx="324">
                  <c:v>52.47</c:v>
                </c:pt>
                <c:pt idx="325">
                  <c:v>52.48</c:v>
                </c:pt>
                <c:pt idx="326">
                  <c:v>52.49</c:v>
                </c:pt>
                <c:pt idx="327">
                  <c:v>52.5</c:v>
                </c:pt>
                <c:pt idx="328">
                  <c:v>52.51</c:v>
                </c:pt>
                <c:pt idx="329">
                  <c:v>52.52</c:v>
                </c:pt>
                <c:pt idx="330">
                  <c:v>52.53</c:v>
                </c:pt>
                <c:pt idx="331">
                  <c:v>52.54</c:v>
                </c:pt>
                <c:pt idx="332">
                  <c:v>52.55</c:v>
                </c:pt>
                <c:pt idx="333">
                  <c:v>52.56</c:v>
                </c:pt>
                <c:pt idx="334">
                  <c:v>52.57</c:v>
                </c:pt>
                <c:pt idx="335">
                  <c:v>52.58</c:v>
                </c:pt>
                <c:pt idx="336">
                  <c:v>52.59</c:v>
                </c:pt>
                <c:pt idx="337">
                  <c:v>52.6</c:v>
                </c:pt>
                <c:pt idx="338">
                  <c:v>52.61</c:v>
                </c:pt>
                <c:pt idx="339">
                  <c:v>52.620000000000012</c:v>
                </c:pt>
                <c:pt idx="340">
                  <c:v>52.63</c:v>
                </c:pt>
                <c:pt idx="341">
                  <c:v>52.64</c:v>
                </c:pt>
                <c:pt idx="342">
                  <c:v>52.65</c:v>
                </c:pt>
                <c:pt idx="343">
                  <c:v>52.660000000000011</c:v>
                </c:pt>
                <c:pt idx="344">
                  <c:v>52.67</c:v>
                </c:pt>
                <c:pt idx="345">
                  <c:v>52.68</c:v>
                </c:pt>
                <c:pt idx="346">
                  <c:v>52.690000000000012</c:v>
                </c:pt>
                <c:pt idx="347">
                  <c:v>52.7</c:v>
                </c:pt>
                <c:pt idx="348">
                  <c:v>52.71</c:v>
                </c:pt>
                <c:pt idx="349">
                  <c:v>52.720000000000013</c:v>
                </c:pt>
                <c:pt idx="350">
                  <c:v>52.730000000000011</c:v>
                </c:pt>
                <c:pt idx="351">
                  <c:v>52.74</c:v>
                </c:pt>
                <c:pt idx="352">
                  <c:v>52.75</c:v>
                </c:pt>
                <c:pt idx="353">
                  <c:v>52.760000000000012</c:v>
                </c:pt>
                <c:pt idx="354">
                  <c:v>52.77</c:v>
                </c:pt>
                <c:pt idx="355">
                  <c:v>52.78</c:v>
                </c:pt>
                <c:pt idx="356">
                  <c:v>52.790000000000013</c:v>
                </c:pt>
                <c:pt idx="357">
                  <c:v>52.8</c:v>
                </c:pt>
                <c:pt idx="358">
                  <c:v>52.809999999999995</c:v>
                </c:pt>
                <c:pt idx="359">
                  <c:v>52.82</c:v>
                </c:pt>
                <c:pt idx="360">
                  <c:v>52.83</c:v>
                </c:pt>
                <c:pt idx="361">
                  <c:v>52.839999999999996</c:v>
                </c:pt>
                <c:pt idx="362">
                  <c:v>52.849999999999994</c:v>
                </c:pt>
                <c:pt idx="363">
                  <c:v>52.86</c:v>
                </c:pt>
                <c:pt idx="364">
                  <c:v>52.87</c:v>
                </c:pt>
                <c:pt idx="365">
                  <c:v>52.879999999999995</c:v>
                </c:pt>
                <c:pt idx="366">
                  <c:v>52.89</c:v>
                </c:pt>
                <c:pt idx="367">
                  <c:v>52.9</c:v>
                </c:pt>
                <c:pt idx="368">
                  <c:v>52.91</c:v>
                </c:pt>
                <c:pt idx="369">
                  <c:v>52.92</c:v>
                </c:pt>
                <c:pt idx="370">
                  <c:v>52.93</c:v>
                </c:pt>
                <c:pt idx="371">
                  <c:v>52.94</c:v>
                </c:pt>
                <c:pt idx="372">
                  <c:v>52.949999999999996</c:v>
                </c:pt>
                <c:pt idx="373">
                  <c:v>52.96</c:v>
                </c:pt>
                <c:pt idx="374">
                  <c:v>52.97</c:v>
                </c:pt>
                <c:pt idx="375">
                  <c:v>52.98</c:v>
                </c:pt>
                <c:pt idx="376">
                  <c:v>52.99</c:v>
                </c:pt>
                <c:pt idx="377">
                  <c:v>53</c:v>
                </c:pt>
                <c:pt idx="378">
                  <c:v>53.01</c:v>
                </c:pt>
                <c:pt idx="379">
                  <c:v>53.02</c:v>
                </c:pt>
                <c:pt idx="380">
                  <c:v>53.03</c:v>
                </c:pt>
                <c:pt idx="381">
                  <c:v>53.04</c:v>
                </c:pt>
                <c:pt idx="382">
                  <c:v>53.05</c:v>
                </c:pt>
                <c:pt idx="383">
                  <c:v>53.06</c:v>
                </c:pt>
                <c:pt idx="384">
                  <c:v>53.07</c:v>
                </c:pt>
                <c:pt idx="385">
                  <c:v>53.08</c:v>
                </c:pt>
                <c:pt idx="386">
                  <c:v>53.09</c:v>
                </c:pt>
                <c:pt idx="387">
                  <c:v>53.1</c:v>
                </c:pt>
                <c:pt idx="388">
                  <c:v>53.11</c:v>
                </c:pt>
                <c:pt idx="389">
                  <c:v>53.120000000000012</c:v>
                </c:pt>
                <c:pt idx="390">
                  <c:v>53.13</c:v>
                </c:pt>
                <c:pt idx="391">
                  <c:v>53.14</c:v>
                </c:pt>
                <c:pt idx="392">
                  <c:v>53.15</c:v>
                </c:pt>
                <c:pt idx="393">
                  <c:v>53.160000000000011</c:v>
                </c:pt>
                <c:pt idx="394">
                  <c:v>53.17</c:v>
                </c:pt>
                <c:pt idx="395">
                  <c:v>53.18</c:v>
                </c:pt>
                <c:pt idx="396">
                  <c:v>53.190000000000012</c:v>
                </c:pt>
                <c:pt idx="397">
                  <c:v>53.2</c:v>
                </c:pt>
                <c:pt idx="398">
                  <c:v>53.21</c:v>
                </c:pt>
                <c:pt idx="399">
                  <c:v>53.220000000000013</c:v>
                </c:pt>
                <c:pt idx="400">
                  <c:v>53.230000000000011</c:v>
                </c:pt>
                <c:pt idx="401">
                  <c:v>53.24</c:v>
                </c:pt>
                <c:pt idx="402">
                  <c:v>53.25</c:v>
                </c:pt>
                <c:pt idx="403">
                  <c:v>53.260000000000012</c:v>
                </c:pt>
                <c:pt idx="404">
                  <c:v>53.27</c:v>
                </c:pt>
                <c:pt idx="405">
                  <c:v>53.28</c:v>
                </c:pt>
                <c:pt idx="406">
                  <c:v>53.290000000000013</c:v>
                </c:pt>
                <c:pt idx="407">
                  <c:v>53.3</c:v>
                </c:pt>
                <c:pt idx="408">
                  <c:v>53.309999999999995</c:v>
                </c:pt>
                <c:pt idx="409">
                  <c:v>53.32</c:v>
                </c:pt>
                <c:pt idx="410">
                  <c:v>53.33</c:v>
                </c:pt>
                <c:pt idx="411">
                  <c:v>53.339999999999996</c:v>
                </c:pt>
                <c:pt idx="412">
                  <c:v>53.349999999999994</c:v>
                </c:pt>
                <c:pt idx="413">
                  <c:v>53.36</c:v>
                </c:pt>
                <c:pt idx="414">
                  <c:v>53.37</c:v>
                </c:pt>
                <c:pt idx="415">
                  <c:v>53.379999999999995</c:v>
                </c:pt>
                <c:pt idx="416">
                  <c:v>53.39</c:v>
                </c:pt>
                <c:pt idx="417">
                  <c:v>53.4</c:v>
                </c:pt>
                <c:pt idx="418">
                  <c:v>53.41</c:v>
                </c:pt>
                <c:pt idx="419">
                  <c:v>53.42</c:v>
                </c:pt>
                <c:pt idx="420">
                  <c:v>53.43</c:v>
                </c:pt>
                <c:pt idx="421">
                  <c:v>53.44</c:v>
                </c:pt>
                <c:pt idx="422">
                  <c:v>53.449999999999996</c:v>
                </c:pt>
                <c:pt idx="423">
                  <c:v>53.46</c:v>
                </c:pt>
                <c:pt idx="424">
                  <c:v>53.47</c:v>
                </c:pt>
                <c:pt idx="425">
                  <c:v>53.48</c:v>
                </c:pt>
                <c:pt idx="426">
                  <c:v>53.49</c:v>
                </c:pt>
                <c:pt idx="427">
                  <c:v>53.5</c:v>
                </c:pt>
                <c:pt idx="428">
                  <c:v>53.51</c:v>
                </c:pt>
                <c:pt idx="429">
                  <c:v>53.52</c:v>
                </c:pt>
                <c:pt idx="430">
                  <c:v>53.53</c:v>
                </c:pt>
                <c:pt idx="431">
                  <c:v>53.54</c:v>
                </c:pt>
                <c:pt idx="432">
                  <c:v>53.55</c:v>
                </c:pt>
                <c:pt idx="433">
                  <c:v>53.56</c:v>
                </c:pt>
                <c:pt idx="434">
                  <c:v>53.57</c:v>
                </c:pt>
                <c:pt idx="435">
                  <c:v>53.58</c:v>
                </c:pt>
                <c:pt idx="436">
                  <c:v>53.59</c:v>
                </c:pt>
                <c:pt idx="437">
                  <c:v>53.6</c:v>
                </c:pt>
                <c:pt idx="438">
                  <c:v>53.61</c:v>
                </c:pt>
                <c:pt idx="439">
                  <c:v>53.620000000000012</c:v>
                </c:pt>
                <c:pt idx="440">
                  <c:v>53.63</c:v>
                </c:pt>
                <c:pt idx="441">
                  <c:v>53.64</c:v>
                </c:pt>
                <c:pt idx="442">
                  <c:v>53.65</c:v>
                </c:pt>
                <c:pt idx="443">
                  <c:v>53.660000000000011</c:v>
                </c:pt>
                <c:pt idx="444">
                  <c:v>53.67</c:v>
                </c:pt>
                <c:pt idx="445">
                  <c:v>53.68</c:v>
                </c:pt>
                <c:pt idx="446">
                  <c:v>53.690000000000012</c:v>
                </c:pt>
                <c:pt idx="447">
                  <c:v>53.7</c:v>
                </c:pt>
                <c:pt idx="448">
                  <c:v>53.71</c:v>
                </c:pt>
                <c:pt idx="449">
                  <c:v>53.720000000000013</c:v>
                </c:pt>
                <c:pt idx="450">
                  <c:v>53.730000000000011</c:v>
                </c:pt>
                <c:pt idx="451">
                  <c:v>53.74</c:v>
                </c:pt>
                <c:pt idx="452">
                  <c:v>53.75</c:v>
                </c:pt>
                <c:pt idx="453">
                  <c:v>53.760000000000012</c:v>
                </c:pt>
                <c:pt idx="454">
                  <c:v>53.77</c:v>
                </c:pt>
                <c:pt idx="455">
                  <c:v>53.78</c:v>
                </c:pt>
                <c:pt idx="456">
                  <c:v>53.790000000000013</c:v>
                </c:pt>
                <c:pt idx="457">
                  <c:v>53.8</c:v>
                </c:pt>
                <c:pt idx="458">
                  <c:v>53.809999999999995</c:v>
                </c:pt>
                <c:pt idx="459">
                  <c:v>53.82</c:v>
                </c:pt>
                <c:pt idx="460">
                  <c:v>53.83</c:v>
                </c:pt>
                <c:pt idx="461">
                  <c:v>53.839999999999996</c:v>
                </c:pt>
                <c:pt idx="462">
                  <c:v>53.849999999999994</c:v>
                </c:pt>
                <c:pt idx="463">
                  <c:v>53.86</c:v>
                </c:pt>
                <c:pt idx="464">
                  <c:v>53.87</c:v>
                </c:pt>
                <c:pt idx="465">
                  <c:v>53.879999999999995</c:v>
                </c:pt>
                <c:pt idx="466">
                  <c:v>53.89</c:v>
                </c:pt>
                <c:pt idx="467">
                  <c:v>53.9</c:v>
                </c:pt>
                <c:pt idx="468">
                  <c:v>53.91</c:v>
                </c:pt>
                <c:pt idx="469">
                  <c:v>53.92</c:v>
                </c:pt>
                <c:pt idx="470">
                  <c:v>53.93</c:v>
                </c:pt>
                <c:pt idx="471">
                  <c:v>53.94</c:v>
                </c:pt>
                <c:pt idx="472">
                  <c:v>53.949999999999996</c:v>
                </c:pt>
                <c:pt idx="473">
                  <c:v>53.96</c:v>
                </c:pt>
                <c:pt idx="474">
                  <c:v>53.97</c:v>
                </c:pt>
                <c:pt idx="475">
                  <c:v>53.98</c:v>
                </c:pt>
                <c:pt idx="476">
                  <c:v>53.99</c:v>
                </c:pt>
                <c:pt idx="477">
                  <c:v>54</c:v>
                </c:pt>
                <c:pt idx="478">
                  <c:v>54.01</c:v>
                </c:pt>
                <c:pt idx="479">
                  <c:v>54.02</c:v>
                </c:pt>
                <c:pt idx="480">
                  <c:v>54.03</c:v>
                </c:pt>
                <c:pt idx="481">
                  <c:v>54.04</c:v>
                </c:pt>
                <c:pt idx="482">
                  <c:v>54.05</c:v>
                </c:pt>
                <c:pt idx="483">
                  <c:v>54.06</c:v>
                </c:pt>
                <c:pt idx="484">
                  <c:v>54.07</c:v>
                </c:pt>
                <c:pt idx="485">
                  <c:v>54.08</c:v>
                </c:pt>
                <c:pt idx="486">
                  <c:v>54.09</c:v>
                </c:pt>
                <c:pt idx="487">
                  <c:v>54.1</c:v>
                </c:pt>
                <c:pt idx="488">
                  <c:v>54.11</c:v>
                </c:pt>
                <c:pt idx="489">
                  <c:v>54.120000000000012</c:v>
                </c:pt>
                <c:pt idx="490">
                  <c:v>54.13</c:v>
                </c:pt>
                <c:pt idx="491">
                  <c:v>54.14</c:v>
                </c:pt>
                <c:pt idx="492">
                  <c:v>54.15</c:v>
                </c:pt>
                <c:pt idx="493">
                  <c:v>54.160000000000011</c:v>
                </c:pt>
                <c:pt idx="494">
                  <c:v>54.17</c:v>
                </c:pt>
                <c:pt idx="495">
                  <c:v>54.18</c:v>
                </c:pt>
                <c:pt idx="496">
                  <c:v>54.190000000000012</c:v>
                </c:pt>
                <c:pt idx="497">
                  <c:v>54.2</c:v>
                </c:pt>
                <c:pt idx="498">
                  <c:v>54.21</c:v>
                </c:pt>
                <c:pt idx="499">
                  <c:v>54.220000000000013</c:v>
                </c:pt>
                <c:pt idx="500">
                  <c:v>54.230000000000011</c:v>
                </c:pt>
                <c:pt idx="501">
                  <c:v>54.24</c:v>
                </c:pt>
                <c:pt idx="502">
                  <c:v>54.25</c:v>
                </c:pt>
                <c:pt idx="503">
                  <c:v>54.260000000000012</c:v>
                </c:pt>
                <c:pt idx="504">
                  <c:v>54.27</c:v>
                </c:pt>
                <c:pt idx="505">
                  <c:v>54.28</c:v>
                </c:pt>
                <c:pt idx="506">
                  <c:v>54.290000000000013</c:v>
                </c:pt>
                <c:pt idx="507">
                  <c:v>54.3</c:v>
                </c:pt>
                <c:pt idx="508">
                  <c:v>54.309999999999995</c:v>
                </c:pt>
                <c:pt idx="509">
                  <c:v>54.32</c:v>
                </c:pt>
                <c:pt idx="510">
                  <c:v>54.33</c:v>
                </c:pt>
                <c:pt idx="511">
                  <c:v>54.339999999999996</c:v>
                </c:pt>
                <c:pt idx="512">
                  <c:v>54.349999999999994</c:v>
                </c:pt>
                <c:pt idx="513">
                  <c:v>54.36</c:v>
                </c:pt>
                <c:pt idx="514">
                  <c:v>54.37</c:v>
                </c:pt>
                <c:pt idx="515">
                  <c:v>54.379999999999995</c:v>
                </c:pt>
                <c:pt idx="516">
                  <c:v>54.39</c:v>
                </c:pt>
                <c:pt idx="517">
                  <c:v>54.4</c:v>
                </c:pt>
                <c:pt idx="518">
                  <c:v>54.41</c:v>
                </c:pt>
                <c:pt idx="519">
                  <c:v>54.42</c:v>
                </c:pt>
                <c:pt idx="520">
                  <c:v>54.43</c:v>
                </c:pt>
                <c:pt idx="521">
                  <c:v>54.44</c:v>
                </c:pt>
                <c:pt idx="522">
                  <c:v>54.449999999999996</c:v>
                </c:pt>
                <c:pt idx="523">
                  <c:v>54.46</c:v>
                </c:pt>
                <c:pt idx="524">
                  <c:v>54.47</c:v>
                </c:pt>
                <c:pt idx="525">
                  <c:v>54.48</c:v>
                </c:pt>
                <c:pt idx="526">
                  <c:v>54.49</c:v>
                </c:pt>
                <c:pt idx="527">
                  <c:v>54.5</c:v>
                </c:pt>
                <c:pt idx="528">
                  <c:v>54.51</c:v>
                </c:pt>
                <c:pt idx="529">
                  <c:v>54.52</c:v>
                </c:pt>
                <c:pt idx="530">
                  <c:v>54.53</c:v>
                </c:pt>
                <c:pt idx="531">
                  <c:v>54.54</c:v>
                </c:pt>
                <c:pt idx="532">
                  <c:v>54.55</c:v>
                </c:pt>
                <c:pt idx="533">
                  <c:v>54.56</c:v>
                </c:pt>
                <c:pt idx="534">
                  <c:v>54.57</c:v>
                </c:pt>
                <c:pt idx="535">
                  <c:v>54.58</c:v>
                </c:pt>
                <c:pt idx="536">
                  <c:v>54.59</c:v>
                </c:pt>
                <c:pt idx="537">
                  <c:v>54.6</c:v>
                </c:pt>
                <c:pt idx="538">
                  <c:v>54.61</c:v>
                </c:pt>
                <c:pt idx="539">
                  <c:v>54.620000000000012</c:v>
                </c:pt>
                <c:pt idx="540">
                  <c:v>54.63</c:v>
                </c:pt>
                <c:pt idx="541">
                  <c:v>54.64</c:v>
                </c:pt>
                <c:pt idx="542">
                  <c:v>54.65</c:v>
                </c:pt>
                <c:pt idx="543">
                  <c:v>54.660000000000011</c:v>
                </c:pt>
                <c:pt idx="544">
                  <c:v>54.67</c:v>
                </c:pt>
                <c:pt idx="545">
                  <c:v>54.68</c:v>
                </c:pt>
                <c:pt idx="546">
                  <c:v>54.690000000000012</c:v>
                </c:pt>
                <c:pt idx="547">
                  <c:v>54.7</c:v>
                </c:pt>
                <c:pt idx="548">
                  <c:v>54.71</c:v>
                </c:pt>
                <c:pt idx="549">
                  <c:v>54.720000000000013</c:v>
                </c:pt>
                <c:pt idx="550">
                  <c:v>54.730000000000011</c:v>
                </c:pt>
                <c:pt idx="551">
                  <c:v>54.74</c:v>
                </c:pt>
                <c:pt idx="552">
                  <c:v>54.75</c:v>
                </c:pt>
                <c:pt idx="553">
                  <c:v>54.760000000000012</c:v>
                </c:pt>
                <c:pt idx="554">
                  <c:v>54.77</c:v>
                </c:pt>
                <c:pt idx="555">
                  <c:v>54.78</c:v>
                </c:pt>
                <c:pt idx="556">
                  <c:v>54.790000000000013</c:v>
                </c:pt>
                <c:pt idx="557">
                  <c:v>54.8</c:v>
                </c:pt>
                <c:pt idx="558">
                  <c:v>54.809999999999995</c:v>
                </c:pt>
                <c:pt idx="559">
                  <c:v>54.82</c:v>
                </c:pt>
                <c:pt idx="560">
                  <c:v>54.83</c:v>
                </c:pt>
                <c:pt idx="561">
                  <c:v>54.839999999999996</c:v>
                </c:pt>
                <c:pt idx="562">
                  <c:v>54.849999999999994</c:v>
                </c:pt>
                <c:pt idx="563">
                  <c:v>54.86</c:v>
                </c:pt>
                <c:pt idx="564">
                  <c:v>54.87</c:v>
                </c:pt>
                <c:pt idx="565">
                  <c:v>54.879999999999995</c:v>
                </c:pt>
                <c:pt idx="566">
                  <c:v>54.89</c:v>
                </c:pt>
                <c:pt idx="567">
                  <c:v>54.9</c:v>
                </c:pt>
                <c:pt idx="568">
                  <c:v>54.91</c:v>
                </c:pt>
                <c:pt idx="569">
                  <c:v>54.92</c:v>
                </c:pt>
                <c:pt idx="570">
                  <c:v>54.93</c:v>
                </c:pt>
                <c:pt idx="571">
                  <c:v>54.94</c:v>
                </c:pt>
                <c:pt idx="572">
                  <c:v>54.949999999999996</c:v>
                </c:pt>
                <c:pt idx="573">
                  <c:v>54.96</c:v>
                </c:pt>
                <c:pt idx="574">
                  <c:v>54.97</c:v>
                </c:pt>
                <c:pt idx="575">
                  <c:v>54.98</c:v>
                </c:pt>
                <c:pt idx="576">
                  <c:v>54.99</c:v>
                </c:pt>
                <c:pt idx="577">
                  <c:v>55</c:v>
                </c:pt>
                <c:pt idx="578">
                  <c:v>55.01</c:v>
                </c:pt>
                <c:pt idx="579">
                  <c:v>55.02</c:v>
                </c:pt>
                <c:pt idx="580">
                  <c:v>55.03</c:v>
                </c:pt>
                <c:pt idx="581">
                  <c:v>55.04</c:v>
                </c:pt>
                <c:pt idx="582">
                  <c:v>55.05</c:v>
                </c:pt>
                <c:pt idx="583">
                  <c:v>55.06</c:v>
                </c:pt>
                <c:pt idx="584">
                  <c:v>55.07</c:v>
                </c:pt>
                <c:pt idx="585">
                  <c:v>55.08</c:v>
                </c:pt>
                <c:pt idx="586">
                  <c:v>55.09</c:v>
                </c:pt>
                <c:pt idx="587">
                  <c:v>55.1</c:v>
                </c:pt>
                <c:pt idx="588">
                  <c:v>55.11</c:v>
                </c:pt>
                <c:pt idx="589">
                  <c:v>55.120000000000012</c:v>
                </c:pt>
                <c:pt idx="590">
                  <c:v>55.13</c:v>
                </c:pt>
                <c:pt idx="591">
                  <c:v>55.14</c:v>
                </c:pt>
                <c:pt idx="592">
                  <c:v>55.15</c:v>
                </c:pt>
                <c:pt idx="593">
                  <c:v>55.160000000000011</c:v>
                </c:pt>
                <c:pt idx="594">
                  <c:v>55.17</c:v>
                </c:pt>
                <c:pt idx="595">
                  <c:v>55.18</c:v>
                </c:pt>
                <c:pt idx="596">
                  <c:v>55.190000000000012</c:v>
                </c:pt>
                <c:pt idx="597">
                  <c:v>55.2</c:v>
                </c:pt>
                <c:pt idx="598">
                  <c:v>55.21</c:v>
                </c:pt>
                <c:pt idx="599">
                  <c:v>55.220000000000013</c:v>
                </c:pt>
                <c:pt idx="600">
                  <c:v>55.230000000000011</c:v>
                </c:pt>
                <c:pt idx="601">
                  <c:v>55.24</c:v>
                </c:pt>
                <c:pt idx="602">
                  <c:v>55.25</c:v>
                </c:pt>
                <c:pt idx="603">
                  <c:v>55.260000000000012</c:v>
                </c:pt>
                <c:pt idx="604">
                  <c:v>55.27</c:v>
                </c:pt>
                <c:pt idx="605">
                  <c:v>55.28</c:v>
                </c:pt>
                <c:pt idx="606">
                  <c:v>55.290000000000013</c:v>
                </c:pt>
                <c:pt idx="607">
                  <c:v>55.3</c:v>
                </c:pt>
                <c:pt idx="608">
                  <c:v>55.309999999999995</c:v>
                </c:pt>
                <c:pt idx="609">
                  <c:v>55.32</c:v>
                </c:pt>
                <c:pt idx="610">
                  <c:v>55.33</c:v>
                </c:pt>
                <c:pt idx="611">
                  <c:v>55.339999999999996</c:v>
                </c:pt>
                <c:pt idx="612">
                  <c:v>55.349999999999994</c:v>
                </c:pt>
                <c:pt idx="613">
                  <c:v>55.36</c:v>
                </c:pt>
                <c:pt idx="614">
                  <c:v>55.37</c:v>
                </c:pt>
                <c:pt idx="615">
                  <c:v>55.379999999999995</c:v>
                </c:pt>
                <c:pt idx="616">
                  <c:v>55.39</c:v>
                </c:pt>
                <c:pt idx="617">
                  <c:v>55.4</c:v>
                </c:pt>
                <c:pt idx="618">
                  <c:v>55.41</c:v>
                </c:pt>
                <c:pt idx="619">
                  <c:v>55.42</c:v>
                </c:pt>
                <c:pt idx="620">
                  <c:v>55.43</c:v>
                </c:pt>
                <c:pt idx="621">
                  <c:v>55.44</c:v>
                </c:pt>
                <c:pt idx="622">
                  <c:v>55.449999999999996</c:v>
                </c:pt>
                <c:pt idx="623">
                  <c:v>55.46</c:v>
                </c:pt>
                <c:pt idx="624">
                  <c:v>55.47</c:v>
                </c:pt>
                <c:pt idx="625">
                  <c:v>55.48</c:v>
                </c:pt>
                <c:pt idx="626">
                  <c:v>55.49</c:v>
                </c:pt>
                <c:pt idx="627">
                  <c:v>55.5</c:v>
                </c:pt>
                <c:pt idx="628">
                  <c:v>55.51</c:v>
                </c:pt>
                <c:pt idx="629">
                  <c:v>55.52</c:v>
                </c:pt>
                <c:pt idx="630">
                  <c:v>55.53</c:v>
                </c:pt>
                <c:pt idx="631">
                  <c:v>55.54</c:v>
                </c:pt>
                <c:pt idx="632">
                  <c:v>55.55</c:v>
                </c:pt>
                <c:pt idx="633">
                  <c:v>55.56</c:v>
                </c:pt>
                <c:pt idx="634">
                  <c:v>55.57</c:v>
                </c:pt>
                <c:pt idx="635">
                  <c:v>55.58</c:v>
                </c:pt>
                <c:pt idx="636">
                  <c:v>55.59</c:v>
                </c:pt>
                <c:pt idx="637">
                  <c:v>55.6</c:v>
                </c:pt>
                <c:pt idx="638">
                  <c:v>55.61</c:v>
                </c:pt>
                <c:pt idx="639">
                  <c:v>55.620000000000012</c:v>
                </c:pt>
                <c:pt idx="640">
                  <c:v>55.63</c:v>
                </c:pt>
                <c:pt idx="641">
                  <c:v>55.64</c:v>
                </c:pt>
                <c:pt idx="642">
                  <c:v>55.65</c:v>
                </c:pt>
                <c:pt idx="643">
                  <c:v>55.660000000000011</c:v>
                </c:pt>
                <c:pt idx="644">
                  <c:v>55.67</c:v>
                </c:pt>
                <c:pt idx="645">
                  <c:v>55.68</c:v>
                </c:pt>
                <c:pt idx="646">
                  <c:v>55.690000000000012</c:v>
                </c:pt>
                <c:pt idx="647">
                  <c:v>55.7</c:v>
                </c:pt>
                <c:pt idx="648">
                  <c:v>55.71</c:v>
                </c:pt>
                <c:pt idx="649">
                  <c:v>55.720000000000013</c:v>
                </c:pt>
                <c:pt idx="650">
                  <c:v>55.730000000000011</c:v>
                </c:pt>
                <c:pt idx="651">
                  <c:v>55.74</c:v>
                </c:pt>
                <c:pt idx="652">
                  <c:v>55.75</c:v>
                </c:pt>
                <c:pt idx="653">
                  <c:v>55.760000000000012</c:v>
                </c:pt>
                <c:pt idx="654">
                  <c:v>55.77</c:v>
                </c:pt>
                <c:pt idx="655">
                  <c:v>55.78</c:v>
                </c:pt>
                <c:pt idx="656">
                  <c:v>55.790000000000013</c:v>
                </c:pt>
                <c:pt idx="657">
                  <c:v>55.8</c:v>
                </c:pt>
                <c:pt idx="658">
                  <c:v>55.809999999999995</c:v>
                </c:pt>
                <c:pt idx="659">
                  <c:v>55.82</c:v>
                </c:pt>
                <c:pt idx="660">
                  <c:v>55.83</c:v>
                </c:pt>
                <c:pt idx="661">
                  <c:v>55.839999999999996</c:v>
                </c:pt>
                <c:pt idx="662">
                  <c:v>55.849999999999994</c:v>
                </c:pt>
                <c:pt idx="663">
                  <c:v>55.86</c:v>
                </c:pt>
                <c:pt idx="664">
                  <c:v>55.87</c:v>
                </c:pt>
                <c:pt idx="665">
                  <c:v>55.879999999999995</c:v>
                </c:pt>
                <c:pt idx="666">
                  <c:v>55.89</c:v>
                </c:pt>
                <c:pt idx="667">
                  <c:v>55.9</c:v>
                </c:pt>
                <c:pt idx="668">
                  <c:v>55.91</c:v>
                </c:pt>
                <c:pt idx="669">
                  <c:v>55.92</c:v>
                </c:pt>
                <c:pt idx="670">
                  <c:v>55.93</c:v>
                </c:pt>
                <c:pt idx="671">
                  <c:v>55.94</c:v>
                </c:pt>
                <c:pt idx="672">
                  <c:v>55.949999999999996</c:v>
                </c:pt>
                <c:pt idx="673">
                  <c:v>55.96</c:v>
                </c:pt>
                <c:pt idx="674">
                  <c:v>55.97</c:v>
                </c:pt>
                <c:pt idx="675">
                  <c:v>55.98</c:v>
                </c:pt>
                <c:pt idx="676">
                  <c:v>55.99</c:v>
                </c:pt>
                <c:pt idx="677">
                  <c:v>56</c:v>
                </c:pt>
                <c:pt idx="678">
                  <c:v>56.01</c:v>
                </c:pt>
                <c:pt idx="679">
                  <c:v>56.02</c:v>
                </c:pt>
                <c:pt idx="680">
                  <c:v>56.03</c:v>
                </c:pt>
                <c:pt idx="681">
                  <c:v>56.04</c:v>
                </c:pt>
                <c:pt idx="682">
                  <c:v>56.05</c:v>
                </c:pt>
                <c:pt idx="683">
                  <c:v>56.06</c:v>
                </c:pt>
                <c:pt idx="684">
                  <c:v>56.07</c:v>
                </c:pt>
                <c:pt idx="685">
                  <c:v>56.08</c:v>
                </c:pt>
                <c:pt idx="686">
                  <c:v>56.09</c:v>
                </c:pt>
                <c:pt idx="687">
                  <c:v>56.1</c:v>
                </c:pt>
                <c:pt idx="688">
                  <c:v>56.11</c:v>
                </c:pt>
                <c:pt idx="689">
                  <c:v>56.120000000000012</c:v>
                </c:pt>
                <c:pt idx="690">
                  <c:v>56.13</c:v>
                </c:pt>
                <c:pt idx="691">
                  <c:v>56.14</c:v>
                </c:pt>
                <c:pt idx="692">
                  <c:v>56.15</c:v>
                </c:pt>
                <c:pt idx="693">
                  <c:v>56.160000000000011</c:v>
                </c:pt>
                <c:pt idx="694">
                  <c:v>56.17</c:v>
                </c:pt>
                <c:pt idx="695">
                  <c:v>56.18</c:v>
                </c:pt>
                <c:pt idx="696">
                  <c:v>56.190000000000012</c:v>
                </c:pt>
                <c:pt idx="697">
                  <c:v>56.2</c:v>
                </c:pt>
                <c:pt idx="698">
                  <c:v>56.21</c:v>
                </c:pt>
                <c:pt idx="699">
                  <c:v>56.220000000000013</c:v>
                </c:pt>
                <c:pt idx="700">
                  <c:v>56.230000000000011</c:v>
                </c:pt>
                <c:pt idx="701">
                  <c:v>56.24</c:v>
                </c:pt>
                <c:pt idx="702">
                  <c:v>56.25</c:v>
                </c:pt>
                <c:pt idx="703">
                  <c:v>56.260000000000012</c:v>
                </c:pt>
                <c:pt idx="704">
                  <c:v>56.27</c:v>
                </c:pt>
                <c:pt idx="705">
                  <c:v>56.28</c:v>
                </c:pt>
                <c:pt idx="706">
                  <c:v>56.290000000000013</c:v>
                </c:pt>
                <c:pt idx="707">
                  <c:v>56.3</c:v>
                </c:pt>
                <c:pt idx="708">
                  <c:v>56.309999999999995</c:v>
                </c:pt>
                <c:pt idx="709">
                  <c:v>56.32</c:v>
                </c:pt>
                <c:pt idx="710">
                  <c:v>56.33</c:v>
                </c:pt>
                <c:pt idx="711">
                  <c:v>56.339999999999996</c:v>
                </c:pt>
                <c:pt idx="712">
                  <c:v>56.349999999999994</c:v>
                </c:pt>
                <c:pt idx="713">
                  <c:v>56.36</c:v>
                </c:pt>
                <c:pt idx="714">
                  <c:v>56.37</c:v>
                </c:pt>
                <c:pt idx="715">
                  <c:v>56.379999999999995</c:v>
                </c:pt>
                <c:pt idx="716">
                  <c:v>56.39</c:v>
                </c:pt>
                <c:pt idx="717">
                  <c:v>56.4</c:v>
                </c:pt>
                <c:pt idx="718">
                  <c:v>56.41</c:v>
                </c:pt>
                <c:pt idx="719">
                  <c:v>56.42</c:v>
                </c:pt>
                <c:pt idx="720">
                  <c:v>56.43</c:v>
                </c:pt>
                <c:pt idx="721">
                  <c:v>56.44</c:v>
                </c:pt>
                <c:pt idx="722">
                  <c:v>56.449999999999996</c:v>
                </c:pt>
                <c:pt idx="723">
                  <c:v>56.46</c:v>
                </c:pt>
                <c:pt idx="724">
                  <c:v>56.47</c:v>
                </c:pt>
                <c:pt idx="725">
                  <c:v>56.48</c:v>
                </c:pt>
                <c:pt idx="726">
                  <c:v>56.49</c:v>
                </c:pt>
                <c:pt idx="727">
                  <c:v>56.5</c:v>
                </c:pt>
                <c:pt idx="728">
                  <c:v>56.51</c:v>
                </c:pt>
                <c:pt idx="729">
                  <c:v>56.52</c:v>
                </c:pt>
                <c:pt idx="730">
                  <c:v>56.53</c:v>
                </c:pt>
                <c:pt idx="731">
                  <c:v>56.54</c:v>
                </c:pt>
                <c:pt idx="732">
                  <c:v>56.55</c:v>
                </c:pt>
                <c:pt idx="733">
                  <c:v>56.56</c:v>
                </c:pt>
                <c:pt idx="734">
                  <c:v>56.57</c:v>
                </c:pt>
                <c:pt idx="735">
                  <c:v>56.58</c:v>
                </c:pt>
                <c:pt idx="736">
                  <c:v>56.59</c:v>
                </c:pt>
                <c:pt idx="737">
                  <c:v>56.6</c:v>
                </c:pt>
                <c:pt idx="738">
                  <c:v>56.61</c:v>
                </c:pt>
                <c:pt idx="739">
                  <c:v>56.620000000000012</c:v>
                </c:pt>
                <c:pt idx="740">
                  <c:v>56.63</c:v>
                </c:pt>
                <c:pt idx="741">
                  <c:v>56.64</c:v>
                </c:pt>
                <c:pt idx="742">
                  <c:v>56.65</c:v>
                </c:pt>
                <c:pt idx="743">
                  <c:v>56.660000000000011</c:v>
                </c:pt>
                <c:pt idx="744">
                  <c:v>56.67</c:v>
                </c:pt>
                <c:pt idx="745">
                  <c:v>56.68</c:v>
                </c:pt>
                <c:pt idx="746">
                  <c:v>56.690000000000012</c:v>
                </c:pt>
                <c:pt idx="747">
                  <c:v>56.7</c:v>
                </c:pt>
                <c:pt idx="748">
                  <c:v>56.71</c:v>
                </c:pt>
                <c:pt idx="749">
                  <c:v>56.720000000000013</c:v>
                </c:pt>
                <c:pt idx="750">
                  <c:v>56.730000000000011</c:v>
                </c:pt>
                <c:pt idx="751">
                  <c:v>56.74</c:v>
                </c:pt>
                <c:pt idx="752">
                  <c:v>56.75</c:v>
                </c:pt>
                <c:pt idx="753">
                  <c:v>56.760000000000012</c:v>
                </c:pt>
                <c:pt idx="754">
                  <c:v>56.77</c:v>
                </c:pt>
                <c:pt idx="755">
                  <c:v>56.78</c:v>
                </c:pt>
                <c:pt idx="756">
                  <c:v>56.790000000000013</c:v>
                </c:pt>
                <c:pt idx="757">
                  <c:v>56.8</c:v>
                </c:pt>
                <c:pt idx="758">
                  <c:v>56.809999999999995</c:v>
                </c:pt>
                <c:pt idx="759">
                  <c:v>56.82</c:v>
                </c:pt>
                <c:pt idx="760">
                  <c:v>56.83</c:v>
                </c:pt>
                <c:pt idx="761">
                  <c:v>56.839999999999996</c:v>
                </c:pt>
                <c:pt idx="762">
                  <c:v>56.849999999999994</c:v>
                </c:pt>
                <c:pt idx="763">
                  <c:v>56.86</c:v>
                </c:pt>
                <c:pt idx="764">
                  <c:v>56.87</c:v>
                </c:pt>
                <c:pt idx="765">
                  <c:v>56.879999999999995</c:v>
                </c:pt>
                <c:pt idx="766">
                  <c:v>56.89</c:v>
                </c:pt>
                <c:pt idx="767">
                  <c:v>56.9</c:v>
                </c:pt>
                <c:pt idx="768">
                  <c:v>56.91</c:v>
                </c:pt>
                <c:pt idx="769">
                  <c:v>56.92</c:v>
                </c:pt>
                <c:pt idx="770">
                  <c:v>56.93</c:v>
                </c:pt>
                <c:pt idx="771">
                  <c:v>56.94</c:v>
                </c:pt>
                <c:pt idx="772">
                  <c:v>56.949999999999996</c:v>
                </c:pt>
                <c:pt idx="773">
                  <c:v>56.96</c:v>
                </c:pt>
                <c:pt idx="774">
                  <c:v>56.97</c:v>
                </c:pt>
                <c:pt idx="775">
                  <c:v>56.98</c:v>
                </c:pt>
                <c:pt idx="776">
                  <c:v>56.99</c:v>
                </c:pt>
                <c:pt idx="777">
                  <c:v>57</c:v>
                </c:pt>
                <c:pt idx="778">
                  <c:v>57.01</c:v>
                </c:pt>
                <c:pt idx="779">
                  <c:v>57.02</c:v>
                </c:pt>
                <c:pt idx="780">
                  <c:v>57.03</c:v>
                </c:pt>
                <c:pt idx="781">
                  <c:v>57.04</c:v>
                </c:pt>
                <c:pt idx="782">
                  <c:v>57.05</c:v>
                </c:pt>
                <c:pt idx="783">
                  <c:v>57.06</c:v>
                </c:pt>
                <c:pt idx="784">
                  <c:v>57.07</c:v>
                </c:pt>
                <c:pt idx="785">
                  <c:v>57.08</c:v>
                </c:pt>
                <c:pt idx="786">
                  <c:v>57.09</c:v>
                </c:pt>
                <c:pt idx="787">
                  <c:v>57.1</c:v>
                </c:pt>
                <c:pt idx="788">
                  <c:v>57.11</c:v>
                </c:pt>
                <c:pt idx="789">
                  <c:v>57.120000000000012</c:v>
                </c:pt>
                <c:pt idx="790">
                  <c:v>57.13</c:v>
                </c:pt>
                <c:pt idx="791">
                  <c:v>57.14</c:v>
                </c:pt>
                <c:pt idx="792">
                  <c:v>57.15</c:v>
                </c:pt>
                <c:pt idx="793">
                  <c:v>57.160000000000011</c:v>
                </c:pt>
                <c:pt idx="794">
                  <c:v>57.17</c:v>
                </c:pt>
                <c:pt idx="795">
                  <c:v>57.18</c:v>
                </c:pt>
                <c:pt idx="796">
                  <c:v>57.190000000000012</c:v>
                </c:pt>
                <c:pt idx="797">
                  <c:v>57.2</c:v>
                </c:pt>
                <c:pt idx="798">
                  <c:v>57.21</c:v>
                </c:pt>
                <c:pt idx="799">
                  <c:v>57.220000000000013</c:v>
                </c:pt>
                <c:pt idx="800">
                  <c:v>57.230000000000011</c:v>
                </c:pt>
                <c:pt idx="801">
                  <c:v>57.24</c:v>
                </c:pt>
                <c:pt idx="802">
                  <c:v>57.25</c:v>
                </c:pt>
                <c:pt idx="803">
                  <c:v>57.260000000000012</c:v>
                </c:pt>
                <c:pt idx="804">
                  <c:v>57.27</c:v>
                </c:pt>
                <c:pt idx="805">
                  <c:v>57.28</c:v>
                </c:pt>
                <c:pt idx="806">
                  <c:v>57.290000000000013</c:v>
                </c:pt>
                <c:pt idx="807">
                  <c:v>57.3</c:v>
                </c:pt>
                <c:pt idx="808">
                  <c:v>57.309999999999995</c:v>
                </c:pt>
                <c:pt idx="809">
                  <c:v>57.32</c:v>
                </c:pt>
                <c:pt idx="810">
                  <c:v>57.33</c:v>
                </c:pt>
                <c:pt idx="811">
                  <c:v>57.339999999999996</c:v>
                </c:pt>
                <c:pt idx="812">
                  <c:v>57.349999999999994</c:v>
                </c:pt>
                <c:pt idx="813">
                  <c:v>57.36</c:v>
                </c:pt>
                <c:pt idx="814">
                  <c:v>57.37</c:v>
                </c:pt>
                <c:pt idx="815">
                  <c:v>57.379999999999995</c:v>
                </c:pt>
                <c:pt idx="816">
                  <c:v>57.39</c:v>
                </c:pt>
                <c:pt idx="817">
                  <c:v>57.4</c:v>
                </c:pt>
                <c:pt idx="818">
                  <c:v>57.41</c:v>
                </c:pt>
                <c:pt idx="819">
                  <c:v>57.42</c:v>
                </c:pt>
                <c:pt idx="820">
                  <c:v>57.43</c:v>
                </c:pt>
                <c:pt idx="821">
                  <c:v>57.44</c:v>
                </c:pt>
                <c:pt idx="822">
                  <c:v>57.449999999999996</c:v>
                </c:pt>
                <c:pt idx="823">
                  <c:v>57.46</c:v>
                </c:pt>
                <c:pt idx="824">
                  <c:v>57.47</c:v>
                </c:pt>
                <c:pt idx="825">
                  <c:v>57.48</c:v>
                </c:pt>
                <c:pt idx="826">
                  <c:v>57.49</c:v>
                </c:pt>
                <c:pt idx="827">
                  <c:v>57.5</c:v>
                </c:pt>
                <c:pt idx="828">
                  <c:v>57.51</c:v>
                </c:pt>
                <c:pt idx="829">
                  <c:v>57.52</c:v>
                </c:pt>
                <c:pt idx="830">
                  <c:v>57.53</c:v>
                </c:pt>
                <c:pt idx="831">
                  <c:v>57.54</c:v>
                </c:pt>
                <c:pt idx="832">
                  <c:v>57.55</c:v>
                </c:pt>
                <c:pt idx="833">
                  <c:v>57.56</c:v>
                </c:pt>
                <c:pt idx="834">
                  <c:v>57.57</c:v>
                </c:pt>
                <c:pt idx="835">
                  <c:v>57.58</c:v>
                </c:pt>
                <c:pt idx="836">
                  <c:v>57.59</c:v>
                </c:pt>
                <c:pt idx="837">
                  <c:v>57.6</c:v>
                </c:pt>
                <c:pt idx="838">
                  <c:v>57.61</c:v>
                </c:pt>
                <c:pt idx="839">
                  <c:v>57.620000000000012</c:v>
                </c:pt>
                <c:pt idx="840">
                  <c:v>57.63</c:v>
                </c:pt>
                <c:pt idx="841">
                  <c:v>57.64</c:v>
                </c:pt>
                <c:pt idx="842">
                  <c:v>57.65</c:v>
                </c:pt>
                <c:pt idx="843">
                  <c:v>57.660000000000011</c:v>
                </c:pt>
                <c:pt idx="844">
                  <c:v>57.67</c:v>
                </c:pt>
                <c:pt idx="845">
                  <c:v>57.68</c:v>
                </c:pt>
                <c:pt idx="846">
                  <c:v>57.690000000000012</c:v>
                </c:pt>
                <c:pt idx="847">
                  <c:v>57.7</c:v>
                </c:pt>
                <c:pt idx="848">
                  <c:v>57.71</c:v>
                </c:pt>
                <c:pt idx="849">
                  <c:v>57.720000000000013</c:v>
                </c:pt>
                <c:pt idx="850">
                  <c:v>57.730000000000011</c:v>
                </c:pt>
                <c:pt idx="851">
                  <c:v>57.74</c:v>
                </c:pt>
                <c:pt idx="852">
                  <c:v>57.75</c:v>
                </c:pt>
                <c:pt idx="853">
                  <c:v>57.760000000000012</c:v>
                </c:pt>
                <c:pt idx="854">
                  <c:v>57.77</c:v>
                </c:pt>
                <c:pt idx="855">
                  <c:v>57.78</c:v>
                </c:pt>
                <c:pt idx="856">
                  <c:v>57.790000000000013</c:v>
                </c:pt>
                <c:pt idx="857">
                  <c:v>57.8</c:v>
                </c:pt>
                <c:pt idx="858">
                  <c:v>57.809999999999995</c:v>
                </c:pt>
                <c:pt idx="859">
                  <c:v>57.82</c:v>
                </c:pt>
                <c:pt idx="860">
                  <c:v>57.83</c:v>
                </c:pt>
                <c:pt idx="861">
                  <c:v>57.839999999999996</c:v>
                </c:pt>
                <c:pt idx="862">
                  <c:v>57.849999999999994</c:v>
                </c:pt>
                <c:pt idx="863">
                  <c:v>57.86</c:v>
                </c:pt>
                <c:pt idx="864">
                  <c:v>57.87</c:v>
                </c:pt>
                <c:pt idx="865">
                  <c:v>57.879999999999995</c:v>
                </c:pt>
                <c:pt idx="866">
                  <c:v>57.89</c:v>
                </c:pt>
                <c:pt idx="867">
                  <c:v>57.9</c:v>
                </c:pt>
                <c:pt idx="868">
                  <c:v>57.91</c:v>
                </c:pt>
                <c:pt idx="869">
                  <c:v>57.92</c:v>
                </c:pt>
                <c:pt idx="870">
                  <c:v>57.93</c:v>
                </c:pt>
                <c:pt idx="871">
                  <c:v>57.94</c:v>
                </c:pt>
                <c:pt idx="872">
                  <c:v>57.949999999999996</c:v>
                </c:pt>
                <c:pt idx="873">
                  <c:v>57.96</c:v>
                </c:pt>
                <c:pt idx="874">
                  <c:v>57.97</c:v>
                </c:pt>
                <c:pt idx="875">
                  <c:v>57.98</c:v>
                </c:pt>
                <c:pt idx="876">
                  <c:v>57.99</c:v>
                </c:pt>
                <c:pt idx="877">
                  <c:v>58</c:v>
                </c:pt>
                <c:pt idx="878">
                  <c:v>58.01</c:v>
                </c:pt>
                <c:pt idx="879">
                  <c:v>58.02</c:v>
                </c:pt>
                <c:pt idx="880">
                  <c:v>58.03</c:v>
                </c:pt>
                <c:pt idx="881">
                  <c:v>58.04</c:v>
                </c:pt>
                <c:pt idx="882">
                  <c:v>58.05</c:v>
                </c:pt>
                <c:pt idx="883">
                  <c:v>58.06</c:v>
                </c:pt>
                <c:pt idx="884">
                  <c:v>58.07</c:v>
                </c:pt>
                <c:pt idx="885">
                  <c:v>58.08</c:v>
                </c:pt>
                <c:pt idx="886">
                  <c:v>58.09</c:v>
                </c:pt>
                <c:pt idx="887">
                  <c:v>58.1</c:v>
                </c:pt>
                <c:pt idx="888">
                  <c:v>58.11</c:v>
                </c:pt>
                <c:pt idx="889">
                  <c:v>58.120000000000012</c:v>
                </c:pt>
                <c:pt idx="890">
                  <c:v>58.13</c:v>
                </c:pt>
                <c:pt idx="891">
                  <c:v>58.14</c:v>
                </c:pt>
                <c:pt idx="892">
                  <c:v>58.15</c:v>
                </c:pt>
                <c:pt idx="893">
                  <c:v>58.160000000000011</c:v>
                </c:pt>
                <c:pt idx="894">
                  <c:v>58.17</c:v>
                </c:pt>
                <c:pt idx="895">
                  <c:v>58.18</c:v>
                </c:pt>
                <c:pt idx="896">
                  <c:v>58.190000000000012</c:v>
                </c:pt>
                <c:pt idx="897">
                  <c:v>58.2</c:v>
                </c:pt>
                <c:pt idx="898">
                  <c:v>58.21</c:v>
                </c:pt>
                <c:pt idx="899">
                  <c:v>58.220000000000013</c:v>
                </c:pt>
                <c:pt idx="900">
                  <c:v>58.230000000000011</c:v>
                </c:pt>
                <c:pt idx="901">
                  <c:v>58.24</c:v>
                </c:pt>
                <c:pt idx="902">
                  <c:v>58.25</c:v>
                </c:pt>
                <c:pt idx="903">
                  <c:v>58.260000000000012</c:v>
                </c:pt>
                <c:pt idx="904">
                  <c:v>58.27</c:v>
                </c:pt>
                <c:pt idx="905">
                  <c:v>58.28</c:v>
                </c:pt>
                <c:pt idx="906">
                  <c:v>58.290000000000013</c:v>
                </c:pt>
                <c:pt idx="907">
                  <c:v>58.3</c:v>
                </c:pt>
                <c:pt idx="908">
                  <c:v>58.309999999999995</c:v>
                </c:pt>
                <c:pt idx="909">
                  <c:v>58.32</c:v>
                </c:pt>
                <c:pt idx="910">
                  <c:v>58.33</c:v>
                </c:pt>
                <c:pt idx="911">
                  <c:v>58.339999999999996</c:v>
                </c:pt>
                <c:pt idx="912">
                  <c:v>58.349999999999994</c:v>
                </c:pt>
                <c:pt idx="913">
                  <c:v>58.36</c:v>
                </c:pt>
                <c:pt idx="914">
                  <c:v>58.37</c:v>
                </c:pt>
                <c:pt idx="915">
                  <c:v>58.379999999999995</c:v>
                </c:pt>
                <c:pt idx="916">
                  <c:v>58.39</c:v>
                </c:pt>
                <c:pt idx="917">
                  <c:v>58.4</c:v>
                </c:pt>
                <c:pt idx="918">
                  <c:v>58.41</c:v>
                </c:pt>
                <c:pt idx="919">
                  <c:v>58.42</c:v>
                </c:pt>
                <c:pt idx="920">
                  <c:v>58.43</c:v>
                </c:pt>
                <c:pt idx="921">
                  <c:v>58.44</c:v>
                </c:pt>
                <c:pt idx="922">
                  <c:v>58.449999999999996</c:v>
                </c:pt>
                <c:pt idx="923">
                  <c:v>58.46</c:v>
                </c:pt>
                <c:pt idx="924">
                  <c:v>58.47</c:v>
                </c:pt>
                <c:pt idx="925">
                  <c:v>58.48</c:v>
                </c:pt>
                <c:pt idx="926">
                  <c:v>58.49</c:v>
                </c:pt>
                <c:pt idx="927">
                  <c:v>58.5</c:v>
                </c:pt>
                <c:pt idx="928">
                  <c:v>58.51</c:v>
                </c:pt>
                <c:pt idx="929">
                  <c:v>58.52</c:v>
                </c:pt>
                <c:pt idx="930">
                  <c:v>58.53</c:v>
                </c:pt>
                <c:pt idx="931">
                  <c:v>58.54</c:v>
                </c:pt>
                <c:pt idx="932">
                  <c:v>58.55</c:v>
                </c:pt>
                <c:pt idx="933">
                  <c:v>58.56</c:v>
                </c:pt>
                <c:pt idx="934">
                  <c:v>58.57</c:v>
                </c:pt>
                <c:pt idx="935">
                  <c:v>58.58</c:v>
                </c:pt>
                <c:pt idx="936">
                  <c:v>58.59</c:v>
                </c:pt>
                <c:pt idx="937">
                  <c:v>58.6</c:v>
                </c:pt>
                <c:pt idx="938">
                  <c:v>58.61</c:v>
                </c:pt>
                <c:pt idx="939">
                  <c:v>58.620000000000012</c:v>
                </c:pt>
                <c:pt idx="940">
                  <c:v>58.63</c:v>
                </c:pt>
                <c:pt idx="941">
                  <c:v>58.64</c:v>
                </c:pt>
                <c:pt idx="942">
                  <c:v>58.65</c:v>
                </c:pt>
                <c:pt idx="943">
                  <c:v>58.660000000000011</c:v>
                </c:pt>
                <c:pt idx="944">
                  <c:v>58.67</c:v>
                </c:pt>
                <c:pt idx="945">
                  <c:v>58.68</c:v>
                </c:pt>
                <c:pt idx="946">
                  <c:v>58.690000000000012</c:v>
                </c:pt>
                <c:pt idx="947">
                  <c:v>58.7</c:v>
                </c:pt>
                <c:pt idx="948">
                  <c:v>58.71</c:v>
                </c:pt>
                <c:pt idx="949">
                  <c:v>58.720000000000013</c:v>
                </c:pt>
                <c:pt idx="950">
                  <c:v>58.730000000000011</c:v>
                </c:pt>
                <c:pt idx="951">
                  <c:v>58.74</c:v>
                </c:pt>
                <c:pt idx="952">
                  <c:v>58.75</c:v>
                </c:pt>
                <c:pt idx="953">
                  <c:v>58.760000000000012</c:v>
                </c:pt>
                <c:pt idx="954">
                  <c:v>58.77</c:v>
                </c:pt>
                <c:pt idx="955">
                  <c:v>58.78</c:v>
                </c:pt>
                <c:pt idx="956">
                  <c:v>58.790000000000013</c:v>
                </c:pt>
                <c:pt idx="957">
                  <c:v>58.8</c:v>
                </c:pt>
                <c:pt idx="958">
                  <c:v>58.809999999999995</c:v>
                </c:pt>
                <c:pt idx="959">
                  <c:v>58.82</c:v>
                </c:pt>
                <c:pt idx="960">
                  <c:v>58.83</c:v>
                </c:pt>
                <c:pt idx="961">
                  <c:v>58.839999999999996</c:v>
                </c:pt>
                <c:pt idx="962">
                  <c:v>58.849999999999994</c:v>
                </c:pt>
                <c:pt idx="963">
                  <c:v>58.86</c:v>
                </c:pt>
                <c:pt idx="964">
                  <c:v>58.87</c:v>
                </c:pt>
                <c:pt idx="965">
                  <c:v>58.879999999999995</c:v>
                </c:pt>
                <c:pt idx="966">
                  <c:v>58.89</c:v>
                </c:pt>
                <c:pt idx="967">
                  <c:v>58.9</c:v>
                </c:pt>
                <c:pt idx="968">
                  <c:v>58.91</c:v>
                </c:pt>
                <c:pt idx="969">
                  <c:v>58.92</c:v>
                </c:pt>
                <c:pt idx="970">
                  <c:v>58.93</c:v>
                </c:pt>
                <c:pt idx="971">
                  <c:v>58.94</c:v>
                </c:pt>
                <c:pt idx="972">
                  <c:v>58.949999999999996</c:v>
                </c:pt>
                <c:pt idx="973">
                  <c:v>58.96</c:v>
                </c:pt>
                <c:pt idx="974">
                  <c:v>58.97</c:v>
                </c:pt>
                <c:pt idx="975">
                  <c:v>58.98</c:v>
                </c:pt>
                <c:pt idx="976">
                  <c:v>58.99</c:v>
                </c:pt>
                <c:pt idx="977">
                  <c:v>59</c:v>
                </c:pt>
                <c:pt idx="978">
                  <c:v>59.01</c:v>
                </c:pt>
                <c:pt idx="979">
                  <c:v>59.02</c:v>
                </c:pt>
                <c:pt idx="980">
                  <c:v>59.03</c:v>
                </c:pt>
                <c:pt idx="981">
                  <c:v>59.04</c:v>
                </c:pt>
                <c:pt idx="982">
                  <c:v>59.05</c:v>
                </c:pt>
                <c:pt idx="983">
                  <c:v>59.06</c:v>
                </c:pt>
                <c:pt idx="984">
                  <c:v>59.07</c:v>
                </c:pt>
                <c:pt idx="985">
                  <c:v>59.08</c:v>
                </c:pt>
                <c:pt idx="986">
                  <c:v>59.09</c:v>
                </c:pt>
                <c:pt idx="987">
                  <c:v>59.1</c:v>
                </c:pt>
                <c:pt idx="988">
                  <c:v>59.11</c:v>
                </c:pt>
                <c:pt idx="989">
                  <c:v>59.120000000000012</c:v>
                </c:pt>
                <c:pt idx="990">
                  <c:v>59.13</c:v>
                </c:pt>
                <c:pt idx="991">
                  <c:v>59.14</c:v>
                </c:pt>
                <c:pt idx="992">
                  <c:v>59.15</c:v>
                </c:pt>
                <c:pt idx="993">
                  <c:v>59.160000000000011</c:v>
                </c:pt>
                <c:pt idx="994">
                  <c:v>59.17</c:v>
                </c:pt>
                <c:pt idx="995">
                  <c:v>59.18</c:v>
                </c:pt>
                <c:pt idx="996">
                  <c:v>59.190000000000012</c:v>
                </c:pt>
                <c:pt idx="997">
                  <c:v>59.2</c:v>
                </c:pt>
                <c:pt idx="998">
                  <c:v>59.21</c:v>
                </c:pt>
                <c:pt idx="999">
                  <c:v>59.220000000000013</c:v>
                </c:pt>
                <c:pt idx="1000">
                  <c:v>59.230000000000011</c:v>
                </c:pt>
                <c:pt idx="1001">
                  <c:v>59.24</c:v>
                </c:pt>
                <c:pt idx="1002">
                  <c:v>59.25</c:v>
                </c:pt>
                <c:pt idx="1003">
                  <c:v>59.260000000000012</c:v>
                </c:pt>
                <c:pt idx="1004">
                  <c:v>59.27</c:v>
                </c:pt>
                <c:pt idx="1005">
                  <c:v>59.28</c:v>
                </c:pt>
                <c:pt idx="1006">
                  <c:v>59.290000000000013</c:v>
                </c:pt>
                <c:pt idx="1007">
                  <c:v>59.3</c:v>
                </c:pt>
                <c:pt idx="1008">
                  <c:v>59.309999999999995</c:v>
                </c:pt>
                <c:pt idx="1009">
                  <c:v>59.32</c:v>
                </c:pt>
                <c:pt idx="1010">
                  <c:v>59.33</c:v>
                </c:pt>
                <c:pt idx="1011">
                  <c:v>59.339999999999996</c:v>
                </c:pt>
                <c:pt idx="1012">
                  <c:v>59.349999999999994</c:v>
                </c:pt>
                <c:pt idx="1013">
                  <c:v>59.36</c:v>
                </c:pt>
                <c:pt idx="1014">
                  <c:v>59.37</c:v>
                </c:pt>
                <c:pt idx="1015">
                  <c:v>59.379999999999995</c:v>
                </c:pt>
                <c:pt idx="1016">
                  <c:v>59.39</c:v>
                </c:pt>
                <c:pt idx="1017">
                  <c:v>59.4</c:v>
                </c:pt>
                <c:pt idx="1018">
                  <c:v>59.41</c:v>
                </c:pt>
                <c:pt idx="1019">
                  <c:v>59.42</c:v>
                </c:pt>
                <c:pt idx="1020">
                  <c:v>59.43</c:v>
                </c:pt>
                <c:pt idx="1021">
                  <c:v>59.44</c:v>
                </c:pt>
                <c:pt idx="1022">
                  <c:v>59.449999999999996</c:v>
                </c:pt>
                <c:pt idx="1023">
                  <c:v>59.46</c:v>
                </c:pt>
                <c:pt idx="1024">
                  <c:v>59.47</c:v>
                </c:pt>
                <c:pt idx="1025">
                  <c:v>59.48</c:v>
                </c:pt>
                <c:pt idx="1026">
                  <c:v>59.49</c:v>
                </c:pt>
                <c:pt idx="1027">
                  <c:v>59.5</c:v>
                </c:pt>
                <c:pt idx="1028">
                  <c:v>59.51</c:v>
                </c:pt>
                <c:pt idx="1029">
                  <c:v>59.52</c:v>
                </c:pt>
                <c:pt idx="1030">
                  <c:v>59.53</c:v>
                </c:pt>
                <c:pt idx="1031">
                  <c:v>59.54</c:v>
                </c:pt>
                <c:pt idx="1032">
                  <c:v>59.55</c:v>
                </c:pt>
                <c:pt idx="1033">
                  <c:v>59.56</c:v>
                </c:pt>
                <c:pt idx="1034">
                  <c:v>59.57</c:v>
                </c:pt>
                <c:pt idx="1035">
                  <c:v>59.58</c:v>
                </c:pt>
                <c:pt idx="1036">
                  <c:v>59.59</c:v>
                </c:pt>
                <c:pt idx="1037">
                  <c:v>59.6</c:v>
                </c:pt>
                <c:pt idx="1038">
                  <c:v>59.61</c:v>
                </c:pt>
                <c:pt idx="1039">
                  <c:v>59.620000000000012</c:v>
                </c:pt>
                <c:pt idx="1040">
                  <c:v>59.63</c:v>
                </c:pt>
                <c:pt idx="1041">
                  <c:v>59.64</c:v>
                </c:pt>
                <c:pt idx="1042">
                  <c:v>59.65</c:v>
                </c:pt>
                <c:pt idx="1043">
                  <c:v>59.660000000000011</c:v>
                </c:pt>
                <c:pt idx="1044">
                  <c:v>59.67</c:v>
                </c:pt>
                <c:pt idx="1045">
                  <c:v>59.68</c:v>
                </c:pt>
                <c:pt idx="1046">
                  <c:v>59.690000000000012</c:v>
                </c:pt>
                <c:pt idx="1047">
                  <c:v>59.7</c:v>
                </c:pt>
                <c:pt idx="1048">
                  <c:v>59.71</c:v>
                </c:pt>
                <c:pt idx="1049">
                  <c:v>59.720000000000013</c:v>
                </c:pt>
                <c:pt idx="1050">
                  <c:v>59.730000000000011</c:v>
                </c:pt>
                <c:pt idx="1051">
                  <c:v>59.74</c:v>
                </c:pt>
                <c:pt idx="1052">
                  <c:v>59.75</c:v>
                </c:pt>
                <c:pt idx="1053">
                  <c:v>59.760000000000012</c:v>
                </c:pt>
                <c:pt idx="1054">
                  <c:v>59.77</c:v>
                </c:pt>
                <c:pt idx="1055">
                  <c:v>59.78</c:v>
                </c:pt>
                <c:pt idx="1056">
                  <c:v>59.790000000000013</c:v>
                </c:pt>
                <c:pt idx="1057">
                  <c:v>59.8</c:v>
                </c:pt>
                <c:pt idx="1058">
                  <c:v>59.809999999999995</c:v>
                </c:pt>
                <c:pt idx="1059">
                  <c:v>59.82</c:v>
                </c:pt>
                <c:pt idx="1060">
                  <c:v>59.83</c:v>
                </c:pt>
                <c:pt idx="1061">
                  <c:v>59.839999999999996</c:v>
                </c:pt>
                <c:pt idx="1062">
                  <c:v>59.849999999999994</c:v>
                </c:pt>
                <c:pt idx="1063">
                  <c:v>59.86</c:v>
                </c:pt>
                <c:pt idx="1064">
                  <c:v>59.87</c:v>
                </c:pt>
                <c:pt idx="1065">
                  <c:v>59.879999999999995</c:v>
                </c:pt>
                <c:pt idx="1066">
                  <c:v>59.89</c:v>
                </c:pt>
                <c:pt idx="1067">
                  <c:v>59.9</c:v>
                </c:pt>
                <c:pt idx="1068">
                  <c:v>59.91</c:v>
                </c:pt>
                <c:pt idx="1069">
                  <c:v>59.92</c:v>
                </c:pt>
                <c:pt idx="1070">
                  <c:v>59.93</c:v>
                </c:pt>
                <c:pt idx="1071">
                  <c:v>59.94</c:v>
                </c:pt>
                <c:pt idx="1072">
                  <c:v>59.949999999999996</c:v>
                </c:pt>
                <c:pt idx="1073">
                  <c:v>59.96</c:v>
                </c:pt>
                <c:pt idx="1074">
                  <c:v>59.97</c:v>
                </c:pt>
                <c:pt idx="1075">
                  <c:v>59.98</c:v>
                </c:pt>
                <c:pt idx="1076">
                  <c:v>59.99</c:v>
                </c:pt>
                <c:pt idx="1077">
                  <c:v>60</c:v>
                </c:pt>
                <c:pt idx="1078">
                  <c:v>60.01</c:v>
                </c:pt>
                <c:pt idx="1079">
                  <c:v>60.02</c:v>
                </c:pt>
                <c:pt idx="1080">
                  <c:v>60.03</c:v>
                </c:pt>
                <c:pt idx="1081">
                  <c:v>60.04</c:v>
                </c:pt>
                <c:pt idx="1082">
                  <c:v>60.05</c:v>
                </c:pt>
                <c:pt idx="1083">
                  <c:v>60.06</c:v>
                </c:pt>
                <c:pt idx="1084">
                  <c:v>60.07</c:v>
                </c:pt>
                <c:pt idx="1085">
                  <c:v>60.08</c:v>
                </c:pt>
                <c:pt idx="1086">
                  <c:v>60.09</c:v>
                </c:pt>
                <c:pt idx="1087">
                  <c:v>60.1</c:v>
                </c:pt>
                <c:pt idx="1088">
                  <c:v>60.11</c:v>
                </c:pt>
                <c:pt idx="1089">
                  <c:v>60.120000000000012</c:v>
                </c:pt>
                <c:pt idx="1090">
                  <c:v>60.13</c:v>
                </c:pt>
                <c:pt idx="1091">
                  <c:v>60.14</c:v>
                </c:pt>
                <c:pt idx="1092">
                  <c:v>60.15</c:v>
                </c:pt>
                <c:pt idx="1093">
                  <c:v>60.160000000000011</c:v>
                </c:pt>
                <c:pt idx="1094">
                  <c:v>60.17</c:v>
                </c:pt>
                <c:pt idx="1095">
                  <c:v>60.18</c:v>
                </c:pt>
                <c:pt idx="1096">
                  <c:v>60.190000000000012</c:v>
                </c:pt>
                <c:pt idx="1097">
                  <c:v>60.2</c:v>
                </c:pt>
                <c:pt idx="1098">
                  <c:v>60.21</c:v>
                </c:pt>
                <c:pt idx="1099">
                  <c:v>60.220000000000013</c:v>
                </c:pt>
                <c:pt idx="1100">
                  <c:v>60.230000000000011</c:v>
                </c:pt>
                <c:pt idx="1101">
                  <c:v>60.24</c:v>
                </c:pt>
                <c:pt idx="1102">
                  <c:v>60.25</c:v>
                </c:pt>
                <c:pt idx="1103">
                  <c:v>60.260000000000012</c:v>
                </c:pt>
                <c:pt idx="1104">
                  <c:v>60.27</c:v>
                </c:pt>
                <c:pt idx="1105">
                  <c:v>60.28</c:v>
                </c:pt>
                <c:pt idx="1106">
                  <c:v>60.290000000000013</c:v>
                </c:pt>
                <c:pt idx="1107">
                  <c:v>60.3</c:v>
                </c:pt>
                <c:pt idx="1108">
                  <c:v>60.309999999999995</c:v>
                </c:pt>
                <c:pt idx="1109">
                  <c:v>60.32</c:v>
                </c:pt>
                <c:pt idx="1110">
                  <c:v>60.33</c:v>
                </c:pt>
                <c:pt idx="1111">
                  <c:v>60.339999999999996</c:v>
                </c:pt>
                <c:pt idx="1112">
                  <c:v>60.349999999999994</c:v>
                </c:pt>
                <c:pt idx="1113">
                  <c:v>60.36</c:v>
                </c:pt>
                <c:pt idx="1114">
                  <c:v>60.37</c:v>
                </c:pt>
                <c:pt idx="1115">
                  <c:v>60.379999999999995</c:v>
                </c:pt>
                <c:pt idx="1116">
                  <c:v>60.39</c:v>
                </c:pt>
                <c:pt idx="1117">
                  <c:v>60.4</c:v>
                </c:pt>
                <c:pt idx="1118">
                  <c:v>60.41</c:v>
                </c:pt>
                <c:pt idx="1119">
                  <c:v>60.42</c:v>
                </c:pt>
                <c:pt idx="1120">
                  <c:v>60.43</c:v>
                </c:pt>
                <c:pt idx="1121">
                  <c:v>60.44</c:v>
                </c:pt>
                <c:pt idx="1122">
                  <c:v>60.449999999999996</c:v>
                </c:pt>
                <c:pt idx="1123">
                  <c:v>60.46</c:v>
                </c:pt>
                <c:pt idx="1124">
                  <c:v>60.47</c:v>
                </c:pt>
                <c:pt idx="1125">
                  <c:v>60.48</c:v>
                </c:pt>
                <c:pt idx="1126">
                  <c:v>60.49</c:v>
                </c:pt>
                <c:pt idx="1127">
                  <c:v>60.5</c:v>
                </c:pt>
                <c:pt idx="1128">
                  <c:v>60.51</c:v>
                </c:pt>
                <c:pt idx="1129">
                  <c:v>60.52</c:v>
                </c:pt>
                <c:pt idx="1130">
                  <c:v>60.53</c:v>
                </c:pt>
                <c:pt idx="1131">
                  <c:v>60.54</c:v>
                </c:pt>
                <c:pt idx="1132">
                  <c:v>60.55</c:v>
                </c:pt>
                <c:pt idx="1133">
                  <c:v>60.56</c:v>
                </c:pt>
                <c:pt idx="1134">
                  <c:v>60.57</c:v>
                </c:pt>
                <c:pt idx="1135">
                  <c:v>60.58</c:v>
                </c:pt>
                <c:pt idx="1136">
                  <c:v>60.59</c:v>
                </c:pt>
                <c:pt idx="1137">
                  <c:v>60.6</c:v>
                </c:pt>
                <c:pt idx="1138">
                  <c:v>60.61</c:v>
                </c:pt>
                <c:pt idx="1139">
                  <c:v>60.620000000000012</c:v>
                </c:pt>
                <c:pt idx="1140">
                  <c:v>60.63</c:v>
                </c:pt>
                <c:pt idx="1141">
                  <c:v>60.64</c:v>
                </c:pt>
                <c:pt idx="1142">
                  <c:v>60.65</c:v>
                </c:pt>
                <c:pt idx="1143">
                  <c:v>60.660000000000011</c:v>
                </c:pt>
                <c:pt idx="1144">
                  <c:v>60.67</c:v>
                </c:pt>
                <c:pt idx="1145">
                  <c:v>60.68</c:v>
                </c:pt>
                <c:pt idx="1146">
                  <c:v>60.690000000000012</c:v>
                </c:pt>
                <c:pt idx="1147">
                  <c:v>60.7</c:v>
                </c:pt>
                <c:pt idx="1148">
                  <c:v>60.71</c:v>
                </c:pt>
                <c:pt idx="1149">
                  <c:v>60.720000000000013</c:v>
                </c:pt>
                <c:pt idx="1150">
                  <c:v>60.730000000000011</c:v>
                </c:pt>
                <c:pt idx="1151">
                  <c:v>60.74</c:v>
                </c:pt>
                <c:pt idx="1152">
                  <c:v>60.75</c:v>
                </c:pt>
                <c:pt idx="1153">
                  <c:v>60.760000000000012</c:v>
                </c:pt>
                <c:pt idx="1154">
                  <c:v>60.77</c:v>
                </c:pt>
                <c:pt idx="1155">
                  <c:v>60.78</c:v>
                </c:pt>
                <c:pt idx="1156">
                  <c:v>60.790000000000013</c:v>
                </c:pt>
                <c:pt idx="1157">
                  <c:v>60.8</c:v>
                </c:pt>
                <c:pt idx="1158">
                  <c:v>60.809999999999995</c:v>
                </c:pt>
                <c:pt idx="1159">
                  <c:v>60.82</c:v>
                </c:pt>
                <c:pt idx="1160">
                  <c:v>60.83</c:v>
                </c:pt>
                <c:pt idx="1161">
                  <c:v>60.839999999999996</c:v>
                </c:pt>
                <c:pt idx="1162">
                  <c:v>60.849999999999994</c:v>
                </c:pt>
                <c:pt idx="1163">
                  <c:v>60.86</c:v>
                </c:pt>
                <c:pt idx="1164">
                  <c:v>60.87</c:v>
                </c:pt>
                <c:pt idx="1165">
                  <c:v>60.879999999999995</c:v>
                </c:pt>
                <c:pt idx="1166">
                  <c:v>60.89</c:v>
                </c:pt>
                <c:pt idx="1167">
                  <c:v>60.9</c:v>
                </c:pt>
                <c:pt idx="1168">
                  <c:v>60.91</c:v>
                </c:pt>
                <c:pt idx="1169">
                  <c:v>60.92</c:v>
                </c:pt>
                <c:pt idx="1170">
                  <c:v>60.93</c:v>
                </c:pt>
                <c:pt idx="1171">
                  <c:v>60.94</c:v>
                </c:pt>
                <c:pt idx="1172">
                  <c:v>60.949999999999996</c:v>
                </c:pt>
                <c:pt idx="1173">
                  <c:v>60.96</c:v>
                </c:pt>
                <c:pt idx="1174">
                  <c:v>60.97</c:v>
                </c:pt>
                <c:pt idx="1175">
                  <c:v>60.98</c:v>
                </c:pt>
                <c:pt idx="1176">
                  <c:v>60.99</c:v>
                </c:pt>
                <c:pt idx="1177">
                  <c:v>61</c:v>
                </c:pt>
                <c:pt idx="1178">
                  <c:v>61.01</c:v>
                </c:pt>
                <c:pt idx="1179">
                  <c:v>61.02</c:v>
                </c:pt>
                <c:pt idx="1180">
                  <c:v>61.03</c:v>
                </c:pt>
                <c:pt idx="1181">
                  <c:v>61.04</c:v>
                </c:pt>
                <c:pt idx="1182">
                  <c:v>61.05</c:v>
                </c:pt>
                <c:pt idx="1183">
                  <c:v>61.06</c:v>
                </c:pt>
                <c:pt idx="1184">
                  <c:v>61.07</c:v>
                </c:pt>
                <c:pt idx="1185">
                  <c:v>61.08</c:v>
                </c:pt>
                <c:pt idx="1186">
                  <c:v>61.09</c:v>
                </c:pt>
                <c:pt idx="1187">
                  <c:v>61.1</c:v>
                </c:pt>
                <c:pt idx="1188">
                  <c:v>61.11</c:v>
                </c:pt>
                <c:pt idx="1189">
                  <c:v>61.120000000000012</c:v>
                </c:pt>
                <c:pt idx="1190">
                  <c:v>61.13</c:v>
                </c:pt>
                <c:pt idx="1191">
                  <c:v>61.14</c:v>
                </c:pt>
                <c:pt idx="1192">
                  <c:v>61.15</c:v>
                </c:pt>
                <c:pt idx="1193">
                  <c:v>61.160000000000011</c:v>
                </c:pt>
                <c:pt idx="1194">
                  <c:v>61.17</c:v>
                </c:pt>
                <c:pt idx="1195">
                  <c:v>61.18</c:v>
                </c:pt>
                <c:pt idx="1196">
                  <c:v>61.190000000000012</c:v>
                </c:pt>
                <c:pt idx="1197">
                  <c:v>61.2</c:v>
                </c:pt>
                <c:pt idx="1198">
                  <c:v>61.21</c:v>
                </c:pt>
                <c:pt idx="1199">
                  <c:v>61.220000000000013</c:v>
                </c:pt>
                <c:pt idx="1200">
                  <c:v>61.230000000000011</c:v>
                </c:pt>
                <c:pt idx="1201">
                  <c:v>61.24</c:v>
                </c:pt>
                <c:pt idx="1202">
                  <c:v>61.25</c:v>
                </c:pt>
                <c:pt idx="1203">
                  <c:v>61.260000000000012</c:v>
                </c:pt>
                <c:pt idx="1204">
                  <c:v>61.27</c:v>
                </c:pt>
                <c:pt idx="1205">
                  <c:v>61.28</c:v>
                </c:pt>
                <c:pt idx="1206">
                  <c:v>61.290000000000013</c:v>
                </c:pt>
                <c:pt idx="1207">
                  <c:v>61.3</c:v>
                </c:pt>
                <c:pt idx="1208">
                  <c:v>61.309999999999995</c:v>
                </c:pt>
                <c:pt idx="1209">
                  <c:v>61.32</c:v>
                </c:pt>
                <c:pt idx="1210">
                  <c:v>61.33</c:v>
                </c:pt>
                <c:pt idx="1211">
                  <c:v>61.339999999999996</c:v>
                </c:pt>
                <c:pt idx="1212">
                  <c:v>61.349999999999994</c:v>
                </c:pt>
                <c:pt idx="1213">
                  <c:v>61.36</c:v>
                </c:pt>
                <c:pt idx="1214">
                  <c:v>61.37</c:v>
                </c:pt>
                <c:pt idx="1215">
                  <c:v>61.379999999999995</c:v>
                </c:pt>
                <c:pt idx="1216">
                  <c:v>61.39</c:v>
                </c:pt>
                <c:pt idx="1217">
                  <c:v>61.4</c:v>
                </c:pt>
                <c:pt idx="1218">
                  <c:v>61.41</c:v>
                </c:pt>
                <c:pt idx="1219">
                  <c:v>61.42</c:v>
                </c:pt>
                <c:pt idx="1220">
                  <c:v>61.43</c:v>
                </c:pt>
                <c:pt idx="1221">
                  <c:v>61.44</c:v>
                </c:pt>
                <c:pt idx="1222">
                  <c:v>61.449999999999996</c:v>
                </c:pt>
                <c:pt idx="1223">
                  <c:v>61.46</c:v>
                </c:pt>
                <c:pt idx="1224">
                  <c:v>61.47</c:v>
                </c:pt>
                <c:pt idx="1225">
                  <c:v>61.48</c:v>
                </c:pt>
                <c:pt idx="1226">
                  <c:v>61.49</c:v>
                </c:pt>
                <c:pt idx="1227">
                  <c:v>61.5</c:v>
                </c:pt>
                <c:pt idx="1228">
                  <c:v>61.51</c:v>
                </c:pt>
                <c:pt idx="1229">
                  <c:v>61.52</c:v>
                </c:pt>
                <c:pt idx="1230">
                  <c:v>61.53</c:v>
                </c:pt>
                <c:pt idx="1231">
                  <c:v>61.54</c:v>
                </c:pt>
                <c:pt idx="1232">
                  <c:v>61.55</c:v>
                </c:pt>
                <c:pt idx="1233">
                  <c:v>61.56</c:v>
                </c:pt>
                <c:pt idx="1234">
                  <c:v>61.57</c:v>
                </c:pt>
                <c:pt idx="1235">
                  <c:v>61.58</c:v>
                </c:pt>
                <c:pt idx="1236">
                  <c:v>61.59</c:v>
                </c:pt>
                <c:pt idx="1237">
                  <c:v>61.6</c:v>
                </c:pt>
                <c:pt idx="1238">
                  <c:v>61.61</c:v>
                </c:pt>
                <c:pt idx="1239">
                  <c:v>61.620000000000012</c:v>
                </c:pt>
                <c:pt idx="1240">
                  <c:v>61.63</c:v>
                </c:pt>
                <c:pt idx="1241">
                  <c:v>61.64</c:v>
                </c:pt>
                <c:pt idx="1242">
                  <c:v>61.65</c:v>
                </c:pt>
                <c:pt idx="1243">
                  <c:v>61.660000000000011</c:v>
                </c:pt>
                <c:pt idx="1244">
                  <c:v>61.67</c:v>
                </c:pt>
                <c:pt idx="1245">
                  <c:v>61.68</c:v>
                </c:pt>
                <c:pt idx="1246">
                  <c:v>61.690000000000012</c:v>
                </c:pt>
                <c:pt idx="1247">
                  <c:v>61.7</c:v>
                </c:pt>
                <c:pt idx="1248">
                  <c:v>61.71</c:v>
                </c:pt>
                <c:pt idx="1249">
                  <c:v>61.720000000000013</c:v>
                </c:pt>
                <c:pt idx="1250">
                  <c:v>61.730000000000011</c:v>
                </c:pt>
                <c:pt idx="1251">
                  <c:v>61.74</c:v>
                </c:pt>
                <c:pt idx="1252">
                  <c:v>61.75</c:v>
                </c:pt>
                <c:pt idx="1253">
                  <c:v>61.760000000000012</c:v>
                </c:pt>
                <c:pt idx="1254">
                  <c:v>61.77</c:v>
                </c:pt>
                <c:pt idx="1255">
                  <c:v>61.78</c:v>
                </c:pt>
                <c:pt idx="1256">
                  <c:v>61.790000000000013</c:v>
                </c:pt>
                <c:pt idx="1257">
                  <c:v>61.8</c:v>
                </c:pt>
                <c:pt idx="1258">
                  <c:v>61.809999999999995</c:v>
                </c:pt>
                <c:pt idx="1259">
                  <c:v>61.82</c:v>
                </c:pt>
                <c:pt idx="1260">
                  <c:v>61.83</c:v>
                </c:pt>
                <c:pt idx="1261">
                  <c:v>61.839999999999996</c:v>
                </c:pt>
                <c:pt idx="1262">
                  <c:v>61.849999999999994</c:v>
                </c:pt>
                <c:pt idx="1263">
                  <c:v>61.86</c:v>
                </c:pt>
                <c:pt idx="1264">
                  <c:v>61.87</c:v>
                </c:pt>
                <c:pt idx="1265">
                  <c:v>61.879999999999995</c:v>
                </c:pt>
                <c:pt idx="1266">
                  <c:v>61.89</c:v>
                </c:pt>
                <c:pt idx="1267">
                  <c:v>61.9</c:v>
                </c:pt>
                <c:pt idx="1268">
                  <c:v>61.91</c:v>
                </c:pt>
                <c:pt idx="1269">
                  <c:v>61.92</c:v>
                </c:pt>
                <c:pt idx="1270">
                  <c:v>61.93</c:v>
                </c:pt>
                <c:pt idx="1271">
                  <c:v>61.94</c:v>
                </c:pt>
                <c:pt idx="1272">
                  <c:v>61.949999999999996</c:v>
                </c:pt>
                <c:pt idx="1273">
                  <c:v>61.96</c:v>
                </c:pt>
                <c:pt idx="1274">
                  <c:v>61.97</c:v>
                </c:pt>
                <c:pt idx="1275">
                  <c:v>61.98</c:v>
                </c:pt>
                <c:pt idx="1276">
                  <c:v>61.99</c:v>
                </c:pt>
                <c:pt idx="1277">
                  <c:v>62</c:v>
                </c:pt>
                <c:pt idx="1278">
                  <c:v>62.01</c:v>
                </c:pt>
                <c:pt idx="1279">
                  <c:v>62.02</c:v>
                </c:pt>
                <c:pt idx="1280">
                  <c:v>62.03</c:v>
                </c:pt>
                <c:pt idx="1281">
                  <c:v>62.04</c:v>
                </c:pt>
                <c:pt idx="1282">
                  <c:v>62.05</c:v>
                </c:pt>
                <c:pt idx="1283">
                  <c:v>62.06</c:v>
                </c:pt>
                <c:pt idx="1284">
                  <c:v>62.07</c:v>
                </c:pt>
                <c:pt idx="1285">
                  <c:v>62.08</c:v>
                </c:pt>
                <c:pt idx="1286">
                  <c:v>62.09</c:v>
                </c:pt>
                <c:pt idx="1287">
                  <c:v>62.1</c:v>
                </c:pt>
                <c:pt idx="1288">
                  <c:v>62.11</c:v>
                </c:pt>
                <c:pt idx="1289">
                  <c:v>62.120000000000012</c:v>
                </c:pt>
                <c:pt idx="1290">
                  <c:v>62.13</c:v>
                </c:pt>
                <c:pt idx="1291">
                  <c:v>62.14</c:v>
                </c:pt>
                <c:pt idx="1292">
                  <c:v>62.15</c:v>
                </c:pt>
                <c:pt idx="1293">
                  <c:v>62.160000000000011</c:v>
                </c:pt>
                <c:pt idx="1294">
                  <c:v>62.17</c:v>
                </c:pt>
                <c:pt idx="1295">
                  <c:v>62.18</c:v>
                </c:pt>
                <c:pt idx="1296">
                  <c:v>62.190000000000012</c:v>
                </c:pt>
                <c:pt idx="1297">
                  <c:v>62.2</c:v>
                </c:pt>
                <c:pt idx="1298">
                  <c:v>62.21</c:v>
                </c:pt>
                <c:pt idx="1299">
                  <c:v>62.220000000000013</c:v>
                </c:pt>
                <c:pt idx="1300">
                  <c:v>62.230000000000011</c:v>
                </c:pt>
                <c:pt idx="1301">
                  <c:v>62.24</c:v>
                </c:pt>
                <c:pt idx="1302">
                  <c:v>62.25</c:v>
                </c:pt>
                <c:pt idx="1303">
                  <c:v>62.260000000000012</c:v>
                </c:pt>
                <c:pt idx="1304">
                  <c:v>62.27</c:v>
                </c:pt>
                <c:pt idx="1305">
                  <c:v>62.28</c:v>
                </c:pt>
                <c:pt idx="1306">
                  <c:v>62.290000000000013</c:v>
                </c:pt>
                <c:pt idx="1307">
                  <c:v>62.3</c:v>
                </c:pt>
                <c:pt idx="1308">
                  <c:v>62.309999999999995</c:v>
                </c:pt>
                <c:pt idx="1309">
                  <c:v>62.32</c:v>
                </c:pt>
                <c:pt idx="1310">
                  <c:v>62.33</c:v>
                </c:pt>
                <c:pt idx="1311">
                  <c:v>62.339999999999996</c:v>
                </c:pt>
                <c:pt idx="1312">
                  <c:v>62.349999999999994</c:v>
                </c:pt>
                <c:pt idx="1313">
                  <c:v>62.36</c:v>
                </c:pt>
                <c:pt idx="1314">
                  <c:v>62.37</c:v>
                </c:pt>
                <c:pt idx="1315">
                  <c:v>62.379999999999995</c:v>
                </c:pt>
                <c:pt idx="1316">
                  <c:v>62.39</c:v>
                </c:pt>
                <c:pt idx="1317">
                  <c:v>62.4</c:v>
                </c:pt>
                <c:pt idx="1318">
                  <c:v>62.41</c:v>
                </c:pt>
                <c:pt idx="1319">
                  <c:v>62.42</c:v>
                </c:pt>
                <c:pt idx="1320">
                  <c:v>62.43</c:v>
                </c:pt>
                <c:pt idx="1321">
                  <c:v>62.44</c:v>
                </c:pt>
                <c:pt idx="1322">
                  <c:v>62.449999999999996</c:v>
                </c:pt>
                <c:pt idx="1323">
                  <c:v>62.46</c:v>
                </c:pt>
                <c:pt idx="1324">
                  <c:v>62.47</c:v>
                </c:pt>
                <c:pt idx="1325">
                  <c:v>62.48</c:v>
                </c:pt>
                <c:pt idx="1326">
                  <c:v>62.49</c:v>
                </c:pt>
                <c:pt idx="1327">
                  <c:v>62.5</c:v>
                </c:pt>
                <c:pt idx="1328">
                  <c:v>62.51</c:v>
                </c:pt>
                <c:pt idx="1329">
                  <c:v>62.52</c:v>
                </c:pt>
                <c:pt idx="1330">
                  <c:v>62.53</c:v>
                </c:pt>
                <c:pt idx="1331">
                  <c:v>62.54</c:v>
                </c:pt>
                <c:pt idx="1332">
                  <c:v>62.55</c:v>
                </c:pt>
                <c:pt idx="1333">
                  <c:v>62.56</c:v>
                </c:pt>
                <c:pt idx="1334">
                  <c:v>62.57</c:v>
                </c:pt>
                <c:pt idx="1335">
                  <c:v>62.58</c:v>
                </c:pt>
                <c:pt idx="1336">
                  <c:v>62.59</c:v>
                </c:pt>
                <c:pt idx="1337">
                  <c:v>62.6</c:v>
                </c:pt>
                <c:pt idx="1338">
                  <c:v>62.61</c:v>
                </c:pt>
                <c:pt idx="1339">
                  <c:v>62.620000000000012</c:v>
                </c:pt>
                <c:pt idx="1340">
                  <c:v>62.63</c:v>
                </c:pt>
                <c:pt idx="1341">
                  <c:v>62.64</c:v>
                </c:pt>
                <c:pt idx="1342">
                  <c:v>62.65</c:v>
                </c:pt>
                <c:pt idx="1343">
                  <c:v>62.660000000000011</c:v>
                </c:pt>
                <c:pt idx="1344">
                  <c:v>62.67</c:v>
                </c:pt>
                <c:pt idx="1345">
                  <c:v>62.68</c:v>
                </c:pt>
                <c:pt idx="1346">
                  <c:v>62.690000000000012</c:v>
                </c:pt>
                <c:pt idx="1347">
                  <c:v>62.7</c:v>
                </c:pt>
                <c:pt idx="1348">
                  <c:v>62.71</c:v>
                </c:pt>
                <c:pt idx="1349">
                  <c:v>62.720000000000013</c:v>
                </c:pt>
                <c:pt idx="1350">
                  <c:v>62.730000000000011</c:v>
                </c:pt>
                <c:pt idx="1351">
                  <c:v>62.74</c:v>
                </c:pt>
                <c:pt idx="1352">
                  <c:v>62.75</c:v>
                </c:pt>
                <c:pt idx="1353">
                  <c:v>62.760000000000012</c:v>
                </c:pt>
                <c:pt idx="1354">
                  <c:v>62.77</c:v>
                </c:pt>
                <c:pt idx="1355">
                  <c:v>62.78</c:v>
                </c:pt>
                <c:pt idx="1356">
                  <c:v>62.790000000000013</c:v>
                </c:pt>
                <c:pt idx="1357">
                  <c:v>62.8</c:v>
                </c:pt>
                <c:pt idx="1358">
                  <c:v>62.809999999999995</c:v>
                </c:pt>
                <c:pt idx="1359">
                  <c:v>62.82</c:v>
                </c:pt>
                <c:pt idx="1360">
                  <c:v>62.83</c:v>
                </c:pt>
                <c:pt idx="1361">
                  <c:v>62.839999999999996</c:v>
                </c:pt>
                <c:pt idx="1362">
                  <c:v>62.849999999999994</c:v>
                </c:pt>
                <c:pt idx="1363">
                  <c:v>62.86</c:v>
                </c:pt>
                <c:pt idx="1364">
                  <c:v>62.87</c:v>
                </c:pt>
                <c:pt idx="1365">
                  <c:v>62.879999999999995</c:v>
                </c:pt>
                <c:pt idx="1366">
                  <c:v>62.89</c:v>
                </c:pt>
                <c:pt idx="1367">
                  <c:v>62.9</c:v>
                </c:pt>
                <c:pt idx="1368">
                  <c:v>62.91</c:v>
                </c:pt>
                <c:pt idx="1369">
                  <c:v>62.92</c:v>
                </c:pt>
                <c:pt idx="1370">
                  <c:v>62.93</c:v>
                </c:pt>
                <c:pt idx="1371">
                  <c:v>62.94</c:v>
                </c:pt>
                <c:pt idx="1372">
                  <c:v>62.949999999999996</c:v>
                </c:pt>
                <c:pt idx="1373">
                  <c:v>62.96</c:v>
                </c:pt>
                <c:pt idx="1374">
                  <c:v>62.97</c:v>
                </c:pt>
                <c:pt idx="1375">
                  <c:v>62.98</c:v>
                </c:pt>
                <c:pt idx="1376">
                  <c:v>62.99</c:v>
                </c:pt>
                <c:pt idx="1377">
                  <c:v>63</c:v>
                </c:pt>
                <c:pt idx="1378">
                  <c:v>63.01</c:v>
                </c:pt>
                <c:pt idx="1379">
                  <c:v>63.02</c:v>
                </c:pt>
                <c:pt idx="1380">
                  <c:v>63.03</c:v>
                </c:pt>
                <c:pt idx="1381">
                  <c:v>63.04</c:v>
                </c:pt>
                <c:pt idx="1382">
                  <c:v>63.05</c:v>
                </c:pt>
                <c:pt idx="1383">
                  <c:v>63.06</c:v>
                </c:pt>
                <c:pt idx="1384">
                  <c:v>63.07</c:v>
                </c:pt>
                <c:pt idx="1385">
                  <c:v>63.08</c:v>
                </c:pt>
                <c:pt idx="1386">
                  <c:v>63.09</c:v>
                </c:pt>
                <c:pt idx="1387">
                  <c:v>63.1</c:v>
                </c:pt>
                <c:pt idx="1388">
                  <c:v>63.11</c:v>
                </c:pt>
                <c:pt idx="1389">
                  <c:v>63.120000000000012</c:v>
                </c:pt>
                <c:pt idx="1390">
                  <c:v>63.13</c:v>
                </c:pt>
                <c:pt idx="1391">
                  <c:v>63.14</c:v>
                </c:pt>
                <c:pt idx="1392">
                  <c:v>63.15</c:v>
                </c:pt>
                <c:pt idx="1393">
                  <c:v>63.160000000000011</c:v>
                </c:pt>
                <c:pt idx="1394">
                  <c:v>63.17</c:v>
                </c:pt>
                <c:pt idx="1395">
                  <c:v>63.18</c:v>
                </c:pt>
                <c:pt idx="1396">
                  <c:v>63.190000000000012</c:v>
                </c:pt>
                <c:pt idx="1397">
                  <c:v>63.2</c:v>
                </c:pt>
                <c:pt idx="1398">
                  <c:v>63.21</c:v>
                </c:pt>
                <c:pt idx="1399">
                  <c:v>63.220000000000013</c:v>
                </c:pt>
                <c:pt idx="1400">
                  <c:v>63.230000000000011</c:v>
                </c:pt>
                <c:pt idx="1401">
                  <c:v>63.24</c:v>
                </c:pt>
                <c:pt idx="1402">
                  <c:v>63.25</c:v>
                </c:pt>
                <c:pt idx="1403">
                  <c:v>63.260000000000012</c:v>
                </c:pt>
                <c:pt idx="1404">
                  <c:v>63.27</c:v>
                </c:pt>
                <c:pt idx="1405">
                  <c:v>63.28</c:v>
                </c:pt>
                <c:pt idx="1406">
                  <c:v>63.290000000000013</c:v>
                </c:pt>
                <c:pt idx="1407">
                  <c:v>63.3</c:v>
                </c:pt>
                <c:pt idx="1408">
                  <c:v>63.309999999999995</c:v>
                </c:pt>
                <c:pt idx="1409">
                  <c:v>63.32</c:v>
                </c:pt>
                <c:pt idx="1410">
                  <c:v>63.33</c:v>
                </c:pt>
                <c:pt idx="1411">
                  <c:v>63.339999999999996</c:v>
                </c:pt>
                <c:pt idx="1412">
                  <c:v>63.349999999999994</c:v>
                </c:pt>
                <c:pt idx="1413">
                  <c:v>63.36</c:v>
                </c:pt>
                <c:pt idx="1414">
                  <c:v>63.37</c:v>
                </c:pt>
                <c:pt idx="1415">
                  <c:v>63.379999999999995</c:v>
                </c:pt>
                <c:pt idx="1416">
                  <c:v>63.39</c:v>
                </c:pt>
                <c:pt idx="1417">
                  <c:v>63.4</c:v>
                </c:pt>
                <c:pt idx="1418">
                  <c:v>63.41</c:v>
                </c:pt>
                <c:pt idx="1419">
                  <c:v>63.42</c:v>
                </c:pt>
                <c:pt idx="1420">
                  <c:v>63.43</c:v>
                </c:pt>
                <c:pt idx="1421">
                  <c:v>63.44</c:v>
                </c:pt>
                <c:pt idx="1422">
                  <c:v>63.449999999999996</c:v>
                </c:pt>
                <c:pt idx="1423">
                  <c:v>63.46</c:v>
                </c:pt>
                <c:pt idx="1424">
                  <c:v>63.47</c:v>
                </c:pt>
                <c:pt idx="1425">
                  <c:v>63.48</c:v>
                </c:pt>
                <c:pt idx="1426">
                  <c:v>63.49</c:v>
                </c:pt>
                <c:pt idx="1427">
                  <c:v>63.5</c:v>
                </c:pt>
                <c:pt idx="1428">
                  <c:v>63.51</c:v>
                </c:pt>
                <c:pt idx="1429">
                  <c:v>63.52</c:v>
                </c:pt>
                <c:pt idx="1430">
                  <c:v>63.53</c:v>
                </c:pt>
                <c:pt idx="1431">
                  <c:v>63.54</c:v>
                </c:pt>
                <c:pt idx="1432">
                  <c:v>63.55</c:v>
                </c:pt>
                <c:pt idx="1433">
                  <c:v>63.56</c:v>
                </c:pt>
                <c:pt idx="1434">
                  <c:v>63.57</c:v>
                </c:pt>
                <c:pt idx="1435">
                  <c:v>63.58</c:v>
                </c:pt>
                <c:pt idx="1436">
                  <c:v>63.59</c:v>
                </c:pt>
                <c:pt idx="1437">
                  <c:v>63.6</c:v>
                </c:pt>
                <c:pt idx="1438">
                  <c:v>63.61</c:v>
                </c:pt>
                <c:pt idx="1439">
                  <c:v>63.620000000000012</c:v>
                </c:pt>
                <c:pt idx="1440">
                  <c:v>63.63</c:v>
                </c:pt>
                <c:pt idx="1441">
                  <c:v>63.64</c:v>
                </c:pt>
                <c:pt idx="1442">
                  <c:v>63.65</c:v>
                </c:pt>
                <c:pt idx="1443">
                  <c:v>63.660000000000011</c:v>
                </c:pt>
                <c:pt idx="1444">
                  <c:v>63.67</c:v>
                </c:pt>
                <c:pt idx="1445">
                  <c:v>63.68</c:v>
                </c:pt>
                <c:pt idx="1446">
                  <c:v>63.690000000000012</c:v>
                </c:pt>
                <c:pt idx="1447">
                  <c:v>63.7</c:v>
                </c:pt>
                <c:pt idx="1448">
                  <c:v>63.71</c:v>
                </c:pt>
                <c:pt idx="1449">
                  <c:v>63.720000000000013</c:v>
                </c:pt>
                <c:pt idx="1450">
                  <c:v>63.730000000000011</c:v>
                </c:pt>
                <c:pt idx="1451">
                  <c:v>63.74</c:v>
                </c:pt>
                <c:pt idx="1452">
                  <c:v>63.75</c:v>
                </c:pt>
                <c:pt idx="1453">
                  <c:v>63.760000000000012</c:v>
                </c:pt>
                <c:pt idx="1454">
                  <c:v>63.77</c:v>
                </c:pt>
                <c:pt idx="1455">
                  <c:v>63.78</c:v>
                </c:pt>
                <c:pt idx="1456">
                  <c:v>63.790000000000013</c:v>
                </c:pt>
                <c:pt idx="1457">
                  <c:v>63.8</c:v>
                </c:pt>
                <c:pt idx="1458">
                  <c:v>63.809999999999995</c:v>
                </c:pt>
                <c:pt idx="1459">
                  <c:v>63.82</c:v>
                </c:pt>
                <c:pt idx="1460">
                  <c:v>63.83</c:v>
                </c:pt>
                <c:pt idx="1461">
                  <c:v>63.839999999999996</c:v>
                </c:pt>
                <c:pt idx="1462">
                  <c:v>63.849999999999994</c:v>
                </c:pt>
                <c:pt idx="1463">
                  <c:v>63.86</c:v>
                </c:pt>
                <c:pt idx="1464">
                  <c:v>63.87</c:v>
                </c:pt>
                <c:pt idx="1465">
                  <c:v>63.879999999999995</c:v>
                </c:pt>
                <c:pt idx="1466">
                  <c:v>63.89</c:v>
                </c:pt>
                <c:pt idx="1467">
                  <c:v>63.9</c:v>
                </c:pt>
                <c:pt idx="1468">
                  <c:v>63.91</c:v>
                </c:pt>
                <c:pt idx="1469">
                  <c:v>63.92</c:v>
                </c:pt>
                <c:pt idx="1470">
                  <c:v>63.93</c:v>
                </c:pt>
                <c:pt idx="1471">
                  <c:v>63.94</c:v>
                </c:pt>
                <c:pt idx="1472">
                  <c:v>63.949999999999996</c:v>
                </c:pt>
                <c:pt idx="1473">
                  <c:v>63.96</c:v>
                </c:pt>
                <c:pt idx="1474">
                  <c:v>63.97</c:v>
                </c:pt>
                <c:pt idx="1475">
                  <c:v>63.98</c:v>
                </c:pt>
                <c:pt idx="1476">
                  <c:v>63.99</c:v>
                </c:pt>
                <c:pt idx="1477">
                  <c:v>64</c:v>
                </c:pt>
                <c:pt idx="1478">
                  <c:v>64.010000000000005</c:v>
                </c:pt>
                <c:pt idx="1479">
                  <c:v>64.02</c:v>
                </c:pt>
                <c:pt idx="1480">
                  <c:v>64.03</c:v>
                </c:pt>
                <c:pt idx="1481">
                  <c:v>64.040000000000006</c:v>
                </c:pt>
                <c:pt idx="1482">
                  <c:v>64.05</c:v>
                </c:pt>
                <c:pt idx="1483">
                  <c:v>64.06</c:v>
                </c:pt>
                <c:pt idx="1484">
                  <c:v>64.069999999999993</c:v>
                </c:pt>
                <c:pt idx="1485">
                  <c:v>64.08</c:v>
                </c:pt>
                <c:pt idx="1486">
                  <c:v>64.09</c:v>
                </c:pt>
                <c:pt idx="1487">
                  <c:v>64.099999999999994</c:v>
                </c:pt>
                <c:pt idx="1488">
                  <c:v>64.11</c:v>
                </c:pt>
                <c:pt idx="1489">
                  <c:v>64.11999999999999</c:v>
                </c:pt>
                <c:pt idx="1490">
                  <c:v>64.13</c:v>
                </c:pt>
                <c:pt idx="1491">
                  <c:v>64.14</c:v>
                </c:pt>
                <c:pt idx="1492">
                  <c:v>64.149999999999991</c:v>
                </c:pt>
                <c:pt idx="1493">
                  <c:v>64.16</c:v>
                </c:pt>
                <c:pt idx="1494">
                  <c:v>64.169999999999987</c:v>
                </c:pt>
                <c:pt idx="1495">
                  <c:v>64.179999999999978</c:v>
                </c:pt>
                <c:pt idx="1496">
                  <c:v>64.19</c:v>
                </c:pt>
                <c:pt idx="1497">
                  <c:v>64.2</c:v>
                </c:pt>
                <c:pt idx="1498">
                  <c:v>64.209999999999994</c:v>
                </c:pt>
                <c:pt idx="1499">
                  <c:v>64.22</c:v>
                </c:pt>
                <c:pt idx="1500">
                  <c:v>64.23</c:v>
                </c:pt>
                <c:pt idx="1501">
                  <c:v>64.239999999999995</c:v>
                </c:pt>
                <c:pt idx="1502">
                  <c:v>64.25</c:v>
                </c:pt>
                <c:pt idx="1503">
                  <c:v>64.260000000000005</c:v>
                </c:pt>
                <c:pt idx="1504">
                  <c:v>64.27</c:v>
                </c:pt>
                <c:pt idx="1505">
                  <c:v>64.28</c:v>
                </c:pt>
                <c:pt idx="1506">
                  <c:v>64.290000000000006</c:v>
                </c:pt>
                <c:pt idx="1507">
                  <c:v>64.3</c:v>
                </c:pt>
                <c:pt idx="1508">
                  <c:v>64.31</c:v>
                </c:pt>
                <c:pt idx="1509">
                  <c:v>64.319999999999993</c:v>
                </c:pt>
                <c:pt idx="1510">
                  <c:v>64.33</c:v>
                </c:pt>
                <c:pt idx="1511">
                  <c:v>64.34</c:v>
                </c:pt>
                <c:pt idx="1512">
                  <c:v>64.349999999999994</c:v>
                </c:pt>
                <c:pt idx="1513">
                  <c:v>64.36</c:v>
                </c:pt>
                <c:pt idx="1514">
                  <c:v>64.36999999999999</c:v>
                </c:pt>
                <c:pt idx="1515">
                  <c:v>64.38</c:v>
                </c:pt>
                <c:pt idx="1516">
                  <c:v>64.39</c:v>
                </c:pt>
                <c:pt idx="1517">
                  <c:v>64.400000000000006</c:v>
                </c:pt>
                <c:pt idx="1518">
                  <c:v>64.410000000000025</c:v>
                </c:pt>
                <c:pt idx="1519">
                  <c:v>64.42</c:v>
                </c:pt>
                <c:pt idx="1520">
                  <c:v>64.430000000000007</c:v>
                </c:pt>
                <c:pt idx="1521">
                  <c:v>64.440000000000026</c:v>
                </c:pt>
                <c:pt idx="1522">
                  <c:v>64.45</c:v>
                </c:pt>
                <c:pt idx="1523">
                  <c:v>64.459999999999994</c:v>
                </c:pt>
                <c:pt idx="1524">
                  <c:v>64.47</c:v>
                </c:pt>
                <c:pt idx="1525">
                  <c:v>64.48</c:v>
                </c:pt>
                <c:pt idx="1526">
                  <c:v>64.489999999999995</c:v>
                </c:pt>
                <c:pt idx="1527">
                  <c:v>64.5</c:v>
                </c:pt>
                <c:pt idx="1528">
                  <c:v>64.510000000000005</c:v>
                </c:pt>
                <c:pt idx="1529">
                  <c:v>64.52</c:v>
                </c:pt>
                <c:pt idx="1530">
                  <c:v>64.53</c:v>
                </c:pt>
                <c:pt idx="1531">
                  <c:v>64.540000000000006</c:v>
                </c:pt>
                <c:pt idx="1532">
                  <c:v>64.55</c:v>
                </c:pt>
                <c:pt idx="1533">
                  <c:v>64.56</c:v>
                </c:pt>
                <c:pt idx="1534">
                  <c:v>64.569999999999993</c:v>
                </c:pt>
                <c:pt idx="1535">
                  <c:v>64.58</c:v>
                </c:pt>
                <c:pt idx="1536">
                  <c:v>64.59</c:v>
                </c:pt>
                <c:pt idx="1537">
                  <c:v>64.599999999999994</c:v>
                </c:pt>
                <c:pt idx="1538">
                  <c:v>64.61</c:v>
                </c:pt>
                <c:pt idx="1539">
                  <c:v>64.61999999999999</c:v>
                </c:pt>
                <c:pt idx="1540">
                  <c:v>64.63</c:v>
                </c:pt>
                <c:pt idx="1541">
                  <c:v>64.64</c:v>
                </c:pt>
                <c:pt idx="1542">
                  <c:v>64.649999999999991</c:v>
                </c:pt>
                <c:pt idx="1543">
                  <c:v>64.66</c:v>
                </c:pt>
                <c:pt idx="1544">
                  <c:v>64.669999999999987</c:v>
                </c:pt>
                <c:pt idx="1545">
                  <c:v>64.679999999999978</c:v>
                </c:pt>
                <c:pt idx="1546">
                  <c:v>64.69</c:v>
                </c:pt>
                <c:pt idx="1547">
                  <c:v>64.7</c:v>
                </c:pt>
                <c:pt idx="1548">
                  <c:v>64.709999999999994</c:v>
                </c:pt>
                <c:pt idx="1549">
                  <c:v>64.72</c:v>
                </c:pt>
                <c:pt idx="1550">
                  <c:v>64.73</c:v>
                </c:pt>
                <c:pt idx="1551">
                  <c:v>64.739999999999995</c:v>
                </c:pt>
                <c:pt idx="1552">
                  <c:v>64.75</c:v>
                </c:pt>
                <c:pt idx="1553">
                  <c:v>64.760000000000005</c:v>
                </c:pt>
                <c:pt idx="1554">
                  <c:v>64.77</c:v>
                </c:pt>
                <c:pt idx="1555">
                  <c:v>64.78</c:v>
                </c:pt>
                <c:pt idx="1556">
                  <c:v>64.790000000000006</c:v>
                </c:pt>
                <c:pt idx="1557">
                  <c:v>64.8</c:v>
                </c:pt>
                <c:pt idx="1558">
                  <c:v>64.81</c:v>
                </c:pt>
                <c:pt idx="1559">
                  <c:v>64.819999999999993</c:v>
                </c:pt>
                <c:pt idx="1560">
                  <c:v>64.83</c:v>
                </c:pt>
                <c:pt idx="1561">
                  <c:v>64.84</c:v>
                </c:pt>
                <c:pt idx="1562">
                  <c:v>64.849999999999994</c:v>
                </c:pt>
                <c:pt idx="1563">
                  <c:v>64.86</c:v>
                </c:pt>
                <c:pt idx="1564">
                  <c:v>64.86999999999999</c:v>
                </c:pt>
                <c:pt idx="1565">
                  <c:v>64.88</c:v>
                </c:pt>
                <c:pt idx="1566">
                  <c:v>64.89</c:v>
                </c:pt>
                <c:pt idx="1567">
                  <c:v>64.900000000000006</c:v>
                </c:pt>
                <c:pt idx="1568">
                  <c:v>64.910000000000025</c:v>
                </c:pt>
                <c:pt idx="1569">
                  <c:v>64.92</c:v>
                </c:pt>
                <c:pt idx="1570">
                  <c:v>64.930000000000007</c:v>
                </c:pt>
                <c:pt idx="1571">
                  <c:v>64.940000000000026</c:v>
                </c:pt>
                <c:pt idx="1572">
                  <c:v>64.95</c:v>
                </c:pt>
                <c:pt idx="1573">
                  <c:v>64.959999999999994</c:v>
                </c:pt>
                <c:pt idx="1574">
                  <c:v>64.97</c:v>
                </c:pt>
                <c:pt idx="1575">
                  <c:v>64.98</c:v>
                </c:pt>
                <c:pt idx="1576">
                  <c:v>64.989999999999995</c:v>
                </c:pt>
                <c:pt idx="1577">
                  <c:v>65</c:v>
                </c:pt>
                <c:pt idx="1578">
                  <c:v>65.010000000000005</c:v>
                </c:pt>
                <c:pt idx="1579">
                  <c:v>65.02</c:v>
                </c:pt>
                <c:pt idx="1580">
                  <c:v>65.03</c:v>
                </c:pt>
                <c:pt idx="1581">
                  <c:v>65.040000000000006</c:v>
                </c:pt>
                <c:pt idx="1582">
                  <c:v>65.05</c:v>
                </c:pt>
                <c:pt idx="1583">
                  <c:v>65.06</c:v>
                </c:pt>
                <c:pt idx="1584">
                  <c:v>65.069999999999993</c:v>
                </c:pt>
                <c:pt idx="1585">
                  <c:v>65.08</c:v>
                </c:pt>
                <c:pt idx="1586">
                  <c:v>65.09</c:v>
                </c:pt>
                <c:pt idx="1587">
                  <c:v>65.099999999999994</c:v>
                </c:pt>
                <c:pt idx="1588">
                  <c:v>65.11</c:v>
                </c:pt>
                <c:pt idx="1589">
                  <c:v>65.11999999999999</c:v>
                </c:pt>
                <c:pt idx="1590">
                  <c:v>65.13</c:v>
                </c:pt>
                <c:pt idx="1591">
                  <c:v>65.14</c:v>
                </c:pt>
                <c:pt idx="1592">
                  <c:v>65.149999999999991</c:v>
                </c:pt>
                <c:pt idx="1593">
                  <c:v>65.16</c:v>
                </c:pt>
                <c:pt idx="1594">
                  <c:v>65.169999999999987</c:v>
                </c:pt>
                <c:pt idx="1595">
                  <c:v>65.179999999999978</c:v>
                </c:pt>
                <c:pt idx="1596">
                  <c:v>65.19</c:v>
                </c:pt>
                <c:pt idx="1597">
                  <c:v>65.2</c:v>
                </c:pt>
                <c:pt idx="1598">
                  <c:v>65.209999999999994</c:v>
                </c:pt>
                <c:pt idx="1599">
                  <c:v>65.22</c:v>
                </c:pt>
                <c:pt idx="1600">
                  <c:v>65.23</c:v>
                </c:pt>
                <c:pt idx="1601">
                  <c:v>65.239999999999995</c:v>
                </c:pt>
                <c:pt idx="1602">
                  <c:v>65.25</c:v>
                </c:pt>
                <c:pt idx="1603">
                  <c:v>65.260000000000005</c:v>
                </c:pt>
                <c:pt idx="1604">
                  <c:v>65.27</c:v>
                </c:pt>
                <c:pt idx="1605">
                  <c:v>65.28</c:v>
                </c:pt>
                <c:pt idx="1606">
                  <c:v>65.290000000000006</c:v>
                </c:pt>
                <c:pt idx="1607">
                  <c:v>65.3</c:v>
                </c:pt>
                <c:pt idx="1608">
                  <c:v>65.31</c:v>
                </c:pt>
                <c:pt idx="1609">
                  <c:v>65.319999999999993</c:v>
                </c:pt>
                <c:pt idx="1610">
                  <c:v>65.33</c:v>
                </c:pt>
                <c:pt idx="1611">
                  <c:v>65.34</c:v>
                </c:pt>
                <c:pt idx="1612">
                  <c:v>65.349999999999994</c:v>
                </c:pt>
                <c:pt idx="1613">
                  <c:v>65.36</c:v>
                </c:pt>
                <c:pt idx="1614">
                  <c:v>65.36999999999999</c:v>
                </c:pt>
                <c:pt idx="1615">
                  <c:v>65.38</c:v>
                </c:pt>
                <c:pt idx="1616">
                  <c:v>65.39</c:v>
                </c:pt>
                <c:pt idx="1617">
                  <c:v>65.400000000000006</c:v>
                </c:pt>
                <c:pt idx="1618">
                  <c:v>65.410000000000025</c:v>
                </c:pt>
                <c:pt idx="1619">
                  <c:v>65.42</c:v>
                </c:pt>
                <c:pt idx="1620">
                  <c:v>65.430000000000007</c:v>
                </c:pt>
                <c:pt idx="1621">
                  <c:v>65.440000000000026</c:v>
                </c:pt>
                <c:pt idx="1622">
                  <c:v>65.45</c:v>
                </c:pt>
                <c:pt idx="1623">
                  <c:v>65.459999999999994</c:v>
                </c:pt>
                <c:pt idx="1624">
                  <c:v>65.47</c:v>
                </c:pt>
                <c:pt idx="1625">
                  <c:v>65.48</c:v>
                </c:pt>
                <c:pt idx="1626">
                  <c:v>65.489999999999995</c:v>
                </c:pt>
                <c:pt idx="1627">
                  <c:v>65.5</c:v>
                </c:pt>
                <c:pt idx="1628">
                  <c:v>65.510000000000005</c:v>
                </c:pt>
                <c:pt idx="1629">
                  <c:v>65.52</c:v>
                </c:pt>
                <c:pt idx="1630">
                  <c:v>65.53</c:v>
                </c:pt>
                <c:pt idx="1631">
                  <c:v>65.540000000000006</c:v>
                </c:pt>
                <c:pt idx="1632">
                  <c:v>65.55</c:v>
                </c:pt>
                <c:pt idx="1633">
                  <c:v>65.56</c:v>
                </c:pt>
                <c:pt idx="1634">
                  <c:v>65.569999999999993</c:v>
                </c:pt>
                <c:pt idx="1635">
                  <c:v>65.58</c:v>
                </c:pt>
                <c:pt idx="1636">
                  <c:v>65.59</c:v>
                </c:pt>
                <c:pt idx="1637">
                  <c:v>65.599999999999994</c:v>
                </c:pt>
                <c:pt idx="1638">
                  <c:v>65.61</c:v>
                </c:pt>
                <c:pt idx="1639">
                  <c:v>65.61999999999999</c:v>
                </c:pt>
                <c:pt idx="1640">
                  <c:v>65.63</c:v>
                </c:pt>
                <c:pt idx="1641">
                  <c:v>65.64</c:v>
                </c:pt>
                <c:pt idx="1642">
                  <c:v>65.649999999999991</c:v>
                </c:pt>
                <c:pt idx="1643">
                  <c:v>65.66</c:v>
                </c:pt>
                <c:pt idx="1644">
                  <c:v>65.669999999999987</c:v>
                </c:pt>
                <c:pt idx="1645">
                  <c:v>65.679999999999978</c:v>
                </c:pt>
                <c:pt idx="1646">
                  <c:v>65.69</c:v>
                </c:pt>
                <c:pt idx="1647">
                  <c:v>65.7</c:v>
                </c:pt>
                <c:pt idx="1648">
                  <c:v>65.709999999999994</c:v>
                </c:pt>
                <c:pt idx="1649">
                  <c:v>65.72</c:v>
                </c:pt>
                <c:pt idx="1650">
                  <c:v>65.73</c:v>
                </c:pt>
                <c:pt idx="1651">
                  <c:v>65.739999999999995</c:v>
                </c:pt>
                <c:pt idx="1652">
                  <c:v>65.75</c:v>
                </c:pt>
                <c:pt idx="1653">
                  <c:v>65.760000000000005</c:v>
                </c:pt>
                <c:pt idx="1654">
                  <c:v>65.77</c:v>
                </c:pt>
                <c:pt idx="1655">
                  <c:v>65.78</c:v>
                </c:pt>
                <c:pt idx="1656">
                  <c:v>65.790000000000006</c:v>
                </c:pt>
                <c:pt idx="1657">
                  <c:v>65.8</c:v>
                </c:pt>
                <c:pt idx="1658">
                  <c:v>65.81</c:v>
                </c:pt>
                <c:pt idx="1659">
                  <c:v>65.819999999999993</c:v>
                </c:pt>
                <c:pt idx="1660">
                  <c:v>65.83</c:v>
                </c:pt>
                <c:pt idx="1661">
                  <c:v>65.84</c:v>
                </c:pt>
                <c:pt idx="1662">
                  <c:v>65.849999999999994</c:v>
                </c:pt>
                <c:pt idx="1663">
                  <c:v>65.86</c:v>
                </c:pt>
                <c:pt idx="1664">
                  <c:v>65.86999999999999</c:v>
                </c:pt>
                <c:pt idx="1665">
                  <c:v>65.88</c:v>
                </c:pt>
                <c:pt idx="1666">
                  <c:v>65.89</c:v>
                </c:pt>
                <c:pt idx="1667">
                  <c:v>65.900000000000006</c:v>
                </c:pt>
                <c:pt idx="1668">
                  <c:v>65.910000000000025</c:v>
                </c:pt>
                <c:pt idx="1669">
                  <c:v>65.92</c:v>
                </c:pt>
                <c:pt idx="1670">
                  <c:v>65.930000000000007</c:v>
                </c:pt>
                <c:pt idx="1671">
                  <c:v>65.940000000000026</c:v>
                </c:pt>
                <c:pt idx="1672">
                  <c:v>65.95</c:v>
                </c:pt>
                <c:pt idx="1673">
                  <c:v>65.959999999999994</c:v>
                </c:pt>
                <c:pt idx="1674">
                  <c:v>65.97</c:v>
                </c:pt>
                <c:pt idx="1675">
                  <c:v>65.98</c:v>
                </c:pt>
                <c:pt idx="1676">
                  <c:v>65.989999999999995</c:v>
                </c:pt>
                <c:pt idx="1677">
                  <c:v>66</c:v>
                </c:pt>
                <c:pt idx="1678">
                  <c:v>66.010000000000005</c:v>
                </c:pt>
                <c:pt idx="1679">
                  <c:v>66.02</c:v>
                </c:pt>
                <c:pt idx="1680">
                  <c:v>66.03</c:v>
                </c:pt>
                <c:pt idx="1681">
                  <c:v>66.040000000000006</c:v>
                </c:pt>
                <c:pt idx="1682">
                  <c:v>66.05</c:v>
                </c:pt>
                <c:pt idx="1683">
                  <c:v>66.06</c:v>
                </c:pt>
                <c:pt idx="1684">
                  <c:v>66.069999999999993</c:v>
                </c:pt>
                <c:pt idx="1685">
                  <c:v>66.08</c:v>
                </c:pt>
                <c:pt idx="1686">
                  <c:v>66.09</c:v>
                </c:pt>
                <c:pt idx="1687">
                  <c:v>66.099999999999994</c:v>
                </c:pt>
                <c:pt idx="1688">
                  <c:v>66.11</c:v>
                </c:pt>
                <c:pt idx="1689">
                  <c:v>66.11999999999999</c:v>
                </c:pt>
                <c:pt idx="1690">
                  <c:v>66.13</c:v>
                </c:pt>
                <c:pt idx="1691">
                  <c:v>66.14</c:v>
                </c:pt>
                <c:pt idx="1692">
                  <c:v>66.149999999999991</c:v>
                </c:pt>
                <c:pt idx="1693">
                  <c:v>66.16</c:v>
                </c:pt>
                <c:pt idx="1694">
                  <c:v>66.169999999999987</c:v>
                </c:pt>
                <c:pt idx="1695">
                  <c:v>66.179999999999978</c:v>
                </c:pt>
                <c:pt idx="1696">
                  <c:v>66.19</c:v>
                </c:pt>
                <c:pt idx="1697">
                  <c:v>66.2</c:v>
                </c:pt>
                <c:pt idx="1698">
                  <c:v>66.209999999999994</c:v>
                </c:pt>
                <c:pt idx="1699">
                  <c:v>66.22</c:v>
                </c:pt>
                <c:pt idx="1700">
                  <c:v>66.23</c:v>
                </c:pt>
                <c:pt idx="1701">
                  <c:v>66.239999999999995</c:v>
                </c:pt>
                <c:pt idx="1702">
                  <c:v>66.25</c:v>
                </c:pt>
                <c:pt idx="1703">
                  <c:v>66.260000000000005</c:v>
                </c:pt>
                <c:pt idx="1704">
                  <c:v>66.27</c:v>
                </c:pt>
                <c:pt idx="1705">
                  <c:v>66.28</c:v>
                </c:pt>
                <c:pt idx="1706">
                  <c:v>66.290000000000006</c:v>
                </c:pt>
                <c:pt idx="1707">
                  <c:v>66.3</c:v>
                </c:pt>
                <c:pt idx="1708">
                  <c:v>66.31</c:v>
                </c:pt>
                <c:pt idx="1709">
                  <c:v>66.319999999999993</c:v>
                </c:pt>
                <c:pt idx="1710">
                  <c:v>66.33</c:v>
                </c:pt>
                <c:pt idx="1711">
                  <c:v>66.34</c:v>
                </c:pt>
                <c:pt idx="1712">
                  <c:v>66.349999999999994</c:v>
                </c:pt>
                <c:pt idx="1713">
                  <c:v>66.36</c:v>
                </c:pt>
                <c:pt idx="1714">
                  <c:v>66.36999999999999</c:v>
                </c:pt>
                <c:pt idx="1715">
                  <c:v>66.38</c:v>
                </c:pt>
                <c:pt idx="1716">
                  <c:v>66.39</c:v>
                </c:pt>
                <c:pt idx="1717">
                  <c:v>66.400000000000006</c:v>
                </c:pt>
                <c:pt idx="1718">
                  <c:v>66.410000000000025</c:v>
                </c:pt>
                <c:pt idx="1719">
                  <c:v>66.42</c:v>
                </c:pt>
                <c:pt idx="1720">
                  <c:v>66.430000000000007</c:v>
                </c:pt>
                <c:pt idx="1721">
                  <c:v>66.440000000000026</c:v>
                </c:pt>
                <c:pt idx="1722">
                  <c:v>66.45</c:v>
                </c:pt>
                <c:pt idx="1723">
                  <c:v>66.459999999999994</c:v>
                </c:pt>
                <c:pt idx="1724">
                  <c:v>66.47</c:v>
                </c:pt>
                <c:pt idx="1725">
                  <c:v>66.48</c:v>
                </c:pt>
                <c:pt idx="1726">
                  <c:v>66.489999999999995</c:v>
                </c:pt>
                <c:pt idx="1727">
                  <c:v>66.5</c:v>
                </c:pt>
                <c:pt idx="1728">
                  <c:v>66.510000000000005</c:v>
                </c:pt>
                <c:pt idx="1729">
                  <c:v>66.52</c:v>
                </c:pt>
                <c:pt idx="1730">
                  <c:v>66.53</c:v>
                </c:pt>
                <c:pt idx="1731">
                  <c:v>66.540000000000006</c:v>
                </c:pt>
                <c:pt idx="1732">
                  <c:v>66.55</c:v>
                </c:pt>
                <c:pt idx="1733">
                  <c:v>66.56</c:v>
                </c:pt>
                <c:pt idx="1734">
                  <c:v>66.569999999999993</c:v>
                </c:pt>
                <c:pt idx="1735">
                  <c:v>66.58</c:v>
                </c:pt>
                <c:pt idx="1736">
                  <c:v>66.59</c:v>
                </c:pt>
                <c:pt idx="1737">
                  <c:v>66.599999999999994</c:v>
                </c:pt>
                <c:pt idx="1738">
                  <c:v>66.61</c:v>
                </c:pt>
                <c:pt idx="1739">
                  <c:v>66.61999999999999</c:v>
                </c:pt>
                <c:pt idx="1740">
                  <c:v>66.63</c:v>
                </c:pt>
                <c:pt idx="1741">
                  <c:v>66.64</c:v>
                </c:pt>
                <c:pt idx="1742">
                  <c:v>66.649999999999991</c:v>
                </c:pt>
                <c:pt idx="1743">
                  <c:v>66.66</c:v>
                </c:pt>
                <c:pt idx="1744">
                  <c:v>66.669999999999987</c:v>
                </c:pt>
                <c:pt idx="1745">
                  <c:v>66.679999999999978</c:v>
                </c:pt>
                <c:pt idx="1746">
                  <c:v>66.69</c:v>
                </c:pt>
                <c:pt idx="1747">
                  <c:v>66.7</c:v>
                </c:pt>
                <c:pt idx="1748">
                  <c:v>66.709999999999994</c:v>
                </c:pt>
                <c:pt idx="1749">
                  <c:v>66.72</c:v>
                </c:pt>
                <c:pt idx="1750">
                  <c:v>66.73</c:v>
                </c:pt>
                <c:pt idx="1751">
                  <c:v>66.739999999999995</c:v>
                </c:pt>
                <c:pt idx="1752">
                  <c:v>66.75</c:v>
                </c:pt>
                <c:pt idx="1753">
                  <c:v>66.760000000000005</c:v>
                </c:pt>
                <c:pt idx="1754">
                  <c:v>66.77</c:v>
                </c:pt>
                <c:pt idx="1755">
                  <c:v>66.78</c:v>
                </c:pt>
                <c:pt idx="1756">
                  <c:v>66.790000000000006</c:v>
                </c:pt>
                <c:pt idx="1757">
                  <c:v>66.8</c:v>
                </c:pt>
                <c:pt idx="1758">
                  <c:v>66.81</c:v>
                </c:pt>
                <c:pt idx="1759">
                  <c:v>66.819999999999993</c:v>
                </c:pt>
                <c:pt idx="1760">
                  <c:v>66.83</c:v>
                </c:pt>
                <c:pt idx="1761">
                  <c:v>66.84</c:v>
                </c:pt>
                <c:pt idx="1762">
                  <c:v>66.849999999999994</c:v>
                </c:pt>
                <c:pt idx="1763">
                  <c:v>66.86</c:v>
                </c:pt>
                <c:pt idx="1764">
                  <c:v>66.86999999999999</c:v>
                </c:pt>
                <c:pt idx="1765">
                  <c:v>66.88</c:v>
                </c:pt>
                <c:pt idx="1766">
                  <c:v>66.89</c:v>
                </c:pt>
                <c:pt idx="1767">
                  <c:v>66.900000000000006</c:v>
                </c:pt>
                <c:pt idx="1768">
                  <c:v>66.910000000000025</c:v>
                </c:pt>
                <c:pt idx="1769">
                  <c:v>66.92</c:v>
                </c:pt>
                <c:pt idx="1770">
                  <c:v>66.930000000000007</c:v>
                </c:pt>
                <c:pt idx="1771">
                  <c:v>66.940000000000026</c:v>
                </c:pt>
                <c:pt idx="1772">
                  <c:v>66.95</c:v>
                </c:pt>
                <c:pt idx="1773">
                  <c:v>66.959999999999994</c:v>
                </c:pt>
                <c:pt idx="1774">
                  <c:v>66.97</c:v>
                </c:pt>
                <c:pt idx="1775">
                  <c:v>66.98</c:v>
                </c:pt>
                <c:pt idx="1776">
                  <c:v>66.989999999999995</c:v>
                </c:pt>
                <c:pt idx="1777">
                  <c:v>67</c:v>
                </c:pt>
                <c:pt idx="1778">
                  <c:v>67.010000000000005</c:v>
                </c:pt>
                <c:pt idx="1779">
                  <c:v>67.02</c:v>
                </c:pt>
                <c:pt idx="1780">
                  <c:v>67.03</c:v>
                </c:pt>
                <c:pt idx="1781">
                  <c:v>67.040000000000006</c:v>
                </c:pt>
                <c:pt idx="1782">
                  <c:v>67.05</c:v>
                </c:pt>
                <c:pt idx="1783">
                  <c:v>67.06</c:v>
                </c:pt>
                <c:pt idx="1784">
                  <c:v>67.069999999999993</c:v>
                </c:pt>
                <c:pt idx="1785">
                  <c:v>67.08</c:v>
                </c:pt>
                <c:pt idx="1786">
                  <c:v>67.09</c:v>
                </c:pt>
                <c:pt idx="1787">
                  <c:v>67.099999999999994</c:v>
                </c:pt>
                <c:pt idx="1788">
                  <c:v>67.11</c:v>
                </c:pt>
                <c:pt idx="1789">
                  <c:v>67.11999999999999</c:v>
                </c:pt>
                <c:pt idx="1790">
                  <c:v>67.13</c:v>
                </c:pt>
                <c:pt idx="1791">
                  <c:v>67.14</c:v>
                </c:pt>
                <c:pt idx="1792">
                  <c:v>67.149999999999991</c:v>
                </c:pt>
                <c:pt idx="1793">
                  <c:v>67.16</c:v>
                </c:pt>
                <c:pt idx="1794">
                  <c:v>67.169999999999987</c:v>
                </c:pt>
                <c:pt idx="1795">
                  <c:v>67.179999999999978</c:v>
                </c:pt>
                <c:pt idx="1796">
                  <c:v>67.19</c:v>
                </c:pt>
                <c:pt idx="1797">
                  <c:v>67.2</c:v>
                </c:pt>
                <c:pt idx="1798">
                  <c:v>67.209999999999994</c:v>
                </c:pt>
                <c:pt idx="1799">
                  <c:v>67.22</c:v>
                </c:pt>
                <c:pt idx="1800">
                  <c:v>67.23</c:v>
                </c:pt>
                <c:pt idx="1801">
                  <c:v>67.239999999999995</c:v>
                </c:pt>
                <c:pt idx="1802">
                  <c:v>67.25</c:v>
                </c:pt>
                <c:pt idx="1803">
                  <c:v>67.260000000000005</c:v>
                </c:pt>
                <c:pt idx="1804">
                  <c:v>67.27</c:v>
                </c:pt>
                <c:pt idx="1805">
                  <c:v>67.28</c:v>
                </c:pt>
                <c:pt idx="1806">
                  <c:v>67.290000000000006</c:v>
                </c:pt>
                <c:pt idx="1807">
                  <c:v>67.3</c:v>
                </c:pt>
                <c:pt idx="1808">
                  <c:v>67.31</c:v>
                </c:pt>
                <c:pt idx="1809">
                  <c:v>67.319999999999993</c:v>
                </c:pt>
                <c:pt idx="1810">
                  <c:v>67.33</c:v>
                </c:pt>
                <c:pt idx="1811">
                  <c:v>67.34</c:v>
                </c:pt>
                <c:pt idx="1812">
                  <c:v>67.349999999999994</c:v>
                </c:pt>
                <c:pt idx="1813">
                  <c:v>67.36</c:v>
                </c:pt>
                <c:pt idx="1814">
                  <c:v>67.36999999999999</c:v>
                </c:pt>
                <c:pt idx="1815">
                  <c:v>67.38</c:v>
                </c:pt>
                <c:pt idx="1816">
                  <c:v>67.39</c:v>
                </c:pt>
                <c:pt idx="1817">
                  <c:v>67.400000000000006</c:v>
                </c:pt>
                <c:pt idx="1818">
                  <c:v>67.410000000000025</c:v>
                </c:pt>
                <c:pt idx="1819">
                  <c:v>67.42</c:v>
                </c:pt>
                <c:pt idx="1820">
                  <c:v>67.430000000000007</c:v>
                </c:pt>
                <c:pt idx="1821">
                  <c:v>67.440000000000026</c:v>
                </c:pt>
                <c:pt idx="1822">
                  <c:v>67.45</c:v>
                </c:pt>
                <c:pt idx="1823">
                  <c:v>67.459999999999994</c:v>
                </c:pt>
                <c:pt idx="1824">
                  <c:v>67.47</c:v>
                </c:pt>
                <c:pt idx="1825">
                  <c:v>67.48</c:v>
                </c:pt>
                <c:pt idx="1826">
                  <c:v>67.489999999999995</c:v>
                </c:pt>
                <c:pt idx="1827">
                  <c:v>67.5</c:v>
                </c:pt>
                <c:pt idx="1828">
                  <c:v>67.510000000000005</c:v>
                </c:pt>
                <c:pt idx="1829">
                  <c:v>67.52</c:v>
                </c:pt>
                <c:pt idx="1830">
                  <c:v>67.53</c:v>
                </c:pt>
                <c:pt idx="1831">
                  <c:v>67.540000000000006</c:v>
                </c:pt>
                <c:pt idx="1832">
                  <c:v>67.55</c:v>
                </c:pt>
                <c:pt idx="1833">
                  <c:v>67.56</c:v>
                </c:pt>
                <c:pt idx="1834">
                  <c:v>67.569999999999993</c:v>
                </c:pt>
                <c:pt idx="1835">
                  <c:v>67.58</c:v>
                </c:pt>
                <c:pt idx="1836">
                  <c:v>67.59</c:v>
                </c:pt>
                <c:pt idx="1837">
                  <c:v>67.599999999999994</c:v>
                </c:pt>
                <c:pt idx="1838">
                  <c:v>67.61</c:v>
                </c:pt>
                <c:pt idx="1839">
                  <c:v>67.61999999999999</c:v>
                </c:pt>
                <c:pt idx="1840">
                  <c:v>67.63</c:v>
                </c:pt>
                <c:pt idx="1841">
                  <c:v>67.64</c:v>
                </c:pt>
                <c:pt idx="1842">
                  <c:v>67.649999999999991</c:v>
                </c:pt>
                <c:pt idx="1843">
                  <c:v>67.66</c:v>
                </c:pt>
                <c:pt idx="1844">
                  <c:v>67.669999999999987</c:v>
                </c:pt>
                <c:pt idx="1845">
                  <c:v>67.679999999999978</c:v>
                </c:pt>
                <c:pt idx="1846">
                  <c:v>67.69</c:v>
                </c:pt>
                <c:pt idx="1847">
                  <c:v>67.7</c:v>
                </c:pt>
                <c:pt idx="1848">
                  <c:v>67.709999999999994</c:v>
                </c:pt>
                <c:pt idx="1849">
                  <c:v>67.72</c:v>
                </c:pt>
                <c:pt idx="1850">
                  <c:v>67.73</c:v>
                </c:pt>
                <c:pt idx="1851">
                  <c:v>67.739999999999995</c:v>
                </c:pt>
                <c:pt idx="1852">
                  <c:v>67.75</c:v>
                </c:pt>
                <c:pt idx="1853">
                  <c:v>67.760000000000005</c:v>
                </c:pt>
                <c:pt idx="1854">
                  <c:v>67.77</c:v>
                </c:pt>
                <c:pt idx="1855">
                  <c:v>67.78</c:v>
                </c:pt>
                <c:pt idx="1856">
                  <c:v>67.790000000000006</c:v>
                </c:pt>
                <c:pt idx="1857">
                  <c:v>67.8</c:v>
                </c:pt>
                <c:pt idx="1858">
                  <c:v>67.81</c:v>
                </c:pt>
                <c:pt idx="1859">
                  <c:v>67.819999999999993</c:v>
                </c:pt>
                <c:pt idx="1860">
                  <c:v>67.83</c:v>
                </c:pt>
                <c:pt idx="1861">
                  <c:v>67.84</c:v>
                </c:pt>
                <c:pt idx="1862">
                  <c:v>67.849999999999994</c:v>
                </c:pt>
                <c:pt idx="1863">
                  <c:v>67.86</c:v>
                </c:pt>
                <c:pt idx="1864">
                  <c:v>67.86999999999999</c:v>
                </c:pt>
                <c:pt idx="1865">
                  <c:v>67.88</c:v>
                </c:pt>
                <c:pt idx="1866">
                  <c:v>67.89</c:v>
                </c:pt>
                <c:pt idx="1867">
                  <c:v>67.900000000000006</c:v>
                </c:pt>
                <c:pt idx="1868">
                  <c:v>67.910000000000025</c:v>
                </c:pt>
                <c:pt idx="1869">
                  <c:v>67.92</c:v>
                </c:pt>
                <c:pt idx="1870">
                  <c:v>67.930000000000007</c:v>
                </c:pt>
                <c:pt idx="1871">
                  <c:v>67.940000000000026</c:v>
                </c:pt>
                <c:pt idx="1872">
                  <c:v>67.95</c:v>
                </c:pt>
                <c:pt idx="1873">
                  <c:v>67.959999999999994</c:v>
                </c:pt>
                <c:pt idx="1874">
                  <c:v>67.97</c:v>
                </c:pt>
                <c:pt idx="1875">
                  <c:v>67.98</c:v>
                </c:pt>
                <c:pt idx="1876">
                  <c:v>67.989999999999995</c:v>
                </c:pt>
                <c:pt idx="1877">
                  <c:v>68</c:v>
                </c:pt>
                <c:pt idx="1878">
                  <c:v>68.010000000000005</c:v>
                </c:pt>
                <c:pt idx="1879">
                  <c:v>68.02</c:v>
                </c:pt>
                <c:pt idx="1880">
                  <c:v>68.03</c:v>
                </c:pt>
                <c:pt idx="1881">
                  <c:v>68.040000000000006</c:v>
                </c:pt>
                <c:pt idx="1882">
                  <c:v>68.05</c:v>
                </c:pt>
                <c:pt idx="1883">
                  <c:v>68.06</c:v>
                </c:pt>
                <c:pt idx="1884">
                  <c:v>68.069999999999993</c:v>
                </c:pt>
                <c:pt idx="1885">
                  <c:v>68.08</c:v>
                </c:pt>
                <c:pt idx="1886">
                  <c:v>68.09</c:v>
                </c:pt>
                <c:pt idx="1887">
                  <c:v>68.099999999999994</c:v>
                </c:pt>
                <c:pt idx="1888">
                  <c:v>68.11</c:v>
                </c:pt>
                <c:pt idx="1889">
                  <c:v>68.11999999999999</c:v>
                </c:pt>
                <c:pt idx="1890">
                  <c:v>68.13</c:v>
                </c:pt>
                <c:pt idx="1891">
                  <c:v>68.14</c:v>
                </c:pt>
                <c:pt idx="1892">
                  <c:v>68.149999999999991</c:v>
                </c:pt>
                <c:pt idx="1893">
                  <c:v>68.16</c:v>
                </c:pt>
                <c:pt idx="1894">
                  <c:v>68.169999999999987</c:v>
                </c:pt>
                <c:pt idx="1895">
                  <c:v>68.179999999999978</c:v>
                </c:pt>
                <c:pt idx="1896">
                  <c:v>68.19</c:v>
                </c:pt>
                <c:pt idx="1897">
                  <c:v>68.2</c:v>
                </c:pt>
                <c:pt idx="1898">
                  <c:v>68.209999999999994</c:v>
                </c:pt>
                <c:pt idx="1899">
                  <c:v>68.22</c:v>
                </c:pt>
                <c:pt idx="1900">
                  <c:v>68.23</c:v>
                </c:pt>
                <c:pt idx="1901">
                  <c:v>68.239999999999995</c:v>
                </c:pt>
                <c:pt idx="1902">
                  <c:v>68.25</c:v>
                </c:pt>
                <c:pt idx="1903">
                  <c:v>68.260000000000005</c:v>
                </c:pt>
                <c:pt idx="1904">
                  <c:v>68.27</c:v>
                </c:pt>
                <c:pt idx="1905">
                  <c:v>68.28</c:v>
                </c:pt>
                <c:pt idx="1906">
                  <c:v>68.290000000000006</c:v>
                </c:pt>
                <c:pt idx="1907">
                  <c:v>68.3</c:v>
                </c:pt>
                <c:pt idx="1908">
                  <c:v>68.31</c:v>
                </c:pt>
                <c:pt idx="1909">
                  <c:v>68.319999999999993</c:v>
                </c:pt>
                <c:pt idx="1910">
                  <c:v>68.33</c:v>
                </c:pt>
                <c:pt idx="1911">
                  <c:v>68.34</c:v>
                </c:pt>
                <c:pt idx="1912">
                  <c:v>68.349999999999994</c:v>
                </c:pt>
                <c:pt idx="1913">
                  <c:v>68.36</c:v>
                </c:pt>
                <c:pt idx="1914">
                  <c:v>68.36999999999999</c:v>
                </c:pt>
                <c:pt idx="1915">
                  <c:v>68.38</c:v>
                </c:pt>
                <c:pt idx="1916">
                  <c:v>68.39</c:v>
                </c:pt>
                <c:pt idx="1917">
                  <c:v>68.400000000000006</c:v>
                </c:pt>
                <c:pt idx="1918">
                  <c:v>68.410000000000025</c:v>
                </c:pt>
                <c:pt idx="1919">
                  <c:v>68.42</c:v>
                </c:pt>
                <c:pt idx="1920">
                  <c:v>68.430000000000007</c:v>
                </c:pt>
                <c:pt idx="1921">
                  <c:v>68.440000000000026</c:v>
                </c:pt>
                <c:pt idx="1922">
                  <c:v>68.45</c:v>
                </c:pt>
                <c:pt idx="1923">
                  <c:v>68.459999999999994</c:v>
                </c:pt>
                <c:pt idx="1924">
                  <c:v>68.47</c:v>
                </c:pt>
                <c:pt idx="1925">
                  <c:v>68.48</c:v>
                </c:pt>
                <c:pt idx="1926">
                  <c:v>68.489999999999995</c:v>
                </c:pt>
                <c:pt idx="1927">
                  <c:v>68.5</c:v>
                </c:pt>
                <c:pt idx="1928">
                  <c:v>68.510000000000005</c:v>
                </c:pt>
                <c:pt idx="1929">
                  <c:v>68.52</c:v>
                </c:pt>
                <c:pt idx="1930">
                  <c:v>68.53</c:v>
                </c:pt>
                <c:pt idx="1931">
                  <c:v>68.540000000000006</c:v>
                </c:pt>
                <c:pt idx="1932">
                  <c:v>68.55</c:v>
                </c:pt>
                <c:pt idx="1933">
                  <c:v>68.56</c:v>
                </c:pt>
                <c:pt idx="1934">
                  <c:v>68.569999999999993</c:v>
                </c:pt>
                <c:pt idx="1935">
                  <c:v>68.58</c:v>
                </c:pt>
                <c:pt idx="1936">
                  <c:v>68.59</c:v>
                </c:pt>
                <c:pt idx="1937">
                  <c:v>68.599999999999994</c:v>
                </c:pt>
                <c:pt idx="1938">
                  <c:v>68.61</c:v>
                </c:pt>
                <c:pt idx="1939">
                  <c:v>68.61999999999999</c:v>
                </c:pt>
                <c:pt idx="1940">
                  <c:v>68.63</c:v>
                </c:pt>
                <c:pt idx="1941">
                  <c:v>68.64</c:v>
                </c:pt>
                <c:pt idx="1942">
                  <c:v>68.649999999999991</c:v>
                </c:pt>
                <c:pt idx="1943">
                  <c:v>68.66</c:v>
                </c:pt>
                <c:pt idx="1944">
                  <c:v>68.669999999999987</c:v>
                </c:pt>
                <c:pt idx="1945">
                  <c:v>68.679999999999978</c:v>
                </c:pt>
                <c:pt idx="1946">
                  <c:v>68.69</c:v>
                </c:pt>
                <c:pt idx="1947">
                  <c:v>68.7</c:v>
                </c:pt>
                <c:pt idx="1948">
                  <c:v>68.709999999999994</c:v>
                </c:pt>
                <c:pt idx="1949">
                  <c:v>68.72</c:v>
                </c:pt>
                <c:pt idx="1950">
                  <c:v>68.73</c:v>
                </c:pt>
                <c:pt idx="1951">
                  <c:v>68.739999999999995</c:v>
                </c:pt>
                <c:pt idx="1952">
                  <c:v>68.75</c:v>
                </c:pt>
                <c:pt idx="1953">
                  <c:v>68.760000000000005</c:v>
                </c:pt>
                <c:pt idx="1954">
                  <c:v>68.77</c:v>
                </c:pt>
                <c:pt idx="1955">
                  <c:v>68.78</c:v>
                </c:pt>
                <c:pt idx="1956">
                  <c:v>68.790000000000006</c:v>
                </c:pt>
                <c:pt idx="1957">
                  <c:v>68.8</c:v>
                </c:pt>
                <c:pt idx="1958">
                  <c:v>68.81</c:v>
                </c:pt>
                <c:pt idx="1959">
                  <c:v>68.819999999999993</c:v>
                </c:pt>
                <c:pt idx="1960">
                  <c:v>68.83</c:v>
                </c:pt>
                <c:pt idx="1961">
                  <c:v>68.84</c:v>
                </c:pt>
                <c:pt idx="1962">
                  <c:v>68.849999999999994</c:v>
                </c:pt>
                <c:pt idx="1963">
                  <c:v>68.86</c:v>
                </c:pt>
                <c:pt idx="1964">
                  <c:v>68.86999999999999</c:v>
                </c:pt>
                <c:pt idx="1965">
                  <c:v>68.88</c:v>
                </c:pt>
                <c:pt idx="1966">
                  <c:v>68.89</c:v>
                </c:pt>
                <c:pt idx="1967">
                  <c:v>68.900000000000006</c:v>
                </c:pt>
                <c:pt idx="1968">
                  <c:v>68.910000000000025</c:v>
                </c:pt>
                <c:pt idx="1969">
                  <c:v>68.92</c:v>
                </c:pt>
                <c:pt idx="1970">
                  <c:v>68.930000000000007</c:v>
                </c:pt>
                <c:pt idx="1971">
                  <c:v>68.940000000000026</c:v>
                </c:pt>
                <c:pt idx="1972">
                  <c:v>68.95</c:v>
                </c:pt>
                <c:pt idx="1973">
                  <c:v>68.959999999999994</c:v>
                </c:pt>
                <c:pt idx="1974">
                  <c:v>68.97</c:v>
                </c:pt>
                <c:pt idx="1975">
                  <c:v>68.98</c:v>
                </c:pt>
                <c:pt idx="1976">
                  <c:v>68.989999999999995</c:v>
                </c:pt>
                <c:pt idx="1977">
                  <c:v>69</c:v>
                </c:pt>
                <c:pt idx="1978">
                  <c:v>69.010000000000005</c:v>
                </c:pt>
                <c:pt idx="1979">
                  <c:v>69.02</c:v>
                </c:pt>
                <c:pt idx="1980">
                  <c:v>69.03</c:v>
                </c:pt>
                <c:pt idx="1981">
                  <c:v>69.040000000000006</c:v>
                </c:pt>
                <c:pt idx="1982">
                  <c:v>69.05</c:v>
                </c:pt>
                <c:pt idx="1983">
                  <c:v>69.06</c:v>
                </c:pt>
                <c:pt idx="1984">
                  <c:v>69.069999999999993</c:v>
                </c:pt>
                <c:pt idx="1985">
                  <c:v>69.08</c:v>
                </c:pt>
                <c:pt idx="1986">
                  <c:v>69.09</c:v>
                </c:pt>
                <c:pt idx="1987">
                  <c:v>69.099999999999994</c:v>
                </c:pt>
                <c:pt idx="1988">
                  <c:v>69.11</c:v>
                </c:pt>
                <c:pt idx="1989">
                  <c:v>69.11999999999999</c:v>
                </c:pt>
                <c:pt idx="1990">
                  <c:v>69.13</c:v>
                </c:pt>
                <c:pt idx="1991">
                  <c:v>69.14</c:v>
                </c:pt>
                <c:pt idx="1992">
                  <c:v>69.149999999999991</c:v>
                </c:pt>
                <c:pt idx="1993">
                  <c:v>69.16</c:v>
                </c:pt>
                <c:pt idx="1994">
                  <c:v>69.169999999999987</c:v>
                </c:pt>
                <c:pt idx="1995">
                  <c:v>69.179999999999978</c:v>
                </c:pt>
                <c:pt idx="1996">
                  <c:v>69.19</c:v>
                </c:pt>
                <c:pt idx="1997">
                  <c:v>69.2</c:v>
                </c:pt>
                <c:pt idx="1998">
                  <c:v>69.209999999999994</c:v>
                </c:pt>
                <c:pt idx="1999">
                  <c:v>69.22</c:v>
                </c:pt>
                <c:pt idx="2000">
                  <c:v>69.23</c:v>
                </c:pt>
                <c:pt idx="2001">
                  <c:v>69.239999999999995</c:v>
                </c:pt>
                <c:pt idx="2002">
                  <c:v>69.25</c:v>
                </c:pt>
                <c:pt idx="2003">
                  <c:v>69.260000000000005</c:v>
                </c:pt>
                <c:pt idx="2004">
                  <c:v>69.27</c:v>
                </c:pt>
                <c:pt idx="2005">
                  <c:v>69.28</c:v>
                </c:pt>
                <c:pt idx="2006">
                  <c:v>69.290000000000006</c:v>
                </c:pt>
                <c:pt idx="2007">
                  <c:v>69.3</c:v>
                </c:pt>
                <c:pt idx="2008">
                  <c:v>69.31</c:v>
                </c:pt>
                <c:pt idx="2009">
                  <c:v>69.319999999999993</c:v>
                </c:pt>
                <c:pt idx="2010">
                  <c:v>69.33</c:v>
                </c:pt>
                <c:pt idx="2011">
                  <c:v>69.34</c:v>
                </c:pt>
                <c:pt idx="2012">
                  <c:v>69.349999999999994</c:v>
                </c:pt>
                <c:pt idx="2013">
                  <c:v>69.36</c:v>
                </c:pt>
                <c:pt idx="2014">
                  <c:v>69.36999999999999</c:v>
                </c:pt>
                <c:pt idx="2015">
                  <c:v>69.38</c:v>
                </c:pt>
                <c:pt idx="2016">
                  <c:v>69.39</c:v>
                </c:pt>
                <c:pt idx="2017">
                  <c:v>69.400000000000006</c:v>
                </c:pt>
                <c:pt idx="2018">
                  <c:v>69.410000000000025</c:v>
                </c:pt>
                <c:pt idx="2019">
                  <c:v>69.42</c:v>
                </c:pt>
                <c:pt idx="2020">
                  <c:v>69.430000000000007</c:v>
                </c:pt>
                <c:pt idx="2021">
                  <c:v>69.440000000000026</c:v>
                </c:pt>
                <c:pt idx="2022">
                  <c:v>69.45</c:v>
                </c:pt>
                <c:pt idx="2023">
                  <c:v>69.459999999999994</c:v>
                </c:pt>
                <c:pt idx="2024">
                  <c:v>69.47</c:v>
                </c:pt>
                <c:pt idx="2025">
                  <c:v>69.48</c:v>
                </c:pt>
                <c:pt idx="2026">
                  <c:v>69.489999999999995</c:v>
                </c:pt>
                <c:pt idx="2027">
                  <c:v>69.5</c:v>
                </c:pt>
                <c:pt idx="2028">
                  <c:v>69.510000000000005</c:v>
                </c:pt>
                <c:pt idx="2029">
                  <c:v>69.52</c:v>
                </c:pt>
                <c:pt idx="2030">
                  <c:v>69.53</c:v>
                </c:pt>
                <c:pt idx="2031">
                  <c:v>69.540000000000006</c:v>
                </c:pt>
                <c:pt idx="2032">
                  <c:v>69.55</c:v>
                </c:pt>
                <c:pt idx="2033">
                  <c:v>69.56</c:v>
                </c:pt>
                <c:pt idx="2034">
                  <c:v>69.569999999999993</c:v>
                </c:pt>
                <c:pt idx="2035">
                  <c:v>69.58</c:v>
                </c:pt>
                <c:pt idx="2036">
                  <c:v>69.59</c:v>
                </c:pt>
                <c:pt idx="2037">
                  <c:v>69.599999999999994</c:v>
                </c:pt>
                <c:pt idx="2038">
                  <c:v>69.61</c:v>
                </c:pt>
                <c:pt idx="2039">
                  <c:v>69.61999999999999</c:v>
                </c:pt>
                <c:pt idx="2040">
                  <c:v>69.63</c:v>
                </c:pt>
                <c:pt idx="2041">
                  <c:v>69.64</c:v>
                </c:pt>
                <c:pt idx="2042">
                  <c:v>69.649999999999991</c:v>
                </c:pt>
                <c:pt idx="2043">
                  <c:v>69.66</c:v>
                </c:pt>
                <c:pt idx="2044">
                  <c:v>69.669999999999987</c:v>
                </c:pt>
                <c:pt idx="2045">
                  <c:v>69.679999999999978</c:v>
                </c:pt>
                <c:pt idx="2046">
                  <c:v>69.69</c:v>
                </c:pt>
                <c:pt idx="2047">
                  <c:v>69.7</c:v>
                </c:pt>
                <c:pt idx="2048">
                  <c:v>69.709999999999994</c:v>
                </c:pt>
                <c:pt idx="2049">
                  <c:v>69.72</c:v>
                </c:pt>
                <c:pt idx="2050">
                  <c:v>69.73</c:v>
                </c:pt>
                <c:pt idx="2051">
                  <c:v>69.739999999999995</c:v>
                </c:pt>
                <c:pt idx="2052">
                  <c:v>69.75</c:v>
                </c:pt>
                <c:pt idx="2053">
                  <c:v>69.760000000000005</c:v>
                </c:pt>
                <c:pt idx="2054">
                  <c:v>69.77</c:v>
                </c:pt>
                <c:pt idx="2055">
                  <c:v>69.78</c:v>
                </c:pt>
                <c:pt idx="2056">
                  <c:v>69.790000000000006</c:v>
                </c:pt>
                <c:pt idx="2057">
                  <c:v>69.8</c:v>
                </c:pt>
                <c:pt idx="2058">
                  <c:v>69.81</c:v>
                </c:pt>
                <c:pt idx="2059">
                  <c:v>69.819999999999993</c:v>
                </c:pt>
                <c:pt idx="2060">
                  <c:v>69.83</c:v>
                </c:pt>
                <c:pt idx="2061">
                  <c:v>69.84</c:v>
                </c:pt>
                <c:pt idx="2062">
                  <c:v>69.849999999999994</c:v>
                </c:pt>
                <c:pt idx="2063">
                  <c:v>69.86</c:v>
                </c:pt>
                <c:pt idx="2064">
                  <c:v>69.86999999999999</c:v>
                </c:pt>
                <c:pt idx="2065">
                  <c:v>69.88</c:v>
                </c:pt>
                <c:pt idx="2066">
                  <c:v>69.89</c:v>
                </c:pt>
                <c:pt idx="2067">
                  <c:v>69.900000000000006</c:v>
                </c:pt>
                <c:pt idx="2068">
                  <c:v>69.910000000000025</c:v>
                </c:pt>
                <c:pt idx="2069">
                  <c:v>69.92</c:v>
                </c:pt>
                <c:pt idx="2070">
                  <c:v>69.930000000000007</c:v>
                </c:pt>
                <c:pt idx="2071">
                  <c:v>69.940000000000026</c:v>
                </c:pt>
                <c:pt idx="2072">
                  <c:v>69.95</c:v>
                </c:pt>
                <c:pt idx="2073">
                  <c:v>69.959999999999994</c:v>
                </c:pt>
                <c:pt idx="2074">
                  <c:v>69.97</c:v>
                </c:pt>
                <c:pt idx="2075">
                  <c:v>69.98</c:v>
                </c:pt>
                <c:pt idx="2076">
                  <c:v>69.989999999999995</c:v>
                </c:pt>
                <c:pt idx="2077">
                  <c:v>70</c:v>
                </c:pt>
                <c:pt idx="2078">
                  <c:v>70.010000000000005</c:v>
                </c:pt>
                <c:pt idx="2079">
                  <c:v>70.02</c:v>
                </c:pt>
                <c:pt idx="2080">
                  <c:v>70.03</c:v>
                </c:pt>
                <c:pt idx="2081">
                  <c:v>70.040000000000006</c:v>
                </c:pt>
                <c:pt idx="2082">
                  <c:v>70.05</c:v>
                </c:pt>
                <c:pt idx="2083">
                  <c:v>70.06</c:v>
                </c:pt>
                <c:pt idx="2084">
                  <c:v>70.069999999999993</c:v>
                </c:pt>
                <c:pt idx="2085">
                  <c:v>70.08</c:v>
                </c:pt>
                <c:pt idx="2086">
                  <c:v>70.09</c:v>
                </c:pt>
                <c:pt idx="2087">
                  <c:v>70.099999999999994</c:v>
                </c:pt>
                <c:pt idx="2088">
                  <c:v>70.11</c:v>
                </c:pt>
                <c:pt idx="2089">
                  <c:v>70.11999999999999</c:v>
                </c:pt>
                <c:pt idx="2090">
                  <c:v>70.13</c:v>
                </c:pt>
                <c:pt idx="2091">
                  <c:v>70.14</c:v>
                </c:pt>
                <c:pt idx="2092">
                  <c:v>70.179999999999978</c:v>
                </c:pt>
                <c:pt idx="2093">
                  <c:v>70.19</c:v>
                </c:pt>
                <c:pt idx="2094">
                  <c:v>70.2</c:v>
                </c:pt>
                <c:pt idx="2095">
                  <c:v>70.209999999999994</c:v>
                </c:pt>
                <c:pt idx="2096">
                  <c:v>70.22</c:v>
                </c:pt>
                <c:pt idx="2097">
                  <c:v>70.23</c:v>
                </c:pt>
                <c:pt idx="2098">
                  <c:v>70.239999999999995</c:v>
                </c:pt>
                <c:pt idx="2099">
                  <c:v>70.25</c:v>
                </c:pt>
              </c:numCache>
            </c:numRef>
          </c:xVal>
          <c:yVal>
            <c:numRef>
              <c:f>B!$N$3:$N$2828</c:f>
              <c:numCache>
                <c:formatCode>General</c:formatCode>
                <c:ptCount val="2826"/>
                <c:pt idx="0">
                  <c:v>-458.73989999999969</c:v>
                </c:pt>
                <c:pt idx="1">
                  <c:v>-439.79249999999905</c:v>
                </c:pt>
                <c:pt idx="2">
                  <c:v>-417.40429999999969</c:v>
                </c:pt>
                <c:pt idx="3">
                  <c:v>-391.63560000000001</c:v>
                </c:pt>
                <c:pt idx="4">
                  <c:v>-363.5335999999985</c:v>
                </c:pt>
                <c:pt idx="5">
                  <c:v>-335.87009999999964</c:v>
                </c:pt>
                <c:pt idx="6">
                  <c:v>-308.69439999999969</c:v>
                </c:pt>
                <c:pt idx="7">
                  <c:v>-282.06459999999993</c:v>
                </c:pt>
                <c:pt idx="8">
                  <c:v>-256.053</c:v>
                </c:pt>
                <c:pt idx="9">
                  <c:v>-230.73679999999999</c:v>
                </c:pt>
                <c:pt idx="10">
                  <c:v>-206.21609999999998</c:v>
                </c:pt>
                <c:pt idx="11">
                  <c:v>-185.07569999999998</c:v>
                </c:pt>
                <c:pt idx="12">
                  <c:v>-167.24889999999999</c:v>
                </c:pt>
                <c:pt idx="13">
                  <c:v>-152.65820000000048</c:v>
                </c:pt>
                <c:pt idx="14">
                  <c:v>-141.21699999999998</c:v>
                </c:pt>
                <c:pt idx="15">
                  <c:v>-132.82790000000048</c:v>
                </c:pt>
                <c:pt idx="16">
                  <c:v>-127.37479999999998</c:v>
                </c:pt>
                <c:pt idx="17">
                  <c:v>-124.7294</c:v>
                </c:pt>
                <c:pt idx="18">
                  <c:v>-53.823900000000002</c:v>
                </c:pt>
                <c:pt idx="19">
                  <c:v>-42.185000000000002</c:v>
                </c:pt>
                <c:pt idx="20">
                  <c:v>-32.841099999999997</c:v>
                </c:pt>
                <c:pt idx="21">
                  <c:v>-25.573799999999924</c:v>
                </c:pt>
                <c:pt idx="22">
                  <c:v>-20.144600000000001</c:v>
                </c:pt>
                <c:pt idx="23">
                  <c:v>-16.300899999999999</c:v>
                </c:pt>
                <c:pt idx="24">
                  <c:v>-13.7822</c:v>
                </c:pt>
                <c:pt idx="25">
                  <c:v>-12.3339</c:v>
                </c:pt>
                <c:pt idx="26">
                  <c:v>-11.714600000000001</c:v>
                </c:pt>
                <c:pt idx="27">
                  <c:v>-3.1057999999999999</c:v>
                </c:pt>
                <c:pt idx="28">
                  <c:v>-2.2345000000000002</c:v>
                </c:pt>
                <c:pt idx="29">
                  <c:v>-1.6852</c:v>
                </c:pt>
                <c:pt idx="30">
                  <c:v>-1.3594999999999962</c:v>
                </c:pt>
                <c:pt idx="31">
                  <c:v>-1.1868000000000001</c:v>
                </c:pt>
                <c:pt idx="32">
                  <c:v>-1.1175999999999962</c:v>
                </c:pt>
                <c:pt idx="33">
                  <c:v>-0.26950000000000002</c:v>
                </c:pt>
                <c:pt idx="34">
                  <c:v>-0.18040000000000056</c:v>
                </c:pt>
                <c:pt idx="35">
                  <c:v>-0.12110000000000012</c:v>
                </c:pt>
                <c:pt idx="36">
                  <c:v>-8.1600000000000006E-2</c:v>
                </c:pt>
                <c:pt idx="37">
                  <c:v>-5.5199999999999999E-2</c:v>
                </c:pt>
                <c:pt idx="38">
                  <c:v>-3.7500000000000006E-2</c:v>
                </c:pt>
                <c:pt idx="39">
                  <c:v>-2.5600000000000012E-2</c:v>
                </c:pt>
                <c:pt idx="40">
                  <c:v>-1.7600000000000001E-2</c:v>
                </c:pt>
                <c:pt idx="41">
                  <c:v>-1.2200000000000001E-2</c:v>
                </c:pt>
                <c:pt idx="42">
                  <c:v>-8.6000000000000208E-3</c:v>
                </c:pt>
                <c:pt idx="43">
                  <c:v>-6.1000000000000004E-3</c:v>
                </c:pt>
                <c:pt idx="44">
                  <c:v>-4.3000000000000104E-3</c:v>
                </c:pt>
                <c:pt idx="45">
                  <c:v>-3.1000000000000112E-3</c:v>
                </c:pt>
                <c:pt idx="46">
                  <c:v>-2.3000000000000052E-3</c:v>
                </c:pt>
                <c:pt idx="47">
                  <c:v>-1.7000000000000049E-3</c:v>
                </c:pt>
                <c:pt idx="48">
                  <c:v>-1.1999999999999999E-3</c:v>
                </c:pt>
                <c:pt idx="49">
                  <c:v>-9.0000000000000247E-4</c:v>
                </c:pt>
                <c:pt idx="50">
                  <c:v>-7.0000000000000249E-4</c:v>
                </c:pt>
                <c:pt idx="51">
                  <c:v>-5.0000000000000034E-4</c:v>
                </c:pt>
                <c:pt idx="52">
                  <c:v>-4.0000000000000034E-4</c:v>
                </c:pt>
                <c:pt idx="53">
                  <c:v>-3.0000000000000111E-4</c:v>
                </c:pt>
                <c:pt idx="54">
                  <c:v>-2.0000000000000052E-4</c:v>
                </c:pt>
                <c:pt idx="55">
                  <c:v>-2.0000000000000052E-4</c:v>
                </c:pt>
                <c:pt idx="56">
                  <c:v>-1.0000000000000044E-4</c:v>
                </c:pt>
                <c:pt idx="57">
                  <c:v>-1.0000000000000044E-4</c:v>
                </c:pt>
                <c:pt idx="58">
                  <c:v>-1.0000000000000044E-4</c:v>
                </c:pt>
                <c:pt idx="59">
                  <c:v>-1.0000000000000044E-4</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-1.0000000000000044E-4</c:v>
                </c:pt>
                <c:pt idx="83">
                  <c:v>-2.0000000000000052E-4</c:v>
                </c:pt>
                <c:pt idx="84">
                  <c:v>-2.0000000000000052E-4</c:v>
                </c:pt>
                <c:pt idx="85">
                  <c:v>-3.0000000000000111E-4</c:v>
                </c:pt>
                <c:pt idx="86">
                  <c:v>-3.0000000000000111E-4</c:v>
                </c:pt>
                <c:pt idx="87">
                  <c:v>-4.0000000000000034E-4</c:v>
                </c:pt>
                <c:pt idx="88">
                  <c:v>-5.0000000000000034E-4</c:v>
                </c:pt>
                <c:pt idx="89">
                  <c:v>-5.0000000000000034E-4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0</c:v>
                </c:pt>
                <c:pt idx="258">
                  <c:v>0</c:v>
                </c:pt>
                <c:pt idx="259">
                  <c:v>0</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1.0000000000000044E-4</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1.0000000000000044E-4</c:v>
                </c:pt>
                <c:pt idx="1708">
                  <c:v>1.0000000000000044E-4</c:v>
                </c:pt>
                <c:pt idx="1709">
                  <c:v>1.0000000000000044E-4</c:v>
                </c:pt>
                <c:pt idx="1710">
                  <c:v>1.0000000000000044E-4</c:v>
                </c:pt>
                <c:pt idx="1711">
                  <c:v>1.0000000000000044E-4</c:v>
                </c:pt>
                <c:pt idx="1712">
                  <c:v>1.0000000000000044E-4</c:v>
                </c:pt>
                <c:pt idx="1713">
                  <c:v>1.0000000000000044E-4</c:v>
                </c:pt>
                <c:pt idx="1714">
                  <c:v>1.0000000000000044E-4</c:v>
                </c:pt>
                <c:pt idx="1715">
                  <c:v>1.0000000000000044E-4</c:v>
                </c:pt>
                <c:pt idx="1716">
                  <c:v>1.0000000000000044E-4</c:v>
                </c:pt>
                <c:pt idx="1717">
                  <c:v>1.0000000000000044E-4</c:v>
                </c:pt>
                <c:pt idx="1718">
                  <c:v>1.0000000000000044E-4</c:v>
                </c:pt>
                <c:pt idx="1719">
                  <c:v>1.0000000000000044E-4</c:v>
                </c:pt>
                <c:pt idx="1720">
                  <c:v>1.0000000000000044E-4</c:v>
                </c:pt>
                <c:pt idx="1721">
                  <c:v>1.0000000000000044E-4</c:v>
                </c:pt>
                <c:pt idx="1722">
                  <c:v>1.0000000000000044E-4</c:v>
                </c:pt>
                <c:pt idx="1723">
                  <c:v>1.0000000000000044E-4</c:v>
                </c:pt>
                <c:pt idx="1724">
                  <c:v>1.0000000000000044E-4</c:v>
                </c:pt>
                <c:pt idx="1725">
                  <c:v>1.0000000000000044E-4</c:v>
                </c:pt>
                <c:pt idx="1726">
                  <c:v>1.0000000000000044E-4</c:v>
                </c:pt>
                <c:pt idx="1727">
                  <c:v>1.0000000000000044E-4</c:v>
                </c:pt>
                <c:pt idx="1728">
                  <c:v>1.0000000000000044E-4</c:v>
                </c:pt>
                <c:pt idx="1729">
                  <c:v>1.0000000000000044E-4</c:v>
                </c:pt>
                <c:pt idx="1730">
                  <c:v>1.0000000000000044E-4</c:v>
                </c:pt>
                <c:pt idx="1731">
                  <c:v>1.0000000000000044E-4</c:v>
                </c:pt>
                <c:pt idx="1732">
                  <c:v>1.0000000000000044E-4</c:v>
                </c:pt>
                <c:pt idx="1733">
                  <c:v>1.0000000000000044E-4</c:v>
                </c:pt>
                <c:pt idx="1734">
                  <c:v>1.0000000000000044E-4</c:v>
                </c:pt>
                <c:pt idx="1735">
                  <c:v>1.0000000000000044E-4</c:v>
                </c:pt>
                <c:pt idx="1736">
                  <c:v>1.0000000000000044E-4</c:v>
                </c:pt>
                <c:pt idx="1737">
                  <c:v>1.0000000000000044E-4</c:v>
                </c:pt>
                <c:pt idx="1738">
                  <c:v>1.0000000000000044E-4</c:v>
                </c:pt>
                <c:pt idx="1739">
                  <c:v>1.0000000000000044E-4</c:v>
                </c:pt>
                <c:pt idx="1740">
                  <c:v>1.0000000000000044E-4</c:v>
                </c:pt>
                <c:pt idx="1741">
                  <c:v>1.0000000000000044E-4</c:v>
                </c:pt>
                <c:pt idx="1742">
                  <c:v>1.0000000000000044E-4</c:v>
                </c:pt>
                <c:pt idx="1743">
                  <c:v>1.0000000000000044E-4</c:v>
                </c:pt>
                <c:pt idx="1744">
                  <c:v>1.0000000000000044E-4</c:v>
                </c:pt>
                <c:pt idx="1745">
                  <c:v>1.0000000000000044E-4</c:v>
                </c:pt>
                <c:pt idx="1746">
                  <c:v>1.0000000000000044E-4</c:v>
                </c:pt>
                <c:pt idx="1747">
                  <c:v>1.0000000000000044E-4</c:v>
                </c:pt>
                <c:pt idx="1748">
                  <c:v>1.0000000000000044E-4</c:v>
                </c:pt>
                <c:pt idx="1749">
                  <c:v>1.0000000000000044E-4</c:v>
                </c:pt>
                <c:pt idx="1750">
                  <c:v>1.0000000000000044E-4</c:v>
                </c:pt>
                <c:pt idx="1751">
                  <c:v>1.0000000000000044E-4</c:v>
                </c:pt>
                <c:pt idx="1752">
                  <c:v>1.0000000000000044E-4</c:v>
                </c:pt>
                <c:pt idx="1753">
                  <c:v>1.0000000000000044E-4</c:v>
                </c:pt>
                <c:pt idx="1754">
                  <c:v>1.0000000000000044E-4</c:v>
                </c:pt>
                <c:pt idx="1755">
                  <c:v>1.0000000000000044E-4</c:v>
                </c:pt>
                <c:pt idx="1756">
                  <c:v>1.0000000000000044E-4</c:v>
                </c:pt>
                <c:pt idx="1757">
                  <c:v>1.0000000000000044E-4</c:v>
                </c:pt>
                <c:pt idx="1758">
                  <c:v>1.0000000000000044E-4</c:v>
                </c:pt>
                <c:pt idx="1759">
                  <c:v>1.0000000000000044E-4</c:v>
                </c:pt>
                <c:pt idx="1760">
                  <c:v>1.0000000000000044E-4</c:v>
                </c:pt>
                <c:pt idx="1761">
                  <c:v>1.0000000000000044E-4</c:v>
                </c:pt>
                <c:pt idx="1762">
                  <c:v>1.0000000000000044E-4</c:v>
                </c:pt>
                <c:pt idx="1763">
                  <c:v>1.0000000000000044E-4</c:v>
                </c:pt>
                <c:pt idx="1764">
                  <c:v>1.0000000000000044E-4</c:v>
                </c:pt>
                <c:pt idx="1765">
                  <c:v>1.0000000000000044E-4</c:v>
                </c:pt>
                <c:pt idx="1766">
                  <c:v>1.0000000000000044E-4</c:v>
                </c:pt>
                <c:pt idx="1767">
                  <c:v>1.0000000000000044E-4</c:v>
                </c:pt>
                <c:pt idx="1768">
                  <c:v>1.0000000000000044E-4</c:v>
                </c:pt>
                <c:pt idx="1769">
                  <c:v>1.0000000000000044E-4</c:v>
                </c:pt>
                <c:pt idx="1770">
                  <c:v>1.0000000000000044E-4</c:v>
                </c:pt>
                <c:pt idx="1771">
                  <c:v>1.0000000000000044E-4</c:v>
                </c:pt>
                <c:pt idx="1772">
                  <c:v>1.0000000000000044E-4</c:v>
                </c:pt>
                <c:pt idx="1773">
                  <c:v>1.0000000000000044E-4</c:v>
                </c:pt>
                <c:pt idx="1774">
                  <c:v>1.0000000000000044E-4</c:v>
                </c:pt>
                <c:pt idx="1775">
                  <c:v>1.0000000000000044E-4</c:v>
                </c:pt>
                <c:pt idx="1776">
                  <c:v>1.0000000000000044E-4</c:v>
                </c:pt>
                <c:pt idx="1777">
                  <c:v>1.0000000000000044E-4</c:v>
                </c:pt>
                <c:pt idx="1778">
                  <c:v>1.0000000000000044E-4</c:v>
                </c:pt>
                <c:pt idx="1779">
                  <c:v>1.0000000000000044E-4</c:v>
                </c:pt>
                <c:pt idx="1780">
                  <c:v>1.0000000000000044E-4</c:v>
                </c:pt>
                <c:pt idx="1781">
                  <c:v>1.0000000000000044E-4</c:v>
                </c:pt>
                <c:pt idx="1782">
                  <c:v>1.0000000000000044E-4</c:v>
                </c:pt>
                <c:pt idx="1783">
                  <c:v>1.0000000000000044E-4</c:v>
                </c:pt>
                <c:pt idx="1784">
                  <c:v>1.0000000000000044E-4</c:v>
                </c:pt>
                <c:pt idx="1785">
                  <c:v>1.0000000000000044E-4</c:v>
                </c:pt>
                <c:pt idx="1786">
                  <c:v>1.0000000000000044E-4</c:v>
                </c:pt>
                <c:pt idx="1787">
                  <c:v>1.0000000000000044E-4</c:v>
                </c:pt>
                <c:pt idx="1788">
                  <c:v>1.0000000000000044E-4</c:v>
                </c:pt>
                <c:pt idx="1789">
                  <c:v>1.0000000000000044E-4</c:v>
                </c:pt>
                <c:pt idx="1790">
                  <c:v>1.0000000000000044E-4</c:v>
                </c:pt>
                <c:pt idx="1791">
                  <c:v>1.0000000000000044E-4</c:v>
                </c:pt>
                <c:pt idx="1792">
                  <c:v>1.0000000000000044E-4</c:v>
                </c:pt>
                <c:pt idx="1793">
                  <c:v>1.0000000000000044E-4</c:v>
                </c:pt>
                <c:pt idx="1794">
                  <c:v>1.0000000000000044E-4</c:v>
                </c:pt>
                <c:pt idx="1795">
                  <c:v>1.0000000000000044E-4</c:v>
                </c:pt>
                <c:pt idx="1796">
                  <c:v>1.0000000000000044E-4</c:v>
                </c:pt>
                <c:pt idx="1797">
                  <c:v>1.0000000000000044E-4</c:v>
                </c:pt>
                <c:pt idx="1798">
                  <c:v>1.0000000000000044E-4</c:v>
                </c:pt>
                <c:pt idx="1799">
                  <c:v>1.0000000000000044E-4</c:v>
                </c:pt>
                <c:pt idx="1800">
                  <c:v>1.0000000000000044E-4</c:v>
                </c:pt>
                <c:pt idx="1801">
                  <c:v>1.0000000000000044E-4</c:v>
                </c:pt>
                <c:pt idx="1802">
                  <c:v>1.0000000000000044E-4</c:v>
                </c:pt>
                <c:pt idx="1803">
                  <c:v>1.0000000000000044E-4</c:v>
                </c:pt>
                <c:pt idx="1804">
                  <c:v>1.0000000000000044E-4</c:v>
                </c:pt>
                <c:pt idx="1805">
                  <c:v>1.0000000000000044E-4</c:v>
                </c:pt>
                <c:pt idx="1806">
                  <c:v>1.0000000000000044E-4</c:v>
                </c:pt>
                <c:pt idx="1807">
                  <c:v>1.0000000000000044E-4</c:v>
                </c:pt>
                <c:pt idx="1808">
                  <c:v>1.0000000000000044E-4</c:v>
                </c:pt>
                <c:pt idx="1809">
                  <c:v>1.0000000000000044E-4</c:v>
                </c:pt>
                <c:pt idx="1810">
                  <c:v>1.0000000000000044E-4</c:v>
                </c:pt>
                <c:pt idx="1811">
                  <c:v>1.0000000000000044E-4</c:v>
                </c:pt>
                <c:pt idx="1812">
                  <c:v>1.0000000000000044E-4</c:v>
                </c:pt>
                <c:pt idx="1813">
                  <c:v>1.0000000000000044E-4</c:v>
                </c:pt>
                <c:pt idx="1814">
                  <c:v>1.0000000000000044E-4</c:v>
                </c:pt>
                <c:pt idx="1815">
                  <c:v>1.0000000000000044E-4</c:v>
                </c:pt>
                <c:pt idx="1816">
                  <c:v>1.0000000000000044E-4</c:v>
                </c:pt>
                <c:pt idx="1817">
                  <c:v>1.0000000000000044E-4</c:v>
                </c:pt>
                <c:pt idx="1818">
                  <c:v>1.0000000000000044E-4</c:v>
                </c:pt>
                <c:pt idx="1819">
                  <c:v>1.0000000000000044E-4</c:v>
                </c:pt>
                <c:pt idx="1820">
                  <c:v>1.0000000000000044E-4</c:v>
                </c:pt>
                <c:pt idx="1821">
                  <c:v>1.0000000000000044E-4</c:v>
                </c:pt>
                <c:pt idx="1822">
                  <c:v>1.0000000000000044E-4</c:v>
                </c:pt>
                <c:pt idx="1823">
                  <c:v>1.0000000000000044E-4</c:v>
                </c:pt>
                <c:pt idx="1824">
                  <c:v>1.0000000000000044E-4</c:v>
                </c:pt>
                <c:pt idx="1825">
                  <c:v>1.0000000000000044E-4</c:v>
                </c:pt>
                <c:pt idx="1826">
                  <c:v>1.0000000000000044E-4</c:v>
                </c:pt>
                <c:pt idx="1827">
                  <c:v>1.0000000000000044E-4</c:v>
                </c:pt>
                <c:pt idx="1828">
                  <c:v>1.0000000000000044E-4</c:v>
                </c:pt>
                <c:pt idx="1829">
                  <c:v>1.0000000000000044E-4</c:v>
                </c:pt>
                <c:pt idx="1830">
                  <c:v>1.0000000000000044E-4</c:v>
                </c:pt>
                <c:pt idx="1831">
                  <c:v>1.0000000000000044E-4</c:v>
                </c:pt>
                <c:pt idx="1832">
                  <c:v>1.0000000000000044E-4</c:v>
                </c:pt>
                <c:pt idx="1833">
                  <c:v>1.0000000000000044E-4</c:v>
                </c:pt>
                <c:pt idx="1834">
                  <c:v>1.0000000000000044E-4</c:v>
                </c:pt>
                <c:pt idx="1835">
                  <c:v>1.0000000000000044E-4</c:v>
                </c:pt>
                <c:pt idx="1836">
                  <c:v>1.0000000000000044E-4</c:v>
                </c:pt>
                <c:pt idx="1837">
                  <c:v>1.0000000000000044E-4</c:v>
                </c:pt>
                <c:pt idx="1838">
                  <c:v>1.0000000000000044E-4</c:v>
                </c:pt>
                <c:pt idx="1839">
                  <c:v>1.0000000000000044E-4</c:v>
                </c:pt>
                <c:pt idx="1840">
                  <c:v>1.0000000000000044E-4</c:v>
                </c:pt>
                <c:pt idx="1841">
                  <c:v>2.0000000000000052E-4</c:v>
                </c:pt>
                <c:pt idx="1842">
                  <c:v>2.0000000000000052E-4</c:v>
                </c:pt>
                <c:pt idx="1843">
                  <c:v>2.0000000000000052E-4</c:v>
                </c:pt>
                <c:pt idx="1844">
                  <c:v>2.0000000000000052E-4</c:v>
                </c:pt>
                <c:pt idx="1845">
                  <c:v>2.0000000000000052E-4</c:v>
                </c:pt>
                <c:pt idx="1846">
                  <c:v>2.0000000000000052E-4</c:v>
                </c:pt>
                <c:pt idx="1847">
                  <c:v>2.0000000000000052E-4</c:v>
                </c:pt>
                <c:pt idx="1848">
                  <c:v>3.0000000000000111E-4</c:v>
                </c:pt>
                <c:pt idx="1849">
                  <c:v>3.0000000000000111E-4</c:v>
                </c:pt>
                <c:pt idx="1850">
                  <c:v>3.0000000000000111E-4</c:v>
                </c:pt>
                <c:pt idx="1851">
                  <c:v>3.0000000000000111E-4</c:v>
                </c:pt>
                <c:pt idx="1852">
                  <c:v>3.0000000000000111E-4</c:v>
                </c:pt>
                <c:pt idx="1853">
                  <c:v>4.0000000000000034E-4</c:v>
                </c:pt>
                <c:pt idx="1854">
                  <c:v>4.0000000000000034E-4</c:v>
                </c:pt>
                <c:pt idx="1855">
                  <c:v>4.0000000000000034E-4</c:v>
                </c:pt>
                <c:pt idx="1856">
                  <c:v>5.0000000000000034E-4</c:v>
                </c:pt>
                <c:pt idx="1857">
                  <c:v>5.0000000000000034E-4</c:v>
                </c:pt>
                <c:pt idx="1858">
                  <c:v>5.0000000000000034E-4</c:v>
                </c:pt>
                <c:pt idx="1859">
                  <c:v>6.0000000000000222E-4</c:v>
                </c:pt>
                <c:pt idx="1860">
                  <c:v>6.0000000000000222E-4</c:v>
                </c:pt>
                <c:pt idx="1861">
                  <c:v>6.0000000000000222E-4</c:v>
                </c:pt>
                <c:pt idx="1862">
                  <c:v>7.0000000000000249E-4</c:v>
                </c:pt>
                <c:pt idx="1863">
                  <c:v>7.0000000000000249E-4</c:v>
                </c:pt>
                <c:pt idx="1864">
                  <c:v>7.0000000000000249E-4</c:v>
                </c:pt>
                <c:pt idx="1865">
                  <c:v>8.0000000000000264E-4</c:v>
                </c:pt>
                <c:pt idx="1866">
                  <c:v>8.0000000000000264E-4</c:v>
                </c:pt>
                <c:pt idx="1867">
                  <c:v>8.0000000000000264E-4</c:v>
                </c:pt>
                <c:pt idx="1868">
                  <c:v>8.0000000000000264E-4</c:v>
                </c:pt>
                <c:pt idx="1869">
                  <c:v>9.0000000000000247E-4</c:v>
                </c:pt>
                <c:pt idx="1870">
                  <c:v>9.0000000000000247E-4</c:v>
                </c:pt>
                <c:pt idx="1871">
                  <c:v>1.0000000000000039E-3</c:v>
                </c:pt>
                <c:pt idx="1872">
                  <c:v>1.0000000000000039E-3</c:v>
                </c:pt>
                <c:pt idx="1873">
                  <c:v>1.1000000000000044E-3</c:v>
                </c:pt>
                <c:pt idx="1874">
                  <c:v>1.1000000000000044E-3</c:v>
                </c:pt>
                <c:pt idx="1875">
                  <c:v>1.1999999999999999E-3</c:v>
                </c:pt>
                <c:pt idx="1876">
                  <c:v>1.1999999999999999E-3</c:v>
                </c:pt>
                <c:pt idx="1877">
                  <c:v>1.2999999999999978E-3</c:v>
                </c:pt>
                <c:pt idx="1878">
                  <c:v>1.2999999999999978E-3</c:v>
                </c:pt>
                <c:pt idx="1879">
                  <c:v>1.4000000000000037E-3</c:v>
                </c:pt>
                <c:pt idx="1880">
                  <c:v>1.4000000000000037E-3</c:v>
                </c:pt>
                <c:pt idx="1881">
                  <c:v>1.5000000000000039E-3</c:v>
                </c:pt>
                <c:pt idx="1882">
                  <c:v>1.5000000000000039E-3</c:v>
                </c:pt>
                <c:pt idx="1883">
                  <c:v>1.6000000000000064E-3</c:v>
                </c:pt>
                <c:pt idx="1884">
                  <c:v>1.6000000000000064E-3</c:v>
                </c:pt>
                <c:pt idx="1885">
                  <c:v>1.7000000000000049E-3</c:v>
                </c:pt>
                <c:pt idx="1886">
                  <c:v>1.800000000000006E-3</c:v>
                </c:pt>
                <c:pt idx="1887">
                  <c:v>1.9000000000000085E-3</c:v>
                </c:pt>
                <c:pt idx="1888">
                  <c:v>1.9000000000000085E-3</c:v>
                </c:pt>
                <c:pt idx="1889">
                  <c:v>1.9000000000000085E-3</c:v>
                </c:pt>
                <c:pt idx="1890">
                  <c:v>2.0000000000000052E-3</c:v>
                </c:pt>
                <c:pt idx="1891">
                  <c:v>2.0999999999999999E-3</c:v>
                </c:pt>
                <c:pt idx="1892">
                  <c:v>2.2000000000000079E-3</c:v>
                </c:pt>
                <c:pt idx="1893">
                  <c:v>2.2000000000000079E-3</c:v>
                </c:pt>
                <c:pt idx="1894">
                  <c:v>2.3000000000000052E-3</c:v>
                </c:pt>
                <c:pt idx="1895">
                  <c:v>2.3000000000000052E-3</c:v>
                </c:pt>
                <c:pt idx="1896">
                  <c:v>2.3999999999999998E-3</c:v>
                </c:pt>
                <c:pt idx="1897">
                  <c:v>2.5000000000000079E-3</c:v>
                </c:pt>
                <c:pt idx="1898">
                  <c:v>2.5999999999999999E-3</c:v>
                </c:pt>
                <c:pt idx="1899">
                  <c:v>2.7000000000000088E-3</c:v>
                </c:pt>
                <c:pt idx="1900">
                  <c:v>2.7000000000000088E-3</c:v>
                </c:pt>
                <c:pt idx="1901">
                  <c:v>2.8000000000000052E-3</c:v>
                </c:pt>
                <c:pt idx="1902">
                  <c:v>2.8999999999999998E-3</c:v>
                </c:pt>
                <c:pt idx="1903">
                  <c:v>2.8999999999999998E-3</c:v>
                </c:pt>
                <c:pt idx="1904">
                  <c:v>3.0000000000000079E-3</c:v>
                </c:pt>
                <c:pt idx="1905">
                  <c:v>3.1000000000000112E-3</c:v>
                </c:pt>
                <c:pt idx="1906">
                  <c:v>3.1000000000000112E-3</c:v>
                </c:pt>
                <c:pt idx="1907">
                  <c:v>3.2000000000000123E-3</c:v>
                </c:pt>
                <c:pt idx="1908">
                  <c:v>3.3000000000000052E-3</c:v>
                </c:pt>
                <c:pt idx="1909">
                  <c:v>3.4000000000000094E-3</c:v>
                </c:pt>
                <c:pt idx="1910">
                  <c:v>3.5000000000000096E-3</c:v>
                </c:pt>
                <c:pt idx="1911">
                  <c:v>3.6000000000000112E-3</c:v>
                </c:pt>
                <c:pt idx="1912">
                  <c:v>3.7000000000000153E-3</c:v>
                </c:pt>
                <c:pt idx="1913">
                  <c:v>3.9000000000000094E-3</c:v>
                </c:pt>
                <c:pt idx="1914">
                  <c:v>3.9000000000000094E-3</c:v>
                </c:pt>
                <c:pt idx="1915">
                  <c:v>4.0000000000000114E-3</c:v>
                </c:pt>
                <c:pt idx="1916">
                  <c:v>4.1000000000000003E-3</c:v>
                </c:pt>
                <c:pt idx="1917">
                  <c:v>4.1999999999999997E-3</c:v>
                </c:pt>
                <c:pt idx="1918">
                  <c:v>4.3000000000000104E-3</c:v>
                </c:pt>
                <c:pt idx="1919">
                  <c:v>4.3000000000000104E-3</c:v>
                </c:pt>
                <c:pt idx="1920">
                  <c:v>4.4000000000000124E-3</c:v>
                </c:pt>
                <c:pt idx="1921">
                  <c:v>4.4000000000000124E-3</c:v>
                </c:pt>
                <c:pt idx="1922">
                  <c:v>4.6000000000000034E-3</c:v>
                </c:pt>
                <c:pt idx="1923">
                  <c:v>4.7000000000000123E-3</c:v>
                </c:pt>
                <c:pt idx="1924">
                  <c:v>4.8000000000000004E-3</c:v>
                </c:pt>
                <c:pt idx="1925">
                  <c:v>4.9000000000000189E-3</c:v>
                </c:pt>
                <c:pt idx="1926">
                  <c:v>5.1000000000000004E-3</c:v>
                </c:pt>
                <c:pt idx="1927">
                  <c:v>5.1999999999999998E-3</c:v>
                </c:pt>
                <c:pt idx="1928">
                  <c:v>5.4000000000000124E-3</c:v>
                </c:pt>
                <c:pt idx="1929">
                  <c:v>5.6000000000000034E-3</c:v>
                </c:pt>
                <c:pt idx="1930">
                  <c:v>5.6000000000000034E-3</c:v>
                </c:pt>
                <c:pt idx="1931">
                  <c:v>5.7000000000000123E-3</c:v>
                </c:pt>
                <c:pt idx="1932">
                  <c:v>5.8000000000000013E-3</c:v>
                </c:pt>
                <c:pt idx="1933">
                  <c:v>5.9000000000000198E-3</c:v>
                </c:pt>
                <c:pt idx="1934">
                  <c:v>6.1000000000000004E-3</c:v>
                </c:pt>
                <c:pt idx="1935">
                  <c:v>6.2000000000000189E-3</c:v>
                </c:pt>
                <c:pt idx="1936">
                  <c:v>6.400000000000022E-3</c:v>
                </c:pt>
                <c:pt idx="1937">
                  <c:v>6.400000000000022E-3</c:v>
                </c:pt>
                <c:pt idx="1938">
                  <c:v>6.7000000000000193E-3</c:v>
                </c:pt>
                <c:pt idx="1939">
                  <c:v>6.9000000000000198E-3</c:v>
                </c:pt>
                <c:pt idx="1940">
                  <c:v>7.0000000000000114E-3</c:v>
                </c:pt>
                <c:pt idx="1941">
                  <c:v>7.0000000000000114E-3</c:v>
                </c:pt>
                <c:pt idx="1942">
                  <c:v>7.1000000000000004E-3</c:v>
                </c:pt>
                <c:pt idx="1943">
                  <c:v>7.3000000000000113E-3</c:v>
                </c:pt>
                <c:pt idx="1944">
                  <c:v>7.4000000000000281E-3</c:v>
                </c:pt>
                <c:pt idx="1945">
                  <c:v>7.5000000000000197E-3</c:v>
                </c:pt>
                <c:pt idx="1946">
                  <c:v>7.6000000000000104E-3</c:v>
                </c:pt>
                <c:pt idx="1947">
                  <c:v>7.800000000000017E-3</c:v>
                </c:pt>
                <c:pt idx="1948">
                  <c:v>7.9000000000000303E-3</c:v>
                </c:pt>
                <c:pt idx="1949">
                  <c:v>8.2000000000000007E-3</c:v>
                </c:pt>
                <c:pt idx="1950">
                  <c:v>8.4000000000000047E-3</c:v>
                </c:pt>
                <c:pt idx="1951">
                  <c:v>8.5000000000000006E-3</c:v>
                </c:pt>
                <c:pt idx="1952">
                  <c:v>8.6000000000000208E-3</c:v>
                </c:pt>
                <c:pt idx="1953">
                  <c:v>8.8000000000000248E-3</c:v>
                </c:pt>
                <c:pt idx="1954">
                  <c:v>9.1000000000000004E-3</c:v>
                </c:pt>
                <c:pt idx="1955">
                  <c:v>9.3000000000000391E-3</c:v>
                </c:pt>
                <c:pt idx="1956">
                  <c:v>9.6000000000000026E-3</c:v>
                </c:pt>
                <c:pt idx="1957">
                  <c:v>9.7000000000000003E-3</c:v>
                </c:pt>
                <c:pt idx="1958">
                  <c:v>9.9000000000000268E-3</c:v>
                </c:pt>
                <c:pt idx="1959">
                  <c:v>1.0200000000000001E-2</c:v>
                </c:pt>
                <c:pt idx="1960">
                  <c:v>1.0500000000000021E-2</c:v>
                </c:pt>
                <c:pt idx="1961">
                  <c:v>1.0699999999999998E-2</c:v>
                </c:pt>
                <c:pt idx="1962">
                  <c:v>1.0999999999999998E-2</c:v>
                </c:pt>
                <c:pt idx="1963">
                  <c:v>1.1200000000000042E-2</c:v>
                </c:pt>
                <c:pt idx="1964">
                  <c:v>1.1299999999999998E-2</c:v>
                </c:pt>
                <c:pt idx="1965">
                  <c:v>1.1500000000000048E-2</c:v>
                </c:pt>
                <c:pt idx="1966">
                  <c:v>1.1700000000000052E-2</c:v>
                </c:pt>
                <c:pt idx="1967">
                  <c:v>1.1800000000000054E-2</c:v>
                </c:pt>
                <c:pt idx="1968">
                  <c:v>1.2E-2</c:v>
                </c:pt>
                <c:pt idx="1969">
                  <c:v>1.2200000000000001E-2</c:v>
                </c:pt>
                <c:pt idx="1970">
                  <c:v>1.2300000000000005E-2</c:v>
                </c:pt>
                <c:pt idx="1971">
                  <c:v>1.2600000000000005E-2</c:v>
                </c:pt>
                <c:pt idx="1972">
                  <c:v>1.2800000000000021E-2</c:v>
                </c:pt>
                <c:pt idx="1973">
                  <c:v>1.3100000000000021E-2</c:v>
                </c:pt>
                <c:pt idx="1974">
                  <c:v>1.3400000000000044E-2</c:v>
                </c:pt>
                <c:pt idx="1975">
                  <c:v>1.3700000000000049E-2</c:v>
                </c:pt>
                <c:pt idx="1976">
                  <c:v>1.3899999999999999E-2</c:v>
                </c:pt>
                <c:pt idx="1977">
                  <c:v>1.4200000000000001E-2</c:v>
                </c:pt>
                <c:pt idx="1978">
                  <c:v>1.4500000000000001E-2</c:v>
                </c:pt>
                <c:pt idx="1979">
                  <c:v>1.4800000000000001E-2</c:v>
                </c:pt>
                <c:pt idx="1980">
                  <c:v>1.5100000000000021E-2</c:v>
                </c:pt>
                <c:pt idx="1981">
                  <c:v>1.5400000000000021E-2</c:v>
                </c:pt>
                <c:pt idx="1982">
                  <c:v>1.5599999999999998E-2</c:v>
                </c:pt>
                <c:pt idx="1983">
                  <c:v>1.6000000000000021E-2</c:v>
                </c:pt>
                <c:pt idx="1984">
                  <c:v>1.6199999999999999E-2</c:v>
                </c:pt>
                <c:pt idx="1985">
                  <c:v>1.6299999999999999E-2</c:v>
                </c:pt>
                <c:pt idx="1986">
                  <c:v>1.6700000000000062E-2</c:v>
                </c:pt>
                <c:pt idx="1987">
                  <c:v>1.7000000000000001E-2</c:v>
                </c:pt>
                <c:pt idx="1988">
                  <c:v>1.7299999999999996E-2</c:v>
                </c:pt>
                <c:pt idx="1989">
                  <c:v>1.77E-2</c:v>
                </c:pt>
                <c:pt idx="1990">
                  <c:v>1.7999999999999999E-2</c:v>
                </c:pt>
                <c:pt idx="1991">
                  <c:v>1.8400000000000041E-2</c:v>
                </c:pt>
                <c:pt idx="1992">
                  <c:v>1.9000000000000062E-2</c:v>
                </c:pt>
                <c:pt idx="1993">
                  <c:v>1.9599999999999999E-2</c:v>
                </c:pt>
                <c:pt idx="1994">
                  <c:v>2.01E-2</c:v>
                </c:pt>
                <c:pt idx="1995">
                  <c:v>2.0600000000000011E-2</c:v>
                </c:pt>
                <c:pt idx="1996">
                  <c:v>2.0799999999999999E-2</c:v>
                </c:pt>
                <c:pt idx="1997">
                  <c:v>2.1200000000000042E-2</c:v>
                </c:pt>
                <c:pt idx="1998">
                  <c:v>2.1600000000000012E-2</c:v>
                </c:pt>
                <c:pt idx="1999">
                  <c:v>2.1700000000000001E-2</c:v>
                </c:pt>
                <c:pt idx="2000">
                  <c:v>2.1999999999999999E-2</c:v>
                </c:pt>
                <c:pt idx="2001">
                  <c:v>2.2300000000000011E-2</c:v>
                </c:pt>
                <c:pt idx="2002">
                  <c:v>2.2500000000000006E-2</c:v>
                </c:pt>
                <c:pt idx="2003">
                  <c:v>2.3E-2</c:v>
                </c:pt>
                <c:pt idx="2004">
                  <c:v>2.3599999999999993E-2</c:v>
                </c:pt>
                <c:pt idx="2005">
                  <c:v>2.4E-2</c:v>
                </c:pt>
                <c:pt idx="2006">
                  <c:v>2.4900000000000002E-2</c:v>
                </c:pt>
                <c:pt idx="2007">
                  <c:v>2.53E-2</c:v>
                </c:pt>
                <c:pt idx="2008">
                  <c:v>2.5999999999999999E-2</c:v>
                </c:pt>
                <c:pt idx="2009">
                  <c:v>2.6500000000000006E-2</c:v>
                </c:pt>
                <c:pt idx="2010">
                  <c:v>2.7200000000000012E-2</c:v>
                </c:pt>
                <c:pt idx="2011">
                  <c:v>2.7600000000000093E-2</c:v>
                </c:pt>
                <c:pt idx="2012">
                  <c:v>2.8299999999999999E-2</c:v>
                </c:pt>
                <c:pt idx="2013">
                  <c:v>2.8899999999999999E-2</c:v>
                </c:pt>
                <c:pt idx="2014">
                  <c:v>2.93E-2</c:v>
                </c:pt>
                <c:pt idx="2015">
                  <c:v>3.0200000000000012E-2</c:v>
                </c:pt>
                <c:pt idx="2016">
                  <c:v>3.1100000000000006E-2</c:v>
                </c:pt>
                <c:pt idx="2017">
                  <c:v>3.15E-2</c:v>
                </c:pt>
                <c:pt idx="2018">
                  <c:v>3.210000000000001E-2</c:v>
                </c:pt>
                <c:pt idx="2019">
                  <c:v>3.2800000000000121E-2</c:v>
                </c:pt>
                <c:pt idx="2020">
                  <c:v>3.32E-2</c:v>
                </c:pt>
                <c:pt idx="2021">
                  <c:v>3.4099999999999998E-2</c:v>
                </c:pt>
                <c:pt idx="2022">
                  <c:v>3.4599999999999999E-2</c:v>
                </c:pt>
                <c:pt idx="2023">
                  <c:v>3.5200000000000002E-2</c:v>
                </c:pt>
                <c:pt idx="2024">
                  <c:v>3.5500000000000004E-2</c:v>
                </c:pt>
                <c:pt idx="2025">
                  <c:v>3.6600000000000042E-2</c:v>
                </c:pt>
                <c:pt idx="2026">
                  <c:v>3.7100000000000001E-2</c:v>
                </c:pt>
                <c:pt idx="2027">
                  <c:v>3.8199999999999998E-2</c:v>
                </c:pt>
                <c:pt idx="2028">
                  <c:v>3.9199999999999999E-2</c:v>
                </c:pt>
                <c:pt idx="2029">
                  <c:v>3.9699999999999999E-2</c:v>
                </c:pt>
                <c:pt idx="2030">
                  <c:v>4.0700000000000014E-2</c:v>
                </c:pt>
                <c:pt idx="2031">
                  <c:v>4.2000000000000023E-2</c:v>
                </c:pt>
                <c:pt idx="2032">
                  <c:v>4.2600000000000013E-2</c:v>
                </c:pt>
                <c:pt idx="2033">
                  <c:v>4.3400000000000001E-2</c:v>
                </c:pt>
                <c:pt idx="2034">
                  <c:v>4.4500000000000033E-2</c:v>
                </c:pt>
                <c:pt idx="2035">
                  <c:v>4.5800000000000014E-2</c:v>
                </c:pt>
                <c:pt idx="2036">
                  <c:v>4.7000000000000014E-2</c:v>
                </c:pt>
                <c:pt idx="2037">
                  <c:v>4.8300000000000003E-2</c:v>
                </c:pt>
                <c:pt idx="2038">
                  <c:v>4.9500000000000023E-2</c:v>
                </c:pt>
                <c:pt idx="2039">
                  <c:v>5.0800000000000012E-2</c:v>
                </c:pt>
                <c:pt idx="2040">
                  <c:v>5.2400000000000023E-2</c:v>
                </c:pt>
                <c:pt idx="2041">
                  <c:v>5.3900000000000003E-2</c:v>
                </c:pt>
                <c:pt idx="2042">
                  <c:v>5.5300000000000113E-2</c:v>
                </c:pt>
                <c:pt idx="2043">
                  <c:v>5.6599999999999998E-2</c:v>
                </c:pt>
                <c:pt idx="2044">
                  <c:v>5.8000000000000003E-2</c:v>
                </c:pt>
                <c:pt idx="2045">
                  <c:v>5.9300000000000193E-2</c:v>
                </c:pt>
                <c:pt idx="2046">
                  <c:v>6.1400000000000003E-2</c:v>
                </c:pt>
                <c:pt idx="2047">
                  <c:v>6.2800000000000022E-2</c:v>
                </c:pt>
                <c:pt idx="2048">
                  <c:v>6.5400000000000014E-2</c:v>
                </c:pt>
                <c:pt idx="2049">
                  <c:v>6.6600000000000006E-2</c:v>
                </c:pt>
                <c:pt idx="2050">
                  <c:v>6.9000000000000034E-2</c:v>
                </c:pt>
                <c:pt idx="2051">
                  <c:v>7.0999999999999994E-2</c:v>
                </c:pt>
                <c:pt idx="2052">
                  <c:v>7.2700000000000237E-2</c:v>
                </c:pt>
                <c:pt idx="2053">
                  <c:v>7.4700000000000252E-2</c:v>
                </c:pt>
                <c:pt idx="2054">
                  <c:v>7.6100000000000001E-2</c:v>
                </c:pt>
                <c:pt idx="2055">
                  <c:v>7.8700000000000034E-2</c:v>
                </c:pt>
                <c:pt idx="2056">
                  <c:v>8.1100000000000005E-2</c:v>
                </c:pt>
                <c:pt idx="2057">
                  <c:v>8.4200000000000025E-2</c:v>
                </c:pt>
                <c:pt idx="2058">
                  <c:v>8.6500000000000007E-2</c:v>
                </c:pt>
                <c:pt idx="2059">
                  <c:v>8.8500000000000412E-2</c:v>
                </c:pt>
                <c:pt idx="2060">
                  <c:v>9.2100000000000001E-2</c:v>
                </c:pt>
                <c:pt idx="2061">
                  <c:v>9.4200000000000006E-2</c:v>
                </c:pt>
                <c:pt idx="2062">
                  <c:v>9.8300000000000026E-2</c:v>
                </c:pt>
                <c:pt idx="2063">
                  <c:v>0.1004</c:v>
                </c:pt>
                <c:pt idx="2064">
                  <c:v>0.10440000000000002</c:v>
                </c:pt>
                <c:pt idx="2065">
                  <c:v>0.10879999999999999</c:v>
                </c:pt>
                <c:pt idx="2066">
                  <c:v>0.1133</c:v>
                </c:pt>
                <c:pt idx="2067">
                  <c:v>0.12010000000000012</c:v>
                </c:pt>
                <c:pt idx="2068">
                  <c:v>0.12590000000000001</c:v>
                </c:pt>
                <c:pt idx="2069">
                  <c:v>0.13350000000000001</c:v>
                </c:pt>
                <c:pt idx="2070">
                  <c:v>0.1411</c:v>
                </c:pt>
                <c:pt idx="2071">
                  <c:v>0.14900000000000024</c:v>
                </c:pt>
                <c:pt idx="2072">
                  <c:v>0.15490000000000068</c:v>
                </c:pt>
                <c:pt idx="2073">
                  <c:v>0.16270000000000001</c:v>
                </c:pt>
                <c:pt idx="2074">
                  <c:v>0.1716</c:v>
                </c:pt>
                <c:pt idx="2075">
                  <c:v>0.17720000000000041</c:v>
                </c:pt>
                <c:pt idx="2076">
                  <c:v>0.18480000000000021</c:v>
                </c:pt>
                <c:pt idx="2077">
                  <c:v>0.19259999999999999</c:v>
                </c:pt>
                <c:pt idx="2078">
                  <c:v>0.20419999999999999</c:v>
                </c:pt>
                <c:pt idx="2079">
                  <c:v>0.21430000000000021</c:v>
                </c:pt>
                <c:pt idx="2080">
                  <c:v>0.22789999999999999</c:v>
                </c:pt>
                <c:pt idx="2081">
                  <c:v>0.24500000000000041</c:v>
                </c:pt>
                <c:pt idx="2082">
                  <c:v>0.2661</c:v>
                </c:pt>
                <c:pt idx="2083">
                  <c:v>0.29020000000000001</c:v>
                </c:pt>
                <c:pt idx="2084">
                  <c:v>0.31960000000000038</c:v>
                </c:pt>
                <c:pt idx="2085">
                  <c:v>0.34880000000000094</c:v>
                </c:pt>
                <c:pt idx="2086">
                  <c:v>0.38000000000000106</c:v>
                </c:pt>
                <c:pt idx="2087">
                  <c:v>0.41800000000000032</c:v>
                </c:pt>
                <c:pt idx="2088">
                  <c:v>0.45129999999999998</c:v>
                </c:pt>
                <c:pt idx="2089">
                  <c:v>0.50319999999999998</c:v>
                </c:pt>
                <c:pt idx="2090">
                  <c:v>0.76359999999999995</c:v>
                </c:pt>
                <c:pt idx="2091">
                  <c:v>0.97700000000000065</c:v>
                </c:pt>
                <c:pt idx="2092">
                  <c:v>1.0270999999999957</c:v>
                </c:pt>
                <c:pt idx="2093">
                  <c:v>1.2729999999999957</c:v>
                </c:pt>
                <c:pt idx="2094">
                  <c:v>1.5603</c:v>
                </c:pt>
                <c:pt idx="2095">
                  <c:v>2.0301999999999998</c:v>
                </c:pt>
                <c:pt idx="2096">
                  <c:v>2.7288000000000001</c:v>
                </c:pt>
                <c:pt idx="2097">
                  <c:v>3.7742</c:v>
                </c:pt>
                <c:pt idx="2098">
                  <c:v>401.75880000000001</c:v>
                </c:pt>
                <c:pt idx="2099">
                  <c:v>463.15769999999998</c:v>
                </c:pt>
              </c:numCache>
            </c:numRef>
          </c:yVal>
          <c:smooth val="0"/>
        </c:ser>
        <c:ser>
          <c:idx val="1"/>
          <c:order val="6"/>
          <c:tx>
            <c:v>10</c:v>
          </c:tx>
          <c:marker>
            <c:symbol val="diamond"/>
            <c:size val="3"/>
          </c:marker>
          <c:xVal>
            <c:numRef>
              <c:f>B!$O$3:$O$2838</c:f>
              <c:numCache>
                <c:formatCode>General</c:formatCode>
                <c:ptCount val="2836"/>
                <c:pt idx="0">
                  <c:v>-0.86000000000000065</c:v>
                </c:pt>
                <c:pt idx="1">
                  <c:v>-0.85000000000000064</c:v>
                </c:pt>
                <c:pt idx="2">
                  <c:v>-0.84000000000000064</c:v>
                </c:pt>
                <c:pt idx="3">
                  <c:v>-0.83000000000000063</c:v>
                </c:pt>
                <c:pt idx="4">
                  <c:v>-0.82000000000000062</c:v>
                </c:pt>
                <c:pt idx="5">
                  <c:v>-0.81</c:v>
                </c:pt>
                <c:pt idx="6">
                  <c:v>-0.8</c:v>
                </c:pt>
                <c:pt idx="7">
                  <c:v>-0.79</c:v>
                </c:pt>
                <c:pt idx="8">
                  <c:v>-0.78</c:v>
                </c:pt>
                <c:pt idx="9">
                  <c:v>-0.77000000000000213</c:v>
                </c:pt>
                <c:pt idx="10">
                  <c:v>-0.76000000000000212</c:v>
                </c:pt>
                <c:pt idx="11">
                  <c:v>-0.750000000000002</c:v>
                </c:pt>
                <c:pt idx="12">
                  <c:v>-0.74000000000000188</c:v>
                </c:pt>
                <c:pt idx="13">
                  <c:v>-0.73000000000000065</c:v>
                </c:pt>
                <c:pt idx="14">
                  <c:v>-0.72000000000000064</c:v>
                </c:pt>
                <c:pt idx="15">
                  <c:v>-0.71000000000000063</c:v>
                </c:pt>
                <c:pt idx="16">
                  <c:v>-0.70000000000000062</c:v>
                </c:pt>
                <c:pt idx="17">
                  <c:v>-0.69000000000000061</c:v>
                </c:pt>
                <c:pt idx="18">
                  <c:v>-0.68</c:v>
                </c:pt>
                <c:pt idx="19">
                  <c:v>-0.67000000000000248</c:v>
                </c:pt>
                <c:pt idx="20">
                  <c:v>-0.66000000000000236</c:v>
                </c:pt>
                <c:pt idx="21">
                  <c:v>-0.65000000000000224</c:v>
                </c:pt>
                <c:pt idx="22">
                  <c:v>-0.64000000000000212</c:v>
                </c:pt>
                <c:pt idx="23">
                  <c:v>-0.63000000000000211</c:v>
                </c:pt>
                <c:pt idx="24">
                  <c:v>-0.62000000000000188</c:v>
                </c:pt>
                <c:pt idx="25">
                  <c:v>-0.61000000000000065</c:v>
                </c:pt>
                <c:pt idx="26">
                  <c:v>-0.60000000000000064</c:v>
                </c:pt>
                <c:pt idx="27">
                  <c:v>-0.59</c:v>
                </c:pt>
                <c:pt idx="28">
                  <c:v>-0.58000000000000007</c:v>
                </c:pt>
                <c:pt idx="29">
                  <c:v>-0.56999999999999995</c:v>
                </c:pt>
                <c:pt idx="30">
                  <c:v>-0.56000000000000005</c:v>
                </c:pt>
                <c:pt idx="31">
                  <c:v>-0.55000000000000004</c:v>
                </c:pt>
                <c:pt idx="32">
                  <c:v>-0.54</c:v>
                </c:pt>
                <c:pt idx="33">
                  <c:v>-0.53</c:v>
                </c:pt>
                <c:pt idx="34">
                  <c:v>-0.52</c:v>
                </c:pt>
                <c:pt idx="35">
                  <c:v>-0.51</c:v>
                </c:pt>
                <c:pt idx="36">
                  <c:v>-0.5</c:v>
                </c:pt>
                <c:pt idx="37">
                  <c:v>-0.49000000000000032</c:v>
                </c:pt>
                <c:pt idx="38">
                  <c:v>-0.48000000000000032</c:v>
                </c:pt>
                <c:pt idx="39">
                  <c:v>-0.47000000000000008</c:v>
                </c:pt>
                <c:pt idx="40">
                  <c:v>-0.46</c:v>
                </c:pt>
                <c:pt idx="41">
                  <c:v>-0.45</c:v>
                </c:pt>
                <c:pt idx="42">
                  <c:v>-0.44</c:v>
                </c:pt>
                <c:pt idx="43">
                  <c:v>-0.43000000000000038</c:v>
                </c:pt>
                <c:pt idx="44">
                  <c:v>-0.42000000000000032</c:v>
                </c:pt>
                <c:pt idx="45">
                  <c:v>-0.41000000000000031</c:v>
                </c:pt>
                <c:pt idx="46">
                  <c:v>-0.4</c:v>
                </c:pt>
                <c:pt idx="47">
                  <c:v>-0.39000000000000107</c:v>
                </c:pt>
                <c:pt idx="48">
                  <c:v>-0.38000000000000106</c:v>
                </c:pt>
                <c:pt idx="49">
                  <c:v>-0.37000000000000038</c:v>
                </c:pt>
                <c:pt idx="50">
                  <c:v>-0.36000000000000032</c:v>
                </c:pt>
                <c:pt idx="51">
                  <c:v>-0.35000000000000031</c:v>
                </c:pt>
                <c:pt idx="52">
                  <c:v>-0.34</c:v>
                </c:pt>
                <c:pt idx="53">
                  <c:v>-0.33000000000000124</c:v>
                </c:pt>
                <c:pt idx="54">
                  <c:v>-0.32000000000000106</c:v>
                </c:pt>
                <c:pt idx="55">
                  <c:v>-0.31000000000000094</c:v>
                </c:pt>
                <c:pt idx="56">
                  <c:v>-0.30000000000000032</c:v>
                </c:pt>
                <c:pt idx="57">
                  <c:v>-0.29000000000000031</c:v>
                </c:pt>
                <c:pt idx="58">
                  <c:v>-0.28000000000000008</c:v>
                </c:pt>
                <c:pt idx="59">
                  <c:v>-0.27</c:v>
                </c:pt>
                <c:pt idx="60">
                  <c:v>-0.26</c:v>
                </c:pt>
                <c:pt idx="61">
                  <c:v>-0.25</c:v>
                </c:pt>
                <c:pt idx="62">
                  <c:v>-0.24000000000000021</c:v>
                </c:pt>
                <c:pt idx="63">
                  <c:v>-0.23</c:v>
                </c:pt>
                <c:pt idx="64">
                  <c:v>-0.22</c:v>
                </c:pt>
                <c:pt idx="65">
                  <c:v>-0.21000000000000021</c:v>
                </c:pt>
                <c:pt idx="66">
                  <c:v>-0.2</c:v>
                </c:pt>
                <c:pt idx="67">
                  <c:v>-0.19</c:v>
                </c:pt>
                <c:pt idx="68">
                  <c:v>-0.18000000000000024</c:v>
                </c:pt>
                <c:pt idx="69">
                  <c:v>-0.17</c:v>
                </c:pt>
                <c:pt idx="70">
                  <c:v>-0.16</c:v>
                </c:pt>
                <c:pt idx="71">
                  <c:v>-0.15000000000000024</c:v>
                </c:pt>
                <c:pt idx="72">
                  <c:v>-0.14000000000000001</c:v>
                </c:pt>
                <c:pt idx="73">
                  <c:v>-0.13</c:v>
                </c:pt>
                <c:pt idx="74">
                  <c:v>-0.12000000000000002</c:v>
                </c:pt>
                <c:pt idx="75">
                  <c:v>-0.11</c:v>
                </c:pt>
                <c:pt idx="76">
                  <c:v>-0.1</c:v>
                </c:pt>
                <c:pt idx="77">
                  <c:v>-9.0000000000000024E-2</c:v>
                </c:pt>
                <c:pt idx="78">
                  <c:v>-8.0000000000000043E-2</c:v>
                </c:pt>
                <c:pt idx="79">
                  <c:v>-7.0000000000000021E-2</c:v>
                </c:pt>
                <c:pt idx="80">
                  <c:v>-6.0000000000000032E-2</c:v>
                </c:pt>
                <c:pt idx="81">
                  <c:v>-0.05</c:v>
                </c:pt>
                <c:pt idx="82">
                  <c:v>-4.0000000000000022E-2</c:v>
                </c:pt>
                <c:pt idx="83">
                  <c:v>-3.0000000000000002E-2</c:v>
                </c:pt>
                <c:pt idx="84">
                  <c:v>-2.0000000000000011E-2</c:v>
                </c:pt>
                <c:pt idx="85">
                  <c:v>-1.0000000000000005E-2</c:v>
                </c:pt>
                <c:pt idx="86">
                  <c:v>0</c:v>
                </c:pt>
                <c:pt idx="87">
                  <c:v>50.01</c:v>
                </c:pt>
                <c:pt idx="88">
                  <c:v>50.02</c:v>
                </c:pt>
                <c:pt idx="89">
                  <c:v>50.03</c:v>
                </c:pt>
                <c:pt idx="90">
                  <c:v>50.04</c:v>
                </c:pt>
                <c:pt idx="91">
                  <c:v>50.05</c:v>
                </c:pt>
                <c:pt idx="92">
                  <c:v>50.06</c:v>
                </c:pt>
                <c:pt idx="93">
                  <c:v>50.07</c:v>
                </c:pt>
                <c:pt idx="94">
                  <c:v>50.08</c:v>
                </c:pt>
                <c:pt idx="95">
                  <c:v>50.09</c:v>
                </c:pt>
                <c:pt idx="96">
                  <c:v>50.1</c:v>
                </c:pt>
                <c:pt idx="97">
                  <c:v>50.11</c:v>
                </c:pt>
                <c:pt idx="98">
                  <c:v>50.120000000000012</c:v>
                </c:pt>
                <c:pt idx="99">
                  <c:v>50.13</c:v>
                </c:pt>
                <c:pt idx="100">
                  <c:v>50.14</c:v>
                </c:pt>
                <c:pt idx="101">
                  <c:v>50.15</c:v>
                </c:pt>
                <c:pt idx="102">
                  <c:v>50.160000000000011</c:v>
                </c:pt>
                <c:pt idx="103">
                  <c:v>50.17</c:v>
                </c:pt>
                <c:pt idx="104">
                  <c:v>50.18</c:v>
                </c:pt>
                <c:pt idx="105">
                  <c:v>50.190000000000012</c:v>
                </c:pt>
                <c:pt idx="106">
                  <c:v>50.2</c:v>
                </c:pt>
                <c:pt idx="107">
                  <c:v>50.21</c:v>
                </c:pt>
                <c:pt idx="108">
                  <c:v>50.220000000000013</c:v>
                </c:pt>
                <c:pt idx="109">
                  <c:v>50.230000000000011</c:v>
                </c:pt>
                <c:pt idx="110">
                  <c:v>50.24</c:v>
                </c:pt>
                <c:pt idx="111">
                  <c:v>50.25</c:v>
                </c:pt>
                <c:pt idx="112">
                  <c:v>50.260000000000012</c:v>
                </c:pt>
                <c:pt idx="113">
                  <c:v>50.27</c:v>
                </c:pt>
                <c:pt idx="114">
                  <c:v>50.28</c:v>
                </c:pt>
                <c:pt idx="115">
                  <c:v>50.290000000000013</c:v>
                </c:pt>
                <c:pt idx="116">
                  <c:v>50.3</c:v>
                </c:pt>
                <c:pt idx="117">
                  <c:v>50.309999999999995</c:v>
                </c:pt>
                <c:pt idx="118">
                  <c:v>50.32</c:v>
                </c:pt>
                <c:pt idx="119">
                  <c:v>50.33</c:v>
                </c:pt>
                <c:pt idx="120">
                  <c:v>50.339999999999996</c:v>
                </c:pt>
                <c:pt idx="121">
                  <c:v>50.349999999999994</c:v>
                </c:pt>
                <c:pt idx="122">
                  <c:v>50.36</c:v>
                </c:pt>
                <c:pt idx="123">
                  <c:v>50.37</c:v>
                </c:pt>
                <c:pt idx="124">
                  <c:v>50.379999999999995</c:v>
                </c:pt>
                <c:pt idx="125">
                  <c:v>50.39</c:v>
                </c:pt>
                <c:pt idx="126">
                  <c:v>50.4</c:v>
                </c:pt>
                <c:pt idx="127">
                  <c:v>50.41</c:v>
                </c:pt>
                <c:pt idx="128">
                  <c:v>50.42</c:v>
                </c:pt>
                <c:pt idx="129">
                  <c:v>50.43</c:v>
                </c:pt>
                <c:pt idx="130">
                  <c:v>50.44</c:v>
                </c:pt>
                <c:pt idx="131">
                  <c:v>50.449999999999996</c:v>
                </c:pt>
                <c:pt idx="132">
                  <c:v>50.46</c:v>
                </c:pt>
                <c:pt idx="133">
                  <c:v>50.47</c:v>
                </c:pt>
                <c:pt idx="134">
                  <c:v>50.48</c:v>
                </c:pt>
                <c:pt idx="135">
                  <c:v>50.49</c:v>
                </c:pt>
                <c:pt idx="136">
                  <c:v>50.5</c:v>
                </c:pt>
                <c:pt idx="137">
                  <c:v>50.51</c:v>
                </c:pt>
                <c:pt idx="138">
                  <c:v>50.52</c:v>
                </c:pt>
                <c:pt idx="139">
                  <c:v>50.53</c:v>
                </c:pt>
                <c:pt idx="140">
                  <c:v>50.54</c:v>
                </c:pt>
                <c:pt idx="141">
                  <c:v>50.55</c:v>
                </c:pt>
                <c:pt idx="142">
                  <c:v>50.56</c:v>
                </c:pt>
                <c:pt idx="143">
                  <c:v>50.57</c:v>
                </c:pt>
                <c:pt idx="144">
                  <c:v>50.58</c:v>
                </c:pt>
                <c:pt idx="145">
                  <c:v>50.59</c:v>
                </c:pt>
                <c:pt idx="146">
                  <c:v>50.6</c:v>
                </c:pt>
                <c:pt idx="147">
                  <c:v>50.61</c:v>
                </c:pt>
                <c:pt idx="148">
                  <c:v>50.620000000000012</c:v>
                </c:pt>
                <c:pt idx="149">
                  <c:v>50.63</c:v>
                </c:pt>
                <c:pt idx="150">
                  <c:v>50.64</c:v>
                </c:pt>
                <c:pt idx="151">
                  <c:v>50.65</c:v>
                </c:pt>
                <c:pt idx="152">
                  <c:v>50.660000000000011</c:v>
                </c:pt>
                <c:pt idx="153">
                  <c:v>50.67</c:v>
                </c:pt>
                <c:pt idx="154">
                  <c:v>50.68</c:v>
                </c:pt>
                <c:pt idx="155">
                  <c:v>50.690000000000012</c:v>
                </c:pt>
                <c:pt idx="156">
                  <c:v>50.7</c:v>
                </c:pt>
                <c:pt idx="157">
                  <c:v>50.71</c:v>
                </c:pt>
                <c:pt idx="158">
                  <c:v>50.720000000000013</c:v>
                </c:pt>
                <c:pt idx="159">
                  <c:v>50.730000000000011</c:v>
                </c:pt>
                <c:pt idx="160">
                  <c:v>50.74</c:v>
                </c:pt>
                <c:pt idx="161">
                  <c:v>50.75</c:v>
                </c:pt>
                <c:pt idx="162">
                  <c:v>50.760000000000012</c:v>
                </c:pt>
                <c:pt idx="163">
                  <c:v>50.77</c:v>
                </c:pt>
                <c:pt idx="164">
                  <c:v>50.78</c:v>
                </c:pt>
                <c:pt idx="165">
                  <c:v>50.790000000000013</c:v>
                </c:pt>
                <c:pt idx="166">
                  <c:v>50.8</c:v>
                </c:pt>
                <c:pt idx="167">
                  <c:v>50.809999999999995</c:v>
                </c:pt>
                <c:pt idx="168">
                  <c:v>50.82</c:v>
                </c:pt>
                <c:pt idx="169">
                  <c:v>50.83</c:v>
                </c:pt>
                <c:pt idx="170">
                  <c:v>50.839999999999996</c:v>
                </c:pt>
                <c:pt idx="171">
                  <c:v>50.849999999999994</c:v>
                </c:pt>
                <c:pt idx="172">
                  <c:v>50.86</c:v>
                </c:pt>
                <c:pt idx="173">
                  <c:v>50.87</c:v>
                </c:pt>
                <c:pt idx="174">
                  <c:v>50.879999999999995</c:v>
                </c:pt>
                <c:pt idx="175">
                  <c:v>50.89</c:v>
                </c:pt>
                <c:pt idx="176">
                  <c:v>50.9</c:v>
                </c:pt>
                <c:pt idx="177">
                  <c:v>50.91</c:v>
                </c:pt>
                <c:pt idx="178">
                  <c:v>50.92</c:v>
                </c:pt>
                <c:pt idx="179">
                  <c:v>50.93</c:v>
                </c:pt>
                <c:pt idx="180">
                  <c:v>50.94</c:v>
                </c:pt>
                <c:pt idx="181">
                  <c:v>50.949999999999996</c:v>
                </c:pt>
                <c:pt idx="182">
                  <c:v>50.96</c:v>
                </c:pt>
                <c:pt idx="183">
                  <c:v>50.97</c:v>
                </c:pt>
                <c:pt idx="184">
                  <c:v>50.98</c:v>
                </c:pt>
                <c:pt idx="185">
                  <c:v>50.99</c:v>
                </c:pt>
                <c:pt idx="186">
                  <c:v>51</c:v>
                </c:pt>
                <c:pt idx="187">
                  <c:v>51.01</c:v>
                </c:pt>
                <c:pt idx="188">
                  <c:v>51.02</c:v>
                </c:pt>
                <c:pt idx="189">
                  <c:v>51.03</c:v>
                </c:pt>
                <c:pt idx="190">
                  <c:v>51.04</c:v>
                </c:pt>
                <c:pt idx="191">
                  <c:v>51.05</c:v>
                </c:pt>
                <c:pt idx="192">
                  <c:v>51.06</c:v>
                </c:pt>
                <c:pt idx="193">
                  <c:v>51.07</c:v>
                </c:pt>
                <c:pt idx="194">
                  <c:v>51.08</c:v>
                </c:pt>
                <c:pt idx="195">
                  <c:v>51.09</c:v>
                </c:pt>
                <c:pt idx="196">
                  <c:v>51.1</c:v>
                </c:pt>
                <c:pt idx="197">
                  <c:v>51.11</c:v>
                </c:pt>
                <c:pt idx="198">
                  <c:v>51.120000000000012</c:v>
                </c:pt>
                <c:pt idx="199">
                  <c:v>51.13</c:v>
                </c:pt>
                <c:pt idx="200">
                  <c:v>51.14</c:v>
                </c:pt>
                <c:pt idx="201">
                  <c:v>51.15</c:v>
                </c:pt>
                <c:pt idx="202">
                  <c:v>51.160000000000011</c:v>
                </c:pt>
                <c:pt idx="203">
                  <c:v>51.17</c:v>
                </c:pt>
                <c:pt idx="204">
                  <c:v>51.18</c:v>
                </c:pt>
                <c:pt idx="205">
                  <c:v>51.190000000000012</c:v>
                </c:pt>
                <c:pt idx="206">
                  <c:v>51.2</c:v>
                </c:pt>
                <c:pt idx="207">
                  <c:v>51.21</c:v>
                </c:pt>
                <c:pt idx="208">
                  <c:v>51.220000000000013</c:v>
                </c:pt>
                <c:pt idx="209">
                  <c:v>51.230000000000011</c:v>
                </c:pt>
                <c:pt idx="210">
                  <c:v>51.24</c:v>
                </c:pt>
                <c:pt idx="211">
                  <c:v>51.25</c:v>
                </c:pt>
                <c:pt idx="212">
                  <c:v>51.260000000000012</c:v>
                </c:pt>
                <c:pt idx="213">
                  <c:v>51.27</c:v>
                </c:pt>
                <c:pt idx="214">
                  <c:v>51.28</c:v>
                </c:pt>
                <c:pt idx="215">
                  <c:v>51.290000000000013</c:v>
                </c:pt>
                <c:pt idx="216">
                  <c:v>51.3</c:v>
                </c:pt>
                <c:pt idx="217">
                  <c:v>51.309999999999995</c:v>
                </c:pt>
                <c:pt idx="218">
                  <c:v>51.32</c:v>
                </c:pt>
                <c:pt idx="219">
                  <c:v>51.33</c:v>
                </c:pt>
                <c:pt idx="220">
                  <c:v>51.339999999999996</c:v>
                </c:pt>
                <c:pt idx="221">
                  <c:v>51.349999999999994</c:v>
                </c:pt>
                <c:pt idx="222">
                  <c:v>51.36</c:v>
                </c:pt>
                <c:pt idx="223">
                  <c:v>51.37</c:v>
                </c:pt>
                <c:pt idx="224">
                  <c:v>51.379999999999995</c:v>
                </c:pt>
                <c:pt idx="225">
                  <c:v>51.39</c:v>
                </c:pt>
                <c:pt idx="226">
                  <c:v>51.4</c:v>
                </c:pt>
                <c:pt idx="227">
                  <c:v>51.41</c:v>
                </c:pt>
                <c:pt idx="228">
                  <c:v>51.42</c:v>
                </c:pt>
                <c:pt idx="229">
                  <c:v>51.43</c:v>
                </c:pt>
                <c:pt idx="230">
                  <c:v>51.44</c:v>
                </c:pt>
                <c:pt idx="231">
                  <c:v>51.449999999999996</c:v>
                </c:pt>
                <c:pt idx="232">
                  <c:v>51.46</c:v>
                </c:pt>
                <c:pt idx="233">
                  <c:v>51.47</c:v>
                </c:pt>
                <c:pt idx="234">
                  <c:v>51.48</c:v>
                </c:pt>
                <c:pt idx="235">
                  <c:v>51.49</c:v>
                </c:pt>
                <c:pt idx="236">
                  <c:v>51.5</c:v>
                </c:pt>
                <c:pt idx="237">
                  <c:v>51.51</c:v>
                </c:pt>
                <c:pt idx="238">
                  <c:v>51.52</c:v>
                </c:pt>
                <c:pt idx="239">
                  <c:v>51.53</c:v>
                </c:pt>
                <c:pt idx="240">
                  <c:v>51.54</c:v>
                </c:pt>
                <c:pt idx="241">
                  <c:v>51.55</c:v>
                </c:pt>
                <c:pt idx="242">
                  <c:v>51.56</c:v>
                </c:pt>
                <c:pt idx="243">
                  <c:v>51.57</c:v>
                </c:pt>
                <c:pt idx="244">
                  <c:v>51.58</c:v>
                </c:pt>
                <c:pt idx="245">
                  <c:v>51.59</c:v>
                </c:pt>
                <c:pt idx="246">
                  <c:v>51.6</c:v>
                </c:pt>
                <c:pt idx="247">
                  <c:v>51.61</c:v>
                </c:pt>
                <c:pt idx="248">
                  <c:v>51.620000000000012</c:v>
                </c:pt>
                <c:pt idx="249">
                  <c:v>51.63</c:v>
                </c:pt>
                <c:pt idx="250">
                  <c:v>51.64</c:v>
                </c:pt>
                <c:pt idx="251">
                  <c:v>51.65</c:v>
                </c:pt>
                <c:pt idx="252">
                  <c:v>51.660000000000011</c:v>
                </c:pt>
                <c:pt idx="253">
                  <c:v>51.67</c:v>
                </c:pt>
                <c:pt idx="254">
                  <c:v>51.68</c:v>
                </c:pt>
                <c:pt idx="255">
                  <c:v>51.690000000000012</c:v>
                </c:pt>
                <c:pt idx="256">
                  <c:v>51.7</c:v>
                </c:pt>
                <c:pt idx="257">
                  <c:v>51.71</c:v>
                </c:pt>
                <c:pt idx="258">
                  <c:v>51.720000000000013</c:v>
                </c:pt>
                <c:pt idx="259">
                  <c:v>51.730000000000011</c:v>
                </c:pt>
                <c:pt idx="260">
                  <c:v>51.74</c:v>
                </c:pt>
                <c:pt idx="261">
                  <c:v>51.75</c:v>
                </c:pt>
                <c:pt idx="262">
                  <c:v>51.760000000000012</c:v>
                </c:pt>
                <c:pt idx="263">
                  <c:v>51.77</c:v>
                </c:pt>
                <c:pt idx="264">
                  <c:v>51.78</c:v>
                </c:pt>
                <c:pt idx="265">
                  <c:v>51.790000000000013</c:v>
                </c:pt>
                <c:pt idx="266">
                  <c:v>51.8</c:v>
                </c:pt>
                <c:pt idx="267">
                  <c:v>51.809999999999995</c:v>
                </c:pt>
                <c:pt idx="268">
                  <c:v>51.82</c:v>
                </c:pt>
                <c:pt idx="269">
                  <c:v>51.83</c:v>
                </c:pt>
                <c:pt idx="270">
                  <c:v>51.839999999999996</c:v>
                </c:pt>
                <c:pt idx="271">
                  <c:v>51.849999999999994</c:v>
                </c:pt>
                <c:pt idx="272">
                  <c:v>51.86</c:v>
                </c:pt>
                <c:pt idx="273">
                  <c:v>51.87</c:v>
                </c:pt>
                <c:pt idx="274">
                  <c:v>51.879999999999995</c:v>
                </c:pt>
                <c:pt idx="275">
                  <c:v>51.89</c:v>
                </c:pt>
                <c:pt idx="276">
                  <c:v>51.9</c:v>
                </c:pt>
                <c:pt idx="277">
                  <c:v>51.91</c:v>
                </c:pt>
                <c:pt idx="278">
                  <c:v>51.92</c:v>
                </c:pt>
                <c:pt idx="279">
                  <c:v>51.93</c:v>
                </c:pt>
                <c:pt idx="280">
                  <c:v>51.94</c:v>
                </c:pt>
                <c:pt idx="281">
                  <c:v>51.949999999999996</c:v>
                </c:pt>
                <c:pt idx="282">
                  <c:v>51.96</c:v>
                </c:pt>
                <c:pt idx="283">
                  <c:v>51.97</c:v>
                </c:pt>
                <c:pt idx="284">
                  <c:v>51.98</c:v>
                </c:pt>
                <c:pt idx="285">
                  <c:v>51.99</c:v>
                </c:pt>
                <c:pt idx="286">
                  <c:v>52</c:v>
                </c:pt>
                <c:pt idx="287">
                  <c:v>52.01</c:v>
                </c:pt>
                <c:pt idx="288">
                  <c:v>52.02</c:v>
                </c:pt>
                <c:pt idx="289">
                  <c:v>52.03</c:v>
                </c:pt>
                <c:pt idx="290">
                  <c:v>52.04</c:v>
                </c:pt>
                <c:pt idx="291">
                  <c:v>52.05</c:v>
                </c:pt>
                <c:pt idx="292">
                  <c:v>52.06</c:v>
                </c:pt>
                <c:pt idx="293">
                  <c:v>52.07</c:v>
                </c:pt>
                <c:pt idx="294">
                  <c:v>52.08</c:v>
                </c:pt>
                <c:pt idx="295">
                  <c:v>52.09</c:v>
                </c:pt>
                <c:pt idx="296">
                  <c:v>52.1</c:v>
                </c:pt>
                <c:pt idx="297">
                  <c:v>52.11</c:v>
                </c:pt>
                <c:pt idx="298">
                  <c:v>52.120000000000012</c:v>
                </c:pt>
                <c:pt idx="299">
                  <c:v>52.13</c:v>
                </c:pt>
                <c:pt idx="300">
                  <c:v>52.14</c:v>
                </c:pt>
                <c:pt idx="301">
                  <c:v>52.15</c:v>
                </c:pt>
                <c:pt idx="302">
                  <c:v>52.160000000000011</c:v>
                </c:pt>
                <c:pt idx="303">
                  <c:v>52.17</c:v>
                </c:pt>
                <c:pt idx="304">
                  <c:v>52.18</c:v>
                </c:pt>
                <c:pt idx="305">
                  <c:v>52.190000000000012</c:v>
                </c:pt>
                <c:pt idx="306">
                  <c:v>52.2</c:v>
                </c:pt>
                <c:pt idx="307">
                  <c:v>52.21</c:v>
                </c:pt>
                <c:pt idx="308">
                  <c:v>52.220000000000013</c:v>
                </c:pt>
                <c:pt idx="309">
                  <c:v>52.230000000000011</c:v>
                </c:pt>
                <c:pt idx="310">
                  <c:v>52.24</c:v>
                </c:pt>
                <c:pt idx="311">
                  <c:v>52.25</c:v>
                </c:pt>
                <c:pt idx="312">
                  <c:v>52.260000000000012</c:v>
                </c:pt>
                <c:pt idx="313">
                  <c:v>52.27</c:v>
                </c:pt>
                <c:pt idx="314">
                  <c:v>52.28</c:v>
                </c:pt>
                <c:pt idx="315">
                  <c:v>52.290000000000013</c:v>
                </c:pt>
                <c:pt idx="316">
                  <c:v>52.3</c:v>
                </c:pt>
                <c:pt idx="317">
                  <c:v>52.309999999999995</c:v>
                </c:pt>
                <c:pt idx="318">
                  <c:v>52.32</c:v>
                </c:pt>
                <c:pt idx="319">
                  <c:v>52.33</c:v>
                </c:pt>
                <c:pt idx="320">
                  <c:v>52.339999999999996</c:v>
                </c:pt>
                <c:pt idx="321">
                  <c:v>52.349999999999994</c:v>
                </c:pt>
                <c:pt idx="322">
                  <c:v>52.36</c:v>
                </c:pt>
                <c:pt idx="323">
                  <c:v>52.37</c:v>
                </c:pt>
                <c:pt idx="324">
                  <c:v>52.379999999999995</c:v>
                </c:pt>
                <c:pt idx="325">
                  <c:v>52.39</c:v>
                </c:pt>
                <c:pt idx="326">
                  <c:v>52.4</c:v>
                </c:pt>
                <c:pt idx="327">
                  <c:v>52.41</c:v>
                </c:pt>
                <c:pt idx="328">
                  <c:v>52.42</c:v>
                </c:pt>
                <c:pt idx="329">
                  <c:v>52.43</c:v>
                </c:pt>
                <c:pt idx="330">
                  <c:v>52.44</c:v>
                </c:pt>
                <c:pt idx="331">
                  <c:v>52.449999999999996</c:v>
                </c:pt>
                <c:pt idx="332">
                  <c:v>52.46</c:v>
                </c:pt>
                <c:pt idx="333">
                  <c:v>52.47</c:v>
                </c:pt>
                <c:pt idx="334">
                  <c:v>52.48</c:v>
                </c:pt>
                <c:pt idx="335">
                  <c:v>52.49</c:v>
                </c:pt>
                <c:pt idx="336">
                  <c:v>52.5</c:v>
                </c:pt>
                <c:pt idx="337">
                  <c:v>52.51</c:v>
                </c:pt>
                <c:pt idx="338">
                  <c:v>52.52</c:v>
                </c:pt>
                <c:pt idx="339">
                  <c:v>52.53</c:v>
                </c:pt>
                <c:pt idx="340">
                  <c:v>52.54</c:v>
                </c:pt>
                <c:pt idx="341">
                  <c:v>52.55</c:v>
                </c:pt>
                <c:pt idx="342">
                  <c:v>52.56</c:v>
                </c:pt>
                <c:pt idx="343">
                  <c:v>52.57</c:v>
                </c:pt>
                <c:pt idx="344">
                  <c:v>52.58</c:v>
                </c:pt>
                <c:pt idx="345">
                  <c:v>52.59</c:v>
                </c:pt>
                <c:pt idx="346">
                  <c:v>52.6</c:v>
                </c:pt>
                <c:pt idx="347">
                  <c:v>52.61</c:v>
                </c:pt>
                <c:pt idx="348">
                  <c:v>52.620000000000012</c:v>
                </c:pt>
                <c:pt idx="349">
                  <c:v>52.63</c:v>
                </c:pt>
                <c:pt idx="350">
                  <c:v>52.64</c:v>
                </c:pt>
                <c:pt idx="351">
                  <c:v>52.65</c:v>
                </c:pt>
                <c:pt idx="352">
                  <c:v>52.660000000000011</c:v>
                </c:pt>
                <c:pt idx="353">
                  <c:v>52.67</c:v>
                </c:pt>
                <c:pt idx="354">
                  <c:v>52.68</c:v>
                </c:pt>
                <c:pt idx="355">
                  <c:v>52.690000000000012</c:v>
                </c:pt>
                <c:pt idx="356">
                  <c:v>52.7</c:v>
                </c:pt>
                <c:pt idx="357">
                  <c:v>52.71</c:v>
                </c:pt>
                <c:pt idx="358">
                  <c:v>52.720000000000013</c:v>
                </c:pt>
                <c:pt idx="359">
                  <c:v>52.730000000000011</c:v>
                </c:pt>
                <c:pt idx="360">
                  <c:v>52.74</c:v>
                </c:pt>
                <c:pt idx="361">
                  <c:v>52.75</c:v>
                </c:pt>
                <c:pt idx="362">
                  <c:v>52.760000000000012</c:v>
                </c:pt>
                <c:pt idx="363">
                  <c:v>52.77</c:v>
                </c:pt>
                <c:pt idx="364">
                  <c:v>52.78</c:v>
                </c:pt>
                <c:pt idx="365">
                  <c:v>52.790000000000013</c:v>
                </c:pt>
                <c:pt idx="366">
                  <c:v>52.8</c:v>
                </c:pt>
                <c:pt idx="367">
                  <c:v>52.809999999999995</c:v>
                </c:pt>
                <c:pt idx="368">
                  <c:v>52.82</c:v>
                </c:pt>
                <c:pt idx="369">
                  <c:v>52.83</c:v>
                </c:pt>
                <c:pt idx="370">
                  <c:v>52.839999999999996</c:v>
                </c:pt>
                <c:pt idx="371">
                  <c:v>52.849999999999994</c:v>
                </c:pt>
                <c:pt idx="372">
                  <c:v>52.86</c:v>
                </c:pt>
                <c:pt idx="373">
                  <c:v>52.87</c:v>
                </c:pt>
                <c:pt idx="374">
                  <c:v>52.879999999999995</c:v>
                </c:pt>
                <c:pt idx="375">
                  <c:v>52.89</c:v>
                </c:pt>
                <c:pt idx="376">
                  <c:v>52.9</c:v>
                </c:pt>
                <c:pt idx="377">
                  <c:v>52.91</c:v>
                </c:pt>
                <c:pt idx="378">
                  <c:v>52.92</c:v>
                </c:pt>
                <c:pt idx="379">
                  <c:v>52.93</c:v>
                </c:pt>
                <c:pt idx="380">
                  <c:v>52.94</c:v>
                </c:pt>
                <c:pt idx="381">
                  <c:v>52.949999999999996</c:v>
                </c:pt>
                <c:pt idx="382">
                  <c:v>52.96</c:v>
                </c:pt>
                <c:pt idx="383">
                  <c:v>52.97</c:v>
                </c:pt>
                <c:pt idx="384">
                  <c:v>52.98</c:v>
                </c:pt>
                <c:pt idx="385">
                  <c:v>52.99</c:v>
                </c:pt>
                <c:pt idx="386">
                  <c:v>53</c:v>
                </c:pt>
                <c:pt idx="387">
                  <c:v>53.01</c:v>
                </c:pt>
                <c:pt idx="388">
                  <c:v>53.02</c:v>
                </c:pt>
                <c:pt idx="389">
                  <c:v>53.03</c:v>
                </c:pt>
                <c:pt idx="390">
                  <c:v>53.04</c:v>
                </c:pt>
                <c:pt idx="391">
                  <c:v>53.05</c:v>
                </c:pt>
                <c:pt idx="392">
                  <c:v>53.06</c:v>
                </c:pt>
                <c:pt idx="393">
                  <c:v>53.07</c:v>
                </c:pt>
                <c:pt idx="394">
                  <c:v>53.08</c:v>
                </c:pt>
                <c:pt idx="395">
                  <c:v>53.09</c:v>
                </c:pt>
                <c:pt idx="396">
                  <c:v>53.1</c:v>
                </c:pt>
                <c:pt idx="397">
                  <c:v>53.11</c:v>
                </c:pt>
                <c:pt idx="398">
                  <c:v>53.120000000000012</c:v>
                </c:pt>
                <c:pt idx="399">
                  <c:v>53.13</c:v>
                </c:pt>
                <c:pt idx="400">
                  <c:v>53.14</c:v>
                </c:pt>
                <c:pt idx="401">
                  <c:v>53.15</c:v>
                </c:pt>
                <c:pt idx="402">
                  <c:v>53.160000000000011</c:v>
                </c:pt>
                <c:pt idx="403">
                  <c:v>53.17</c:v>
                </c:pt>
                <c:pt idx="404">
                  <c:v>53.18</c:v>
                </c:pt>
                <c:pt idx="405">
                  <c:v>53.190000000000012</c:v>
                </c:pt>
                <c:pt idx="406">
                  <c:v>53.2</c:v>
                </c:pt>
                <c:pt idx="407">
                  <c:v>53.21</c:v>
                </c:pt>
                <c:pt idx="408">
                  <c:v>53.220000000000013</c:v>
                </c:pt>
                <c:pt idx="409">
                  <c:v>53.230000000000011</c:v>
                </c:pt>
                <c:pt idx="410">
                  <c:v>53.24</c:v>
                </c:pt>
                <c:pt idx="411">
                  <c:v>53.25</c:v>
                </c:pt>
                <c:pt idx="412">
                  <c:v>53.260000000000012</c:v>
                </c:pt>
                <c:pt idx="413">
                  <c:v>53.27</c:v>
                </c:pt>
                <c:pt idx="414">
                  <c:v>53.28</c:v>
                </c:pt>
                <c:pt idx="415">
                  <c:v>53.290000000000013</c:v>
                </c:pt>
                <c:pt idx="416">
                  <c:v>53.3</c:v>
                </c:pt>
                <c:pt idx="417">
                  <c:v>53.309999999999995</c:v>
                </c:pt>
                <c:pt idx="418">
                  <c:v>53.32</c:v>
                </c:pt>
                <c:pt idx="419">
                  <c:v>53.33</c:v>
                </c:pt>
                <c:pt idx="420">
                  <c:v>53.339999999999996</c:v>
                </c:pt>
                <c:pt idx="421">
                  <c:v>53.349999999999994</c:v>
                </c:pt>
                <c:pt idx="422">
                  <c:v>53.36</c:v>
                </c:pt>
                <c:pt idx="423">
                  <c:v>53.37</c:v>
                </c:pt>
                <c:pt idx="424">
                  <c:v>53.379999999999995</c:v>
                </c:pt>
                <c:pt idx="425">
                  <c:v>53.39</c:v>
                </c:pt>
                <c:pt idx="426">
                  <c:v>53.4</c:v>
                </c:pt>
                <c:pt idx="427">
                  <c:v>53.41</c:v>
                </c:pt>
                <c:pt idx="428">
                  <c:v>53.42</c:v>
                </c:pt>
                <c:pt idx="429">
                  <c:v>53.43</c:v>
                </c:pt>
                <c:pt idx="430">
                  <c:v>53.44</c:v>
                </c:pt>
                <c:pt idx="431">
                  <c:v>53.449999999999996</c:v>
                </c:pt>
                <c:pt idx="432">
                  <c:v>53.46</c:v>
                </c:pt>
                <c:pt idx="433">
                  <c:v>53.47</c:v>
                </c:pt>
                <c:pt idx="434">
                  <c:v>53.48</c:v>
                </c:pt>
                <c:pt idx="435">
                  <c:v>53.49</c:v>
                </c:pt>
                <c:pt idx="436">
                  <c:v>53.5</c:v>
                </c:pt>
                <c:pt idx="437">
                  <c:v>53.51</c:v>
                </c:pt>
                <c:pt idx="438">
                  <c:v>53.52</c:v>
                </c:pt>
                <c:pt idx="439">
                  <c:v>53.53</c:v>
                </c:pt>
                <c:pt idx="440">
                  <c:v>53.54</c:v>
                </c:pt>
                <c:pt idx="441">
                  <c:v>53.55</c:v>
                </c:pt>
                <c:pt idx="442">
                  <c:v>53.56</c:v>
                </c:pt>
                <c:pt idx="443">
                  <c:v>53.57</c:v>
                </c:pt>
                <c:pt idx="444">
                  <c:v>53.58</c:v>
                </c:pt>
                <c:pt idx="445">
                  <c:v>53.59</c:v>
                </c:pt>
                <c:pt idx="446">
                  <c:v>53.6</c:v>
                </c:pt>
                <c:pt idx="447">
                  <c:v>53.61</c:v>
                </c:pt>
                <c:pt idx="448">
                  <c:v>53.620000000000012</c:v>
                </c:pt>
                <c:pt idx="449">
                  <c:v>53.63</c:v>
                </c:pt>
                <c:pt idx="450">
                  <c:v>53.64</c:v>
                </c:pt>
                <c:pt idx="451">
                  <c:v>53.65</c:v>
                </c:pt>
                <c:pt idx="452">
                  <c:v>53.660000000000011</c:v>
                </c:pt>
                <c:pt idx="453">
                  <c:v>53.67</c:v>
                </c:pt>
                <c:pt idx="454">
                  <c:v>53.68</c:v>
                </c:pt>
                <c:pt idx="455">
                  <c:v>53.690000000000012</c:v>
                </c:pt>
                <c:pt idx="456">
                  <c:v>53.7</c:v>
                </c:pt>
                <c:pt idx="457">
                  <c:v>53.71</c:v>
                </c:pt>
                <c:pt idx="458">
                  <c:v>53.720000000000013</c:v>
                </c:pt>
                <c:pt idx="459">
                  <c:v>53.730000000000011</c:v>
                </c:pt>
                <c:pt idx="460">
                  <c:v>53.74</c:v>
                </c:pt>
                <c:pt idx="461">
                  <c:v>53.75</c:v>
                </c:pt>
                <c:pt idx="462">
                  <c:v>53.760000000000012</c:v>
                </c:pt>
                <c:pt idx="463">
                  <c:v>53.77</c:v>
                </c:pt>
                <c:pt idx="464">
                  <c:v>53.78</c:v>
                </c:pt>
                <c:pt idx="465">
                  <c:v>53.790000000000013</c:v>
                </c:pt>
                <c:pt idx="466">
                  <c:v>53.8</c:v>
                </c:pt>
                <c:pt idx="467">
                  <c:v>53.809999999999995</c:v>
                </c:pt>
                <c:pt idx="468">
                  <c:v>53.82</c:v>
                </c:pt>
                <c:pt idx="469">
                  <c:v>53.83</c:v>
                </c:pt>
                <c:pt idx="470">
                  <c:v>53.839999999999996</c:v>
                </c:pt>
                <c:pt idx="471">
                  <c:v>53.849999999999994</c:v>
                </c:pt>
                <c:pt idx="472">
                  <c:v>53.86</c:v>
                </c:pt>
                <c:pt idx="473">
                  <c:v>53.87</c:v>
                </c:pt>
                <c:pt idx="474">
                  <c:v>53.879999999999995</c:v>
                </c:pt>
                <c:pt idx="475">
                  <c:v>53.89</c:v>
                </c:pt>
                <c:pt idx="476">
                  <c:v>53.9</c:v>
                </c:pt>
                <c:pt idx="477">
                  <c:v>53.91</c:v>
                </c:pt>
                <c:pt idx="478">
                  <c:v>53.92</c:v>
                </c:pt>
                <c:pt idx="479">
                  <c:v>53.93</c:v>
                </c:pt>
                <c:pt idx="480">
                  <c:v>53.94</c:v>
                </c:pt>
                <c:pt idx="481">
                  <c:v>53.949999999999996</c:v>
                </c:pt>
                <c:pt idx="482">
                  <c:v>53.96</c:v>
                </c:pt>
                <c:pt idx="483">
                  <c:v>53.97</c:v>
                </c:pt>
                <c:pt idx="484">
                  <c:v>53.98</c:v>
                </c:pt>
                <c:pt idx="485">
                  <c:v>53.99</c:v>
                </c:pt>
                <c:pt idx="486">
                  <c:v>54</c:v>
                </c:pt>
                <c:pt idx="487">
                  <c:v>54.01</c:v>
                </c:pt>
                <c:pt idx="488">
                  <c:v>54.02</c:v>
                </c:pt>
                <c:pt idx="489">
                  <c:v>54.03</c:v>
                </c:pt>
                <c:pt idx="490">
                  <c:v>54.04</c:v>
                </c:pt>
                <c:pt idx="491">
                  <c:v>54.05</c:v>
                </c:pt>
                <c:pt idx="492">
                  <c:v>54.06</c:v>
                </c:pt>
                <c:pt idx="493">
                  <c:v>54.07</c:v>
                </c:pt>
                <c:pt idx="494">
                  <c:v>54.08</c:v>
                </c:pt>
                <c:pt idx="495">
                  <c:v>54.09</c:v>
                </c:pt>
                <c:pt idx="496">
                  <c:v>54.1</c:v>
                </c:pt>
                <c:pt idx="497">
                  <c:v>54.11</c:v>
                </c:pt>
                <c:pt idx="498">
                  <c:v>54.120000000000012</c:v>
                </c:pt>
                <c:pt idx="499">
                  <c:v>54.13</c:v>
                </c:pt>
                <c:pt idx="500">
                  <c:v>54.14</c:v>
                </c:pt>
                <c:pt idx="501">
                  <c:v>54.15</c:v>
                </c:pt>
                <c:pt idx="502">
                  <c:v>54.160000000000011</c:v>
                </c:pt>
                <c:pt idx="503">
                  <c:v>54.17</c:v>
                </c:pt>
                <c:pt idx="504">
                  <c:v>54.18</c:v>
                </c:pt>
                <c:pt idx="505">
                  <c:v>54.190000000000012</c:v>
                </c:pt>
                <c:pt idx="506">
                  <c:v>54.2</c:v>
                </c:pt>
                <c:pt idx="507">
                  <c:v>54.21</c:v>
                </c:pt>
                <c:pt idx="508">
                  <c:v>54.220000000000013</c:v>
                </c:pt>
                <c:pt idx="509">
                  <c:v>54.230000000000011</c:v>
                </c:pt>
                <c:pt idx="510">
                  <c:v>54.24</c:v>
                </c:pt>
                <c:pt idx="511">
                  <c:v>54.25</c:v>
                </c:pt>
                <c:pt idx="512">
                  <c:v>54.260000000000012</c:v>
                </c:pt>
                <c:pt idx="513">
                  <c:v>54.27</c:v>
                </c:pt>
                <c:pt idx="514">
                  <c:v>54.28</c:v>
                </c:pt>
                <c:pt idx="515">
                  <c:v>54.290000000000013</c:v>
                </c:pt>
                <c:pt idx="516">
                  <c:v>54.3</c:v>
                </c:pt>
                <c:pt idx="517">
                  <c:v>54.309999999999995</c:v>
                </c:pt>
                <c:pt idx="518">
                  <c:v>54.32</c:v>
                </c:pt>
                <c:pt idx="519">
                  <c:v>54.33</c:v>
                </c:pt>
                <c:pt idx="520">
                  <c:v>54.339999999999996</c:v>
                </c:pt>
                <c:pt idx="521">
                  <c:v>54.349999999999994</c:v>
                </c:pt>
                <c:pt idx="522">
                  <c:v>54.36</c:v>
                </c:pt>
                <c:pt idx="523">
                  <c:v>54.37</c:v>
                </c:pt>
                <c:pt idx="524">
                  <c:v>54.379999999999995</c:v>
                </c:pt>
                <c:pt idx="525">
                  <c:v>54.39</c:v>
                </c:pt>
                <c:pt idx="526">
                  <c:v>54.4</c:v>
                </c:pt>
                <c:pt idx="527">
                  <c:v>54.41</c:v>
                </c:pt>
                <c:pt idx="528">
                  <c:v>54.42</c:v>
                </c:pt>
                <c:pt idx="529">
                  <c:v>54.43</c:v>
                </c:pt>
                <c:pt idx="530">
                  <c:v>54.44</c:v>
                </c:pt>
                <c:pt idx="531">
                  <c:v>54.449999999999996</c:v>
                </c:pt>
                <c:pt idx="532">
                  <c:v>54.46</c:v>
                </c:pt>
                <c:pt idx="533">
                  <c:v>54.47</c:v>
                </c:pt>
                <c:pt idx="534">
                  <c:v>54.48</c:v>
                </c:pt>
                <c:pt idx="535">
                  <c:v>54.49</c:v>
                </c:pt>
                <c:pt idx="536">
                  <c:v>54.5</c:v>
                </c:pt>
                <c:pt idx="537">
                  <c:v>54.51</c:v>
                </c:pt>
                <c:pt idx="538">
                  <c:v>54.52</c:v>
                </c:pt>
                <c:pt idx="539">
                  <c:v>54.53</c:v>
                </c:pt>
                <c:pt idx="540">
                  <c:v>54.54</c:v>
                </c:pt>
                <c:pt idx="541">
                  <c:v>54.55</c:v>
                </c:pt>
                <c:pt idx="542">
                  <c:v>54.56</c:v>
                </c:pt>
                <c:pt idx="543">
                  <c:v>54.57</c:v>
                </c:pt>
                <c:pt idx="544">
                  <c:v>54.58</c:v>
                </c:pt>
                <c:pt idx="545">
                  <c:v>54.59</c:v>
                </c:pt>
                <c:pt idx="546">
                  <c:v>54.6</c:v>
                </c:pt>
                <c:pt idx="547">
                  <c:v>54.61</c:v>
                </c:pt>
                <c:pt idx="548">
                  <c:v>54.620000000000012</c:v>
                </c:pt>
                <c:pt idx="549">
                  <c:v>54.63</c:v>
                </c:pt>
                <c:pt idx="550">
                  <c:v>54.64</c:v>
                </c:pt>
                <c:pt idx="551">
                  <c:v>54.65</c:v>
                </c:pt>
                <c:pt idx="552">
                  <c:v>54.660000000000011</c:v>
                </c:pt>
                <c:pt idx="553">
                  <c:v>54.67</c:v>
                </c:pt>
                <c:pt idx="554">
                  <c:v>54.68</c:v>
                </c:pt>
                <c:pt idx="555">
                  <c:v>54.690000000000012</c:v>
                </c:pt>
                <c:pt idx="556">
                  <c:v>54.7</c:v>
                </c:pt>
                <c:pt idx="557">
                  <c:v>54.71</c:v>
                </c:pt>
                <c:pt idx="558">
                  <c:v>54.720000000000013</c:v>
                </c:pt>
                <c:pt idx="559">
                  <c:v>54.730000000000011</c:v>
                </c:pt>
                <c:pt idx="560">
                  <c:v>54.74</c:v>
                </c:pt>
                <c:pt idx="561">
                  <c:v>54.75</c:v>
                </c:pt>
                <c:pt idx="562">
                  <c:v>54.760000000000012</c:v>
                </c:pt>
                <c:pt idx="563">
                  <c:v>54.77</c:v>
                </c:pt>
                <c:pt idx="564">
                  <c:v>54.78</c:v>
                </c:pt>
                <c:pt idx="565">
                  <c:v>54.790000000000013</c:v>
                </c:pt>
                <c:pt idx="566">
                  <c:v>54.8</c:v>
                </c:pt>
                <c:pt idx="567">
                  <c:v>54.809999999999995</c:v>
                </c:pt>
                <c:pt idx="568">
                  <c:v>54.82</c:v>
                </c:pt>
                <c:pt idx="569">
                  <c:v>54.83</c:v>
                </c:pt>
                <c:pt idx="570">
                  <c:v>54.839999999999996</c:v>
                </c:pt>
                <c:pt idx="571">
                  <c:v>54.849999999999994</c:v>
                </c:pt>
                <c:pt idx="572">
                  <c:v>54.86</c:v>
                </c:pt>
                <c:pt idx="573">
                  <c:v>54.87</c:v>
                </c:pt>
                <c:pt idx="574">
                  <c:v>54.879999999999995</c:v>
                </c:pt>
                <c:pt idx="575">
                  <c:v>54.89</c:v>
                </c:pt>
                <c:pt idx="576">
                  <c:v>54.9</c:v>
                </c:pt>
                <c:pt idx="577">
                  <c:v>54.91</c:v>
                </c:pt>
                <c:pt idx="578">
                  <c:v>54.92</c:v>
                </c:pt>
                <c:pt idx="579">
                  <c:v>54.93</c:v>
                </c:pt>
                <c:pt idx="580">
                  <c:v>54.94</c:v>
                </c:pt>
                <c:pt idx="581">
                  <c:v>54.949999999999996</c:v>
                </c:pt>
                <c:pt idx="582">
                  <c:v>54.96</c:v>
                </c:pt>
                <c:pt idx="583">
                  <c:v>54.97</c:v>
                </c:pt>
                <c:pt idx="584">
                  <c:v>54.98</c:v>
                </c:pt>
                <c:pt idx="585">
                  <c:v>54.99</c:v>
                </c:pt>
                <c:pt idx="586">
                  <c:v>55</c:v>
                </c:pt>
                <c:pt idx="587">
                  <c:v>55.01</c:v>
                </c:pt>
                <c:pt idx="588">
                  <c:v>55.02</c:v>
                </c:pt>
                <c:pt idx="589">
                  <c:v>55.03</c:v>
                </c:pt>
                <c:pt idx="590">
                  <c:v>55.04</c:v>
                </c:pt>
                <c:pt idx="591">
                  <c:v>55.05</c:v>
                </c:pt>
                <c:pt idx="592">
                  <c:v>55.06</c:v>
                </c:pt>
                <c:pt idx="593">
                  <c:v>55.07</c:v>
                </c:pt>
                <c:pt idx="594">
                  <c:v>55.08</c:v>
                </c:pt>
                <c:pt idx="595">
                  <c:v>55.09</c:v>
                </c:pt>
                <c:pt idx="596">
                  <c:v>55.1</c:v>
                </c:pt>
                <c:pt idx="597">
                  <c:v>55.11</c:v>
                </c:pt>
                <c:pt idx="598">
                  <c:v>55.120000000000012</c:v>
                </c:pt>
                <c:pt idx="599">
                  <c:v>55.13</c:v>
                </c:pt>
                <c:pt idx="600">
                  <c:v>55.14</c:v>
                </c:pt>
                <c:pt idx="601">
                  <c:v>55.15</c:v>
                </c:pt>
                <c:pt idx="602">
                  <c:v>55.160000000000011</c:v>
                </c:pt>
                <c:pt idx="603">
                  <c:v>55.17</c:v>
                </c:pt>
                <c:pt idx="604">
                  <c:v>55.18</c:v>
                </c:pt>
                <c:pt idx="605">
                  <c:v>55.190000000000012</c:v>
                </c:pt>
                <c:pt idx="606">
                  <c:v>55.2</c:v>
                </c:pt>
                <c:pt idx="607">
                  <c:v>55.21</c:v>
                </c:pt>
                <c:pt idx="608">
                  <c:v>55.220000000000013</c:v>
                </c:pt>
                <c:pt idx="609">
                  <c:v>55.230000000000011</c:v>
                </c:pt>
                <c:pt idx="610">
                  <c:v>55.24</c:v>
                </c:pt>
                <c:pt idx="611">
                  <c:v>55.25</c:v>
                </c:pt>
                <c:pt idx="612">
                  <c:v>55.260000000000012</c:v>
                </c:pt>
                <c:pt idx="613">
                  <c:v>55.27</c:v>
                </c:pt>
                <c:pt idx="614">
                  <c:v>55.28</c:v>
                </c:pt>
                <c:pt idx="615">
                  <c:v>55.290000000000013</c:v>
                </c:pt>
                <c:pt idx="616">
                  <c:v>55.3</c:v>
                </c:pt>
                <c:pt idx="617">
                  <c:v>55.309999999999995</c:v>
                </c:pt>
                <c:pt idx="618">
                  <c:v>55.32</c:v>
                </c:pt>
                <c:pt idx="619">
                  <c:v>55.33</c:v>
                </c:pt>
                <c:pt idx="620">
                  <c:v>55.339999999999996</c:v>
                </c:pt>
                <c:pt idx="621">
                  <c:v>55.349999999999994</c:v>
                </c:pt>
                <c:pt idx="622">
                  <c:v>55.36</c:v>
                </c:pt>
                <c:pt idx="623">
                  <c:v>55.37</c:v>
                </c:pt>
                <c:pt idx="624">
                  <c:v>55.379999999999995</c:v>
                </c:pt>
                <c:pt idx="625">
                  <c:v>55.39</c:v>
                </c:pt>
                <c:pt idx="626">
                  <c:v>55.4</c:v>
                </c:pt>
                <c:pt idx="627">
                  <c:v>55.41</c:v>
                </c:pt>
                <c:pt idx="628">
                  <c:v>55.42</c:v>
                </c:pt>
                <c:pt idx="629">
                  <c:v>55.43</c:v>
                </c:pt>
                <c:pt idx="630">
                  <c:v>55.44</c:v>
                </c:pt>
                <c:pt idx="631">
                  <c:v>55.449999999999996</c:v>
                </c:pt>
                <c:pt idx="632">
                  <c:v>55.46</c:v>
                </c:pt>
                <c:pt idx="633">
                  <c:v>55.47</c:v>
                </c:pt>
                <c:pt idx="634">
                  <c:v>55.48</c:v>
                </c:pt>
                <c:pt idx="635">
                  <c:v>55.49</c:v>
                </c:pt>
                <c:pt idx="636">
                  <c:v>55.5</c:v>
                </c:pt>
                <c:pt idx="637">
                  <c:v>55.51</c:v>
                </c:pt>
                <c:pt idx="638">
                  <c:v>55.52</c:v>
                </c:pt>
                <c:pt idx="639">
                  <c:v>55.53</c:v>
                </c:pt>
                <c:pt idx="640">
                  <c:v>55.54</c:v>
                </c:pt>
                <c:pt idx="641">
                  <c:v>55.55</c:v>
                </c:pt>
                <c:pt idx="642">
                  <c:v>55.56</c:v>
                </c:pt>
                <c:pt idx="643">
                  <c:v>55.57</c:v>
                </c:pt>
                <c:pt idx="644">
                  <c:v>55.58</c:v>
                </c:pt>
                <c:pt idx="645">
                  <c:v>55.59</c:v>
                </c:pt>
                <c:pt idx="646">
                  <c:v>55.6</c:v>
                </c:pt>
                <c:pt idx="647">
                  <c:v>55.61</c:v>
                </c:pt>
                <c:pt idx="648">
                  <c:v>55.620000000000012</c:v>
                </c:pt>
                <c:pt idx="649">
                  <c:v>55.63</c:v>
                </c:pt>
                <c:pt idx="650">
                  <c:v>55.64</c:v>
                </c:pt>
                <c:pt idx="651">
                  <c:v>55.65</c:v>
                </c:pt>
                <c:pt idx="652">
                  <c:v>55.660000000000011</c:v>
                </c:pt>
                <c:pt idx="653">
                  <c:v>55.67</c:v>
                </c:pt>
                <c:pt idx="654">
                  <c:v>55.68</c:v>
                </c:pt>
                <c:pt idx="655">
                  <c:v>55.690000000000012</c:v>
                </c:pt>
                <c:pt idx="656">
                  <c:v>55.7</c:v>
                </c:pt>
                <c:pt idx="657">
                  <c:v>55.71</c:v>
                </c:pt>
                <c:pt idx="658">
                  <c:v>55.720000000000013</c:v>
                </c:pt>
                <c:pt idx="659">
                  <c:v>55.730000000000011</c:v>
                </c:pt>
                <c:pt idx="660">
                  <c:v>55.74</c:v>
                </c:pt>
                <c:pt idx="661">
                  <c:v>55.75</c:v>
                </c:pt>
                <c:pt idx="662">
                  <c:v>55.760000000000012</c:v>
                </c:pt>
                <c:pt idx="663">
                  <c:v>55.77</c:v>
                </c:pt>
                <c:pt idx="664">
                  <c:v>55.78</c:v>
                </c:pt>
                <c:pt idx="665">
                  <c:v>55.790000000000013</c:v>
                </c:pt>
                <c:pt idx="666">
                  <c:v>55.8</c:v>
                </c:pt>
                <c:pt idx="667">
                  <c:v>55.809999999999995</c:v>
                </c:pt>
                <c:pt idx="668">
                  <c:v>55.82</c:v>
                </c:pt>
                <c:pt idx="669">
                  <c:v>55.83</c:v>
                </c:pt>
                <c:pt idx="670">
                  <c:v>55.839999999999996</c:v>
                </c:pt>
                <c:pt idx="671">
                  <c:v>55.849999999999994</c:v>
                </c:pt>
                <c:pt idx="672">
                  <c:v>55.86</c:v>
                </c:pt>
                <c:pt idx="673">
                  <c:v>55.87</c:v>
                </c:pt>
                <c:pt idx="674">
                  <c:v>55.879999999999995</c:v>
                </c:pt>
                <c:pt idx="675">
                  <c:v>55.89</c:v>
                </c:pt>
                <c:pt idx="676">
                  <c:v>55.9</c:v>
                </c:pt>
                <c:pt idx="677">
                  <c:v>55.91</c:v>
                </c:pt>
                <c:pt idx="678">
                  <c:v>55.92</c:v>
                </c:pt>
                <c:pt idx="679">
                  <c:v>55.93</c:v>
                </c:pt>
                <c:pt idx="680">
                  <c:v>55.94</c:v>
                </c:pt>
                <c:pt idx="681">
                  <c:v>55.949999999999996</c:v>
                </c:pt>
                <c:pt idx="682">
                  <c:v>55.96</c:v>
                </c:pt>
                <c:pt idx="683">
                  <c:v>55.97</c:v>
                </c:pt>
                <c:pt idx="684">
                  <c:v>55.98</c:v>
                </c:pt>
                <c:pt idx="685">
                  <c:v>55.99</c:v>
                </c:pt>
                <c:pt idx="686">
                  <c:v>56</c:v>
                </c:pt>
                <c:pt idx="687">
                  <c:v>56.01</c:v>
                </c:pt>
                <c:pt idx="688">
                  <c:v>56.02</c:v>
                </c:pt>
                <c:pt idx="689">
                  <c:v>56.03</c:v>
                </c:pt>
                <c:pt idx="690">
                  <c:v>56.04</c:v>
                </c:pt>
                <c:pt idx="691">
                  <c:v>56.05</c:v>
                </c:pt>
                <c:pt idx="692">
                  <c:v>56.06</c:v>
                </c:pt>
                <c:pt idx="693">
                  <c:v>56.07</c:v>
                </c:pt>
                <c:pt idx="694">
                  <c:v>56.08</c:v>
                </c:pt>
                <c:pt idx="695">
                  <c:v>56.09</c:v>
                </c:pt>
                <c:pt idx="696">
                  <c:v>56.1</c:v>
                </c:pt>
                <c:pt idx="697">
                  <c:v>56.11</c:v>
                </c:pt>
                <c:pt idx="698">
                  <c:v>56.120000000000012</c:v>
                </c:pt>
                <c:pt idx="699">
                  <c:v>56.13</c:v>
                </c:pt>
                <c:pt idx="700">
                  <c:v>56.14</c:v>
                </c:pt>
                <c:pt idx="701">
                  <c:v>56.15</c:v>
                </c:pt>
                <c:pt idx="702">
                  <c:v>56.160000000000011</c:v>
                </c:pt>
                <c:pt idx="703">
                  <c:v>56.17</c:v>
                </c:pt>
                <c:pt idx="704">
                  <c:v>56.18</c:v>
                </c:pt>
                <c:pt idx="705">
                  <c:v>56.190000000000012</c:v>
                </c:pt>
                <c:pt idx="706">
                  <c:v>56.2</c:v>
                </c:pt>
                <c:pt idx="707">
                  <c:v>56.21</c:v>
                </c:pt>
                <c:pt idx="708">
                  <c:v>56.220000000000013</c:v>
                </c:pt>
                <c:pt idx="709">
                  <c:v>56.230000000000011</c:v>
                </c:pt>
                <c:pt idx="710">
                  <c:v>56.24</c:v>
                </c:pt>
                <c:pt idx="711">
                  <c:v>56.25</c:v>
                </c:pt>
                <c:pt idx="712">
                  <c:v>56.260000000000012</c:v>
                </c:pt>
                <c:pt idx="713">
                  <c:v>56.27</c:v>
                </c:pt>
                <c:pt idx="714">
                  <c:v>56.28</c:v>
                </c:pt>
                <c:pt idx="715">
                  <c:v>56.290000000000013</c:v>
                </c:pt>
                <c:pt idx="716">
                  <c:v>56.3</c:v>
                </c:pt>
                <c:pt idx="717">
                  <c:v>56.309999999999995</c:v>
                </c:pt>
                <c:pt idx="718">
                  <c:v>56.32</c:v>
                </c:pt>
                <c:pt idx="719">
                  <c:v>56.33</c:v>
                </c:pt>
                <c:pt idx="720">
                  <c:v>56.339999999999996</c:v>
                </c:pt>
                <c:pt idx="721">
                  <c:v>56.349999999999994</c:v>
                </c:pt>
                <c:pt idx="722">
                  <c:v>56.36</c:v>
                </c:pt>
                <c:pt idx="723">
                  <c:v>56.37</c:v>
                </c:pt>
                <c:pt idx="724">
                  <c:v>56.379999999999995</c:v>
                </c:pt>
                <c:pt idx="725">
                  <c:v>56.39</c:v>
                </c:pt>
                <c:pt idx="726">
                  <c:v>56.4</c:v>
                </c:pt>
                <c:pt idx="727">
                  <c:v>56.41</c:v>
                </c:pt>
                <c:pt idx="728">
                  <c:v>56.42</c:v>
                </c:pt>
                <c:pt idx="729">
                  <c:v>56.43</c:v>
                </c:pt>
                <c:pt idx="730">
                  <c:v>56.44</c:v>
                </c:pt>
                <c:pt idx="731">
                  <c:v>56.449999999999996</c:v>
                </c:pt>
                <c:pt idx="732">
                  <c:v>56.46</c:v>
                </c:pt>
                <c:pt idx="733">
                  <c:v>56.47</c:v>
                </c:pt>
                <c:pt idx="734">
                  <c:v>56.48</c:v>
                </c:pt>
                <c:pt idx="735">
                  <c:v>56.49</c:v>
                </c:pt>
                <c:pt idx="736">
                  <c:v>56.5</c:v>
                </c:pt>
                <c:pt idx="737">
                  <c:v>56.51</c:v>
                </c:pt>
                <c:pt idx="738">
                  <c:v>56.52</c:v>
                </c:pt>
                <c:pt idx="739">
                  <c:v>56.53</c:v>
                </c:pt>
                <c:pt idx="740">
                  <c:v>56.54</c:v>
                </c:pt>
                <c:pt idx="741">
                  <c:v>56.55</c:v>
                </c:pt>
                <c:pt idx="742">
                  <c:v>56.56</c:v>
                </c:pt>
                <c:pt idx="743">
                  <c:v>56.57</c:v>
                </c:pt>
                <c:pt idx="744">
                  <c:v>56.58</c:v>
                </c:pt>
                <c:pt idx="745">
                  <c:v>56.59</c:v>
                </c:pt>
                <c:pt idx="746">
                  <c:v>56.6</c:v>
                </c:pt>
                <c:pt idx="747">
                  <c:v>56.61</c:v>
                </c:pt>
                <c:pt idx="748">
                  <c:v>56.620000000000012</c:v>
                </c:pt>
                <c:pt idx="749">
                  <c:v>56.63</c:v>
                </c:pt>
                <c:pt idx="750">
                  <c:v>56.64</c:v>
                </c:pt>
                <c:pt idx="751">
                  <c:v>56.65</c:v>
                </c:pt>
                <c:pt idx="752">
                  <c:v>56.660000000000011</c:v>
                </c:pt>
                <c:pt idx="753">
                  <c:v>56.67</c:v>
                </c:pt>
                <c:pt idx="754">
                  <c:v>56.68</c:v>
                </c:pt>
                <c:pt idx="755">
                  <c:v>56.690000000000012</c:v>
                </c:pt>
                <c:pt idx="756">
                  <c:v>56.7</c:v>
                </c:pt>
                <c:pt idx="757">
                  <c:v>56.71</c:v>
                </c:pt>
                <c:pt idx="758">
                  <c:v>56.720000000000013</c:v>
                </c:pt>
                <c:pt idx="759">
                  <c:v>56.730000000000011</c:v>
                </c:pt>
                <c:pt idx="760">
                  <c:v>56.74</c:v>
                </c:pt>
                <c:pt idx="761">
                  <c:v>56.75</c:v>
                </c:pt>
                <c:pt idx="762">
                  <c:v>56.760000000000012</c:v>
                </c:pt>
                <c:pt idx="763">
                  <c:v>56.77</c:v>
                </c:pt>
                <c:pt idx="764">
                  <c:v>56.78</c:v>
                </c:pt>
                <c:pt idx="765">
                  <c:v>56.790000000000013</c:v>
                </c:pt>
                <c:pt idx="766">
                  <c:v>56.8</c:v>
                </c:pt>
                <c:pt idx="767">
                  <c:v>56.809999999999995</c:v>
                </c:pt>
                <c:pt idx="768">
                  <c:v>56.82</c:v>
                </c:pt>
                <c:pt idx="769">
                  <c:v>56.83</c:v>
                </c:pt>
                <c:pt idx="770">
                  <c:v>56.839999999999996</c:v>
                </c:pt>
                <c:pt idx="771">
                  <c:v>56.849999999999994</c:v>
                </c:pt>
                <c:pt idx="772">
                  <c:v>56.86</c:v>
                </c:pt>
                <c:pt idx="773">
                  <c:v>56.87</c:v>
                </c:pt>
                <c:pt idx="774">
                  <c:v>56.879999999999995</c:v>
                </c:pt>
                <c:pt idx="775">
                  <c:v>56.89</c:v>
                </c:pt>
                <c:pt idx="776">
                  <c:v>56.9</c:v>
                </c:pt>
                <c:pt idx="777">
                  <c:v>56.91</c:v>
                </c:pt>
                <c:pt idx="778">
                  <c:v>56.92</c:v>
                </c:pt>
                <c:pt idx="779">
                  <c:v>56.93</c:v>
                </c:pt>
                <c:pt idx="780">
                  <c:v>56.94</c:v>
                </c:pt>
                <c:pt idx="781">
                  <c:v>56.949999999999996</c:v>
                </c:pt>
                <c:pt idx="782">
                  <c:v>56.96</c:v>
                </c:pt>
                <c:pt idx="783">
                  <c:v>56.97</c:v>
                </c:pt>
                <c:pt idx="784">
                  <c:v>56.98</c:v>
                </c:pt>
                <c:pt idx="785">
                  <c:v>56.99</c:v>
                </c:pt>
                <c:pt idx="786">
                  <c:v>57</c:v>
                </c:pt>
                <c:pt idx="787">
                  <c:v>57.01</c:v>
                </c:pt>
                <c:pt idx="788">
                  <c:v>57.02</c:v>
                </c:pt>
                <c:pt idx="789">
                  <c:v>57.03</c:v>
                </c:pt>
                <c:pt idx="790">
                  <c:v>57.04</c:v>
                </c:pt>
                <c:pt idx="791">
                  <c:v>57.05</c:v>
                </c:pt>
                <c:pt idx="792">
                  <c:v>57.06</c:v>
                </c:pt>
                <c:pt idx="793">
                  <c:v>57.07</c:v>
                </c:pt>
                <c:pt idx="794">
                  <c:v>57.08</c:v>
                </c:pt>
                <c:pt idx="795">
                  <c:v>57.09</c:v>
                </c:pt>
                <c:pt idx="796">
                  <c:v>57.1</c:v>
                </c:pt>
                <c:pt idx="797">
                  <c:v>57.11</c:v>
                </c:pt>
                <c:pt idx="798">
                  <c:v>57.120000000000012</c:v>
                </c:pt>
                <c:pt idx="799">
                  <c:v>57.13</c:v>
                </c:pt>
                <c:pt idx="800">
                  <c:v>57.14</c:v>
                </c:pt>
                <c:pt idx="801">
                  <c:v>57.15</c:v>
                </c:pt>
                <c:pt idx="802">
                  <c:v>57.160000000000011</c:v>
                </c:pt>
                <c:pt idx="803">
                  <c:v>57.17</c:v>
                </c:pt>
                <c:pt idx="804">
                  <c:v>57.18</c:v>
                </c:pt>
                <c:pt idx="805">
                  <c:v>57.190000000000012</c:v>
                </c:pt>
                <c:pt idx="806">
                  <c:v>57.2</c:v>
                </c:pt>
                <c:pt idx="807">
                  <c:v>57.21</c:v>
                </c:pt>
                <c:pt idx="808">
                  <c:v>57.220000000000013</c:v>
                </c:pt>
                <c:pt idx="809">
                  <c:v>57.230000000000011</c:v>
                </c:pt>
                <c:pt idx="810">
                  <c:v>57.24</c:v>
                </c:pt>
                <c:pt idx="811">
                  <c:v>57.25</c:v>
                </c:pt>
                <c:pt idx="812">
                  <c:v>57.260000000000012</c:v>
                </c:pt>
                <c:pt idx="813">
                  <c:v>57.27</c:v>
                </c:pt>
                <c:pt idx="814">
                  <c:v>57.28</c:v>
                </c:pt>
                <c:pt idx="815">
                  <c:v>57.290000000000013</c:v>
                </c:pt>
                <c:pt idx="816">
                  <c:v>57.3</c:v>
                </c:pt>
                <c:pt idx="817">
                  <c:v>57.309999999999995</c:v>
                </c:pt>
                <c:pt idx="818">
                  <c:v>57.32</c:v>
                </c:pt>
                <c:pt idx="819">
                  <c:v>57.33</c:v>
                </c:pt>
                <c:pt idx="820">
                  <c:v>57.339999999999996</c:v>
                </c:pt>
                <c:pt idx="821">
                  <c:v>57.349999999999994</c:v>
                </c:pt>
                <c:pt idx="822">
                  <c:v>57.36</c:v>
                </c:pt>
                <c:pt idx="823">
                  <c:v>57.37</c:v>
                </c:pt>
                <c:pt idx="824">
                  <c:v>57.379999999999995</c:v>
                </c:pt>
                <c:pt idx="825">
                  <c:v>57.39</c:v>
                </c:pt>
                <c:pt idx="826">
                  <c:v>57.4</c:v>
                </c:pt>
                <c:pt idx="827">
                  <c:v>57.41</c:v>
                </c:pt>
                <c:pt idx="828">
                  <c:v>57.42</c:v>
                </c:pt>
                <c:pt idx="829">
                  <c:v>57.43</c:v>
                </c:pt>
                <c:pt idx="830">
                  <c:v>57.44</c:v>
                </c:pt>
                <c:pt idx="831">
                  <c:v>57.449999999999996</c:v>
                </c:pt>
                <c:pt idx="832">
                  <c:v>57.46</c:v>
                </c:pt>
                <c:pt idx="833">
                  <c:v>57.47</c:v>
                </c:pt>
                <c:pt idx="834">
                  <c:v>57.48</c:v>
                </c:pt>
                <c:pt idx="835">
                  <c:v>57.49</c:v>
                </c:pt>
                <c:pt idx="836">
                  <c:v>57.5</c:v>
                </c:pt>
                <c:pt idx="837">
                  <c:v>57.51</c:v>
                </c:pt>
                <c:pt idx="838">
                  <c:v>57.52</c:v>
                </c:pt>
                <c:pt idx="839">
                  <c:v>57.53</c:v>
                </c:pt>
                <c:pt idx="840">
                  <c:v>57.54</c:v>
                </c:pt>
                <c:pt idx="841">
                  <c:v>57.55</c:v>
                </c:pt>
                <c:pt idx="842">
                  <c:v>57.56</c:v>
                </c:pt>
                <c:pt idx="843">
                  <c:v>57.57</c:v>
                </c:pt>
                <c:pt idx="844">
                  <c:v>57.58</c:v>
                </c:pt>
                <c:pt idx="845">
                  <c:v>57.59</c:v>
                </c:pt>
                <c:pt idx="846">
                  <c:v>57.6</c:v>
                </c:pt>
                <c:pt idx="847">
                  <c:v>57.61</c:v>
                </c:pt>
                <c:pt idx="848">
                  <c:v>57.620000000000012</c:v>
                </c:pt>
                <c:pt idx="849">
                  <c:v>57.63</c:v>
                </c:pt>
                <c:pt idx="850">
                  <c:v>57.64</c:v>
                </c:pt>
                <c:pt idx="851">
                  <c:v>57.65</c:v>
                </c:pt>
                <c:pt idx="852">
                  <c:v>57.660000000000011</c:v>
                </c:pt>
                <c:pt idx="853">
                  <c:v>57.67</c:v>
                </c:pt>
                <c:pt idx="854">
                  <c:v>57.68</c:v>
                </c:pt>
                <c:pt idx="855">
                  <c:v>57.690000000000012</c:v>
                </c:pt>
                <c:pt idx="856">
                  <c:v>57.7</c:v>
                </c:pt>
                <c:pt idx="857">
                  <c:v>57.71</c:v>
                </c:pt>
                <c:pt idx="858">
                  <c:v>57.720000000000013</c:v>
                </c:pt>
                <c:pt idx="859">
                  <c:v>57.730000000000011</c:v>
                </c:pt>
                <c:pt idx="860">
                  <c:v>57.74</c:v>
                </c:pt>
                <c:pt idx="861">
                  <c:v>57.75</c:v>
                </c:pt>
                <c:pt idx="862">
                  <c:v>57.760000000000012</c:v>
                </c:pt>
                <c:pt idx="863">
                  <c:v>57.77</c:v>
                </c:pt>
                <c:pt idx="864">
                  <c:v>57.78</c:v>
                </c:pt>
                <c:pt idx="865">
                  <c:v>57.790000000000013</c:v>
                </c:pt>
                <c:pt idx="866">
                  <c:v>57.8</c:v>
                </c:pt>
                <c:pt idx="867">
                  <c:v>57.809999999999995</c:v>
                </c:pt>
                <c:pt idx="868">
                  <c:v>57.82</c:v>
                </c:pt>
                <c:pt idx="869">
                  <c:v>57.83</c:v>
                </c:pt>
                <c:pt idx="870">
                  <c:v>57.839999999999996</c:v>
                </c:pt>
                <c:pt idx="871">
                  <c:v>57.849999999999994</c:v>
                </c:pt>
                <c:pt idx="872">
                  <c:v>57.86</c:v>
                </c:pt>
                <c:pt idx="873">
                  <c:v>57.87</c:v>
                </c:pt>
                <c:pt idx="874">
                  <c:v>57.879999999999995</c:v>
                </c:pt>
                <c:pt idx="875">
                  <c:v>57.89</c:v>
                </c:pt>
                <c:pt idx="876">
                  <c:v>57.9</c:v>
                </c:pt>
                <c:pt idx="877">
                  <c:v>57.91</c:v>
                </c:pt>
                <c:pt idx="878">
                  <c:v>57.92</c:v>
                </c:pt>
                <c:pt idx="879">
                  <c:v>57.93</c:v>
                </c:pt>
                <c:pt idx="880">
                  <c:v>57.94</c:v>
                </c:pt>
                <c:pt idx="881">
                  <c:v>57.949999999999996</c:v>
                </c:pt>
                <c:pt idx="882">
                  <c:v>57.96</c:v>
                </c:pt>
                <c:pt idx="883">
                  <c:v>57.97</c:v>
                </c:pt>
                <c:pt idx="884">
                  <c:v>57.98</c:v>
                </c:pt>
                <c:pt idx="885">
                  <c:v>57.99</c:v>
                </c:pt>
                <c:pt idx="886">
                  <c:v>58</c:v>
                </c:pt>
                <c:pt idx="887">
                  <c:v>58.01</c:v>
                </c:pt>
                <c:pt idx="888">
                  <c:v>58.02</c:v>
                </c:pt>
                <c:pt idx="889">
                  <c:v>58.03</c:v>
                </c:pt>
                <c:pt idx="890">
                  <c:v>58.04</c:v>
                </c:pt>
                <c:pt idx="891">
                  <c:v>58.05</c:v>
                </c:pt>
                <c:pt idx="892">
                  <c:v>58.06</c:v>
                </c:pt>
                <c:pt idx="893">
                  <c:v>58.07</c:v>
                </c:pt>
                <c:pt idx="894">
                  <c:v>58.08</c:v>
                </c:pt>
                <c:pt idx="895">
                  <c:v>58.09</c:v>
                </c:pt>
                <c:pt idx="896">
                  <c:v>58.1</c:v>
                </c:pt>
                <c:pt idx="897">
                  <c:v>58.11</c:v>
                </c:pt>
                <c:pt idx="898">
                  <c:v>58.120000000000012</c:v>
                </c:pt>
                <c:pt idx="899">
                  <c:v>58.13</c:v>
                </c:pt>
                <c:pt idx="900">
                  <c:v>58.14</c:v>
                </c:pt>
                <c:pt idx="901">
                  <c:v>58.15</c:v>
                </c:pt>
                <c:pt idx="902">
                  <c:v>58.160000000000011</c:v>
                </c:pt>
                <c:pt idx="903">
                  <c:v>58.17</c:v>
                </c:pt>
                <c:pt idx="904">
                  <c:v>58.18</c:v>
                </c:pt>
                <c:pt idx="905">
                  <c:v>58.190000000000012</c:v>
                </c:pt>
                <c:pt idx="906">
                  <c:v>58.2</c:v>
                </c:pt>
                <c:pt idx="907">
                  <c:v>58.21</c:v>
                </c:pt>
                <c:pt idx="908">
                  <c:v>58.220000000000013</c:v>
                </c:pt>
                <c:pt idx="909">
                  <c:v>58.230000000000011</c:v>
                </c:pt>
                <c:pt idx="910">
                  <c:v>58.24</c:v>
                </c:pt>
                <c:pt idx="911">
                  <c:v>58.25</c:v>
                </c:pt>
                <c:pt idx="912">
                  <c:v>58.260000000000012</c:v>
                </c:pt>
                <c:pt idx="913">
                  <c:v>58.27</c:v>
                </c:pt>
                <c:pt idx="914">
                  <c:v>58.28</c:v>
                </c:pt>
                <c:pt idx="915">
                  <c:v>58.290000000000013</c:v>
                </c:pt>
                <c:pt idx="916">
                  <c:v>58.3</c:v>
                </c:pt>
                <c:pt idx="917">
                  <c:v>58.309999999999995</c:v>
                </c:pt>
                <c:pt idx="918">
                  <c:v>58.32</c:v>
                </c:pt>
                <c:pt idx="919">
                  <c:v>58.33</c:v>
                </c:pt>
                <c:pt idx="920">
                  <c:v>58.339999999999996</c:v>
                </c:pt>
                <c:pt idx="921">
                  <c:v>58.349999999999994</c:v>
                </c:pt>
                <c:pt idx="922">
                  <c:v>58.36</c:v>
                </c:pt>
                <c:pt idx="923">
                  <c:v>58.37</c:v>
                </c:pt>
                <c:pt idx="924">
                  <c:v>58.379999999999995</c:v>
                </c:pt>
                <c:pt idx="925">
                  <c:v>58.39</c:v>
                </c:pt>
                <c:pt idx="926">
                  <c:v>58.4</c:v>
                </c:pt>
                <c:pt idx="927">
                  <c:v>58.41</c:v>
                </c:pt>
                <c:pt idx="928">
                  <c:v>58.42</c:v>
                </c:pt>
                <c:pt idx="929">
                  <c:v>58.43</c:v>
                </c:pt>
                <c:pt idx="930">
                  <c:v>58.44</c:v>
                </c:pt>
                <c:pt idx="931">
                  <c:v>58.449999999999996</c:v>
                </c:pt>
                <c:pt idx="932">
                  <c:v>58.46</c:v>
                </c:pt>
                <c:pt idx="933">
                  <c:v>58.47</c:v>
                </c:pt>
                <c:pt idx="934">
                  <c:v>58.48</c:v>
                </c:pt>
                <c:pt idx="935">
                  <c:v>58.49</c:v>
                </c:pt>
                <c:pt idx="936">
                  <c:v>58.5</c:v>
                </c:pt>
                <c:pt idx="937">
                  <c:v>58.51</c:v>
                </c:pt>
                <c:pt idx="938">
                  <c:v>58.52</c:v>
                </c:pt>
                <c:pt idx="939">
                  <c:v>58.53</c:v>
                </c:pt>
                <c:pt idx="940">
                  <c:v>58.54</c:v>
                </c:pt>
                <c:pt idx="941">
                  <c:v>58.55</c:v>
                </c:pt>
                <c:pt idx="942">
                  <c:v>58.56</c:v>
                </c:pt>
                <c:pt idx="943">
                  <c:v>58.57</c:v>
                </c:pt>
                <c:pt idx="944">
                  <c:v>58.58</c:v>
                </c:pt>
                <c:pt idx="945">
                  <c:v>58.59</c:v>
                </c:pt>
                <c:pt idx="946">
                  <c:v>58.6</c:v>
                </c:pt>
                <c:pt idx="947">
                  <c:v>58.61</c:v>
                </c:pt>
                <c:pt idx="948">
                  <c:v>58.620000000000012</c:v>
                </c:pt>
                <c:pt idx="949">
                  <c:v>58.63</c:v>
                </c:pt>
                <c:pt idx="950">
                  <c:v>58.64</c:v>
                </c:pt>
                <c:pt idx="951">
                  <c:v>58.65</c:v>
                </c:pt>
                <c:pt idx="952">
                  <c:v>58.660000000000011</c:v>
                </c:pt>
                <c:pt idx="953">
                  <c:v>58.67</c:v>
                </c:pt>
                <c:pt idx="954">
                  <c:v>58.68</c:v>
                </c:pt>
                <c:pt idx="955">
                  <c:v>58.690000000000012</c:v>
                </c:pt>
                <c:pt idx="956">
                  <c:v>58.7</c:v>
                </c:pt>
                <c:pt idx="957">
                  <c:v>58.71</c:v>
                </c:pt>
                <c:pt idx="958">
                  <c:v>58.720000000000013</c:v>
                </c:pt>
                <c:pt idx="959">
                  <c:v>58.730000000000011</c:v>
                </c:pt>
                <c:pt idx="960">
                  <c:v>58.74</c:v>
                </c:pt>
                <c:pt idx="961">
                  <c:v>58.75</c:v>
                </c:pt>
                <c:pt idx="962">
                  <c:v>58.760000000000012</c:v>
                </c:pt>
                <c:pt idx="963">
                  <c:v>58.77</c:v>
                </c:pt>
                <c:pt idx="964">
                  <c:v>58.78</c:v>
                </c:pt>
                <c:pt idx="965">
                  <c:v>58.790000000000013</c:v>
                </c:pt>
                <c:pt idx="966">
                  <c:v>58.8</c:v>
                </c:pt>
                <c:pt idx="967">
                  <c:v>58.809999999999995</c:v>
                </c:pt>
                <c:pt idx="968">
                  <c:v>58.82</c:v>
                </c:pt>
                <c:pt idx="969">
                  <c:v>58.83</c:v>
                </c:pt>
                <c:pt idx="970">
                  <c:v>58.839999999999996</c:v>
                </c:pt>
                <c:pt idx="971">
                  <c:v>58.849999999999994</c:v>
                </c:pt>
                <c:pt idx="972">
                  <c:v>58.86</c:v>
                </c:pt>
                <c:pt idx="973">
                  <c:v>58.87</c:v>
                </c:pt>
                <c:pt idx="974">
                  <c:v>58.879999999999995</c:v>
                </c:pt>
                <c:pt idx="975">
                  <c:v>58.89</c:v>
                </c:pt>
                <c:pt idx="976">
                  <c:v>58.9</c:v>
                </c:pt>
                <c:pt idx="977">
                  <c:v>58.91</c:v>
                </c:pt>
                <c:pt idx="978">
                  <c:v>58.92</c:v>
                </c:pt>
                <c:pt idx="979">
                  <c:v>58.93</c:v>
                </c:pt>
                <c:pt idx="980">
                  <c:v>58.94</c:v>
                </c:pt>
                <c:pt idx="981">
                  <c:v>58.949999999999996</c:v>
                </c:pt>
                <c:pt idx="982">
                  <c:v>58.96</c:v>
                </c:pt>
                <c:pt idx="983">
                  <c:v>58.97</c:v>
                </c:pt>
                <c:pt idx="984">
                  <c:v>58.98</c:v>
                </c:pt>
                <c:pt idx="985">
                  <c:v>58.99</c:v>
                </c:pt>
                <c:pt idx="986">
                  <c:v>59</c:v>
                </c:pt>
                <c:pt idx="987">
                  <c:v>59.01</c:v>
                </c:pt>
                <c:pt idx="988">
                  <c:v>59.02</c:v>
                </c:pt>
                <c:pt idx="989">
                  <c:v>59.03</c:v>
                </c:pt>
                <c:pt idx="990">
                  <c:v>59.04</c:v>
                </c:pt>
                <c:pt idx="991">
                  <c:v>59.05</c:v>
                </c:pt>
                <c:pt idx="992">
                  <c:v>59.06</c:v>
                </c:pt>
                <c:pt idx="993">
                  <c:v>59.07</c:v>
                </c:pt>
                <c:pt idx="994">
                  <c:v>59.08</c:v>
                </c:pt>
                <c:pt idx="995">
                  <c:v>59.09</c:v>
                </c:pt>
                <c:pt idx="996">
                  <c:v>59.1</c:v>
                </c:pt>
                <c:pt idx="997">
                  <c:v>59.11</c:v>
                </c:pt>
                <c:pt idx="998">
                  <c:v>59.120000000000012</c:v>
                </c:pt>
                <c:pt idx="999">
                  <c:v>59.13</c:v>
                </c:pt>
                <c:pt idx="1000">
                  <c:v>59.14</c:v>
                </c:pt>
                <c:pt idx="1001">
                  <c:v>59.15</c:v>
                </c:pt>
                <c:pt idx="1002">
                  <c:v>59.160000000000011</c:v>
                </c:pt>
                <c:pt idx="1003">
                  <c:v>59.17</c:v>
                </c:pt>
                <c:pt idx="1004">
                  <c:v>59.18</c:v>
                </c:pt>
                <c:pt idx="1005">
                  <c:v>59.190000000000012</c:v>
                </c:pt>
                <c:pt idx="1006">
                  <c:v>59.2</c:v>
                </c:pt>
                <c:pt idx="1007">
                  <c:v>59.21</c:v>
                </c:pt>
                <c:pt idx="1008">
                  <c:v>59.220000000000013</c:v>
                </c:pt>
                <c:pt idx="1009">
                  <c:v>59.230000000000011</c:v>
                </c:pt>
                <c:pt idx="1010">
                  <c:v>59.24</c:v>
                </c:pt>
                <c:pt idx="1011">
                  <c:v>59.25</c:v>
                </c:pt>
                <c:pt idx="1012">
                  <c:v>59.260000000000012</c:v>
                </c:pt>
                <c:pt idx="1013">
                  <c:v>59.27</c:v>
                </c:pt>
                <c:pt idx="1014">
                  <c:v>59.28</c:v>
                </c:pt>
                <c:pt idx="1015">
                  <c:v>59.290000000000013</c:v>
                </c:pt>
                <c:pt idx="1016">
                  <c:v>59.3</c:v>
                </c:pt>
                <c:pt idx="1017">
                  <c:v>59.309999999999995</c:v>
                </c:pt>
                <c:pt idx="1018">
                  <c:v>59.32</c:v>
                </c:pt>
                <c:pt idx="1019">
                  <c:v>59.33</c:v>
                </c:pt>
                <c:pt idx="1020">
                  <c:v>59.339999999999996</c:v>
                </c:pt>
                <c:pt idx="1021">
                  <c:v>59.349999999999994</c:v>
                </c:pt>
                <c:pt idx="1022">
                  <c:v>59.36</c:v>
                </c:pt>
                <c:pt idx="1023">
                  <c:v>59.37</c:v>
                </c:pt>
                <c:pt idx="1024">
                  <c:v>59.379999999999995</c:v>
                </c:pt>
                <c:pt idx="1025">
                  <c:v>59.39</c:v>
                </c:pt>
                <c:pt idx="1026">
                  <c:v>59.4</c:v>
                </c:pt>
                <c:pt idx="1027">
                  <c:v>59.41</c:v>
                </c:pt>
                <c:pt idx="1028">
                  <c:v>59.42</c:v>
                </c:pt>
                <c:pt idx="1029">
                  <c:v>59.43</c:v>
                </c:pt>
                <c:pt idx="1030">
                  <c:v>59.44</c:v>
                </c:pt>
                <c:pt idx="1031">
                  <c:v>59.449999999999996</c:v>
                </c:pt>
                <c:pt idx="1032">
                  <c:v>59.46</c:v>
                </c:pt>
                <c:pt idx="1033">
                  <c:v>59.47</c:v>
                </c:pt>
                <c:pt idx="1034">
                  <c:v>59.48</c:v>
                </c:pt>
                <c:pt idx="1035">
                  <c:v>59.49</c:v>
                </c:pt>
                <c:pt idx="1036">
                  <c:v>59.5</c:v>
                </c:pt>
                <c:pt idx="1037">
                  <c:v>59.51</c:v>
                </c:pt>
                <c:pt idx="1038">
                  <c:v>59.52</c:v>
                </c:pt>
                <c:pt idx="1039">
                  <c:v>59.53</c:v>
                </c:pt>
                <c:pt idx="1040">
                  <c:v>59.54</c:v>
                </c:pt>
                <c:pt idx="1041">
                  <c:v>59.55</c:v>
                </c:pt>
                <c:pt idx="1042">
                  <c:v>59.56</c:v>
                </c:pt>
                <c:pt idx="1043">
                  <c:v>59.57</c:v>
                </c:pt>
                <c:pt idx="1044">
                  <c:v>59.58</c:v>
                </c:pt>
                <c:pt idx="1045">
                  <c:v>59.59</c:v>
                </c:pt>
                <c:pt idx="1046">
                  <c:v>59.6</c:v>
                </c:pt>
                <c:pt idx="1047">
                  <c:v>59.61</c:v>
                </c:pt>
                <c:pt idx="1048">
                  <c:v>59.620000000000012</c:v>
                </c:pt>
                <c:pt idx="1049">
                  <c:v>59.63</c:v>
                </c:pt>
                <c:pt idx="1050">
                  <c:v>59.64</c:v>
                </c:pt>
                <c:pt idx="1051">
                  <c:v>59.65</c:v>
                </c:pt>
                <c:pt idx="1052">
                  <c:v>59.660000000000011</c:v>
                </c:pt>
                <c:pt idx="1053">
                  <c:v>59.67</c:v>
                </c:pt>
                <c:pt idx="1054">
                  <c:v>59.68</c:v>
                </c:pt>
                <c:pt idx="1055">
                  <c:v>59.690000000000012</c:v>
                </c:pt>
                <c:pt idx="1056">
                  <c:v>59.7</c:v>
                </c:pt>
                <c:pt idx="1057">
                  <c:v>59.71</c:v>
                </c:pt>
                <c:pt idx="1058">
                  <c:v>59.720000000000013</c:v>
                </c:pt>
                <c:pt idx="1059">
                  <c:v>59.730000000000011</c:v>
                </c:pt>
                <c:pt idx="1060">
                  <c:v>59.74</c:v>
                </c:pt>
                <c:pt idx="1061">
                  <c:v>59.75</c:v>
                </c:pt>
                <c:pt idx="1062">
                  <c:v>59.760000000000012</c:v>
                </c:pt>
                <c:pt idx="1063">
                  <c:v>59.77</c:v>
                </c:pt>
                <c:pt idx="1064">
                  <c:v>59.78</c:v>
                </c:pt>
                <c:pt idx="1065">
                  <c:v>59.790000000000013</c:v>
                </c:pt>
                <c:pt idx="1066">
                  <c:v>59.8</c:v>
                </c:pt>
                <c:pt idx="1067">
                  <c:v>59.809999999999995</c:v>
                </c:pt>
                <c:pt idx="1068">
                  <c:v>59.82</c:v>
                </c:pt>
                <c:pt idx="1069">
                  <c:v>59.83</c:v>
                </c:pt>
                <c:pt idx="1070">
                  <c:v>59.839999999999996</c:v>
                </c:pt>
                <c:pt idx="1071">
                  <c:v>59.849999999999994</c:v>
                </c:pt>
                <c:pt idx="1072">
                  <c:v>59.86</c:v>
                </c:pt>
                <c:pt idx="1073">
                  <c:v>59.87</c:v>
                </c:pt>
                <c:pt idx="1074">
                  <c:v>59.879999999999995</c:v>
                </c:pt>
                <c:pt idx="1075">
                  <c:v>59.89</c:v>
                </c:pt>
                <c:pt idx="1076">
                  <c:v>59.9</c:v>
                </c:pt>
                <c:pt idx="1077">
                  <c:v>59.91</c:v>
                </c:pt>
                <c:pt idx="1078">
                  <c:v>59.92</c:v>
                </c:pt>
                <c:pt idx="1079">
                  <c:v>59.93</c:v>
                </c:pt>
                <c:pt idx="1080">
                  <c:v>59.94</c:v>
                </c:pt>
                <c:pt idx="1081">
                  <c:v>59.949999999999996</c:v>
                </c:pt>
                <c:pt idx="1082">
                  <c:v>59.96</c:v>
                </c:pt>
                <c:pt idx="1083">
                  <c:v>59.97</c:v>
                </c:pt>
                <c:pt idx="1084">
                  <c:v>59.98</c:v>
                </c:pt>
                <c:pt idx="1085">
                  <c:v>59.99</c:v>
                </c:pt>
                <c:pt idx="1086">
                  <c:v>60</c:v>
                </c:pt>
                <c:pt idx="1087">
                  <c:v>60.01</c:v>
                </c:pt>
                <c:pt idx="1088">
                  <c:v>60.02</c:v>
                </c:pt>
                <c:pt idx="1089">
                  <c:v>60.03</c:v>
                </c:pt>
                <c:pt idx="1090">
                  <c:v>60.04</c:v>
                </c:pt>
                <c:pt idx="1091">
                  <c:v>60.05</c:v>
                </c:pt>
                <c:pt idx="1092">
                  <c:v>60.06</c:v>
                </c:pt>
                <c:pt idx="1093">
                  <c:v>60.07</c:v>
                </c:pt>
                <c:pt idx="1094">
                  <c:v>60.08</c:v>
                </c:pt>
                <c:pt idx="1095">
                  <c:v>60.09</c:v>
                </c:pt>
                <c:pt idx="1096">
                  <c:v>60.1</c:v>
                </c:pt>
                <c:pt idx="1097">
                  <c:v>60.11</c:v>
                </c:pt>
                <c:pt idx="1098">
                  <c:v>60.120000000000012</c:v>
                </c:pt>
                <c:pt idx="1099">
                  <c:v>60.13</c:v>
                </c:pt>
                <c:pt idx="1100">
                  <c:v>60.14</c:v>
                </c:pt>
                <c:pt idx="1101">
                  <c:v>60.15</c:v>
                </c:pt>
                <c:pt idx="1102">
                  <c:v>60.160000000000011</c:v>
                </c:pt>
                <c:pt idx="1103">
                  <c:v>60.17</c:v>
                </c:pt>
                <c:pt idx="1104">
                  <c:v>60.18</c:v>
                </c:pt>
                <c:pt idx="1105">
                  <c:v>60.190000000000012</c:v>
                </c:pt>
                <c:pt idx="1106">
                  <c:v>60.2</c:v>
                </c:pt>
                <c:pt idx="1107">
                  <c:v>60.21</c:v>
                </c:pt>
                <c:pt idx="1108">
                  <c:v>60.220000000000013</c:v>
                </c:pt>
                <c:pt idx="1109">
                  <c:v>60.230000000000011</c:v>
                </c:pt>
                <c:pt idx="1110">
                  <c:v>60.24</c:v>
                </c:pt>
                <c:pt idx="1111">
                  <c:v>60.25</c:v>
                </c:pt>
                <c:pt idx="1112">
                  <c:v>60.260000000000012</c:v>
                </c:pt>
                <c:pt idx="1113">
                  <c:v>60.27</c:v>
                </c:pt>
                <c:pt idx="1114">
                  <c:v>60.28</c:v>
                </c:pt>
                <c:pt idx="1115">
                  <c:v>60.290000000000013</c:v>
                </c:pt>
                <c:pt idx="1116">
                  <c:v>60.3</c:v>
                </c:pt>
                <c:pt idx="1117">
                  <c:v>60.309999999999995</c:v>
                </c:pt>
                <c:pt idx="1118">
                  <c:v>60.32</c:v>
                </c:pt>
                <c:pt idx="1119">
                  <c:v>60.33</c:v>
                </c:pt>
                <c:pt idx="1120">
                  <c:v>60.339999999999996</c:v>
                </c:pt>
                <c:pt idx="1121">
                  <c:v>60.349999999999994</c:v>
                </c:pt>
                <c:pt idx="1122">
                  <c:v>60.36</c:v>
                </c:pt>
                <c:pt idx="1123">
                  <c:v>60.37</c:v>
                </c:pt>
                <c:pt idx="1124">
                  <c:v>60.379999999999995</c:v>
                </c:pt>
                <c:pt idx="1125">
                  <c:v>60.39</c:v>
                </c:pt>
                <c:pt idx="1126">
                  <c:v>60.4</c:v>
                </c:pt>
                <c:pt idx="1127">
                  <c:v>60.41</c:v>
                </c:pt>
                <c:pt idx="1128">
                  <c:v>60.42</c:v>
                </c:pt>
                <c:pt idx="1129">
                  <c:v>60.43</c:v>
                </c:pt>
                <c:pt idx="1130">
                  <c:v>60.44</c:v>
                </c:pt>
                <c:pt idx="1131">
                  <c:v>60.449999999999996</c:v>
                </c:pt>
                <c:pt idx="1132">
                  <c:v>60.46</c:v>
                </c:pt>
                <c:pt idx="1133">
                  <c:v>60.47</c:v>
                </c:pt>
                <c:pt idx="1134">
                  <c:v>60.48</c:v>
                </c:pt>
                <c:pt idx="1135">
                  <c:v>60.49</c:v>
                </c:pt>
                <c:pt idx="1136">
                  <c:v>60.5</c:v>
                </c:pt>
                <c:pt idx="1137">
                  <c:v>60.51</c:v>
                </c:pt>
                <c:pt idx="1138">
                  <c:v>60.52</c:v>
                </c:pt>
                <c:pt idx="1139">
                  <c:v>60.53</c:v>
                </c:pt>
                <c:pt idx="1140">
                  <c:v>60.54</c:v>
                </c:pt>
                <c:pt idx="1141">
                  <c:v>60.55</c:v>
                </c:pt>
                <c:pt idx="1142">
                  <c:v>60.56</c:v>
                </c:pt>
                <c:pt idx="1143">
                  <c:v>60.57</c:v>
                </c:pt>
                <c:pt idx="1144">
                  <c:v>60.58</c:v>
                </c:pt>
                <c:pt idx="1145">
                  <c:v>60.59</c:v>
                </c:pt>
                <c:pt idx="1146">
                  <c:v>60.6</c:v>
                </c:pt>
                <c:pt idx="1147">
                  <c:v>60.61</c:v>
                </c:pt>
                <c:pt idx="1148">
                  <c:v>60.620000000000012</c:v>
                </c:pt>
                <c:pt idx="1149">
                  <c:v>60.63</c:v>
                </c:pt>
                <c:pt idx="1150">
                  <c:v>60.64</c:v>
                </c:pt>
                <c:pt idx="1151">
                  <c:v>60.65</c:v>
                </c:pt>
                <c:pt idx="1152">
                  <c:v>60.660000000000011</c:v>
                </c:pt>
                <c:pt idx="1153">
                  <c:v>60.67</c:v>
                </c:pt>
                <c:pt idx="1154">
                  <c:v>60.68</c:v>
                </c:pt>
                <c:pt idx="1155">
                  <c:v>60.690000000000012</c:v>
                </c:pt>
                <c:pt idx="1156">
                  <c:v>60.7</c:v>
                </c:pt>
                <c:pt idx="1157">
                  <c:v>60.71</c:v>
                </c:pt>
                <c:pt idx="1158">
                  <c:v>60.720000000000013</c:v>
                </c:pt>
                <c:pt idx="1159">
                  <c:v>60.730000000000011</c:v>
                </c:pt>
                <c:pt idx="1160">
                  <c:v>60.74</c:v>
                </c:pt>
                <c:pt idx="1161">
                  <c:v>60.75</c:v>
                </c:pt>
                <c:pt idx="1162">
                  <c:v>60.760000000000012</c:v>
                </c:pt>
                <c:pt idx="1163">
                  <c:v>60.77</c:v>
                </c:pt>
                <c:pt idx="1164">
                  <c:v>60.78</c:v>
                </c:pt>
                <c:pt idx="1165">
                  <c:v>60.790000000000013</c:v>
                </c:pt>
                <c:pt idx="1166">
                  <c:v>60.8</c:v>
                </c:pt>
                <c:pt idx="1167">
                  <c:v>60.809999999999995</c:v>
                </c:pt>
                <c:pt idx="1168">
                  <c:v>60.82</c:v>
                </c:pt>
                <c:pt idx="1169">
                  <c:v>60.83</c:v>
                </c:pt>
                <c:pt idx="1170">
                  <c:v>60.839999999999996</c:v>
                </c:pt>
                <c:pt idx="1171">
                  <c:v>60.849999999999994</c:v>
                </c:pt>
                <c:pt idx="1172">
                  <c:v>60.86</c:v>
                </c:pt>
                <c:pt idx="1173">
                  <c:v>60.87</c:v>
                </c:pt>
                <c:pt idx="1174">
                  <c:v>60.879999999999995</c:v>
                </c:pt>
                <c:pt idx="1175">
                  <c:v>60.89</c:v>
                </c:pt>
                <c:pt idx="1176">
                  <c:v>60.9</c:v>
                </c:pt>
                <c:pt idx="1177">
                  <c:v>60.91</c:v>
                </c:pt>
                <c:pt idx="1178">
                  <c:v>60.92</c:v>
                </c:pt>
                <c:pt idx="1179">
                  <c:v>60.93</c:v>
                </c:pt>
                <c:pt idx="1180">
                  <c:v>60.94</c:v>
                </c:pt>
                <c:pt idx="1181">
                  <c:v>60.949999999999996</c:v>
                </c:pt>
                <c:pt idx="1182">
                  <c:v>60.96</c:v>
                </c:pt>
                <c:pt idx="1183">
                  <c:v>60.97</c:v>
                </c:pt>
                <c:pt idx="1184">
                  <c:v>60.98</c:v>
                </c:pt>
                <c:pt idx="1185">
                  <c:v>60.99</c:v>
                </c:pt>
                <c:pt idx="1186">
                  <c:v>61</c:v>
                </c:pt>
                <c:pt idx="1187">
                  <c:v>61.01</c:v>
                </c:pt>
                <c:pt idx="1188">
                  <c:v>61.02</c:v>
                </c:pt>
                <c:pt idx="1189">
                  <c:v>61.03</c:v>
                </c:pt>
                <c:pt idx="1190">
                  <c:v>61.04</c:v>
                </c:pt>
                <c:pt idx="1191">
                  <c:v>61.05</c:v>
                </c:pt>
                <c:pt idx="1192">
                  <c:v>61.06</c:v>
                </c:pt>
                <c:pt idx="1193">
                  <c:v>61.07</c:v>
                </c:pt>
                <c:pt idx="1194">
                  <c:v>61.08</c:v>
                </c:pt>
                <c:pt idx="1195">
                  <c:v>61.09</c:v>
                </c:pt>
                <c:pt idx="1196">
                  <c:v>61.1</c:v>
                </c:pt>
                <c:pt idx="1197">
                  <c:v>61.11</c:v>
                </c:pt>
                <c:pt idx="1198">
                  <c:v>61.120000000000012</c:v>
                </c:pt>
                <c:pt idx="1199">
                  <c:v>61.13</c:v>
                </c:pt>
                <c:pt idx="1200">
                  <c:v>61.14</c:v>
                </c:pt>
                <c:pt idx="1201">
                  <c:v>61.15</c:v>
                </c:pt>
                <c:pt idx="1202">
                  <c:v>61.160000000000011</c:v>
                </c:pt>
                <c:pt idx="1203">
                  <c:v>61.17</c:v>
                </c:pt>
                <c:pt idx="1204">
                  <c:v>61.18</c:v>
                </c:pt>
                <c:pt idx="1205">
                  <c:v>61.190000000000012</c:v>
                </c:pt>
                <c:pt idx="1206">
                  <c:v>61.2</c:v>
                </c:pt>
                <c:pt idx="1207">
                  <c:v>61.21</c:v>
                </c:pt>
                <c:pt idx="1208">
                  <c:v>61.220000000000013</c:v>
                </c:pt>
                <c:pt idx="1209">
                  <c:v>61.230000000000011</c:v>
                </c:pt>
                <c:pt idx="1210">
                  <c:v>61.24</c:v>
                </c:pt>
                <c:pt idx="1211">
                  <c:v>61.25</c:v>
                </c:pt>
                <c:pt idx="1212">
                  <c:v>61.260000000000012</c:v>
                </c:pt>
                <c:pt idx="1213">
                  <c:v>61.27</c:v>
                </c:pt>
                <c:pt idx="1214">
                  <c:v>61.28</c:v>
                </c:pt>
                <c:pt idx="1215">
                  <c:v>61.290000000000013</c:v>
                </c:pt>
                <c:pt idx="1216">
                  <c:v>61.3</c:v>
                </c:pt>
                <c:pt idx="1217">
                  <c:v>61.309999999999995</c:v>
                </c:pt>
                <c:pt idx="1218">
                  <c:v>61.32</c:v>
                </c:pt>
                <c:pt idx="1219">
                  <c:v>61.33</c:v>
                </c:pt>
                <c:pt idx="1220">
                  <c:v>61.339999999999996</c:v>
                </c:pt>
                <c:pt idx="1221">
                  <c:v>61.349999999999994</c:v>
                </c:pt>
                <c:pt idx="1222">
                  <c:v>61.36</c:v>
                </c:pt>
                <c:pt idx="1223">
                  <c:v>61.37</c:v>
                </c:pt>
                <c:pt idx="1224">
                  <c:v>61.379999999999995</c:v>
                </c:pt>
                <c:pt idx="1225">
                  <c:v>61.39</c:v>
                </c:pt>
                <c:pt idx="1226">
                  <c:v>61.4</c:v>
                </c:pt>
                <c:pt idx="1227">
                  <c:v>61.41</c:v>
                </c:pt>
                <c:pt idx="1228">
                  <c:v>61.42</c:v>
                </c:pt>
                <c:pt idx="1229">
                  <c:v>61.43</c:v>
                </c:pt>
                <c:pt idx="1230">
                  <c:v>61.44</c:v>
                </c:pt>
                <c:pt idx="1231">
                  <c:v>61.449999999999996</c:v>
                </c:pt>
                <c:pt idx="1232">
                  <c:v>61.46</c:v>
                </c:pt>
                <c:pt idx="1233">
                  <c:v>61.47</c:v>
                </c:pt>
                <c:pt idx="1234">
                  <c:v>61.48</c:v>
                </c:pt>
                <c:pt idx="1235">
                  <c:v>61.49</c:v>
                </c:pt>
                <c:pt idx="1236">
                  <c:v>61.5</c:v>
                </c:pt>
                <c:pt idx="1237">
                  <c:v>61.51</c:v>
                </c:pt>
                <c:pt idx="1238">
                  <c:v>61.52</c:v>
                </c:pt>
                <c:pt idx="1239">
                  <c:v>61.53</c:v>
                </c:pt>
                <c:pt idx="1240">
                  <c:v>61.54</c:v>
                </c:pt>
                <c:pt idx="1241">
                  <c:v>61.55</c:v>
                </c:pt>
                <c:pt idx="1242">
                  <c:v>61.56</c:v>
                </c:pt>
                <c:pt idx="1243">
                  <c:v>61.57</c:v>
                </c:pt>
                <c:pt idx="1244">
                  <c:v>61.58</c:v>
                </c:pt>
                <c:pt idx="1245">
                  <c:v>61.59</c:v>
                </c:pt>
                <c:pt idx="1246">
                  <c:v>61.6</c:v>
                </c:pt>
                <c:pt idx="1247">
                  <c:v>61.61</c:v>
                </c:pt>
                <c:pt idx="1248">
                  <c:v>61.620000000000012</c:v>
                </c:pt>
                <c:pt idx="1249">
                  <c:v>61.63</c:v>
                </c:pt>
                <c:pt idx="1250">
                  <c:v>61.64</c:v>
                </c:pt>
                <c:pt idx="1251">
                  <c:v>61.65</c:v>
                </c:pt>
                <c:pt idx="1252">
                  <c:v>61.660000000000011</c:v>
                </c:pt>
                <c:pt idx="1253">
                  <c:v>61.67</c:v>
                </c:pt>
                <c:pt idx="1254">
                  <c:v>61.68</c:v>
                </c:pt>
                <c:pt idx="1255">
                  <c:v>61.690000000000012</c:v>
                </c:pt>
                <c:pt idx="1256">
                  <c:v>61.7</c:v>
                </c:pt>
                <c:pt idx="1257">
                  <c:v>61.71</c:v>
                </c:pt>
                <c:pt idx="1258">
                  <c:v>61.720000000000013</c:v>
                </c:pt>
                <c:pt idx="1259">
                  <c:v>61.730000000000011</c:v>
                </c:pt>
                <c:pt idx="1260">
                  <c:v>61.74</c:v>
                </c:pt>
                <c:pt idx="1261">
                  <c:v>61.75</c:v>
                </c:pt>
                <c:pt idx="1262">
                  <c:v>61.760000000000012</c:v>
                </c:pt>
                <c:pt idx="1263">
                  <c:v>61.77</c:v>
                </c:pt>
                <c:pt idx="1264">
                  <c:v>61.78</c:v>
                </c:pt>
                <c:pt idx="1265">
                  <c:v>61.790000000000013</c:v>
                </c:pt>
                <c:pt idx="1266">
                  <c:v>61.8</c:v>
                </c:pt>
                <c:pt idx="1267">
                  <c:v>61.809999999999995</c:v>
                </c:pt>
                <c:pt idx="1268">
                  <c:v>61.82</c:v>
                </c:pt>
                <c:pt idx="1269">
                  <c:v>61.83</c:v>
                </c:pt>
                <c:pt idx="1270">
                  <c:v>61.839999999999996</c:v>
                </c:pt>
                <c:pt idx="1271">
                  <c:v>61.849999999999994</c:v>
                </c:pt>
                <c:pt idx="1272">
                  <c:v>61.86</c:v>
                </c:pt>
                <c:pt idx="1273">
                  <c:v>61.87</c:v>
                </c:pt>
                <c:pt idx="1274">
                  <c:v>61.879999999999995</c:v>
                </c:pt>
                <c:pt idx="1275">
                  <c:v>61.89</c:v>
                </c:pt>
                <c:pt idx="1276">
                  <c:v>61.9</c:v>
                </c:pt>
                <c:pt idx="1277">
                  <c:v>61.91</c:v>
                </c:pt>
                <c:pt idx="1278">
                  <c:v>61.92</c:v>
                </c:pt>
                <c:pt idx="1279">
                  <c:v>61.93</c:v>
                </c:pt>
                <c:pt idx="1280">
                  <c:v>61.94</c:v>
                </c:pt>
                <c:pt idx="1281">
                  <c:v>61.949999999999996</c:v>
                </c:pt>
                <c:pt idx="1282">
                  <c:v>61.96</c:v>
                </c:pt>
                <c:pt idx="1283">
                  <c:v>61.97</c:v>
                </c:pt>
                <c:pt idx="1284">
                  <c:v>61.98</c:v>
                </c:pt>
                <c:pt idx="1285">
                  <c:v>61.99</c:v>
                </c:pt>
                <c:pt idx="1286">
                  <c:v>62</c:v>
                </c:pt>
                <c:pt idx="1287">
                  <c:v>62.01</c:v>
                </c:pt>
                <c:pt idx="1288">
                  <c:v>62.02</c:v>
                </c:pt>
                <c:pt idx="1289">
                  <c:v>62.03</c:v>
                </c:pt>
                <c:pt idx="1290">
                  <c:v>62.04</c:v>
                </c:pt>
                <c:pt idx="1291">
                  <c:v>62.05</c:v>
                </c:pt>
                <c:pt idx="1292">
                  <c:v>62.06</c:v>
                </c:pt>
                <c:pt idx="1293">
                  <c:v>62.07</c:v>
                </c:pt>
                <c:pt idx="1294">
                  <c:v>62.08</c:v>
                </c:pt>
                <c:pt idx="1295">
                  <c:v>62.09</c:v>
                </c:pt>
                <c:pt idx="1296">
                  <c:v>62.1</c:v>
                </c:pt>
                <c:pt idx="1297">
                  <c:v>62.11</c:v>
                </c:pt>
                <c:pt idx="1298">
                  <c:v>62.120000000000012</c:v>
                </c:pt>
                <c:pt idx="1299">
                  <c:v>62.13</c:v>
                </c:pt>
                <c:pt idx="1300">
                  <c:v>62.14</c:v>
                </c:pt>
                <c:pt idx="1301">
                  <c:v>62.15</c:v>
                </c:pt>
                <c:pt idx="1302">
                  <c:v>62.160000000000011</c:v>
                </c:pt>
                <c:pt idx="1303">
                  <c:v>62.17</c:v>
                </c:pt>
                <c:pt idx="1304">
                  <c:v>62.18</c:v>
                </c:pt>
                <c:pt idx="1305">
                  <c:v>62.190000000000012</c:v>
                </c:pt>
                <c:pt idx="1306">
                  <c:v>62.2</c:v>
                </c:pt>
                <c:pt idx="1307">
                  <c:v>62.21</c:v>
                </c:pt>
                <c:pt idx="1308">
                  <c:v>62.220000000000013</c:v>
                </c:pt>
                <c:pt idx="1309">
                  <c:v>62.230000000000011</c:v>
                </c:pt>
                <c:pt idx="1310">
                  <c:v>62.24</c:v>
                </c:pt>
                <c:pt idx="1311">
                  <c:v>62.25</c:v>
                </c:pt>
                <c:pt idx="1312">
                  <c:v>62.260000000000012</c:v>
                </c:pt>
                <c:pt idx="1313">
                  <c:v>62.27</c:v>
                </c:pt>
                <c:pt idx="1314">
                  <c:v>62.28</c:v>
                </c:pt>
                <c:pt idx="1315">
                  <c:v>62.290000000000013</c:v>
                </c:pt>
                <c:pt idx="1316">
                  <c:v>62.3</c:v>
                </c:pt>
                <c:pt idx="1317">
                  <c:v>62.309999999999995</c:v>
                </c:pt>
                <c:pt idx="1318">
                  <c:v>62.32</c:v>
                </c:pt>
                <c:pt idx="1319">
                  <c:v>62.33</c:v>
                </c:pt>
                <c:pt idx="1320">
                  <c:v>62.339999999999996</c:v>
                </c:pt>
                <c:pt idx="1321">
                  <c:v>62.349999999999994</c:v>
                </c:pt>
                <c:pt idx="1322">
                  <c:v>62.36</c:v>
                </c:pt>
                <c:pt idx="1323">
                  <c:v>62.37</c:v>
                </c:pt>
                <c:pt idx="1324">
                  <c:v>62.379999999999995</c:v>
                </c:pt>
                <c:pt idx="1325">
                  <c:v>62.39</c:v>
                </c:pt>
                <c:pt idx="1326">
                  <c:v>62.4</c:v>
                </c:pt>
                <c:pt idx="1327">
                  <c:v>62.41</c:v>
                </c:pt>
                <c:pt idx="1328">
                  <c:v>62.42</c:v>
                </c:pt>
                <c:pt idx="1329">
                  <c:v>62.43</c:v>
                </c:pt>
                <c:pt idx="1330">
                  <c:v>62.44</c:v>
                </c:pt>
                <c:pt idx="1331">
                  <c:v>62.449999999999996</c:v>
                </c:pt>
                <c:pt idx="1332">
                  <c:v>62.46</c:v>
                </c:pt>
                <c:pt idx="1333">
                  <c:v>62.47</c:v>
                </c:pt>
                <c:pt idx="1334">
                  <c:v>62.48</c:v>
                </c:pt>
                <c:pt idx="1335">
                  <c:v>62.49</c:v>
                </c:pt>
                <c:pt idx="1336">
                  <c:v>62.5</c:v>
                </c:pt>
                <c:pt idx="1337">
                  <c:v>62.51</c:v>
                </c:pt>
                <c:pt idx="1338">
                  <c:v>62.52</c:v>
                </c:pt>
                <c:pt idx="1339">
                  <c:v>62.53</c:v>
                </c:pt>
                <c:pt idx="1340">
                  <c:v>62.54</c:v>
                </c:pt>
                <c:pt idx="1341">
                  <c:v>62.55</c:v>
                </c:pt>
                <c:pt idx="1342">
                  <c:v>62.56</c:v>
                </c:pt>
                <c:pt idx="1343">
                  <c:v>62.57</c:v>
                </c:pt>
                <c:pt idx="1344">
                  <c:v>62.58</c:v>
                </c:pt>
                <c:pt idx="1345">
                  <c:v>62.59</c:v>
                </c:pt>
                <c:pt idx="1346">
                  <c:v>62.6</c:v>
                </c:pt>
                <c:pt idx="1347">
                  <c:v>62.61</c:v>
                </c:pt>
                <c:pt idx="1348">
                  <c:v>62.620000000000012</c:v>
                </c:pt>
                <c:pt idx="1349">
                  <c:v>62.63</c:v>
                </c:pt>
                <c:pt idx="1350">
                  <c:v>62.64</c:v>
                </c:pt>
                <c:pt idx="1351">
                  <c:v>62.65</c:v>
                </c:pt>
                <c:pt idx="1352">
                  <c:v>62.660000000000011</c:v>
                </c:pt>
                <c:pt idx="1353">
                  <c:v>62.67</c:v>
                </c:pt>
                <c:pt idx="1354">
                  <c:v>62.68</c:v>
                </c:pt>
                <c:pt idx="1355">
                  <c:v>62.690000000000012</c:v>
                </c:pt>
                <c:pt idx="1356">
                  <c:v>62.7</c:v>
                </c:pt>
                <c:pt idx="1357">
                  <c:v>62.71</c:v>
                </c:pt>
                <c:pt idx="1358">
                  <c:v>62.720000000000013</c:v>
                </c:pt>
                <c:pt idx="1359">
                  <c:v>62.730000000000011</c:v>
                </c:pt>
                <c:pt idx="1360">
                  <c:v>62.74</c:v>
                </c:pt>
                <c:pt idx="1361">
                  <c:v>62.75</c:v>
                </c:pt>
                <c:pt idx="1362">
                  <c:v>62.760000000000012</c:v>
                </c:pt>
                <c:pt idx="1363">
                  <c:v>62.77</c:v>
                </c:pt>
                <c:pt idx="1364">
                  <c:v>62.78</c:v>
                </c:pt>
                <c:pt idx="1365">
                  <c:v>62.790000000000013</c:v>
                </c:pt>
                <c:pt idx="1366">
                  <c:v>62.8</c:v>
                </c:pt>
                <c:pt idx="1367">
                  <c:v>62.809999999999995</c:v>
                </c:pt>
                <c:pt idx="1368">
                  <c:v>62.82</c:v>
                </c:pt>
                <c:pt idx="1369">
                  <c:v>62.83</c:v>
                </c:pt>
                <c:pt idx="1370">
                  <c:v>62.839999999999996</c:v>
                </c:pt>
                <c:pt idx="1371">
                  <c:v>62.849999999999994</c:v>
                </c:pt>
                <c:pt idx="1372">
                  <c:v>62.86</c:v>
                </c:pt>
                <c:pt idx="1373">
                  <c:v>62.87</c:v>
                </c:pt>
                <c:pt idx="1374">
                  <c:v>62.879999999999995</c:v>
                </c:pt>
                <c:pt idx="1375">
                  <c:v>62.89</c:v>
                </c:pt>
                <c:pt idx="1376">
                  <c:v>62.9</c:v>
                </c:pt>
                <c:pt idx="1377">
                  <c:v>62.91</c:v>
                </c:pt>
                <c:pt idx="1378">
                  <c:v>62.92</c:v>
                </c:pt>
                <c:pt idx="1379">
                  <c:v>62.93</c:v>
                </c:pt>
                <c:pt idx="1380">
                  <c:v>62.94</c:v>
                </c:pt>
                <c:pt idx="1381">
                  <c:v>62.949999999999996</c:v>
                </c:pt>
                <c:pt idx="1382">
                  <c:v>62.96</c:v>
                </c:pt>
                <c:pt idx="1383">
                  <c:v>62.97</c:v>
                </c:pt>
                <c:pt idx="1384">
                  <c:v>62.98</c:v>
                </c:pt>
                <c:pt idx="1385">
                  <c:v>62.99</c:v>
                </c:pt>
                <c:pt idx="1386">
                  <c:v>63</c:v>
                </c:pt>
                <c:pt idx="1387">
                  <c:v>63.01</c:v>
                </c:pt>
                <c:pt idx="1388">
                  <c:v>63.02</c:v>
                </c:pt>
                <c:pt idx="1389">
                  <c:v>63.03</c:v>
                </c:pt>
                <c:pt idx="1390">
                  <c:v>63.04</c:v>
                </c:pt>
                <c:pt idx="1391">
                  <c:v>63.05</c:v>
                </c:pt>
                <c:pt idx="1392">
                  <c:v>63.06</c:v>
                </c:pt>
                <c:pt idx="1393">
                  <c:v>63.07</c:v>
                </c:pt>
                <c:pt idx="1394">
                  <c:v>63.08</c:v>
                </c:pt>
                <c:pt idx="1395">
                  <c:v>63.09</c:v>
                </c:pt>
                <c:pt idx="1396">
                  <c:v>63.1</c:v>
                </c:pt>
                <c:pt idx="1397">
                  <c:v>63.11</c:v>
                </c:pt>
                <c:pt idx="1398">
                  <c:v>63.120000000000012</c:v>
                </c:pt>
                <c:pt idx="1399">
                  <c:v>63.13</c:v>
                </c:pt>
                <c:pt idx="1400">
                  <c:v>63.14</c:v>
                </c:pt>
                <c:pt idx="1401">
                  <c:v>63.15</c:v>
                </c:pt>
                <c:pt idx="1402">
                  <c:v>63.160000000000011</c:v>
                </c:pt>
                <c:pt idx="1403">
                  <c:v>63.17</c:v>
                </c:pt>
                <c:pt idx="1404">
                  <c:v>63.18</c:v>
                </c:pt>
                <c:pt idx="1405">
                  <c:v>63.190000000000012</c:v>
                </c:pt>
                <c:pt idx="1406">
                  <c:v>63.2</c:v>
                </c:pt>
                <c:pt idx="1407">
                  <c:v>63.21</c:v>
                </c:pt>
                <c:pt idx="1408">
                  <c:v>63.220000000000013</c:v>
                </c:pt>
                <c:pt idx="1409">
                  <c:v>63.230000000000011</c:v>
                </c:pt>
                <c:pt idx="1410">
                  <c:v>63.24</c:v>
                </c:pt>
                <c:pt idx="1411">
                  <c:v>63.25</c:v>
                </c:pt>
                <c:pt idx="1412">
                  <c:v>63.260000000000012</c:v>
                </c:pt>
                <c:pt idx="1413">
                  <c:v>63.27</c:v>
                </c:pt>
                <c:pt idx="1414">
                  <c:v>63.28</c:v>
                </c:pt>
                <c:pt idx="1415">
                  <c:v>63.290000000000013</c:v>
                </c:pt>
                <c:pt idx="1416">
                  <c:v>63.3</c:v>
                </c:pt>
                <c:pt idx="1417">
                  <c:v>63.309999999999995</c:v>
                </c:pt>
                <c:pt idx="1418">
                  <c:v>63.32</c:v>
                </c:pt>
                <c:pt idx="1419">
                  <c:v>63.33</c:v>
                </c:pt>
                <c:pt idx="1420">
                  <c:v>63.339999999999996</c:v>
                </c:pt>
                <c:pt idx="1421">
                  <c:v>63.349999999999994</c:v>
                </c:pt>
                <c:pt idx="1422">
                  <c:v>63.36</c:v>
                </c:pt>
                <c:pt idx="1423">
                  <c:v>63.37</c:v>
                </c:pt>
                <c:pt idx="1424">
                  <c:v>63.379999999999995</c:v>
                </c:pt>
                <c:pt idx="1425">
                  <c:v>63.39</c:v>
                </c:pt>
                <c:pt idx="1426">
                  <c:v>63.4</c:v>
                </c:pt>
                <c:pt idx="1427">
                  <c:v>63.41</c:v>
                </c:pt>
                <c:pt idx="1428">
                  <c:v>63.42</c:v>
                </c:pt>
                <c:pt idx="1429">
                  <c:v>63.43</c:v>
                </c:pt>
                <c:pt idx="1430">
                  <c:v>63.44</c:v>
                </c:pt>
                <c:pt idx="1431">
                  <c:v>63.449999999999996</c:v>
                </c:pt>
                <c:pt idx="1432">
                  <c:v>63.46</c:v>
                </c:pt>
                <c:pt idx="1433">
                  <c:v>63.47</c:v>
                </c:pt>
                <c:pt idx="1434">
                  <c:v>63.48</c:v>
                </c:pt>
                <c:pt idx="1435">
                  <c:v>63.49</c:v>
                </c:pt>
                <c:pt idx="1436">
                  <c:v>63.5</c:v>
                </c:pt>
                <c:pt idx="1437">
                  <c:v>63.51</c:v>
                </c:pt>
                <c:pt idx="1438">
                  <c:v>63.52</c:v>
                </c:pt>
                <c:pt idx="1439">
                  <c:v>63.53</c:v>
                </c:pt>
                <c:pt idx="1440">
                  <c:v>63.54</c:v>
                </c:pt>
                <c:pt idx="1441">
                  <c:v>63.55</c:v>
                </c:pt>
                <c:pt idx="1442">
                  <c:v>63.56</c:v>
                </c:pt>
                <c:pt idx="1443">
                  <c:v>63.57</c:v>
                </c:pt>
                <c:pt idx="1444">
                  <c:v>63.58</c:v>
                </c:pt>
                <c:pt idx="1445">
                  <c:v>63.59</c:v>
                </c:pt>
                <c:pt idx="1446">
                  <c:v>63.6</c:v>
                </c:pt>
                <c:pt idx="1447">
                  <c:v>63.61</c:v>
                </c:pt>
                <c:pt idx="1448">
                  <c:v>63.620000000000012</c:v>
                </c:pt>
                <c:pt idx="1449">
                  <c:v>63.63</c:v>
                </c:pt>
                <c:pt idx="1450">
                  <c:v>63.64</c:v>
                </c:pt>
                <c:pt idx="1451">
                  <c:v>63.65</c:v>
                </c:pt>
                <c:pt idx="1452">
                  <c:v>63.660000000000011</c:v>
                </c:pt>
                <c:pt idx="1453">
                  <c:v>63.67</c:v>
                </c:pt>
                <c:pt idx="1454">
                  <c:v>63.68</c:v>
                </c:pt>
                <c:pt idx="1455">
                  <c:v>63.690000000000012</c:v>
                </c:pt>
                <c:pt idx="1456">
                  <c:v>63.7</c:v>
                </c:pt>
                <c:pt idx="1457">
                  <c:v>63.71</c:v>
                </c:pt>
                <c:pt idx="1458">
                  <c:v>63.720000000000013</c:v>
                </c:pt>
                <c:pt idx="1459">
                  <c:v>63.730000000000011</c:v>
                </c:pt>
                <c:pt idx="1460">
                  <c:v>63.74</c:v>
                </c:pt>
                <c:pt idx="1461">
                  <c:v>63.75</c:v>
                </c:pt>
                <c:pt idx="1462">
                  <c:v>63.760000000000012</c:v>
                </c:pt>
                <c:pt idx="1463">
                  <c:v>63.77</c:v>
                </c:pt>
                <c:pt idx="1464">
                  <c:v>63.78</c:v>
                </c:pt>
                <c:pt idx="1465">
                  <c:v>63.790000000000013</c:v>
                </c:pt>
                <c:pt idx="1466">
                  <c:v>63.8</c:v>
                </c:pt>
                <c:pt idx="1467">
                  <c:v>63.809999999999995</c:v>
                </c:pt>
                <c:pt idx="1468">
                  <c:v>63.82</c:v>
                </c:pt>
                <c:pt idx="1469">
                  <c:v>63.83</c:v>
                </c:pt>
                <c:pt idx="1470">
                  <c:v>63.839999999999996</c:v>
                </c:pt>
                <c:pt idx="1471">
                  <c:v>63.849999999999994</c:v>
                </c:pt>
                <c:pt idx="1472">
                  <c:v>63.86</c:v>
                </c:pt>
                <c:pt idx="1473">
                  <c:v>63.87</c:v>
                </c:pt>
                <c:pt idx="1474">
                  <c:v>63.879999999999995</c:v>
                </c:pt>
                <c:pt idx="1475">
                  <c:v>63.89</c:v>
                </c:pt>
                <c:pt idx="1476">
                  <c:v>63.9</c:v>
                </c:pt>
                <c:pt idx="1477">
                  <c:v>63.91</c:v>
                </c:pt>
                <c:pt idx="1478">
                  <c:v>63.92</c:v>
                </c:pt>
                <c:pt idx="1479">
                  <c:v>63.93</c:v>
                </c:pt>
                <c:pt idx="1480">
                  <c:v>63.94</c:v>
                </c:pt>
                <c:pt idx="1481">
                  <c:v>63.949999999999996</c:v>
                </c:pt>
                <c:pt idx="1482">
                  <c:v>63.96</c:v>
                </c:pt>
                <c:pt idx="1483">
                  <c:v>63.97</c:v>
                </c:pt>
                <c:pt idx="1484">
                  <c:v>63.98</c:v>
                </c:pt>
                <c:pt idx="1485">
                  <c:v>63.99</c:v>
                </c:pt>
                <c:pt idx="1486">
                  <c:v>64</c:v>
                </c:pt>
                <c:pt idx="1487">
                  <c:v>64.010000000000005</c:v>
                </c:pt>
                <c:pt idx="1488">
                  <c:v>64.02</c:v>
                </c:pt>
                <c:pt idx="1489">
                  <c:v>64.03</c:v>
                </c:pt>
                <c:pt idx="1490">
                  <c:v>64.040000000000006</c:v>
                </c:pt>
                <c:pt idx="1491">
                  <c:v>64.05</c:v>
                </c:pt>
                <c:pt idx="1492">
                  <c:v>64.06</c:v>
                </c:pt>
                <c:pt idx="1493">
                  <c:v>64.069999999999993</c:v>
                </c:pt>
                <c:pt idx="1494">
                  <c:v>64.08</c:v>
                </c:pt>
                <c:pt idx="1495">
                  <c:v>64.09</c:v>
                </c:pt>
                <c:pt idx="1496">
                  <c:v>64.099999999999994</c:v>
                </c:pt>
                <c:pt idx="1497">
                  <c:v>64.11</c:v>
                </c:pt>
                <c:pt idx="1498">
                  <c:v>64.11999999999999</c:v>
                </c:pt>
                <c:pt idx="1499">
                  <c:v>64.13</c:v>
                </c:pt>
                <c:pt idx="1500">
                  <c:v>64.14</c:v>
                </c:pt>
                <c:pt idx="1501">
                  <c:v>64.149999999999991</c:v>
                </c:pt>
                <c:pt idx="1502">
                  <c:v>64.16</c:v>
                </c:pt>
                <c:pt idx="1503">
                  <c:v>64.169999999999987</c:v>
                </c:pt>
                <c:pt idx="1504">
                  <c:v>64.179999999999978</c:v>
                </c:pt>
                <c:pt idx="1505">
                  <c:v>64.19</c:v>
                </c:pt>
                <c:pt idx="1506">
                  <c:v>64.2</c:v>
                </c:pt>
                <c:pt idx="1507">
                  <c:v>64.209999999999994</c:v>
                </c:pt>
                <c:pt idx="1508">
                  <c:v>64.22</c:v>
                </c:pt>
                <c:pt idx="1509">
                  <c:v>64.23</c:v>
                </c:pt>
                <c:pt idx="1510">
                  <c:v>64.239999999999995</c:v>
                </c:pt>
                <c:pt idx="1511">
                  <c:v>64.25</c:v>
                </c:pt>
                <c:pt idx="1512">
                  <c:v>64.260000000000005</c:v>
                </c:pt>
                <c:pt idx="1513">
                  <c:v>64.27</c:v>
                </c:pt>
                <c:pt idx="1514">
                  <c:v>64.28</c:v>
                </c:pt>
                <c:pt idx="1515">
                  <c:v>64.290000000000006</c:v>
                </c:pt>
                <c:pt idx="1516">
                  <c:v>64.3</c:v>
                </c:pt>
                <c:pt idx="1517">
                  <c:v>64.31</c:v>
                </c:pt>
                <c:pt idx="1518">
                  <c:v>64.319999999999993</c:v>
                </c:pt>
                <c:pt idx="1519">
                  <c:v>64.33</c:v>
                </c:pt>
                <c:pt idx="1520">
                  <c:v>64.34</c:v>
                </c:pt>
                <c:pt idx="1521">
                  <c:v>64.349999999999994</c:v>
                </c:pt>
                <c:pt idx="1522">
                  <c:v>64.36</c:v>
                </c:pt>
                <c:pt idx="1523">
                  <c:v>64.36999999999999</c:v>
                </c:pt>
                <c:pt idx="1524">
                  <c:v>64.38</c:v>
                </c:pt>
                <c:pt idx="1525">
                  <c:v>64.39</c:v>
                </c:pt>
                <c:pt idx="1526">
                  <c:v>64.400000000000006</c:v>
                </c:pt>
                <c:pt idx="1527">
                  <c:v>64.410000000000025</c:v>
                </c:pt>
                <c:pt idx="1528">
                  <c:v>64.42</c:v>
                </c:pt>
                <c:pt idx="1529">
                  <c:v>64.430000000000007</c:v>
                </c:pt>
                <c:pt idx="1530">
                  <c:v>64.440000000000026</c:v>
                </c:pt>
                <c:pt idx="1531">
                  <c:v>64.45</c:v>
                </c:pt>
                <c:pt idx="1532">
                  <c:v>64.459999999999994</c:v>
                </c:pt>
                <c:pt idx="1533">
                  <c:v>64.47</c:v>
                </c:pt>
                <c:pt idx="1534">
                  <c:v>64.48</c:v>
                </c:pt>
                <c:pt idx="1535">
                  <c:v>64.489999999999995</c:v>
                </c:pt>
                <c:pt idx="1536">
                  <c:v>64.5</c:v>
                </c:pt>
                <c:pt idx="1537">
                  <c:v>64.510000000000005</c:v>
                </c:pt>
                <c:pt idx="1538">
                  <c:v>64.52</c:v>
                </c:pt>
                <c:pt idx="1539">
                  <c:v>64.53</c:v>
                </c:pt>
                <c:pt idx="1540">
                  <c:v>64.540000000000006</c:v>
                </c:pt>
                <c:pt idx="1541">
                  <c:v>64.55</c:v>
                </c:pt>
                <c:pt idx="1542">
                  <c:v>64.56</c:v>
                </c:pt>
                <c:pt idx="1543">
                  <c:v>64.569999999999993</c:v>
                </c:pt>
                <c:pt idx="1544">
                  <c:v>64.58</c:v>
                </c:pt>
                <c:pt idx="1545">
                  <c:v>64.59</c:v>
                </c:pt>
                <c:pt idx="1546">
                  <c:v>64.599999999999994</c:v>
                </c:pt>
                <c:pt idx="1547">
                  <c:v>64.61</c:v>
                </c:pt>
                <c:pt idx="1548">
                  <c:v>64.61999999999999</c:v>
                </c:pt>
                <c:pt idx="1549">
                  <c:v>64.63</c:v>
                </c:pt>
                <c:pt idx="1550">
                  <c:v>64.64</c:v>
                </c:pt>
                <c:pt idx="1551">
                  <c:v>64.649999999999991</c:v>
                </c:pt>
                <c:pt idx="1552">
                  <c:v>64.66</c:v>
                </c:pt>
                <c:pt idx="1553">
                  <c:v>64.669999999999987</c:v>
                </c:pt>
                <c:pt idx="1554">
                  <c:v>64.679999999999978</c:v>
                </c:pt>
                <c:pt idx="1555">
                  <c:v>64.69</c:v>
                </c:pt>
                <c:pt idx="1556">
                  <c:v>64.7</c:v>
                </c:pt>
                <c:pt idx="1557">
                  <c:v>64.709999999999994</c:v>
                </c:pt>
                <c:pt idx="1558">
                  <c:v>64.72</c:v>
                </c:pt>
                <c:pt idx="1559">
                  <c:v>64.73</c:v>
                </c:pt>
                <c:pt idx="1560">
                  <c:v>64.739999999999995</c:v>
                </c:pt>
                <c:pt idx="1561">
                  <c:v>64.75</c:v>
                </c:pt>
                <c:pt idx="1562">
                  <c:v>64.760000000000005</c:v>
                </c:pt>
                <c:pt idx="1563">
                  <c:v>64.77</c:v>
                </c:pt>
                <c:pt idx="1564">
                  <c:v>64.78</c:v>
                </c:pt>
                <c:pt idx="1565">
                  <c:v>64.790000000000006</c:v>
                </c:pt>
                <c:pt idx="1566">
                  <c:v>64.8</c:v>
                </c:pt>
                <c:pt idx="1567">
                  <c:v>64.81</c:v>
                </c:pt>
                <c:pt idx="1568">
                  <c:v>64.819999999999993</c:v>
                </c:pt>
                <c:pt idx="1569">
                  <c:v>64.83</c:v>
                </c:pt>
                <c:pt idx="1570">
                  <c:v>64.84</c:v>
                </c:pt>
                <c:pt idx="1571">
                  <c:v>64.849999999999994</c:v>
                </c:pt>
                <c:pt idx="1572">
                  <c:v>64.86</c:v>
                </c:pt>
                <c:pt idx="1573">
                  <c:v>64.86999999999999</c:v>
                </c:pt>
                <c:pt idx="1574">
                  <c:v>64.88</c:v>
                </c:pt>
                <c:pt idx="1575">
                  <c:v>64.89</c:v>
                </c:pt>
                <c:pt idx="1576">
                  <c:v>64.900000000000006</c:v>
                </c:pt>
                <c:pt idx="1577">
                  <c:v>64.910000000000025</c:v>
                </c:pt>
                <c:pt idx="1578">
                  <c:v>64.92</c:v>
                </c:pt>
                <c:pt idx="1579">
                  <c:v>64.930000000000007</c:v>
                </c:pt>
                <c:pt idx="1580">
                  <c:v>64.940000000000026</c:v>
                </c:pt>
                <c:pt idx="1581">
                  <c:v>64.95</c:v>
                </c:pt>
                <c:pt idx="1582">
                  <c:v>64.959999999999994</c:v>
                </c:pt>
                <c:pt idx="1583">
                  <c:v>64.97</c:v>
                </c:pt>
                <c:pt idx="1584">
                  <c:v>64.98</c:v>
                </c:pt>
                <c:pt idx="1585">
                  <c:v>64.989999999999995</c:v>
                </c:pt>
                <c:pt idx="1586">
                  <c:v>65</c:v>
                </c:pt>
                <c:pt idx="1587">
                  <c:v>65.010000000000005</c:v>
                </c:pt>
                <c:pt idx="1588">
                  <c:v>65.02</c:v>
                </c:pt>
                <c:pt idx="1589">
                  <c:v>65.03</c:v>
                </c:pt>
                <c:pt idx="1590">
                  <c:v>65.040000000000006</c:v>
                </c:pt>
                <c:pt idx="1591">
                  <c:v>65.05</c:v>
                </c:pt>
                <c:pt idx="1592">
                  <c:v>65.06</c:v>
                </c:pt>
                <c:pt idx="1593">
                  <c:v>65.069999999999993</c:v>
                </c:pt>
                <c:pt idx="1594">
                  <c:v>65.08</c:v>
                </c:pt>
                <c:pt idx="1595">
                  <c:v>65.09</c:v>
                </c:pt>
                <c:pt idx="1596">
                  <c:v>65.099999999999994</c:v>
                </c:pt>
                <c:pt idx="1597">
                  <c:v>65.11</c:v>
                </c:pt>
                <c:pt idx="1598">
                  <c:v>65.11999999999999</c:v>
                </c:pt>
                <c:pt idx="1599">
                  <c:v>65.13</c:v>
                </c:pt>
                <c:pt idx="1600">
                  <c:v>65.14</c:v>
                </c:pt>
                <c:pt idx="1601">
                  <c:v>65.149999999999991</c:v>
                </c:pt>
                <c:pt idx="1602">
                  <c:v>65.16</c:v>
                </c:pt>
                <c:pt idx="1603">
                  <c:v>65.169999999999987</c:v>
                </c:pt>
                <c:pt idx="1604">
                  <c:v>65.179999999999978</c:v>
                </c:pt>
                <c:pt idx="1605">
                  <c:v>65.19</c:v>
                </c:pt>
                <c:pt idx="1606">
                  <c:v>65.2</c:v>
                </c:pt>
                <c:pt idx="1607">
                  <c:v>65.209999999999994</c:v>
                </c:pt>
                <c:pt idx="1608">
                  <c:v>65.22</c:v>
                </c:pt>
                <c:pt idx="1609">
                  <c:v>65.23</c:v>
                </c:pt>
                <c:pt idx="1610">
                  <c:v>65.239999999999995</c:v>
                </c:pt>
                <c:pt idx="1611">
                  <c:v>65.25</c:v>
                </c:pt>
                <c:pt idx="1612">
                  <c:v>65.260000000000005</c:v>
                </c:pt>
                <c:pt idx="1613">
                  <c:v>65.27</c:v>
                </c:pt>
                <c:pt idx="1614">
                  <c:v>65.28</c:v>
                </c:pt>
                <c:pt idx="1615">
                  <c:v>65.290000000000006</c:v>
                </c:pt>
                <c:pt idx="1616">
                  <c:v>65.3</c:v>
                </c:pt>
                <c:pt idx="1617">
                  <c:v>65.31</c:v>
                </c:pt>
                <c:pt idx="1618">
                  <c:v>65.319999999999993</c:v>
                </c:pt>
                <c:pt idx="1619">
                  <c:v>65.33</c:v>
                </c:pt>
                <c:pt idx="1620">
                  <c:v>65.34</c:v>
                </c:pt>
                <c:pt idx="1621">
                  <c:v>65.349999999999994</c:v>
                </c:pt>
                <c:pt idx="1622">
                  <c:v>65.36</c:v>
                </c:pt>
                <c:pt idx="1623">
                  <c:v>65.36999999999999</c:v>
                </c:pt>
                <c:pt idx="1624">
                  <c:v>65.38</c:v>
                </c:pt>
                <c:pt idx="1625">
                  <c:v>65.39</c:v>
                </c:pt>
                <c:pt idx="1626">
                  <c:v>65.400000000000006</c:v>
                </c:pt>
                <c:pt idx="1627">
                  <c:v>65.410000000000025</c:v>
                </c:pt>
                <c:pt idx="1628">
                  <c:v>65.42</c:v>
                </c:pt>
                <c:pt idx="1629">
                  <c:v>65.430000000000007</c:v>
                </c:pt>
                <c:pt idx="1630">
                  <c:v>65.440000000000026</c:v>
                </c:pt>
                <c:pt idx="1631">
                  <c:v>65.45</c:v>
                </c:pt>
                <c:pt idx="1632">
                  <c:v>65.459999999999994</c:v>
                </c:pt>
                <c:pt idx="1633">
                  <c:v>65.47</c:v>
                </c:pt>
                <c:pt idx="1634">
                  <c:v>65.48</c:v>
                </c:pt>
                <c:pt idx="1635">
                  <c:v>65.489999999999995</c:v>
                </c:pt>
                <c:pt idx="1636">
                  <c:v>65.5</c:v>
                </c:pt>
                <c:pt idx="1637">
                  <c:v>65.510000000000005</c:v>
                </c:pt>
                <c:pt idx="1638">
                  <c:v>65.52</c:v>
                </c:pt>
                <c:pt idx="1639">
                  <c:v>65.53</c:v>
                </c:pt>
                <c:pt idx="1640">
                  <c:v>65.540000000000006</c:v>
                </c:pt>
                <c:pt idx="1641">
                  <c:v>65.55</c:v>
                </c:pt>
                <c:pt idx="1642">
                  <c:v>65.56</c:v>
                </c:pt>
                <c:pt idx="1643">
                  <c:v>65.569999999999993</c:v>
                </c:pt>
                <c:pt idx="1644">
                  <c:v>65.58</c:v>
                </c:pt>
                <c:pt idx="1645">
                  <c:v>65.59</c:v>
                </c:pt>
                <c:pt idx="1646">
                  <c:v>65.599999999999994</c:v>
                </c:pt>
                <c:pt idx="1647">
                  <c:v>65.61</c:v>
                </c:pt>
                <c:pt idx="1648">
                  <c:v>65.61999999999999</c:v>
                </c:pt>
                <c:pt idx="1649">
                  <c:v>65.63</c:v>
                </c:pt>
                <c:pt idx="1650">
                  <c:v>65.64</c:v>
                </c:pt>
                <c:pt idx="1651">
                  <c:v>65.649999999999991</c:v>
                </c:pt>
                <c:pt idx="1652">
                  <c:v>65.66</c:v>
                </c:pt>
                <c:pt idx="1653">
                  <c:v>65.669999999999987</c:v>
                </c:pt>
                <c:pt idx="1654">
                  <c:v>65.679999999999978</c:v>
                </c:pt>
                <c:pt idx="1655">
                  <c:v>65.69</c:v>
                </c:pt>
                <c:pt idx="1656">
                  <c:v>65.7</c:v>
                </c:pt>
                <c:pt idx="1657">
                  <c:v>65.709999999999994</c:v>
                </c:pt>
                <c:pt idx="1658">
                  <c:v>65.72</c:v>
                </c:pt>
                <c:pt idx="1659">
                  <c:v>65.73</c:v>
                </c:pt>
                <c:pt idx="1660">
                  <c:v>65.739999999999995</c:v>
                </c:pt>
                <c:pt idx="1661">
                  <c:v>65.75</c:v>
                </c:pt>
                <c:pt idx="1662">
                  <c:v>65.760000000000005</c:v>
                </c:pt>
                <c:pt idx="1663">
                  <c:v>65.77</c:v>
                </c:pt>
                <c:pt idx="1664">
                  <c:v>65.78</c:v>
                </c:pt>
                <c:pt idx="1665">
                  <c:v>65.790000000000006</c:v>
                </c:pt>
                <c:pt idx="1666">
                  <c:v>65.8</c:v>
                </c:pt>
                <c:pt idx="1667">
                  <c:v>65.81</c:v>
                </c:pt>
                <c:pt idx="1668">
                  <c:v>65.819999999999993</c:v>
                </c:pt>
                <c:pt idx="1669">
                  <c:v>65.83</c:v>
                </c:pt>
                <c:pt idx="1670">
                  <c:v>65.84</c:v>
                </c:pt>
                <c:pt idx="1671">
                  <c:v>65.849999999999994</c:v>
                </c:pt>
                <c:pt idx="1672">
                  <c:v>65.86</c:v>
                </c:pt>
                <c:pt idx="1673">
                  <c:v>65.86999999999999</c:v>
                </c:pt>
                <c:pt idx="1674">
                  <c:v>65.88</c:v>
                </c:pt>
                <c:pt idx="1675">
                  <c:v>65.89</c:v>
                </c:pt>
                <c:pt idx="1676">
                  <c:v>65.900000000000006</c:v>
                </c:pt>
                <c:pt idx="1677">
                  <c:v>65.910000000000025</c:v>
                </c:pt>
                <c:pt idx="1678">
                  <c:v>65.92</c:v>
                </c:pt>
                <c:pt idx="1679">
                  <c:v>65.930000000000007</c:v>
                </c:pt>
                <c:pt idx="1680">
                  <c:v>65.940000000000026</c:v>
                </c:pt>
                <c:pt idx="1681">
                  <c:v>65.95</c:v>
                </c:pt>
                <c:pt idx="1682">
                  <c:v>65.959999999999994</c:v>
                </c:pt>
                <c:pt idx="1683">
                  <c:v>65.97</c:v>
                </c:pt>
                <c:pt idx="1684">
                  <c:v>65.98</c:v>
                </c:pt>
                <c:pt idx="1685">
                  <c:v>65.989999999999995</c:v>
                </c:pt>
                <c:pt idx="1686">
                  <c:v>66</c:v>
                </c:pt>
                <c:pt idx="1687">
                  <c:v>66.010000000000005</c:v>
                </c:pt>
                <c:pt idx="1688">
                  <c:v>66.02</c:v>
                </c:pt>
                <c:pt idx="1689">
                  <c:v>66.03</c:v>
                </c:pt>
                <c:pt idx="1690">
                  <c:v>66.040000000000006</c:v>
                </c:pt>
                <c:pt idx="1691">
                  <c:v>66.05</c:v>
                </c:pt>
                <c:pt idx="1692">
                  <c:v>66.06</c:v>
                </c:pt>
                <c:pt idx="1693">
                  <c:v>66.069999999999993</c:v>
                </c:pt>
                <c:pt idx="1694">
                  <c:v>66.08</c:v>
                </c:pt>
                <c:pt idx="1695">
                  <c:v>66.09</c:v>
                </c:pt>
                <c:pt idx="1696">
                  <c:v>66.099999999999994</c:v>
                </c:pt>
                <c:pt idx="1697">
                  <c:v>66.11</c:v>
                </c:pt>
                <c:pt idx="1698">
                  <c:v>66.11999999999999</c:v>
                </c:pt>
                <c:pt idx="1699">
                  <c:v>66.13</c:v>
                </c:pt>
                <c:pt idx="1700">
                  <c:v>66.14</c:v>
                </c:pt>
                <c:pt idx="1701">
                  <c:v>66.149999999999991</c:v>
                </c:pt>
                <c:pt idx="1702">
                  <c:v>66.16</c:v>
                </c:pt>
                <c:pt idx="1703">
                  <c:v>66.169999999999987</c:v>
                </c:pt>
                <c:pt idx="1704">
                  <c:v>66.179999999999978</c:v>
                </c:pt>
                <c:pt idx="1705">
                  <c:v>66.19</c:v>
                </c:pt>
                <c:pt idx="1706">
                  <c:v>66.2</c:v>
                </c:pt>
                <c:pt idx="1707">
                  <c:v>66.209999999999994</c:v>
                </c:pt>
                <c:pt idx="1708">
                  <c:v>66.22</c:v>
                </c:pt>
                <c:pt idx="1709">
                  <c:v>66.23</c:v>
                </c:pt>
                <c:pt idx="1710">
                  <c:v>66.239999999999995</c:v>
                </c:pt>
                <c:pt idx="1711">
                  <c:v>66.25</c:v>
                </c:pt>
                <c:pt idx="1712">
                  <c:v>66.260000000000005</c:v>
                </c:pt>
                <c:pt idx="1713">
                  <c:v>66.27</c:v>
                </c:pt>
                <c:pt idx="1714">
                  <c:v>66.28</c:v>
                </c:pt>
                <c:pt idx="1715">
                  <c:v>66.290000000000006</c:v>
                </c:pt>
                <c:pt idx="1716">
                  <c:v>66.3</c:v>
                </c:pt>
                <c:pt idx="1717">
                  <c:v>66.31</c:v>
                </c:pt>
                <c:pt idx="1718">
                  <c:v>66.319999999999993</c:v>
                </c:pt>
                <c:pt idx="1719">
                  <c:v>66.33</c:v>
                </c:pt>
                <c:pt idx="1720">
                  <c:v>66.34</c:v>
                </c:pt>
                <c:pt idx="1721">
                  <c:v>66.349999999999994</c:v>
                </c:pt>
                <c:pt idx="1722">
                  <c:v>66.36</c:v>
                </c:pt>
                <c:pt idx="1723">
                  <c:v>66.36999999999999</c:v>
                </c:pt>
                <c:pt idx="1724">
                  <c:v>66.38</c:v>
                </c:pt>
                <c:pt idx="1725">
                  <c:v>66.39</c:v>
                </c:pt>
                <c:pt idx="1726">
                  <c:v>66.400000000000006</c:v>
                </c:pt>
                <c:pt idx="1727">
                  <c:v>66.410000000000025</c:v>
                </c:pt>
                <c:pt idx="1728">
                  <c:v>66.42</c:v>
                </c:pt>
                <c:pt idx="1729">
                  <c:v>66.430000000000007</c:v>
                </c:pt>
                <c:pt idx="1730">
                  <c:v>66.440000000000026</c:v>
                </c:pt>
                <c:pt idx="1731">
                  <c:v>66.45</c:v>
                </c:pt>
                <c:pt idx="1732">
                  <c:v>66.459999999999994</c:v>
                </c:pt>
                <c:pt idx="1733">
                  <c:v>66.47</c:v>
                </c:pt>
                <c:pt idx="1734">
                  <c:v>66.48</c:v>
                </c:pt>
                <c:pt idx="1735">
                  <c:v>66.489999999999995</c:v>
                </c:pt>
                <c:pt idx="1736">
                  <c:v>66.5</c:v>
                </c:pt>
                <c:pt idx="1737">
                  <c:v>66.510000000000005</c:v>
                </c:pt>
                <c:pt idx="1738">
                  <c:v>66.52</c:v>
                </c:pt>
                <c:pt idx="1739">
                  <c:v>66.53</c:v>
                </c:pt>
                <c:pt idx="1740">
                  <c:v>66.540000000000006</c:v>
                </c:pt>
                <c:pt idx="1741">
                  <c:v>66.55</c:v>
                </c:pt>
                <c:pt idx="1742">
                  <c:v>66.56</c:v>
                </c:pt>
                <c:pt idx="1743">
                  <c:v>66.569999999999993</c:v>
                </c:pt>
                <c:pt idx="1744">
                  <c:v>66.58</c:v>
                </c:pt>
                <c:pt idx="1745">
                  <c:v>66.59</c:v>
                </c:pt>
                <c:pt idx="1746">
                  <c:v>66.599999999999994</c:v>
                </c:pt>
                <c:pt idx="1747">
                  <c:v>66.61</c:v>
                </c:pt>
                <c:pt idx="1748">
                  <c:v>66.61999999999999</c:v>
                </c:pt>
                <c:pt idx="1749">
                  <c:v>66.63</c:v>
                </c:pt>
                <c:pt idx="1750">
                  <c:v>66.64</c:v>
                </c:pt>
                <c:pt idx="1751">
                  <c:v>66.649999999999991</c:v>
                </c:pt>
                <c:pt idx="1752">
                  <c:v>66.66</c:v>
                </c:pt>
                <c:pt idx="1753">
                  <c:v>66.669999999999987</c:v>
                </c:pt>
                <c:pt idx="1754">
                  <c:v>66.679999999999978</c:v>
                </c:pt>
                <c:pt idx="1755">
                  <c:v>66.69</c:v>
                </c:pt>
                <c:pt idx="1756">
                  <c:v>66.7</c:v>
                </c:pt>
                <c:pt idx="1757">
                  <c:v>66.709999999999994</c:v>
                </c:pt>
                <c:pt idx="1758">
                  <c:v>66.72</c:v>
                </c:pt>
                <c:pt idx="1759">
                  <c:v>66.73</c:v>
                </c:pt>
                <c:pt idx="1760">
                  <c:v>66.739999999999995</c:v>
                </c:pt>
                <c:pt idx="1761">
                  <c:v>66.75</c:v>
                </c:pt>
                <c:pt idx="1762">
                  <c:v>66.760000000000005</c:v>
                </c:pt>
                <c:pt idx="1763">
                  <c:v>66.77</c:v>
                </c:pt>
                <c:pt idx="1764">
                  <c:v>66.78</c:v>
                </c:pt>
                <c:pt idx="1765">
                  <c:v>66.790000000000006</c:v>
                </c:pt>
                <c:pt idx="1766">
                  <c:v>66.8</c:v>
                </c:pt>
                <c:pt idx="1767">
                  <c:v>66.81</c:v>
                </c:pt>
                <c:pt idx="1768">
                  <c:v>66.819999999999993</c:v>
                </c:pt>
                <c:pt idx="1769">
                  <c:v>66.83</c:v>
                </c:pt>
                <c:pt idx="1770">
                  <c:v>66.84</c:v>
                </c:pt>
                <c:pt idx="1771">
                  <c:v>66.849999999999994</c:v>
                </c:pt>
                <c:pt idx="1772">
                  <c:v>66.86</c:v>
                </c:pt>
                <c:pt idx="1773">
                  <c:v>66.86999999999999</c:v>
                </c:pt>
                <c:pt idx="1774">
                  <c:v>66.88</c:v>
                </c:pt>
                <c:pt idx="1775">
                  <c:v>66.89</c:v>
                </c:pt>
                <c:pt idx="1776">
                  <c:v>66.900000000000006</c:v>
                </c:pt>
                <c:pt idx="1777">
                  <c:v>66.910000000000025</c:v>
                </c:pt>
                <c:pt idx="1778">
                  <c:v>66.92</c:v>
                </c:pt>
                <c:pt idx="1779">
                  <c:v>66.930000000000007</c:v>
                </c:pt>
                <c:pt idx="1780">
                  <c:v>66.940000000000026</c:v>
                </c:pt>
                <c:pt idx="1781">
                  <c:v>66.95</c:v>
                </c:pt>
                <c:pt idx="1782">
                  <c:v>66.959999999999994</c:v>
                </c:pt>
                <c:pt idx="1783">
                  <c:v>66.97</c:v>
                </c:pt>
                <c:pt idx="1784">
                  <c:v>66.98</c:v>
                </c:pt>
                <c:pt idx="1785">
                  <c:v>66.989999999999995</c:v>
                </c:pt>
                <c:pt idx="1786">
                  <c:v>67</c:v>
                </c:pt>
                <c:pt idx="1787">
                  <c:v>67.010000000000005</c:v>
                </c:pt>
                <c:pt idx="1788">
                  <c:v>67.02</c:v>
                </c:pt>
                <c:pt idx="1789">
                  <c:v>67.03</c:v>
                </c:pt>
                <c:pt idx="1790">
                  <c:v>67.040000000000006</c:v>
                </c:pt>
                <c:pt idx="1791">
                  <c:v>67.05</c:v>
                </c:pt>
                <c:pt idx="1792">
                  <c:v>67.06</c:v>
                </c:pt>
                <c:pt idx="1793">
                  <c:v>67.069999999999993</c:v>
                </c:pt>
                <c:pt idx="1794">
                  <c:v>67.08</c:v>
                </c:pt>
                <c:pt idx="1795">
                  <c:v>67.09</c:v>
                </c:pt>
                <c:pt idx="1796">
                  <c:v>67.099999999999994</c:v>
                </c:pt>
                <c:pt idx="1797">
                  <c:v>67.11</c:v>
                </c:pt>
                <c:pt idx="1798">
                  <c:v>67.11999999999999</c:v>
                </c:pt>
                <c:pt idx="1799">
                  <c:v>67.13</c:v>
                </c:pt>
                <c:pt idx="1800">
                  <c:v>67.14</c:v>
                </c:pt>
                <c:pt idx="1801">
                  <c:v>67.149999999999991</c:v>
                </c:pt>
                <c:pt idx="1802">
                  <c:v>67.16</c:v>
                </c:pt>
                <c:pt idx="1803">
                  <c:v>67.169999999999987</c:v>
                </c:pt>
                <c:pt idx="1804">
                  <c:v>67.179999999999978</c:v>
                </c:pt>
                <c:pt idx="1805">
                  <c:v>67.19</c:v>
                </c:pt>
                <c:pt idx="1806">
                  <c:v>67.2</c:v>
                </c:pt>
                <c:pt idx="1807">
                  <c:v>67.209999999999994</c:v>
                </c:pt>
                <c:pt idx="1808">
                  <c:v>67.22</c:v>
                </c:pt>
                <c:pt idx="1809">
                  <c:v>67.23</c:v>
                </c:pt>
                <c:pt idx="1810">
                  <c:v>67.239999999999995</c:v>
                </c:pt>
                <c:pt idx="1811">
                  <c:v>67.25</c:v>
                </c:pt>
                <c:pt idx="1812">
                  <c:v>67.260000000000005</c:v>
                </c:pt>
                <c:pt idx="1813">
                  <c:v>67.27</c:v>
                </c:pt>
                <c:pt idx="1814">
                  <c:v>67.28</c:v>
                </c:pt>
                <c:pt idx="1815">
                  <c:v>67.290000000000006</c:v>
                </c:pt>
                <c:pt idx="1816">
                  <c:v>67.3</c:v>
                </c:pt>
                <c:pt idx="1817">
                  <c:v>67.31</c:v>
                </c:pt>
                <c:pt idx="1818">
                  <c:v>67.319999999999993</c:v>
                </c:pt>
                <c:pt idx="1819">
                  <c:v>67.33</c:v>
                </c:pt>
                <c:pt idx="1820">
                  <c:v>67.34</c:v>
                </c:pt>
                <c:pt idx="1821">
                  <c:v>67.349999999999994</c:v>
                </c:pt>
                <c:pt idx="1822">
                  <c:v>67.36</c:v>
                </c:pt>
                <c:pt idx="1823">
                  <c:v>67.36999999999999</c:v>
                </c:pt>
                <c:pt idx="1824">
                  <c:v>67.38</c:v>
                </c:pt>
                <c:pt idx="1825">
                  <c:v>67.39</c:v>
                </c:pt>
                <c:pt idx="1826">
                  <c:v>67.400000000000006</c:v>
                </c:pt>
                <c:pt idx="1827">
                  <c:v>67.410000000000025</c:v>
                </c:pt>
                <c:pt idx="1828">
                  <c:v>67.42</c:v>
                </c:pt>
                <c:pt idx="1829">
                  <c:v>67.430000000000007</c:v>
                </c:pt>
                <c:pt idx="1830">
                  <c:v>67.440000000000026</c:v>
                </c:pt>
                <c:pt idx="1831">
                  <c:v>67.45</c:v>
                </c:pt>
                <c:pt idx="1832">
                  <c:v>67.459999999999994</c:v>
                </c:pt>
                <c:pt idx="1833">
                  <c:v>67.47</c:v>
                </c:pt>
                <c:pt idx="1834">
                  <c:v>67.48</c:v>
                </c:pt>
                <c:pt idx="1835">
                  <c:v>67.489999999999995</c:v>
                </c:pt>
                <c:pt idx="1836">
                  <c:v>67.5</c:v>
                </c:pt>
                <c:pt idx="1837">
                  <c:v>67.510000000000005</c:v>
                </c:pt>
                <c:pt idx="1838">
                  <c:v>67.52</c:v>
                </c:pt>
                <c:pt idx="1839">
                  <c:v>67.53</c:v>
                </c:pt>
                <c:pt idx="1840">
                  <c:v>67.540000000000006</c:v>
                </c:pt>
                <c:pt idx="1841">
                  <c:v>67.55</c:v>
                </c:pt>
                <c:pt idx="1842">
                  <c:v>67.56</c:v>
                </c:pt>
                <c:pt idx="1843">
                  <c:v>67.569999999999993</c:v>
                </c:pt>
                <c:pt idx="1844">
                  <c:v>67.58</c:v>
                </c:pt>
                <c:pt idx="1845">
                  <c:v>67.59</c:v>
                </c:pt>
                <c:pt idx="1846">
                  <c:v>67.599999999999994</c:v>
                </c:pt>
                <c:pt idx="1847">
                  <c:v>67.61</c:v>
                </c:pt>
                <c:pt idx="1848">
                  <c:v>67.61999999999999</c:v>
                </c:pt>
                <c:pt idx="1849">
                  <c:v>67.63</c:v>
                </c:pt>
                <c:pt idx="1850">
                  <c:v>67.64</c:v>
                </c:pt>
                <c:pt idx="1851">
                  <c:v>67.649999999999991</c:v>
                </c:pt>
                <c:pt idx="1852">
                  <c:v>67.66</c:v>
                </c:pt>
                <c:pt idx="1853">
                  <c:v>67.669999999999987</c:v>
                </c:pt>
                <c:pt idx="1854">
                  <c:v>67.679999999999978</c:v>
                </c:pt>
                <c:pt idx="1855">
                  <c:v>67.69</c:v>
                </c:pt>
                <c:pt idx="1856">
                  <c:v>67.7</c:v>
                </c:pt>
                <c:pt idx="1857">
                  <c:v>67.709999999999994</c:v>
                </c:pt>
                <c:pt idx="1858">
                  <c:v>67.72</c:v>
                </c:pt>
                <c:pt idx="1859">
                  <c:v>67.73</c:v>
                </c:pt>
                <c:pt idx="1860">
                  <c:v>67.739999999999995</c:v>
                </c:pt>
                <c:pt idx="1861">
                  <c:v>67.75</c:v>
                </c:pt>
                <c:pt idx="1862">
                  <c:v>67.760000000000005</c:v>
                </c:pt>
                <c:pt idx="1863">
                  <c:v>67.77</c:v>
                </c:pt>
                <c:pt idx="1864">
                  <c:v>67.78</c:v>
                </c:pt>
                <c:pt idx="1865">
                  <c:v>67.790000000000006</c:v>
                </c:pt>
                <c:pt idx="1866">
                  <c:v>67.8</c:v>
                </c:pt>
                <c:pt idx="1867">
                  <c:v>67.81</c:v>
                </c:pt>
                <c:pt idx="1868">
                  <c:v>67.819999999999993</c:v>
                </c:pt>
                <c:pt idx="1869">
                  <c:v>67.83</c:v>
                </c:pt>
                <c:pt idx="1870">
                  <c:v>67.84</c:v>
                </c:pt>
                <c:pt idx="1871">
                  <c:v>67.849999999999994</c:v>
                </c:pt>
                <c:pt idx="1872">
                  <c:v>67.86</c:v>
                </c:pt>
                <c:pt idx="1873">
                  <c:v>67.86999999999999</c:v>
                </c:pt>
                <c:pt idx="1874">
                  <c:v>67.88</c:v>
                </c:pt>
                <c:pt idx="1875">
                  <c:v>67.89</c:v>
                </c:pt>
                <c:pt idx="1876">
                  <c:v>67.900000000000006</c:v>
                </c:pt>
                <c:pt idx="1877">
                  <c:v>67.910000000000025</c:v>
                </c:pt>
                <c:pt idx="1878">
                  <c:v>67.92</c:v>
                </c:pt>
                <c:pt idx="1879">
                  <c:v>67.930000000000007</c:v>
                </c:pt>
                <c:pt idx="1880">
                  <c:v>67.940000000000026</c:v>
                </c:pt>
                <c:pt idx="1881">
                  <c:v>67.95</c:v>
                </c:pt>
                <c:pt idx="1882">
                  <c:v>67.959999999999994</c:v>
                </c:pt>
                <c:pt idx="1883">
                  <c:v>67.97</c:v>
                </c:pt>
                <c:pt idx="1884">
                  <c:v>67.98</c:v>
                </c:pt>
                <c:pt idx="1885">
                  <c:v>67.989999999999995</c:v>
                </c:pt>
                <c:pt idx="1886">
                  <c:v>68</c:v>
                </c:pt>
                <c:pt idx="1887">
                  <c:v>68.010000000000005</c:v>
                </c:pt>
                <c:pt idx="1888">
                  <c:v>68.02</c:v>
                </c:pt>
                <c:pt idx="1889">
                  <c:v>68.03</c:v>
                </c:pt>
                <c:pt idx="1890">
                  <c:v>68.040000000000006</c:v>
                </c:pt>
                <c:pt idx="1891">
                  <c:v>68.05</c:v>
                </c:pt>
                <c:pt idx="1892">
                  <c:v>68.06</c:v>
                </c:pt>
                <c:pt idx="1893">
                  <c:v>68.069999999999993</c:v>
                </c:pt>
                <c:pt idx="1894">
                  <c:v>68.08</c:v>
                </c:pt>
                <c:pt idx="1895">
                  <c:v>68.09</c:v>
                </c:pt>
                <c:pt idx="1896">
                  <c:v>68.099999999999994</c:v>
                </c:pt>
                <c:pt idx="1897">
                  <c:v>68.11</c:v>
                </c:pt>
                <c:pt idx="1898">
                  <c:v>68.11999999999999</c:v>
                </c:pt>
                <c:pt idx="1899">
                  <c:v>68.13</c:v>
                </c:pt>
                <c:pt idx="1900">
                  <c:v>68.14</c:v>
                </c:pt>
                <c:pt idx="1901">
                  <c:v>68.149999999999991</c:v>
                </c:pt>
                <c:pt idx="1902">
                  <c:v>68.16</c:v>
                </c:pt>
                <c:pt idx="1903">
                  <c:v>68.169999999999987</c:v>
                </c:pt>
                <c:pt idx="1904">
                  <c:v>68.179999999999978</c:v>
                </c:pt>
                <c:pt idx="1905">
                  <c:v>68.19</c:v>
                </c:pt>
                <c:pt idx="1906">
                  <c:v>68.2</c:v>
                </c:pt>
                <c:pt idx="1907">
                  <c:v>68.209999999999994</c:v>
                </c:pt>
                <c:pt idx="1908">
                  <c:v>68.22</c:v>
                </c:pt>
                <c:pt idx="1909">
                  <c:v>68.23</c:v>
                </c:pt>
                <c:pt idx="1910">
                  <c:v>68.239999999999995</c:v>
                </c:pt>
                <c:pt idx="1911">
                  <c:v>68.25</c:v>
                </c:pt>
                <c:pt idx="1912">
                  <c:v>68.260000000000005</c:v>
                </c:pt>
                <c:pt idx="1913">
                  <c:v>68.27</c:v>
                </c:pt>
                <c:pt idx="1914">
                  <c:v>68.28</c:v>
                </c:pt>
                <c:pt idx="1915">
                  <c:v>68.290000000000006</c:v>
                </c:pt>
                <c:pt idx="1916">
                  <c:v>68.3</c:v>
                </c:pt>
                <c:pt idx="1917">
                  <c:v>68.31</c:v>
                </c:pt>
                <c:pt idx="1918">
                  <c:v>68.319999999999993</c:v>
                </c:pt>
                <c:pt idx="1919">
                  <c:v>68.33</c:v>
                </c:pt>
                <c:pt idx="1920">
                  <c:v>68.34</c:v>
                </c:pt>
                <c:pt idx="1921">
                  <c:v>68.349999999999994</c:v>
                </c:pt>
                <c:pt idx="1922">
                  <c:v>68.36</c:v>
                </c:pt>
                <c:pt idx="1923">
                  <c:v>68.36999999999999</c:v>
                </c:pt>
                <c:pt idx="1924">
                  <c:v>68.38</c:v>
                </c:pt>
                <c:pt idx="1925">
                  <c:v>68.39</c:v>
                </c:pt>
                <c:pt idx="1926">
                  <c:v>68.400000000000006</c:v>
                </c:pt>
                <c:pt idx="1927">
                  <c:v>68.410000000000025</c:v>
                </c:pt>
                <c:pt idx="1928">
                  <c:v>68.42</c:v>
                </c:pt>
                <c:pt idx="1929">
                  <c:v>68.430000000000007</c:v>
                </c:pt>
                <c:pt idx="1930">
                  <c:v>68.440000000000026</c:v>
                </c:pt>
                <c:pt idx="1931">
                  <c:v>68.45</c:v>
                </c:pt>
                <c:pt idx="1932">
                  <c:v>68.459999999999994</c:v>
                </c:pt>
                <c:pt idx="1933">
                  <c:v>68.47</c:v>
                </c:pt>
                <c:pt idx="1934">
                  <c:v>68.48</c:v>
                </c:pt>
                <c:pt idx="1935">
                  <c:v>68.489999999999995</c:v>
                </c:pt>
                <c:pt idx="1936">
                  <c:v>68.5</c:v>
                </c:pt>
                <c:pt idx="1937">
                  <c:v>68.510000000000005</c:v>
                </c:pt>
                <c:pt idx="1938">
                  <c:v>68.52</c:v>
                </c:pt>
                <c:pt idx="1939">
                  <c:v>68.53</c:v>
                </c:pt>
                <c:pt idx="1940">
                  <c:v>68.540000000000006</c:v>
                </c:pt>
                <c:pt idx="1941">
                  <c:v>68.55</c:v>
                </c:pt>
                <c:pt idx="1942">
                  <c:v>68.56</c:v>
                </c:pt>
                <c:pt idx="1943">
                  <c:v>68.569999999999993</c:v>
                </c:pt>
                <c:pt idx="1944">
                  <c:v>68.58</c:v>
                </c:pt>
                <c:pt idx="1945">
                  <c:v>68.59</c:v>
                </c:pt>
                <c:pt idx="1946">
                  <c:v>68.599999999999994</c:v>
                </c:pt>
                <c:pt idx="1947">
                  <c:v>68.61</c:v>
                </c:pt>
                <c:pt idx="1948">
                  <c:v>68.61999999999999</c:v>
                </c:pt>
                <c:pt idx="1949">
                  <c:v>68.63</c:v>
                </c:pt>
                <c:pt idx="1950">
                  <c:v>68.64</c:v>
                </c:pt>
                <c:pt idx="1951">
                  <c:v>68.649999999999991</c:v>
                </c:pt>
                <c:pt idx="1952">
                  <c:v>68.66</c:v>
                </c:pt>
                <c:pt idx="1953">
                  <c:v>68.669999999999987</c:v>
                </c:pt>
                <c:pt idx="1954">
                  <c:v>68.679999999999978</c:v>
                </c:pt>
                <c:pt idx="1955">
                  <c:v>68.69</c:v>
                </c:pt>
                <c:pt idx="1956">
                  <c:v>68.7</c:v>
                </c:pt>
                <c:pt idx="1957">
                  <c:v>68.709999999999994</c:v>
                </c:pt>
                <c:pt idx="1958">
                  <c:v>68.72</c:v>
                </c:pt>
                <c:pt idx="1959">
                  <c:v>68.73</c:v>
                </c:pt>
                <c:pt idx="1960">
                  <c:v>68.739999999999995</c:v>
                </c:pt>
                <c:pt idx="1961">
                  <c:v>68.75</c:v>
                </c:pt>
                <c:pt idx="1962">
                  <c:v>68.760000000000005</c:v>
                </c:pt>
                <c:pt idx="1963">
                  <c:v>68.77</c:v>
                </c:pt>
                <c:pt idx="1964">
                  <c:v>68.78</c:v>
                </c:pt>
                <c:pt idx="1965">
                  <c:v>68.790000000000006</c:v>
                </c:pt>
                <c:pt idx="1966">
                  <c:v>68.8</c:v>
                </c:pt>
                <c:pt idx="1967">
                  <c:v>68.81</c:v>
                </c:pt>
                <c:pt idx="1968">
                  <c:v>68.819999999999993</c:v>
                </c:pt>
                <c:pt idx="1969">
                  <c:v>68.83</c:v>
                </c:pt>
                <c:pt idx="1970">
                  <c:v>68.84</c:v>
                </c:pt>
                <c:pt idx="1971">
                  <c:v>68.849999999999994</c:v>
                </c:pt>
                <c:pt idx="1972">
                  <c:v>68.86</c:v>
                </c:pt>
                <c:pt idx="1973">
                  <c:v>68.86999999999999</c:v>
                </c:pt>
                <c:pt idx="1974">
                  <c:v>68.88</c:v>
                </c:pt>
                <c:pt idx="1975">
                  <c:v>68.89</c:v>
                </c:pt>
                <c:pt idx="1976">
                  <c:v>68.900000000000006</c:v>
                </c:pt>
                <c:pt idx="1977">
                  <c:v>68.910000000000025</c:v>
                </c:pt>
                <c:pt idx="1978">
                  <c:v>68.92</c:v>
                </c:pt>
                <c:pt idx="1979">
                  <c:v>68.930000000000007</c:v>
                </c:pt>
                <c:pt idx="1980">
                  <c:v>68.940000000000026</c:v>
                </c:pt>
                <c:pt idx="1981">
                  <c:v>68.95</c:v>
                </c:pt>
                <c:pt idx="1982">
                  <c:v>68.959999999999994</c:v>
                </c:pt>
                <c:pt idx="1983">
                  <c:v>68.97</c:v>
                </c:pt>
                <c:pt idx="1984">
                  <c:v>68.98</c:v>
                </c:pt>
                <c:pt idx="1985">
                  <c:v>68.989999999999995</c:v>
                </c:pt>
                <c:pt idx="1986">
                  <c:v>69</c:v>
                </c:pt>
                <c:pt idx="1987">
                  <c:v>69.010000000000005</c:v>
                </c:pt>
                <c:pt idx="1988">
                  <c:v>69.02</c:v>
                </c:pt>
                <c:pt idx="1989">
                  <c:v>69.03</c:v>
                </c:pt>
                <c:pt idx="1990">
                  <c:v>69.040000000000006</c:v>
                </c:pt>
                <c:pt idx="1991">
                  <c:v>69.05</c:v>
                </c:pt>
                <c:pt idx="1992">
                  <c:v>69.06</c:v>
                </c:pt>
                <c:pt idx="1993">
                  <c:v>69.069999999999993</c:v>
                </c:pt>
                <c:pt idx="1994">
                  <c:v>69.08</c:v>
                </c:pt>
                <c:pt idx="1995">
                  <c:v>69.09</c:v>
                </c:pt>
                <c:pt idx="1996">
                  <c:v>69.099999999999994</c:v>
                </c:pt>
                <c:pt idx="1997">
                  <c:v>69.11</c:v>
                </c:pt>
                <c:pt idx="1998">
                  <c:v>69.11999999999999</c:v>
                </c:pt>
                <c:pt idx="1999">
                  <c:v>69.13</c:v>
                </c:pt>
                <c:pt idx="2000">
                  <c:v>69.14</c:v>
                </c:pt>
                <c:pt idx="2001">
                  <c:v>69.149999999999991</c:v>
                </c:pt>
                <c:pt idx="2002">
                  <c:v>69.16</c:v>
                </c:pt>
                <c:pt idx="2003">
                  <c:v>69.169999999999987</c:v>
                </c:pt>
                <c:pt idx="2004">
                  <c:v>69.179999999999978</c:v>
                </c:pt>
                <c:pt idx="2005">
                  <c:v>69.19</c:v>
                </c:pt>
                <c:pt idx="2006">
                  <c:v>69.2</c:v>
                </c:pt>
                <c:pt idx="2007">
                  <c:v>69.209999999999994</c:v>
                </c:pt>
                <c:pt idx="2008">
                  <c:v>69.22</c:v>
                </c:pt>
                <c:pt idx="2009">
                  <c:v>69.23</c:v>
                </c:pt>
                <c:pt idx="2010">
                  <c:v>69.239999999999995</c:v>
                </c:pt>
                <c:pt idx="2011">
                  <c:v>69.25</c:v>
                </c:pt>
                <c:pt idx="2012">
                  <c:v>69.260000000000005</c:v>
                </c:pt>
                <c:pt idx="2013">
                  <c:v>69.27</c:v>
                </c:pt>
                <c:pt idx="2014">
                  <c:v>69.28</c:v>
                </c:pt>
                <c:pt idx="2015">
                  <c:v>69.290000000000006</c:v>
                </c:pt>
                <c:pt idx="2016">
                  <c:v>69.3</c:v>
                </c:pt>
                <c:pt idx="2017">
                  <c:v>69.31</c:v>
                </c:pt>
                <c:pt idx="2018">
                  <c:v>69.319999999999993</c:v>
                </c:pt>
                <c:pt idx="2019">
                  <c:v>69.33</c:v>
                </c:pt>
                <c:pt idx="2020">
                  <c:v>69.34</c:v>
                </c:pt>
                <c:pt idx="2021">
                  <c:v>69.349999999999994</c:v>
                </c:pt>
                <c:pt idx="2022">
                  <c:v>69.36</c:v>
                </c:pt>
                <c:pt idx="2023">
                  <c:v>69.36999999999999</c:v>
                </c:pt>
                <c:pt idx="2024">
                  <c:v>69.38</c:v>
                </c:pt>
                <c:pt idx="2025">
                  <c:v>69.39</c:v>
                </c:pt>
                <c:pt idx="2026">
                  <c:v>69.400000000000006</c:v>
                </c:pt>
                <c:pt idx="2027">
                  <c:v>69.410000000000025</c:v>
                </c:pt>
                <c:pt idx="2028">
                  <c:v>69.42</c:v>
                </c:pt>
                <c:pt idx="2029">
                  <c:v>69.430000000000007</c:v>
                </c:pt>
                <c:pt idx="2030">
                  <c:v>69.440000000000026</c:v>
                </c:pt>
                <c:pt idx="2031">
                  <c:v>69.45</c:v>
                </c:pt>
                <c:pt idx="2032">
                  <c:v>69.459999999999994</c:v>
                </c:pt>
                <c:pt idx="2033">
                  <c:v>69.47</c:v>
                </c:pt>
                <c:pt idx="2034">
                  <c:v>69.48</c:v>
                </c:pt>
                <c:pt idx="2035">
                  <c:v>69.489999999999995</c:v>
                </c:pt>
                <c:pt idx="2036">
                  <c:v>69.5</c:v>
                </c:pt>
                <c:pt idx="2037">
                  <c:v>69.510000000000005</c:v>
                </c:pt>
                <c:pt idx="2038">
                  <c:v>69.52</c:v>
                </c:pt>
                <c:pt idx="2039">
                  <c:v>69.53</c:v>
                </c:pt>
                <c:pt idx="2040">
                  <c:v>69.540000000000006</c:v>
                </c:pt>
                <c:pt idx="2041">
                  <c:v>69.55</c:v>
                </c:pt>
                <c:pt idx="2042">
                  <c:v>69.56</c:v>
                </c:pt>
                <c:pt idx="2043">
                  <c:v>69.569999999999993</c:v>
                </c:pt>
                <c:pt idx="2044">
                  <c:v>69.58</c:v>
                </c:pt>
                <c:pt idx="2045">
                  <c:v>69.59</c:v>
                </c:pt>
                <c:pt idx="2046">
                  <c:v>69.599999999999994</c:v>
                </c:pt>
                <c:pt idx="2047">
                  <c:v>69.61</c:v>
                </c:pt>
                <c:pt idx="2048">
                  <c:v>69.61999999999999</c:v>
                </c:pt>
                <c:pt idx="2049">
                  <c:v>69.63</c:v>
                </c:pt>
                <c:pt idx="2050">
                  <c:v>69.64</c:v>
                </c:pt>
                <c:pt idx="2051">
                  <c:v>69.649999999999991</c:v>
                </c:pt>
                <c:pt idx="2052">
                  <c:v>69.66</c:v>
                </c:pt>
                <c:pt idx="2053">
                  <c:v>69.669999999999987</c:v>
                </c:pt>
                <c:pt idx="2054">
                  <c:v>69.679999999999978</c:v>
                </c:pt>
                <c:pt idx="2055">
                  <c:v>69.69</c:v>
                </c:pt>
                <c:pt idx="2056">
                  <c:v>69.7</c:v>
                </c:pt>
                <c:pt idx="2057">
                  <c:v>69.709999999999994</c:v>
                </c:pt>
                <c:pt idx="2058">
                  <c:v>69.72</c:v>
                </c:pt>
                <c:pt idx="2059">
                  <c:v>69.73</c:v>
                </c:pt>
                <c:pt idx="2060">
                  <c:v>69.739999999999995</c:v>
                </c:pt>
                <c:pt idx="2061">
                  <c:v>69.75</c:v>
                </c:pt>
                <c:pt idx="2062">
                  <c:v>69.760000000000005</c:v>
                </c:pt>
                <c:pt idx="2063">
                  <c:v>69.77</c:v>
                </c:pt>
                <c:pt idx="2064">
                  <c:v>69.78</c:v>
                </c:pt>
                <c:pt idx="2065">
                  <c:v>69.790000000000006</c:v>
                </c:pt>
                <c:pt idx="2066">
                  <c:v>69.8</c:v>
                </c:pt>
                <c:pt idx="2067">
                  <c:v>69.81</c:v>
                </c:pt>
                <c:pt idx="2068">
                  <c:v>69.819999999999993</c:v>
                </c:pt>
                <c:pt idx="2069">
                  <c:v>69.83</c:v>
                </c:pt>
                <c:pt idx="2070">
                  <c:v>69.84</c:v>
                </c:pt>
                <c:pt idx="2071">
                  <c:v>69.849999999999994</c:v>
                </c:pt>
                <c:pt idx="2072">
                  <c:v>69.86</c:v>
                </c:pt>
                <c:pt idx="2073">
                  <c:v>69.86999999999999</c:v>
                </c:pt>
                <c:pt idx="2074">
                  <c:v>69.88</c:v>
                </c:pt>
                <c:pt idx="2075">
                  <c:v>69.89</c:v>
                </c:pt>
                <c:pt idx="2076">
                  <c:v>69.900000000000006</c:v>
                </c:pt>
                <c:pt idx="2077">
                  <c:v>69.910000000000025</c:v>
                </c:pt>
                <c:pt idx="2078">
                  <c:v>69.92</c:v>
                </c:pt>
                <c:pt idx="2079">
                  <c:v>69.930000000000007</c:v>
                </c:pt>
                <c:pt idx="2080">
                  <c:v>69.940000000000026</c:v>
                </c:pt>
                <c:pt idx="2081">
                  <c:v>69.95</c:v>
                </c:pt>
                <c:pt idx="2082">
                  <c:v>69.959999999999994</c:v>
                </c:pt>
                <c:pt idx="2083">
                  <c:v>69.97</c:v>
                </c:pt>
                <c:pt idx="2084">
                  <c:v>69.98</c:v>
                </c:pt>
                <c:pt idx="2085">
                  <c:v>69.989999999999995</c:v>
                </c:pt>
                <c:pt idx="2086">
                  <c:v>70</c:v>
                </c:pt>
                <c:pt idx="2087">
                  <c:v>70.010000000000005</c:v>
                </c:pt>
                <c:pt idx="2088">
                  <c:v>70.02</c:v>
                </c:pt>
                <c:pt idx="2089">
                  <c:v>70.03</c:v>
                </c:pt>
                <c:pt idx="2090">
                  <c:v>70.040000000000006</c:v>
                </c:pt>
                <c:pt idx="2091">
                  <c:v>70.05</c:v>
                </c:pt>
                <c:pt idx="2092">
                  <c:v>70.06</c:v>
                </c:pt>
                <c:pt idx="2093">
                  <c:v>70.069999999999993</c:v>
                </c:pt>
                <c:pt idx="2094">
                  <c:v>70.08</c:v>
                </c:pt>
                <c:pt idx="2095">
                  <c:v>70.09</c:v>
                </c:pt>
                <c:pt idx="2096">
                  <c:v>70.099999999999994</c:v>
                </c:pt>
                <c:pt idx="2097">
                  <c:v>70.11</c:v>
                </c:pt>
                <c:pt idx="2098">
                  <c:v>70.11999999999999</c:v>
                </c:pt>
                <c:pt idx="2099">
                  <c:v>70.13</c:v>
                </c:pt>
                <c:pt idx="2100">
                  <c:v>70.14</c:v>
                </c:pt>
                <c:pt idx="2101">
                  <c:v>70.149999999999991</c:v>
                </c:pt>
                <c:pt idx="2102">
                  <c:v>70.16</c:v>
                </c:pt>
                <c:pt idx="2103">
                  <c:v>70.169999999999987</c:v>
                </c:pt>
                <c:pt idx="2104">
                  <c:v>70.179999999999978</c:v>
                </c:pt>
                <c:pt idx="2105">
                  <c:v>70.19</c:v>
                </c:pt>
                <c:pt idx="2106">
                  <c:v>70.2</c:v>
                </c:pt>
                <c:pt idx="2107">
                  <c:v>70.209999999999994</c:v>
                </c:pt>
                <c:pt idx="2108">
                  <c:v>70.22</c:v>
                </c:pt>
                <c:pt idx="2109">
                  <c:v>70.23</c:v>
                </c:pt>
                <c:pt idx="2110">
                  <c:v>70.239999999999995</c:v>
                </c:pt>
                <c:pt idx="2111">
                  <c:v>70.25</c:v>
                </c:pt>
                <c:pt idx="2112">
                  <c:v>70.260000000000005</c:v>
                </c:pt>
                <c:pt idx="2113">
                  <c:v>70.27</c:v>
                </c:pt>
                <c:pt idx="2114">
                  <c:v>70.28</c:v>
                </c:pt>
                <c:pt idx="2115">
                  <c:v>70.290000000000006</c:v>
                </c:pt>
                <c:pt idx="2116">
                  <c:v>70.3</c:v>
                </c:pt>
                <c:pt idx="2117">
                  <c:v>70.31</c:v>
                </c:pt>
                <c:pt idx="2118">
                  <c:v>70.319999999999993</c:v>
                </c:pt>
                <c:pt idx="2119">
                  <c:v>70.33</c:v>
                </c:pt>
                <c:pt idx="2120">
                  <c:v>70.34</c:v>
                </c:pt>
                <c:pt idx="2121">
                  <c:v>70.349999999999994</c:v>
                </c:pt>
                <c:pt idx="2122">
                  <c:v>70.36</c:v>
                </c:pt>
                <c:pt idx="2123">
                  <c:v>70.36999999999999</c:v>
                </c:pt>
                <c:pt idx="2124">
                  <c:v>70.38</c:v>
                </c:pt>
                <c:pt idx="2125">
                  <c:v>70.39</c:v>
                </c:pt>
                <c:pt idx="2126">
                  <c:v>70.400000000000006</c:v>
                </c:pt>
                <c:pt idx="2127">
                  <c:v>70.410000000000025</c:v>
                </c:pt>
                <c:pt idx="2128">
                  <c:v>70.42</c:v>
                </c:pt>
                <c:pt idx="2129">
                  <c:v>70.430000000000007</c:v>
                </c:pt>
                <c:pt idx="2130">
                  <c:v>70.440000000000026</c:v>
                </c:pt>
                <c:pt idx="2131">
                  <c:v>70.45</c:v>
                </c:pt>
                <c:pt idx="2132">
                  <c:v>70.459999999999994</c:v>
                </c:pt>
                <c:pt idx="2133">
                  <c:v>70.47</c:v>
                </c:pt>
                <c:pt idx="2134">
                  <c:v>70.48</c:v>
                </c:pt>
                <c:pt idx="2135">
                  <c:v>70.489999999999995</c:v>
                </c:pt>
                <c:pt idx="2136">
                  <c:v>70.5</c:v>
                </c:pt>
                <c:pt idx="2137">
                  <c:v>70.510000000000005</c:v>
                </c:pt>
                <c:pt idx="2138">
                  <c:v>70.52</c:v>
                </c:pt>
                <c:pt idx="2139">
                  <c:v>70.53</c:v>
                </c:pt>
                <c:pt idx="2140">
                  <c:v>70.540000000000006</c:v>
                </c:pt>
                <c:pt idx="2141">
                  <c:v>70.55</c:v>
                </c:pt>
                <c:pt idx="2142">
                  <c:v>70.56</c:v>
                </c:pt>
                <c:pt idx="2143">
                  <c:v>70.569999999999993</c:v>
                </c:pt>
                <c:pt idx="2144">
                  <c:v>70.58</c:v>
                </c:pt>
                <c:pt idx="2145">
                  <c:v>70.59</c:v>
                </c:pt>
                <c:pt idx="2146">
                  <c:v>70.599999999999994</c:v>
                </c:pt>
                <c:pt idx="2147">
                  <c:v>70.61</c:v>
                </c:pt>
                <c:pt idx="2148">
                  <c:v>70.61999999999999</c:v>
                </c:pt>
                <c:pt idx="2149">
                  <c:v>70.63</c:v>
                </c:pt>
                <c:pt idx="2150">
                  <c:v>70.64</c:v>
                </c:pt>
                <c:pt idx="2151">
                  <c:v>70.649999999999991</c:v>
                </c:pt>
                <c:pt idx="2152">
                  <c:v>70.66</c:v>
                </c:pt>
                <c:pt idx="2153">
                  <c:v>70.669999999999987</c:v>
                </c:pt>
                <c:pt idx="2154">
                  <c:v>70.679999999999978</c:v>
                </c:pt>
                <c:pt idx="2155">
                  <c:v>70.69</c:v>
                </c:pt>
                <c:pt idx="2156">
                  <c:v>70.7</c:v>
                </c:pt>
                <c:pt idx="2157">
                  <c:v>70.709999999999994</c:v>
                </c:pt>
                <c:pt idx="2158">
                  <c:v>70.72</c:v>
                </c:pt>
                <c:pt idx="2159">
                  <c:v>70.73</c:v>
                </c:pt>
                <c:pt idx="2160">
                  <c:v>70.739999999999995</c:v>
                </c:pt>
                <c:pt idx="2161">
                  <c:v>70.75</c:v>
                </c:pt>
                <c:pt idx="2162">
                  <c:v>70.760000000000005</c:v>
                </c:pt>
                <c:pt idx="2163">
                  <c:v>70.77</c:v>
                </c:pt>
                <c:pt idx="2164">
                  <c:v>70.78</c:v>
                </c:pt>
                <c:pt idx="2165">
                  <c:v>70.790000000000006</c:v>
                </c:pt>
                <c:pt idx="2166">
                  <c:v>70.8</c:v>
                </c:pt>
                <c:pt idx="2167">
                  <c:v>70.81</c:v>
                </c:pt>
                <c:pt idx="2168">
                  <c:v>70.819999999999993</c:v>
                </c:pt>
                <c:pt idx="2169">
                  <c:v>70.83</c:v>
                </c:pt>
                <c:pt idx="2170">
                  <c:v>70.84</c:v>
                </c:pt>
                <c:pt idx="2171">
                  <c:v>70.849999999999994</c:v>
                </c:pt>
                <c:pt idx="2172">
                  <c:v>70.86</c:v>
                </c:pt>
                <c:pt idx="2173">
                  <c:v>70.86999999999999</c:v>
                </c:pt>
                <c:pt idx="2174">
                  <c:v>70.88</c:v>
                </c:pt>
                <c:pt idx="2175">
                  <c:v>70.89</c:v>
                </c:pt>
                <c:pt idx="2176">
                  <c:v>70.900000000000006</c:v>
                </c:pt>
                <c:pt idx="2177">
                  <c:v>70.910000000000025</c:v>
                </c:pt>
              </c:numCache>
            </c:numRef>
          </c:xVal>
          <c:yVal>
            <c:numRef>
              <c:f>B!$P$3:$P$2838</c:f>
              <c:numCache>
                <c:formatCode>General</c:formatCode>
                <c:ptCount val="2836"/>
                <c:pt idx="0">
                  <c:v>-451.21349999999899</c:v>
                </c:pt>
                <c:pt idx="1">
                  <c:v>-430.37180000000001</c:v>
                </c:pt>
                <c:pt idx="2">
                  <c:v>-405.97869999999892</c:v>
                </c:pt>
                <c:pt idx="3">
                  <c:v>-378.10899999999964</c:v>
                </c:pt>
                <c:pt idx="4">
                  <c:v>-349.03440000000001</c:v>
                </c:pt>
                <c:pt idx="5">
                  <c:v>-320.50409999999999</c:v>
                </c:pt>
                <c:pt idx="6">
                  <c:v>-292.5779</c:v>
                </c:pt>
                <c:pt idx="7">
                  <c:v>-265.32599999999923</c:v>
                </c:pt>
                <c:pt idx="8">
                  <c:v>-238.83580000000001</c:v>
                </c:pt>
                <c:pt idx="9">
                  <c:v>-213.21359999999939</c:v>
                </c:pt>
                <c:pt idx="10">
                  <c:v>-188.58870000000007</c:v>
                </c:pt>
                <c:pt idx="11">
                  <c:v>-167.44040000000001</c:v>
                </c:pt>
                <c:pt idx="12">
                  <c:v>-149.68430000000001</c:v>
                </c:pt>
                <c:pt idx="13">
                  <c:v>-135.21939999999998</c:v>
                </c:pt>
                <c:pt idx="14">
                  <c:v>-123.93950000000002</c:v>
                </c:pt>
                <c:pt idx="15">
                  <c:v>-115.71740000000024</c:v>
                </c:pt>
                <c:pt idx="16">
                  <c:v>-110.41130000000022</c:v>
                </c:pt>
                <c:pt idx="17">
                  <c:v>-107.85720000000002</c:v>
                </c:pt>
                <c:pt idx="18">
                  <c:v>-43.6402</c:v>
                </c:pt>
                <c:pt idx="19">
                  <c:v>-34.0824</c:v>
                </c:pt>
                <c:pt idx="20">
                  <c:v>-26.657399999999999</c:v>
                </c:pt>
                <c:pt idx="21">
                  <c:v>-21.116499999999988</c:v>
                </c:pt>
                <c:pt idx="22">
                  <c:v>-17.198599999999935</c:v>
                </c:pt>
                <c:pt idx="23">
                  <c:v>-14.627800000000001</c:v>
                </c:pt>
                <c:pt idx="24">
                  <c:v>-13.1434</c:v>
                </c:pt>
                <c:pt idx="25">
                  <c:v>-12.5062</c:v>
                </c:pt>
                <c:pt idx="26">
                  <c:v>-3.4422999999999977</c:v>
                </c:pt>
                <c:pt idx="27">
                  <c:v>-2.5111999999999997</c:v>
                </c:pt>
                <c:pt idx="28">
                  <c:v>-1.9182999999999999</c:v>
                </c:pt>
                <c:pt idx="29">
                  <c:v>-1.5632999999999957</c:v>
                </c:pt>
                <c:pt idx="30">
                  <c:v>-1.3732</c:v>
                </c:pt>
                <c:pt idx="31">
                  <c:v>-1.2964</c:v>
                </c:pt>
                <c:pt idx="32">
                  <c:v>-0.32520000000000032</c:v>
                </c:pt>
                <c:pt idx="33">
                  <c:v>-0.2208</c:v>
                </c:pt>
                <c:pt idx="34">
                  <c:v>-0.15030000000000004</c:v>
                </c:pt>
                <c:pt idx="35">
                  <c:v>-0.10249999999999998</c:v>
                </c:pt>
                <c:pt idx="36">
                  <c:v>-7.0199999999999999E-2</c:v>
                </c:pt>
                <c:pt idx="37">
                  <c:v>-4.8300000000000003E-2</c:v>
                </c:pt>
                <c:pt idx="38">
                  <c:v>-3.3399999999999999E-2</c:v>
                </c:pt>
                <c:pt idx="39">
                  <c:v>-2.3199999999999988E-2</c:v>
                </c:pt>
                <c:pt idx="40">
                  <c:v>-1.6299999999999999E-2</c:v>
                </c:pt>
                <c:pt idx="41">
                  <c:v>-1.1500000000000048E-2</c:v>
                </c:pt>
                <c:pt idx="42">
                  <c:v>-8.2000000000000007E-3</c:v>
                </c:pt>
                <c:pt idx="43">
                  <c:v>-5.9000000000000198E-3</c:v>
                </c:pt>
                <c:pt idx="44">
                  <c:v>-4.3000000000000104E-3</c:v>
                </c:pt>
                <c:pt idx="45">
                  <c:v>-3.1000000000000112E-3</c:v>
                </c:pt>
                <c:pt idx="46">
                  <c:v>-2.3000000000000052E-3</c:v>
                </c:pt>
                <c:pt idx="47">
                  <c:v>-1.7000000000000049E-3</c:v>
                </c:pt>
                <c:pt idx="48">
                  <c:v>-1.2999999999999978E-3</c:v>
                </c:pt>
                <c:pt idx="49">
                  <c:v>-1.0000000000000039E-3</c:v>
                </c:pt>
                <c:pt idx="50">
                  <c:v>-7.0000000000000249E-4</c:v>
                </c:pt>
                <c:pt idx="51">
                  <c:v>-6.0000000000000222E-4</c:v>
                </c:pt>
                <c:pt idx="52">
                  <c:v>-4.0000000000000034E-4</c:v>
                </c:pt>
                <c:pt idx="53">
                  <c:v>-3.0000000000000111E-4</c:v>
                </c:pt>
                <c:pt idx="54">
                  <c:v>-3.0000000000000111E-4</c:v>
                </c:pt>
                <c:pt idx="55">
                  <c:v>-2.0000000000000052E-4</c:v>
                </c:pt>
                <c:pt idx="56">
                  <c:v>-2.0000000000000052E-4</c:v>
                </c:pt>
                <c:pt idx="57">
                  <c:v>-1.0000000000000044E-4</c:v>
                </c:pt>
                <c:pt idx="58">
                  <c:v>-1.0000000000000044E-4</c:v>
                </c:pt>
                <c:pt idx="59">
                  <c:v>-1.0000000000000044E-4</c:v>
                </c:pt>
                <c:pt idx="60">
                  <c:v>-1.0000000000000044E-4</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-1.0000000000000044E-4</c:v>
                </c:pt>
                <c:pt idx="80">
                  <c:v>-2.0000000000000052E-4</c:v>
                </c:pt>
                <c:pt idx="81">
                  <c:v>-2.0000000000000052E-4</c:v>
                </c:pt>
                <c:pt idx="82">
                  <c:v>-3.0000000000000111E-4</c:v>
                </c:pt>
                <c:pt idx="83">
                  <c:v>-3.0000000000000111E-4</c:v>
                </c:pt>
                <c:pt idx="84">
                  <c:v>-4.0000000000000034E-4</c:v>
                </c:pt>
                <c:pt idx="85">
                  <c:v>-4.0000000000000034E-4</c:v>
                </c:pt>
                <c:pt idx="86">
                  <c:v>-5.0000000000000034E-4</c:v>
                </c:pt>
                <c:pt idx="87">
                  <c:v>1.0000000000000044E-4</c:v>
                </c:pt>
                <c:pt idx="88">
                  <c:v>1.0000000000000044E-4</c:v>
                </c:pt>
                <c:pt idx="89">
                  <c:v>1.0000000000000044E-4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1.0000000000000044E-4</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1.0000000000000044E-4</c:v>
                </c:pt>
                <c:pt idx="1708">
                  <c:v>1.0000000000000044E-4</c:v>
                </c:pt>
                <c:pt idx="1709">
                  <c:v>1.0000000000000044E-4</c:v>
                </c:pt>
                <c:pt idx="1710">
                  <c:v>1.0000000000000044E-4</c:v>
                </c:pt>
                <c:pt idx="1711">
                  <c:v>1.0000000000000044E-4</c:v>
                </c:pt>
                <c:pt idx="1712">
                  <c:v>1.0000000000000044E-4</c:v>
                </c:pt>
                <c:pt idx="1713">
                  <c:v>1.0000000000000044E-4</c:v>
                </c:pt>
                <c:pt idx="1714">
                  <c:v>1.0000000000000044E-4</c:v>
                </c:pt>
                <c:pt idx="1715">
                  <c:v>1.0000000000000044E-4</c:v>
                </c:pt>
                <c:pt idx="1716">
                  <c:v>1.0000000000000044E-4</c:v>
                </c:pt>
                <c:pt idx="1717">
                  <c:v>1.0000000000000044E-4</c:v>
                </c:pt>
                <c:pt idx="1718">
                  <c:v>1.0000000000000044E-4</c:v>
                </c:pt>
                <c:pt idx="1719">
                  <c:v>1.0000000000000044E-4</c:v>
                </c:pt>
                <c:pt idx="1720">
                  <c:v>1.0000000000000044E-4</c:v>
                </c:pt>
                <c:pt idx="1721">
                  <c:v>1.0000000000000044E-4</c:v>
                </c:pt>
                <c:pt idx="1722">
                  <c:v>1.0000000000000044E-4</c:v>
                </c:pt>
                <c:pt idx="1723">
                  <c:v>1.0000000000000044E-4</c:v>
                </c:pt>
                <c:pt idx="1724">
                  <c:v>1.0000000000000044E-4</c:v>
                </c:pt>
                <c:pt idx="1725">
                  <c:v>1.0000000000000044E-4</c:v>
                </c:pt>
                <c:pt idx="1726">
                  <c:v>1.0000000000000044E-4</c:v>
                </c:pt>
                <c:pt idx="1727">
                  <c:v>1.0000000000000044E-4</c:v>
                </c:pt>
                <c:pt idx="1728">
                  <c:v>1.0000000000000044E-4</c:v>
                </c:pt>
                <c:pt idx="1729">
                  <c:v>1.0000000000000044E-4</c:v>
                </c:pt>
                <c:pt idx="1730">
                  <c:v>1.0000000000000044E-4</c:v>
                </c:pt>
                <c:pt idx="1731">
                  <c:v>1.0000000000000044E-4</c:v>
                </c:pt>
                <c:pt idx="1732">
                  <c:v>1.0000000000000044E-4</c:v>
                </c:pt>
                <c:pt idx="1733">
                  <c:v>1.0000000000000044E-4</c:v>
                </c:pt>
                <c:pt idx="1734">
                  <c:v>1.0000000000000044E-4</c:v>
                </c:pt>
                <c:pt idx="1735">
                  <c:v>1.0000000000000044E-4</c:v>
                </c:pt>
                <c:pt idx="1736">
                  <c:v>1.0000000000000044E-4</c:v>
                </c:pt>
                <c:pt idx="1737">
                  <c:v>1.0000000000000044E-4</c:v>
                </c:pt>
                <c:pt idx="1738">
                  <c:v>1.0000000000000044E-4</c:v>
                </c:pt>
                <c:pt idx="1739">
                  <c:v>1.0000000000000044E-4</c:v>
                </c:pt>
                <c:pt idx="1740">
                  <c:v>1.0000000000000044E-4</c:v>
                </c:pt>
                <c:pt idx="1741">
                  <c:v>1.0000000000000044E-4</c:v>
                </c:pt>
                <c:pt idx="1742">
                  <c:v>1.0000000000000044E-4</c:v>
                </c:pt>
                <c:pt idx="1743">
                  <c:v>1.0000000000000044E-4</c:v>
                </c:pt>
                <c:pt idx="1744">
                  <c:v>1.0000000000000044E-4</c:v>
                </c:pt>
                <c:pt idx="1745">
                  <c:v>1.0000000000000044E-4</c:v>
                </c:pt>
                <c:pt idx="1746">
                  <c:v>1.0000000000000044E-4</c:v>
                </c:pt>
                <c:pt idx="1747">
                  <c:v>1.0000000000000044E-4</c:v>
                </c:pt>
                <c:pt idx="1748">
                  <c:v>1.0000000000000044E-4</c:v>
                </c:pt>
                <c:pt idx="1749">
                  <c:v>1.0000000000000044E-4</c:v>
                </c:pt>
                <c:pt idx="1750">
                  <c:v>1.0000000000000044E-4</c:v>
                </c:pt>
                <c:pt idx="1751">
                  <c:v>1.0000000000000044E-4</c:v>
                </c:pt>
                <c:pt idx="1752">
                  <c:v>1.0000000000000044E-4</c:v>
                </c:pt>
                <c:pt idx="1753">
                  <c:v>1.0000000000000044E-4</c:v>
                </c:pt>
                <c:pt idx="1754">
                  <c:v>1.0000000000000044E-4</c:v>
                </c:pt>
                <c:pt idx="1755">
                  <c:v>1.0000000000000044E-4</c:v>
                </c:pt>
                <c:pt idx="1756">
                  <c:v>1.0000000000000044E-4</c:v>
                </c:pt>
                <c:pt idx="1757">
                  <c:v>1.0000000000000044E-4</c:v>
                </c:pt>
                <c:pt idx="1758">
                  <c:v>1.0000000000000044E-4</c:v>
                </c:pt>
                <c:pt idx="1759">
                  <c:v>1.0000000000000044E-4</c:v>
                </c:pt>
                <c:pt idx="1760">
                  <c:v>1.0000000000000044E-4</c:v>
                </c:pt>
                <c:pt idx="1761">
                  <c:v>1.0000000000000044E-4</c:v>
                </c:pt>
                <c:pt idx="1762">
                  <c:v>1.0000000000000044E-4</c:v>
                </c:pt>
                <c:pt idx="1763">
                  <c:v>1.0000000000000044E-4</c:v>
                </c:pt>
                <c:pt idx="1764">
                  <c:v>1.0000000000000044E-4</c:v>
                </c:pt>
                <c:pt idx="1765">
                  <c:v>1.0000000000000044E-4</c:v>
                </c:pt>
                <c:pt idx="1766">
                  <c:v>1.0000000000000044E-4</c:v>
                </c:pt>
                <c:pt idx="1767">
                  <c:v>1.0000000000000044E-4</c:v>
                </c:pt>
                <c:pt idx="1768">
                  <c:v>1.0000000000000044E-4</c:v>
                </c:pt>
                <c:pt idx="1769">
                  <c:v>1.0000000000000044E-4</c:v>
                </c:pt>
                <c:pt idx="1770">
                  <c:v>1.0000000000000044E-4</c:v>
                </c:pt>
                <c:pt idx="1771">
                  <c:v>1.0000000000000044E-4</c:v>
                </c:pt>
                <c:pt idx="1772">
                  <c:v>1.0000000000000044E-4</c:v>
                </c:pt>
                <c:pt idx="1773">
                  <c:v>1.0000000000000044E-4</c:v>
                </c:pt>
                <c:pt idx="1774">
                  <c:v>1.0000000000000044E-4</c:v>
                </c:pt>
                <c:pt idx="1775">
                  <c:v>1.0000000000000044E-4</c:v>
                </c:pt>
                <c:pt idx="1776">
                  <c:v>1.0000000000000044E-4</c:v>
                </c:pt>
                <c:pt idx="1777">
                  <c:v>1.0000000000000044E-4</c:v>
                </c:pt>
                <c:pt idx="1778">
                  <c:v>1.0000000000000044E-4</c:v>
                </c:pt>
                <c:pt idx="1779">
                  <c:v>1.0000000000000044E-4</c:v>
                </c:pt>
                <c:pt idx="1780">
                  <c:v>1.0000000000000044E-4</c:v>
                </c:pt>
                <c:pt idx="1781">
                  <c:v>1.0000000000000044E-4</c:v>
                </c:pt>
                <c:pt idx="1782">
                  <c:v>1.0000000000000044E-4</c:v>
                </c:pt>
                <c:pt idx="1783">
                  <c:v>1.0000000000000044E-4</c:v>
                </c:pt>
                <c:pt idx="1784">
                  <c:v>1.0000000000000044E-4</c:v>
                </c:pt>
                <c:pt idx="1785">
                  <c:v>1.0000000000000044E-4</c:v>
                </c:pt>
                <c:pt idx="1786">
                  <c:v>1.0000000000000044E-4</c:v>
                </c:pt>
                <c:pt idx="1787">
                  <c:v>1.0000000000000044E-4</c:v>
                </c:pt>
                <c:pt idx="1788">
                  <c:v>1.0000000000000044E-4</c:v>
                </c:pt>
                <c:pt idx="1789">
                  <c:v>1.0000000000000044E-4</c:v>
                </c:pt>
                <c:pt idx="1790">
                  <c:v>1.0000000000000044E-4</c:v>
                </c:pt>
                <c:pt idx="1791">
                  <c:v>1.0000000000000044E-4</c:v>
                </c:pt>
                <c:pt idx="1792">
                  <c:v>1.0000000000000044E-4</c:v>
                </c:pt>
                <c:pt idx="1793">
                  <c:v>1.0000000000000044E-4</c:v>
                </c:pt>
                <c:pt idx="1794">
                  <c:v>1.0000000000000044E-4</c:v>
                </c:pt>
                <c:pt idx="1795">
                  <c:v>1.0000000000000044E-4</c:v>
                </c:pt>
                <c:pt idx="1796">
                  <c:v>1.0000000000000044E-4</c:v>
                </c:pt>
                <c:pt idx="1797">
                  <c:v>1.0000000000000044E-4</c:v>
                </c:pt>
                <c:pt idx="1798">
                  <c:v>1.0000000000000044E-4</c:v>
                </c:pt>
                <c:pt idx="1799">
                  <c:v>1.0000000000000044E-4</c:v>
                </c:pt>
                <c:pt idx="1800">
                  <c:v>1.0000000000000044E-4</c:v>
                </c:pt>
                <c:pt idx="1801">
                  <c:v>1.0000000000000044E-4</c:v>
                </c:pt>
                <c:pt idx="1802">
                  <c:v>1.0000000000000044E-4</c:v>
                </c:pt>
                <c:pt idx="1803">
                  <c:v>1.0000000000000044E-4</c:v>
                </c:pt>
                <c:pt idx="1804">
                  <c:v>1.0000000000000044E-4</c:v>
                </c:pt>
                <c:pt idx="1805">
                  <c:v>1.0000000000000044E-4</c:v>
                </c:pt>
                <c:pt idx="1806">
                  <c:v>1.0000000000000044E-4</c:v>
                </c:pt>
                <c:pt idx="1807">
                  <c:v>1.0000000000000044E-4</c:v>
                </c:pt>
                <c:pt idx="1808">
                  <c:v>1.0000000000000044E-4</c:v>
                </c:pt>
                <c:pt idx="1809">
                  <c:v>1.0000000000000044E-4</c:v>
                </c:pt>
                <c:pt idx="1810">
                  <c:v>1.0000000000000044E-4</c:v>
                </c:pt>
                <c:pt idx="1811">
                  <c:v>1.0000000000000044E-4</c:v>
                </c:pt>
                <c:pt idx="1812">
                  <c:v>1.0000000000000044E-4</c:v>
                </c:pt>
                <c:pt idx="1813">
                  <c:v>1.0000000000000044E-4</c:v>
                </c:pt>
                <c:pt idx="1814">
                  <c:v>1.0000000000000044E-4</c:v>
                </c:pt>
                <c:pt idx="1815">
                  <c:v>1.0000000000000044E-4</c:v>
                </c:pt>
                <c:pt idx="1816">
                  <c:v>1.0000000000000044E-4</c:v>
                </c:pt>
                <c:pt idx="1817">
                  <c:v>1.0000000000000044E-4</c:v>
                </c:pt>
                <c:pt idx="1818">
                  <c:v>1.0000000000000044E-4</c:v>
                </c:pt>
                <c:pt idx="1819">
                  <c:v>1.0000000000000044E-4</c:v>
                </c:pt>
                <c:pt idx="1820">
                  <c:v>1.0000000000000044E-4</c:v>
                </c:pt>
                <c:pt idx="1821">
                  <c:v>1.0000000000000044E-4</c:v>
                </c:pt>
                <c:pt idx="1822">
                  <c:v>1.0000000000000044E-4</c:v>
                </c:pt>
                <c:pt idx="1823">
                  <c:v>1.0000000000000044E-4</c:v>
                </c:pt>
                <c:pt idx="1824">
                  <c:v>1.0000000000000044E-4</c:v>
                </c:pt>
                <c:pt idx="1825">
                  <c:v>1.0000000000000044E-4</c:v>
                </c:pt>
                <c:pt idx="1826">
                  <c:v>1.0000000000000044E-4</c:v>
                </c:pt>
                <c:pt idx="1827">
                  <c:v>1.0000000000000044E-4</c:v>
                </c:pt>
                <c:pt idx="1828">
                  <c:v>1.0000000000000044E-4</c:v>
                </c:pt>
                <c:pt idx="1829">
                  <c:v>1.0000000000000044E-4</c:v>
                </c:pt>
                <c:pt idx="1830">
                  <c:v>1.0000000000000044E-4</c:v>
                </c:pt>
                <c:pt idx="1831">
                  <c:v>1.0000000000000044E-4</c:v>
                </c:pt>
                <c:pt idx="1832">
                  <c:v>1.0000000000000044E-4</c:v>
                </c:pt>
                <c:pt idx="1833">
                  <c:v>1.0000000000000044E-4</c:v>
                </c:pt>
                <c:pt idx="1834">
                  <c:v>1.0000000000000044E-4</c:v>
                </c:pt>
                <c:pt idx="1835">
                  <c:v>1.0000000000000044E-4</c:v>
                </c:pt>
                <c:pt idx="1836">
                  <c:v>1.0000000000000044E-4</c:v>
                </c:pt>
                <c:pt idx="1837">
                  <c:v>1.0000000000000044E-4</c:v>
                </c:pt>
                <c:pt idx="1838">
                  <c:v>1.0000000000000044E-4</c:v>
                </c:pt>
                <c:pt idx="1839">
                  <c:v>1.0000000000000044E-4</c:v>
                </c:pt>
                <c:pt idx="1840">
                  <c:v>1.0000000000000044E-4</c:v>
                </c:pt>
                <c:pt idx="1841">
                  <c:v>1.0000000000000044E-4</c:v>
                </c:pt>
                <c:pt idx="1842">
                  <c:v>1.0000000000000044E-4</c:v>
                </c:pt>
                <c:pt idx="1843">
                  <c:v>1.0000000000000044E-4</c:v>
                </c:pt>
                <c:pt idx="1844">
                  <c:v>1.0000000000000044E-4</c:v>
                </c:pt>
                <c:pt idx="1845">
                  <c:v>1.0000000000000044E-4</c:v>
                </c:pt>
                <c:pt idx="1846">
                  <c:v>1.0000000000000044E-4</c:v>
                </c:pt>
                <c:pt idx="1847">
                  <c:v>1.0000000000000044E-4</c:v>
                </c:pt>
                <c:pt idx="1848">
                  <c:v>1.0000000000000044E-4</c:v>
                </c:pt>
                <c:pt idx="1849">
                  <c:v>1.0000000000000044E-4</c:v>
                </c:pt>
                <c:pt idx="1850">
                  <c:v>1.0000000000000044E-4</c:v>
                </c:pt>
                <c:pt idx="1851">
                  <c:v>1.0000000000000044E-4</c:v>
                </c:pt>
                <c:pt idx="1852">
                  <c:v>1.0000000000000044E-4</c:v>
                </c:pt>
                <c:pt idx="1853">
                  <c:v>1.0000000000000044E-4</c:v>
                </c:pt>
                <c:pt idx="1854">
                  <c:v>1.0000000000000044E-4</c:v>
                </c:pt>
                <c:pt idx="1855">
                  <c:v>1.0000000000000044E-4</c:v>
                </c:pt>
                <c:pt idx="1856">
                  <c:v>1.0000000000000044E-4</c:v>
                </c:pt>
                <c:pt idx="1857">
                  <c:v>1.0000000000000044E-4</c:v>
                </c:pt>
                <c:pt idx="1858">
                  <c:v>1.0000000000000044E-4</c:v>
                </c:pt>
                <c:pt idx="1859">
                  <c:v>1.0000000000000044E-4</c:v>
                </c:pt>
                <c:pt idx="1860">
                  <c:v>1.0000000000000044E-4</c:v>
                </c:pt>
                <c:pt idx="1861">
                  <c:v>1.0000000000000044E-4</c:v>
                </c:pt>
                <c:pt idx="1862">
                  <c:v>1.0000000000000044E-4</c:v>
                </c:pt>
                <c:pt idx="1863">
                  <c:v>1.0000000000000044E-4</c:v>
                </c:pt>
                <c:pt idx="1864">
                  <c:v>1.0000000000000044E-4</c:v>
                </c:pt>
                <c:pt idx="1865">
                  <c:v>1.0000000000000044E-4</c:v>
                </c:pt>
                <c:pt idx="1866">
                  <c:v>1.0000000000000044E-4</c:v>
                </c:pt>
                <c:pt idx="1867">
                  <c:v>1.0000000000000044E-4</c:v>
                </c:pt>
                <c:pt idx="1868">
                  <c:v>1.0000000000000044E-4</c:v>
                </c:pt>
                <c:pt idx="1869">
                  <c:v>1.0000000000000044E-4</c:v>
                </c:pt>
                <c:pt idx="1870">
                  <c:v>1.0000000000000044E-4</c:v>
                </c:pt>
                <c:pt idx="1871">
                  <c:v>1.0000000000000044E-4</c:v>
                </c:pt>
                <c:pt idx="1872">
                  <c:v>1.0000000000000044E-4</c:v>
                </c:pt>
                <c:pt idx="1873">
                  <c:v>1.0000000000000044E-4</c:v>
                </c:pt>
                <c:pt idx="1874">
                  <c:v>1.0000000000000044E-4</c:v>
                </c:pt>
                <c:pt idx="1875">
                  <c:v>1.0000000000000044E-4</c:v>
                </c:pt>
                <c:pt idx="1876">
                  <c:v>1.0000000000000044E-4</c:v>
                </c:pt>
                <c:pt idx="1877">
                  <c:v>1.0000000000000044E-4</c:v>
                </c:pt>
                <c:pt idx="1878">
                  <c:v>1.0000000000000044E-4</c:v>
                </c:pt>
                <c:pt idx="1879">
                  <c:v>1.0000000000000044E-4</c:v>
                </c:pt>
                <c:pt idx="1880">
                  <c:v>1.0000000000000044E-4</c:v>
                </c:pt>
                <c:pt idx="1881">
                  <c:v>1.0000000000000044E-4</c:v>
                </c:pt>
                <c:pt idx="1882">
                  <c:v>1.0000000000000044E-4</c:v>
                </c:pt>
                <c:pt idx="1883">
                  <c:v>1.0000000000000044E-4</c:v>
                </c:pt>
                <c:pt idx="1884">
                  <c:v>1.0000000000000044E-4</c:v>
                </c:pt>
                <c:pt idx="1885">
                  <c:v>1.0000000000000044E-4</c:v>
                </c:pt>
                <c:pt idx="1886">
                  <c:v>1.0000000000000044E-4</c:v>
                </c:pt>
                <c:pt idx="1887">
                  <c:v>1.0000000000000044E-4</c:v>
                </c:pt>
                <c:pt idx="1888">
                  <c:v>1.0000000000000044E-4</c:v>
                </c:pt>
                <c:pt idx="1889">
                  <c:v>1.0000000000000044E-4</c:v>
                </c:pt>
                <c:pt idx="1890">
                  <c:v>1.0000000000000044E-4</c:v>
                </c:pt>
                <c:pt idx="1891">
                  <c:v>1.0000000000000044E-4</c:v>
                </c:pt>
                <c:pt idx="1892">
                  <c:v>1.0000000000000044E-4</c:v>
                </c:pt>
                <c:pt idx="1893">
                  <c:v>1.0000000000000044E-4</c:v>
                </c:pt>
                <c:pt idx="1894">
                  <c:v>1.0000000000000044E-4</c:v>
                </c:pt>
                <c:pt idx="1895">
                  <c:v>1.0000000000000044E-4</c:v>
                </c:pt>
                <c:pt idx="1896">
                  <c:v>1.0000000000000044E-4</c:v>
                </c:pt>
                <c:pt idx="1897">
                  <c:v>1.0000000000000044E-4</c:v>
                </c:pt>
                <c:pt idx="1898">
                  <c:v>2.0000000000000052E-4</c:v>
                </c:pt>
                <c:pt idx="1899">
                  <c:v>2.0000000000000052E-4</c:v>
                </c:pt>
                <c:pt idx="1900">
                  <c:v>2.0000000000000052E-4</c:v>
                </c:pt>
                <c:pt idx="1901">
                  <c:v>2.0000000000000052E-4</c:v>
                </c:pt>
                <c:pt idx="1902">
                  <c:v>2.0000000000000052E-4</c:v>
                </c:pt>
                <c:pt idx="1903">
                  <c:v>2.0000000000000052E-4</c:v>
                </c:pt>
                <c:pt idx="1904">
                  <c:v>3.0000000000000111E-4</c:v>
                </c:pt>
                <c:pt idx="1905">
                  <c:v>3.0000000000000111E-4</c:v>
                </c:pt>
                <c:pt idx="1906">
                  <c:v>3.0000000000000111E-4</c:v>
                </c:pt>
                <c:pt idx="1907">
                  <c:v>3.0000000000000111E-4</c:v>
                </c:pt>
                <c:pt idx="1908">
                  <c:v>4.0000000000000034E-4</c:v>
                </c:pt>
                <c:pt idx="1909">
                  <c:v>4.0000000000000034E-4</c:v>
                </c:pt>
                <c:pt idx="1910">
                  <c:v>4.0000000000000034E-4</c:v>
                </c:pt>
                <c:pt idx="1911">
                  <c:v>5.0000000000000034E-4</c:v>
                </c:pt>
                <c:pt idx="1912">
                  <c:v>5.0000000000000034E-4</c:v>
                </c:pt>
                <c:pt idx="1913">
                  <c:v>6.0000000000000222E-4</c:v>
                </c:pt>
                <c:pt idx="1914">
                  <c:v>6.0000000000000222E-4</c:v>
                </c:pt>
                <c:pt idx="1915">
                  <c:v>7.0000000000000249E-4</c:v>
                </c:pt>
                <c:pt idx="1916">
                  <c:v>7.0000000000000249E-4</c:v>
                </c:pt>
                <c:pt idx="1917">
                  <c:v>8.0000000000000264E-4</c:v>
                </c:pt>
                <c:pt idx="1918">
                  <c:v>8.0000000000000264E-4</c:v>
                </c:pt>
                <c:pt idx="1919">
                  <c:v>9.0000000000000247E-4</c:v>
                </c:pt>
                <c:pt idx="1920">
                  <c:v>1.0000000000000039E-3</c:v>
                </c:pt>
                <c:pt idx="1921">
                  <c:v>1.0000000000000039E-3</c:v>
                </c:pt>
                <c:pt idx="1922">
                  <c:v>1.1000000000000044E-3</c:v>
                </c:pt>
                <c:pt idx="1923">
                  <c:v>1.1000000000000044E-3</c:v>
                </c:pt>
                <c:pt idx="1924">
                  <c:v>1.1999999999999999E-3</c:v>
                </c:pt>
                <c:pt idx="1925">
                  <c:v>1.2999999999999978E-3</c:v>
                </c:pt>
                <c:pt idx="1926">
                  <c:v>1.4000000000000037E-3</c:v>
                </c:pt>
                <c:pt idx="1927">
                  <c:v>1.4000000000000037E-3</c:v>
                </c:pt>
                <c:pt idx="1928">
                  <c:v>1.5000000000000039E-3</c:v>
                </c:pt>
                <c:pt idx="1929">
                  <c:v>1.6000000000000064E-3</c:v>
                </c:pt>
                <c:pt idx="1930">
                  <c:v>1.7000000000000049E-3</c:v>
                </c:pt>
                <c:pt idx="1931">
                  <c:v>1.800000000000006E-3</c:v>
                </c:pt>
                <c:pt idx="1932">
                  <c:v>1.9000000000000085E-3</c:v>
                </c:pt>
                <c:pt idx="1933">
                  <c:v>2.0000000000000052E-3</c:v>
                </c:pt>
                <c:pt idx="1934">
                  <c:v>2.0999999999999999E-3</c:v>
                </c:pt>
                <c:pt idx="1935">
                  <c:v>2.2000000000000079E-3</c:v>
                </c:pt>
                <c:pt idx="1936">
                  <c:v>2.3000000000000052E-3</c:v>
                </c:pt>
                <c:pt idx="1937">
                  <c:v>2.3999999999999998E-3</c:v>
                </c:pt>
                <c:pt idx="1938">
                  <c:v>2.5000000000000079E-3</c:v>
                </c:pt>
                <c:pt idx="1939">
                  <c:v>2.5999999999999999E-3</c:v>
                </c:pt>
                <c:pt idx="1940">
                  <c:v>2.7000000000000088E-3</c:v>
                </c:pt>
                <c:pt idx="1941">
                  <c:v>2.8000000000000052E-3</c:v>
                </c:pt>
                <c:pt idx="1942">
                  <c:v>3.0000000000000079E-3</c:v>
                </c:pt>
                <c:pt idx="1943">
                  <c:v>3.1000000000000112E-3</c:v>
                </c:pt>
                <c:pt idx="1944">
                  <c:v>3.3000000000000052E-3</c:v>
                </c:pt>
                <c:pt idx="1945">
                  <c:v>3.4000000000000094E-3</c:v>
                </c:pt>
                <c:pt idx="1946">
                  <c:v>3.5000000000000096E-3</c:v>
                </c:pt>
                <c:pt idx="1947">
                  <c:v>3.6000000000000112E-3</c:v>
                </c:pt>
                <c:pt idx="1948">
                  <c:v>3.7000000000000153E-3</c:v>
                </c:pt>
                <c:pt idx="1949">
                  <c:v>3.9000000000000094E-3</c:v>
                </c:pt>
                <c:pt idx="1950">
                  <c:v>4.0000000000000114E-3</c:v>
                </c:pt>
                <c:pt idx="1951">
                  <c:v>4.1999999999999997E-3</c:v>
                </c:pt>
                <c:pt idx="1952">
                  <c:v>4.3000000000000104E-3</c:v>
                </c:pt>
                <c:pt idx="1953">
                  <c:v>4.5000000000000014E-3</c:v>
                </c:pt>
                <c:pt idx="1954">
                  <c:v>4.6000000000000034E-3</c:v>
                </c:pt>
                <c:pt idx="1955">
                  <c:v>4.8000000000000004E-3</c:v>
                </c:pt>
                <c:pt idx="1956">
                  <c:v>4.9000000000000189E-3</c:v>
                </c:pt>
                <c:pt idx="1957">
                  <c:v>5.1000000000000004E-3</c:v>
                </c:pt>
                <c:pt idx="1958">
                  <c:v>5.1999999999999998E-3</c:v>
                </c:pt>
                <c:pt idx="1959">
                  <c:v>5.4000000000000124E-3</c:v>
                </c:pt>
                <c:pt idx="1960">
                  <c:v>5.5000000000000014E-3</c:v>
                </c:pt>
                <c:pt idx="1961">
                  <c:v>5.7000000000000123E-3</c:v>
                </c:pt>
                <c:pt idx="1962">
                  <c:v>5.9000000000000198E-3</c:v>
                </c:pt>
                <c:pt idx="1963">
                  <c:v>6.1000000000000004E-3</c:v>
                </c:pt>
                <c:pt idx="1964">
                  <c:v>6.3000000000000113E-3</c:v>
                </c:pt>
                <c:pt idx="1965">
                  <c:v>6.400000000000022E-3</c:v>
                </c:pt>
                <c:pt idx="1966">
                  <c:v>6.6000000000000034E-3</c:v>
                </c:pt>
                <c:pt idx="1967">
                  <c:v>6.9000000000000198E-3</c:v>
                </c:pt>
                <c:pt idx="1968">
                  <c:v>7.0000000000000114E-3</c:v>
                </c:pt>
                <c:pt idx="1969">
                  <c:v>7.2000000000000189E-3</c:v>
                </c:pt>
                <c:pt idx="1970">
                  <c:v>7.4000000000000281E-3</c:v>
                </c:pt>
                <c:pt idx="1971">
                  <c:v>7.6000000000000104E-3</c:v>
                </c:pt>
                <c:pt idx="1972">
                  <c:v>7.800000000000017E-3</c:v>
                </c:pt>
                <c:pt idx="1973">
                  <c:v>8.0000000000000227E-3</c:v>
                </c:pt>
                <c:pt idx="1974">
                  <c:v>8.2000000000000007E-3</c:v>
                </c:pt>
                <c:pt idx="1975">
                  <c:v>8.5000000000000006E-3</c:v>
                </c:pt>
                <c:pt idx="1976">
                  <c:v>8.7000000000000046E-3</c:v>
                </c:pt>
                <c:pt idx="1977">
                  <c:v>8.9000000000000207E-3</c:v>
                </c:pt>
                <c:pt idx="1978">
                  <c:v>9.1000000000000004E-3</c:v>
                </c:pt>
                <c:pt idx="1979">
                  <c:v>9.3000000000000391E-3</c:v>
                </c:pt>
                <c:pt idx="1980">
                  <c:v>9.5000000000000067E-3</c:v>
                </c:pt>
                <c:pt idx="1981">
                  <c:v>9.8000000000000413E-3</c:v>
                </c:pt>
                <c:pt idx="1982">
                  <c:v>1.0100000000000001E-2</c:v>
                </c:pt>
                <c:pt idx="1983">
                  <c:v>1.0200000000000001E-2</c:v>
                </c:pt>
                <c:pt idx="1984">
                  <c:v>1.0500000000000021E-2</c:v>
                </c:pt>
                <c:pt idx="1985">
                  <c:v>1.0699999999999998E-2</c:v>
                </c:pt>
                <c:pt idx="1986">
                  <c:v>1.0999999999999998E-2</c:v>
                </c:pt>
                <c:pt idx="1987">
                  <c:v>1.1400000000000049E-2</c:v>
                </c:pt>
                <c:pt idx="1988">
                  <c:v>1.1599999999999996E-2</c:v>
                </c:pt>
                <c:pt idx="1989">
                  <c:v>1.1900000000000058E-2</c:v>
                </c:pt>
                <c:pt idx="1990">
                  <c:v>1.2200000000000001E-2</c:v>
                </c:pt>
                <c:pt idx="1991">
                  <c:v>1.2500000000000001E-2</c:v>
                </c:pt>
                <c:pt idx="1992">
                  <c:v>1.2699999999999998E-2</c:v>
                </c:pt>
                <c:pt idx="1993">
                  <c:v>1.3100000000000021E-2</c:v>
                </c:pt>
                <c:pt idx="1994">
                  <c:v>1.3400000000000044E-2</c:v>
                </c:pt>
                <c:pt idx="1995">
                  <c:v>1.3599999999999998E-2</c:v>
                </c:pt>
                <c:pt idx="1996">
                  <c:v>1.3899999999999999E-2</c:v>
                </c:pt>
                <c:pt idx="1997">
                  <c:v>1.4200000000000001E-2</c:v>
                </c:pt>
                <c:pt idx="1998">
                  <c:v>1.4500000000000001E-2</c:v>
                </c:pt>
                <c:pt idx="1999">
                  <c:v>1.4800000000000001E-2</c:v>
                </c:pt>
                <c:pt idx="2000">
                  <c:v>1.5200000000000003E-2</c:v>
                </c:pt>
                <c:pt idx="2001">
                  <c:v>1.5500000000000042E-2</c:v>
                </c:pt>
                <c:pt idx="2002">
                  <c:v>1.5800000000000043E-2</c:v>
                </c:pt>
                <c:pt idx="2003">
                  <c:v>1.6100000000000041E-2</c:v>
                </c:pt>
                <c:pt idx="2004">
                  <c:v>1.650000000000006E-2</c:v>
                </c:pt>
                <c:pt idx="2005">
                  <c:v>1.6700000000000062E-2</c:v>
                </c:pt>
                <c:pt idx="2006">
                  <c:v>1.7100000000000001E-2</c:v>
                </c:pt>
                <c:pt idx="2007">
                  <c:v>1.7299999999999996E-2</c:v>
                </c:pt>
                <c:pt idx="2008">
                  <c:v>1.77E-2</c:v>
                </c:pt>
                <c:pt idx="2009">
                  <c:v>1.8100000000000043E-2</c:v>
                </c:pt>
                <c:pt idx="2010">
                  <c:v>1.8499999999999999E-2</c:v>
                </c:pt>
                <c:pt idx="2011">
                  <c:v>1.8900000000000063E-2</c:v>
                </c:pt>
                <c:pt idx="2012">
                  <c:v>1.9300000000000067E-2</c:v>
                </c:pt>
                <c:pt idx="2013">
                  <c:v>1.9900000000000081E-2</c:v>
                </c:pt>
                <c:pt idx="2014">
                  <c:v>2.0199999999999999E-2</c:v>
                </c:pt>
                <c:pt idx="2015">
                  <c:v>2.0600000000000011E-2</c:v>
                </c:pt>
                <c:pt idx="2016">
                  <c:v>2.1000000000000012E-2</c:v>
                </c:pt>
                <c:pt idx="2017">
                  <c:v>2.1300000000000006E-2</c:v>
                </c:pt>
                <c:pt idx="2018">
                  <c:v>2.1800000000000052E-2</c:v>
                </c:pt>
                <c:pt idx="2019">
                  <c:v>2.2100000000000002E-2</c:v>
                </c:pt>
                <c:pt idx="2020">
                  <c:v>2.2500000000000006E-2</c:v>
                </c:pt>
                <c:pt idx="2021">
                  <c:v>2.2800000000000094E-2</c:v>
                </c:pt>
                <c:pt idx="2022">
                  <c:v>2.3099999999999999E-2</c:v>
                </c:pt>
                <c:pt idx="2023">
                  <c:v>2.3599999999999993E-2</c:v>
                </c:pt>
                <c:pt idx="2024">
                  <c:v>2.41E-2</c:v>
                </c:pt>
                <c:pt idx="2025">
                  <c:v>2.4600000000000011E-2</c:v>
                </c:pt>
                <c:pt idx="2026">
                  <c:v>2.5000000000000001E-2</c:v>
                </c:pt>
                <c:pt idx="2027">
                  <c:v>2.5600000000000012E-2</c:v>
                </c:pt>
                <c:pt idx="2028">
                  <c:v>2.6100000000000002E-2</c:v>
                </c:pt>
                <c:pt idx="2029">
                  <c:v>2.6700000000000002E-2</c:v>
                </c:pt>
                <c:pt idx="2030">
                  <c:v>2.7400000000000094E-2</c:v>
                </c:pt>
                <c:pt idx="2031">
                  <c:v>2.7900000000000012E-2</c:v>
                </c:pt>
                <c:pt idx="2032">
                  <c:v>2.8400000000000002E-2</c:v>
                </c:pt>
                <c:pt idx="2033">
                  <c:v>2.8799999999999999E-2</c:v>
                </c:pt>
                <c:pt idx="2034">
                  <c:v>2.9399999999999999E-2</c:v>
                </c:pt>
                <c:pt idx="2035">
                  <c:v>3.0100000000000002E-2</c:v>
                </c:pt>
                <c:pt idx="2036">
                  <c:v>3.0500000000000006E-2</c:v>
                </c:pt>
                <c:pt idx="2037">
                  <c:v>3.1199999999999999E-2</c:v>
                </c:pt>
                <c:pt idx="2038">
                  <c:v>3.1800000000000002E-2</c:v>
                </c:pt>
                <c:pt idx="2039">
                  <c:v>3.2600000000000115E-2</c:v>
                </c:pt>
                <c:pt idx="2040">
                  <c:v>3.3399999999999999E-2</c:v>
                </c:pt>
                <c:pt idx="2041">
                  <c:v>3.4099999999999998E-2</c:v>
                </c:pt>
                <c:pt idx="2042">
                  <c:v>3.49E-2</c:v>
                </c:pt>
                <c:pt idx="2043">
                  <c:v>3.5200000000000002E-2</c:v>
                </c:pt>
                <c:pt idx="2044">
                  <c:v>3.5900000000000001E-2</c:v>
                </c:pt>
                <c:pt idx="2045">
                  <c:v>3.6400000000000016E-2</c:v>
                </c:pt>
                <c:pt idx="2046">
                  <c:v>3.6900000000000002E-2</c:v>
                </c:pt>
                <c:pt idx="2047">
                  <c:v>3.7600000000000119E-2</c:v>
                </c:pt>
                <c:pt idx="2048">
                  <c:v>3.8300000000000001E-2</c:v>
                </c:pt>
                <c:pt idx="2049">
                  <c:v>3.9100000000000003E-2</c:v>
                </c:pt>
                <c:pt idx="2050">
                  <c:v>3.960000000000001E-2</c:v>
                </c:pt>
                <c:pt idx="2051">
                  <c:v>4.0700000000000014E-2</c:v>
                </c:pt>
                <c:pt idx="2052">
                  <c:v>4.1700000000000001E-2</c:v>
                </c:pt>
                <c:pt idx="2053">
                  <c:v>4.2800000000000032E-2</c:v>
                </c:pt>
                <c:pt idx="2054">
                  <c:v>4.3900000000000002E-2</c:v>
                </c:pt>
                <c:pt idx="2055">
                  <c:v>4.4400000000000113E-2</c:v>
                </c:pt>
                <c:pt idx="2056">
                  <c:v>4.5200000000000004E-2</c:v>
                </c:pt>
                <c:pt idx="2057">
                  <c:v>4.5900000000000003E-2</c:v>
                </c:pt>
                <c:pt idx="2058">
                  <c:v>4.7000000000000014E-2</c:v>
                </c:pt>
                <c:pt idx="2059">
                  <c:v>4.7900000000000012E-2</c:v>
                </c:pt>
                <c:pt idx="2060">
                  <c:v>4.8700000000000014E-2</c:v>
                </c:pt>
                <c:pt idx="2061">
                  <c:v>4.930000000000017E-2</c:v>
                </c:pt>
                <c:pt idx="2062">
                  <c:v>5.0200000000000002E-2</c:v>
                </c:pt>
                <c:pt idx="2063">
                  <c:v>5.1199999999999996E-2</c:v>
                </c:pt>
                <c:pt idx="2064">
                  <c:v>5.2100000000000014E-2</c:v>
                </c:pt>
                <c:pt idx="2065">
                  <c:v>5.3100000000000001E-2</c:v>
                </c:pt>
                <c:pt idx="2066">
                  <c:v>5.4100000000000023E-2</c:v>
                </c:pt>
                <c:pt idx="2067">
                  <c:v>5.5400000000000033E-2</c:v>
                </c:pt>
                <c:pt idx="2068">
                  <c:v>5.6700000000000014E-2</c:v>
                </c:pt>
                <c:pt idx="2069">
                  <c:v>5.7900000000000014E-2</c:v>
                </c:pt>
                <c:pt idx="2070">
                  <c:v>5.9400000000000133E-2</c:v>
                </c:pt>
                <c:pt idx="2071">
                  <c:v>6.0700000000000122E-2</c:v>
                </c:pt>
                <c:pt idx="2072">
                  <c:v>6.2100000000000023E-2</c:v>
                </c:pt>
                <c:pt idx="2073">
                  <c:v>6.3500000000000001E-2</c:v>
                </c:pt>
                <c:pt idx="2074">
                  <c:v>6.4800000000000024E-2</c:v>
                </c:pt>
                <c:pt idx="2075">
                  <c:v>6.5400000000000014E-2</c:v>
                </c:pt>
                <c:pt idx="2076">
                  <c:v>6.6600000000000006E-2</c:v>
                </c:pt>
                <c:pt idx="2077">
                  <c:v>6.8000000000000019E-2</c:v>
                </c:pt>
                <c:pt idx="2078">
                  <c:v>6.9000000000000034E-2</c:v>
                </c:pt>
                <c:pt idx="2079">
                  <c:v>7.0300000000000112E-2</c:v>
                </c:pt>
                <c:pt idx="2080">
                  <c:v>7.1499999999999994E-2</c:v>
                </c:pt>
                <c:pt idx="2081">
                  <c:v>7.2800000000000031E-2</c:v>
                </c:pt>
                <c:pt idx="2082">
                  <c:v>7.4900000000000022E-2</c:v>
                </c:pt>
                <c:pt idx="2083">
                  <c:v>7.7200000000000019E-2</c:v>
                </c:pt>
                <c:pt idx="2084">
                  <c:v>7.85E-2</c:v>
                </c:pt>
                <c:pt idx="2085">
                  <c:v>8.0100000000000005E-2</c:v>
                </c:pt>
                <c:pt idx="2086">
                  <c:v>8.1700000000000023E-2</c:v>
                </c:pt>
                <c:pt idx="2087">
                  <c:v>8.3700000000000066E-2</c:v>
                </c:pt>
                <c:pt idx="2088">
                  <c:v>8.5100000000000023E-2</c:v>
                </c:pt>
                <c:pt idx="2089">
                  <c:v>8.7600000000000025E-2</c:v>
                </c:pt>
                <c:pt idx="2090">
                  <c:v>8.8900000000000048E-2</c:v>
                </c:pt>
                <c:pt idx="2091">
                  <c:v>9.0600000000000028E-2</c:v>
                </c:pt>
                <c:pt idx="2092">
                  <c:v>9.2700000000000005E-2</c:v>
                </c:pt>
                <c:pt idx="2093">
                  <c:v>9.4500000000000264E-2</c:v>
                </c:pt>
                <c:pt idx="2094">
                  <c:v>9.6600000000000005E-2</c:v>
                </c:pt>
                <c:pt idx="2095">
                  <c:v>9.950000000000038E-2</c:v>
                </c:pt>
                <c:pt idx="2096">
                  <c:v>0.10349999999999998</c:v>
                </c:pt>
                <c:pt idx="2097">
                  <c:v>0.10610000000000012</c:v>
                </c:pt>
                <c:pt idx="2098">
                  <c:v>0.10879999999999999</c:v>
                </c:pt>
                <c:pt idx="2099">
                  <c:v>0.1111</c:v>
                </c:pt>
                <c:pt idx="2100">
                  <c:v>0.1143</c:v>
                </c:pt>
                <c:pt idx="2101">
                  <c:v>0.11770000000000012</c:v>
                </c:pt>
                <c:pt idx="2102">
                  <c:v>0.12020000000000022</c:v>
                </c:pt>
                <c:pt idx="2103">
                  <c:v>0.12239999999999998</c:v>
                </c:pt>
                <c:pt idx="2104">
                  <c:v>0.12429999999999999</c:v>
                </c:pt>
                <c:pt idx="2105">
                  <c:v>0.1263</c:v>
                </c:pt>
                <c:pt idx="2106">
                  <c:v>0.1293</c:v>
                </c:pt>
                <c:pt idx="2107">
                  <c:v>0.13350000000000001</c:v>
                </c:pt>
                <c:pt idx="2108">
                  <c:v>0.13639999999999999</c:v>
                </c:pt>
                <c:pt idx="2109">
                  <c:v>0.13919999999999999</c:v>
                </c:pt>
                <c:pt idx="2110">
                  <c:v>0.14350000000000004</c:v>
                </c:pt>
                <c:pt idx="2111">
                  <c:v>0.14810000000000001</c:v>
                </c:pt>
                <c:pt idx="2112">
                  <c:v>0.1527000000000005</c:v>
                </c:pt>
                <c:pt idx="2113">
                  <c:v>0.15790000000000068</c:v>
                </c:pt>
                <c:pt idx="2114">
                  <c:v>0.16370000000000001</c:v>
                </c:pt>
                <c:pt idx="2115">
                  <c:v>0.1673</c:v>
                </c:pt>
                <c:pt idx="2116">
                  <c:v>0.17219999999999999</c:v>
                </c:pt>
                <c:pt idx="2117">
                  <c:v>0.17930000000000001</c:v>
                </c:pt>
                <c:pt idx="2118">
                  <c:v>0.18510000000000001</c:v>
                </c:pt>
                <c:pt idx="2119">
                  <c:v>0.19109999999999999</c:v>
                </c:pt>
                <c:pt idx="2120">
                  <c:v>0.19639999999999999</c:v>
                </c:pt>
                <c:pt idx="2121">
                  <c:v>0.20250000000000001</c:v>
                </c:pt>
                <c:pt idx="2122">
                  <c:v>0.2094000000000005</c:v>
                </c:pt>
                <c:pt idx="2123">
                  <c:v>0.21790000000000068</c:v>
                </c:pt>
                <c:pt idx="2124">
                  <c:v>0.22750000000000001</c:v>
                </c:pt>
                <c:pt idx="2125">
                  <c:v>0.23369999999999999</c:v>
                </c:pt>
                <c:pt idx="2126">
                  <c:v>0.24180000000000001</c:v>
                </c:pt>
                <c:pt idx="2127">
                  <c:v>0.24910000000000004</c:v>
                </c:pt>
                <c:pt idx="2128">
                  <c:v>0.26</c:v>
                </c:pt>
                <c:pt idx="2129">
                  <c:v>0.2717</c:v>
                </c:pt>
                <c:pt idx="2130">
                  <c:v>0.28310000000000002</c:v>
                </c:pt>
                <c:pt idx="2131">
                  <c:v>0.29380000000000106</c:v>
                </c:pt>
                <c:pt idx="2132">
                  <c:v>0.30580000000000124</c:v>
                </c:pt>
                <c:pt idx="2133">
                  <c:v>0.31970000000000032</c:v>
                </c:pt>
                <c:pt idx="2134">
                  <c:v>0.33550000000000124</c:v>
                </c:pt>
                <c:pt idx="2135">
                  <c:v>0.35150000000000031</c:v>
                </c:pt>
                <c:pt idx="2136">
                  <c:v>0.37110000000000032</c:v>
                </c:pt>
                <c:pt idx="2137">
                  <c:v>0.38550000000000106</c:v>
                </c:pt>
                <c:pt idx="2138">
                  <c:v>0.40730000000000038</c:v>
                </c:pt>
                <c:pt idx="2139">
                  <c:v>0.42910000000000031</c:v>
                </c:pt>
                <c:pt idx="2140">
                  <c:v>0.45660000000000001</c:v>
                </c:pt>
                <c:pt idx="2141">
                  <c:v>0.48090000000000038</c:v>
                </c:pt>
                <c:pt idx="2142">
                  <c:v>0.51480000000000004</c:v>
                </c:pt>
                <c:pt idx="2143">
                  <c:v>0.5575</c:v>
                </c:pt>
                <c:pt idx="2144">
                  <c:v>0.58860000000000001</c:v>
                </c:pt>
                <c:pt idx="2145">
                  <c:v>0.65140000000000065</c:v>
                </c:pt>
                <c:pt idx="2146">
                  <c:v>0.81110000000000004</c:v>
                </c:pt>
                <c:pt idx="2147">
                  <c:v>0.89539999999999997</c:v>
                </c:pt>
                <c:pt idx="2148">
                  <c:v>0.91700000000000004</c:v>
                </c:pt>
                <c:pt idx="2149">
                  <c:v>0.94530000000000003</c:v>
                </c:pt>
                <c:pt idx="2150">
                  <c:v>0.99519999999999997</c:v>
                </c:pt>
                <c:pt idx="2151">
                  <c:v>1.0816999999999959</c:v>
                </c:pt>
                <c:pt idx="2152">
                  <c:v>1.1700000000000021</c:v>
                </c:pt>
                <c:pt idx="2153">
                  <c:v>1.3150999999999962</c:v>
                </c:pt>
                <c:pt idx="2154">
                  <c:v>1.4983</c:v>
                </c:pt>
                <c:pt idx="2155">
                  <c:v>1.7570999999999959</c:v>
                </c:pt>
                <c:pt idx="2156">
                  <c:v>2.1507999999999998</c:v>
                </c:pt>
                <c:pt idx="2157">
                  <c:v>2.6865999999999999</c:v>
                </c:pt>
                <c:pt idx="2158">
                  <c:v>3.4479000000000002</c:v>
                </c:pt>
                <c:pt idx="2159">
                  <c:v>4.8682999999999996</c:v>
                </c:pt>
                <c:pt idx="2160">
                  <c:v>6.6261999999999945</c:v>
                </c:pt>
                <c:pt idx="2161">
                  <c:v>8.2557000000000027</c:v>
                </c:pt>
                <c:pt idx="2162">
                  <c:v>8.5432999999999986</c:v>
                </c:pt>
                <c:pt idx="2163">
                  <c:v>9.2663000000000011</c:v>
                </c:pt>
                <c:pt idx="2164">
                  <c:v>10.3803</c:v>
                </c:pt>
                <c:pt idx="2165">
                  <c:v>11.924300000000001</c:v>
                </c:pt>
                <c:pt idx="2166">
                  <c:v>13.8987</c:v>
                </c:pt>
                <c:pt idx="2167">
                  <c:v>16.736000000000001</c:v>
                </c:pt>
                <c:pt idx="2168">
                  <c:v>19.987699999999901</c:v>
                </c:pt>
                <c:pt idx="2169">
                  <c:v>23.71259999999992</c:v>
                </c:pt>
                <c:pt idx="2170">
                  <c:v>27.4438</c:v>
                </c:pt>
                <c:pt idx="2171">
                  <c:v>31.8431</c:v>
                </c:pt>
                <c:pt idx="2172">
                  <c:v>36.283700000000003</c:v>
                </c:pt>
                <c:pt idx="2173">
                  <c:v>41.886199999999995</c:v>
                </c:pt>
                <c:pt idx="2174">
                  <c:v>48.691600000000001</c:v>
                </c:pt>
                <c:pt idx="2175">
                  <c:v>54.587199999999996</c:v>
                </c:pt>
                <c:pt idx="2176">
                  <c:v>60.999500000000012</c:v>
                </c:pt>
                <c:pt idx="2177">
                  <c:v>497.45949999999999</c:v>
                </c:pt>
              </c:numCache>
            </c:numRef>
          </c:yVal>
          <c:smooth val="0"/>
        </c:ser>
        <c:ser>
          <c:idx val="2"/>
          <c:order val="7"/>
          <c:tx>
            <c:v>20</c:v>
          </c:tx>
          <c:marker>
            <c:symbol val="diamond"/>
            <c:size val="3"/>
          </c:marker>
          <c:xVal>
            <c:numRef>
              <c:f>B!$Q$3:$Q$2842</c:f>
              <c:numCache>
                <c:formatCode>General</c:formatCode>
                <c:ptCount val="2840"/>
                <c:pt idx="0">
                  <c:v>-0.84000000000000064</c:v>
                </c:pt>
                <c:pt idx="1">
                  <c:v>-0.83000000000000063</c:v>
                </c:pt>
                <c:pt idx="2">
                  <c:v>-0.82000000000000062</c:v>
                </c:pt>
                <c:pt idx="3">
                  <c:v>-0.81</c:v>
                </c:pt>
                <c:pt idx="4">
                  <c:v>-0.8</c:v>
                </c:pt>
                <c:pt idx="5">
                  <c:v>-0.79</c:v>
                </c:pt>
                <c:pt idx="6">
                  <c:v>-0.78</c:v>
                </c:pt>
                <c:pt idx="7">
                  <c:v>-0.77000000000000213</c:v>
                </c:pt>
                <c:pt idx="8">
                  <c:v>-0.76000000000000212</c:v>
                </c:pt>
                <c:pt idx="9">
                  <c:v>-0.750000000000002</c:v>
                </c:pt>
                <c:pt idx="10">
                  <c:v>-0.74000000000000188</c:v>
                </c:pt>
                <c:pt idx="11">
                  <c:v>-0.73000000000000065</c:v>
                </c:pt>
                <c:pt idx="12">
                  <c:v>-0.72000000000000064</c:v>
                </c:pt>
                <c:pt idx="13">
                  <c:v>-0.71000000000000063</c:v>
                </c:pt>
                <c:pt idx="14">
                  <c:v>-0.70000000000000062</c:v>
                </c:pt>
                <c:pt idx="15">
                  <c:v>-0.69000000000000061</c:v>
                </c:pt>
                <c:pt idx="16">
                  <c:v>-0.68</c:v>
                </c:pt>
                <c:pt idx="17">
                  <c:v>-0.67000000000000248</c:v>
                </c:pt>
                <c:pt idx="18">
                  <c:v>-0.66000000000000236</c:v>
                </c:pt>
                <c:pt idx="19">
                  <c:v>-0.65000000000000224</c:v>
                </c:pt>
                <c:pt idx="20">
                  <c:v>-0.64000000000000212</c:v>
                </c:pt>
                <c:pt idx="21">
                  <c:v>-0.63000000000000211</c:v>
                </c:pt>
                <c:pt idx="22">
                  <c:v>-0.62000000000000188</c:v>
                </c:pt>
                <c:pt idx="23">
                  <c:v>-0.61000000000000065</c:v>
                </c:pt>
                <c:pt idx="24">
                  <c:v>-0.60000000000000064</c:v>
                </c:pt>
                <c:pt idx="25">
                  <c:v>-0.59</c:v>
                </c:pt>
                <c:pt idx="26">
                  <c:v>-0.58000000000000007</c:v>
                </c:pt>
                <c:pt idx="27">
                  <c:v>-0.56999999999999995</c:v>
                </c:pt>
                <c:pt idx="28">
                  <c:v>-0.56000000000000005</c:v>
                </c:pt>
                <c:pt idx="29">
                  <c:v>-0.55000000000000004</c:v>
                </c:pt>
                <c:pt idx="30">
                  <c:v>-0.54</c:v>
                </c:pt>
                <c:pt idx="31">
                  <c:v>-0.53</c:v>
                </c:pt>
                <c:pt idx="32">
                  <c:v>-0.52</c:v>
                </c:pt>
                <c:pt idx="33">
                  <c:v>-0.51</c:v>
                </c:pt>
                <c:pt idx="34">
                  <c:v>-0.5</c:v>
                </c:pt>
                <c:pt idx="35">
                  <c:v>-0.49000000000000032</c:v>
                </c:pt>
                <c:pt idx="36">
                  <c:v>-0.48000000000000032</c:v>
                </c:pt>
                <c:pt idx="37">
                  <c:v>-0.47000000000000008</c:v>
                </c:pt>
                <c:pt idx="38">
                  <c:v>-0.46</c:v>
                </c:pt>
                <c:pt idx="39">
                  <c:v>-0.45</c:v>
                </c:pt>
                <c:pt idx="40">
                  <c:v>-0.44</c:v>
                </c:pt>
                <c:pt idx="41">
                  <c:v>-0.43000000000000038</c:v>
                </c:pt>
                <c:pt idx="42">
                  <c:v>-0.42000000000000032</c:v>
                </c:pt>
                <c:pt idx="43">
                  <c:v>-0.41000000000000031</c:v>
                </c:pt>
                <c:pt idx="44">
                  <c:v>-0.4</c:v>
                </c:pt>
                <c:pt idx="45">
                  <c:v>-0.39000000000000107</c:v>
                </c:pt>
                <c:pt idx="46">
                  <c:v>-0.38000000000000106</c:v>
                </c:pt>
                <c:pt idx="47">
                  <c:v>-0.37000000000000038</c:v>
                </c:pt>
                <c:pt idx="48">
                  <c:v>-0.36000000000000032</c:v>
                </c:pt>
                <c:pt idx="49">
                  <c:v>-0.35000000000000031</c:v>
                </c:pt>
                <c:pt idx="50">
                  <c:v>-0.34</c:v>
                </c:pt>
                <c:pt idx="51">
                  <c:v>-0.33000000000000124</c:v>
                </c:pt>
                <c:pt idx="52">
                  <c:v>-0.32000000000000106</c:v>
                </c:pt>
                <c:pt idx="53">
                  <c:v>-0.31000000000000094</c:v>
                </c:pt>
                <c:pt idx="54">
                  <c:v>-0.30000000000000032</c:v>
                </c:pt>
                <c:pt idx="55">
                  <c:v>-0.29000000000000031</c:v>
                </c:pt>
                <c:pt idx="56">
                  <c:v>-0.28000000000000008</c:v>
                </c:pt>
                <c:pt idx="57">
                  <c:v>-0.27</c:v>
                </c:pt>
                <c:pt idx="58">
                  <c:v>-0.26</c:v>
                </c:pt>
                <c:pt idx="59">
                  <c:v>-0.25</c:v>
                </c:pt>
                <c:pt idx="60">
                  <c:v>-0.24000000000000021</c:v>
                </c:pt>
                <c:pt idx="61">
                  <c:v>-0.23</c:v>
                </c:pt>
                <c:pt idx="62">
                  <c:v>-0.22</c:v>
                </c:pt>
                <c:pt idx="63">
                  <c:v>-0.21000000000000021</c:v>
                </c:pt>
                <c:pt idx="64">
                  <c:v>-0.2</c:v>
                </c:pt>
                <c:pt idx="65">
                  <c:v>-0.19</c:v>
                </c:pt>
                <c:pt idx="66">
                  <c:v>-0.18000000000000024</c:v>
                </c:pt>
                <c:pt idx="67">
                  <c:v>-0.17</c:v>
                </c:pt>
                <c:pt idx="68">
                  <c:v>-0.16</c:v>
                </c:pt>
                <c:pt idx="69">
                  <c:v>-0.15000000000000024</c:v>
                </c:pt>
                <c:pt idx="70">
                  <c:v>-0.14000000000000001</c:v>
                </c:pt>
                <c:pt idx="71">
                  <c:v>-0.13</c:v>
                </c:pt>
                <c:pt idx="72">
                  <c:v>-0.12000000000000002</c:v>
                </c:pt>
                <c:pt idx="73">
                  <c:v>-0.11</c:v>
                </c:pt>
                <c:pt idx="74">
                  <c:v>-0.1</c:v>
                </c:pt>
                <c:pt idx="75">
                  <c:v>-9.0000000000000024E-2</c:v>
                </c:pt>
                <c:pt idx="76">
                  <c:v>-8.0000000000000043E-2</c:v>
                </c:pt>
                <c:pt idx="77">
                  <c:v>-7.0000000000000021E-2</c:v>
                </c:pt>
                <c:pt idx="78">
                  <c:v>-6.0000000000000032E-2</c:v>
                </c:pt>
                <c:pt idx="79">
                  <c:v>-0.05</c:v>
                </c:pt>
                <c:pt idx="80">
                  <c:v>-4.0000000000000022E-2</c:v>
                </c:pt>
                <c:pt idx="81">
                  <c:v>-3.0000000000000002E-2</c:v>
                </c:pt>
                <c:pt idx="82">
                  <c:v>-2.0000000000000011E-2</c:v>
                </c:pt>
                <c:pt idx="83">
                  <c:v>-1.0000000000000005E-2</c:v>
                </c:pt>
                <c:pt idx="84">
                  <c:v>0</c:v>
                </c:pt>
                <c:pt idx="85">
                  <c:v>50.01</c:v>
                </c:pt>
                <c:pt idx="86">
                  <c:v>50.02</c:v>
                </c:pt>
                <c:pt idx="87">
                  <c:v>50.03</c:v>
                </c:pt>
                <c:pt idx="88">
                  <c:v>50.04</c:v>
                </c:pt>
                <c:pt idx="89">
                  <c:v>50.05</c:v>
                </c:pt>
                <c:pt idx="90">
                  <c:v>50.06</c:v>
                </c:pt>
                <c:pt idx="91">
                  <c:v>50.07</c:v>
                </c:pt>
                <c:pt idx="92">
                  <c:v>50.08</c:v>
                </c:pt>
                <c:pt idx="93">
                  <c:v>50.09</c:v>
                </c:pt>
                <c:pt idx="94">
                  <c:v>50.1</c:v>
                </c:pt>
                <c:pt idx="95">
                  <c:v>50.11</c:v>
                </c:pt>
                <c:pt idx="96">
                  <c:v>50.120000000000012</c:v>
                </c:pt>
                <c:pt idx="97">
                  <c:v>50.13</c:v>
                </c:pt>
                <c:pt idx="98">
                  <c:v>50.14</c:v>
                </c:pt>
                <c:pt idx="99">
                  <c:v>50.15</c:v>
                </c:pt>
                <c:pt idx="100">
                  <c:v>50.160000000000011</c:v>
                </c:pt>
                <c:pt idx="101">
                  <c:v>50.17</c:v>
                </c:pt>
                <c:pt idx="102">
                  <c:v>50.18</c:v>
                </c:pt>
                <c:pt idx="103">
                  <c:v>50.190000000000012</c:v>
                </c:pt>
                <c:pt idx="104">
                  <c:v>50.2</c:v>
                </c:pt>
                <c:pt idx="105">
                  <c:v>50.21</c:v>
                </c:pt>
                <c:pt idx="106">
                  <c:v>50.220000000000013</c:v>
                </c:pt>
                <c:pt idx="107">
                  <c:v>50.230000000000011</c:v>
                </c:pt>
                <c:pt idx="108">
                  <c:v>50.24</c:v>
                </c:pt>
                <c:pt idx="109">
                  <c:v>50.25</c:v>
                </c:pt>
                <c:pt idx="110">
                  <c:v>50.260000000000012</c:v>
                </c:pt>
                <c:pt idx="111">
                  <c:v>50.27</c:v>
                </c:pt>
                <c:pt idx="112">
                  <c:v>50.28</c:v>
                </c:pt>
                <c:pt idx="113">
                  <c:v>50.290000000000013</c:v>
                </c:pt>
                <c:pt idx="114">
                  <c:v>50.3</c:v>
                </c:pt>
                <c:pt idx="115">
                  <c:v>50.309999999999995</c:v>
                </c:pt>
                <c:pt idx="116">
                  <c:v>50.32</c:v>
                </c:pt>
                <c:pt idx="117">
                  <c:v>50.33</c:v>
                </c:pt>
                <c:pt idx="118">
                  <c:v>50.339999999999996</c:v>
                </c:pt>
                <c:pt idx="119">
                  <c:v>50.349999999999994</c:v>
                </c:pt>
                <c:pt idx="120">
                  <c:v>50.36</c:v>
                </c:pt>
                <c:pt idx="121">
                  <c:v>50.37</c:v>
                </c:pt>
                <c:pt idx="122">
                  <c:v>50.379999999999995</c:v>
                </c:pt>
                <c:pt idx="123">
                  <c:v>50.39</c:v>
                </c:pt>
                <c:pt idx="124">
                  <c:v>50.4</c:v>
                </c:pt>
                <c:pt idx="125">
                  <c:v>50.41</c:v>
                </c:pt>
                <c:pt idx="126">
                  <c:v>50.42</c:v>
                </c:pt>
                <c:pt idx="127">
                  <c:v>50.43</c:v>
                </c:pt>
                <c:pt idx="128">
                  <c:v>50.44</c:v>
                </c:pt>
                <c:pt idx="129">
                  <c:v>50.449999999999996</c:v>
                </c:pt>
                <c:pt idx="130">
                  <c:v>50.46</c:v>
                </c:pt>
                <c:pt idx="131">
                  <c:v>50.47</c:v>
                </c:pt>
                <c:pt idx="132">
                  <c:v>50.48</c:v>
                </c:pt>
                <c:pt idx="133">
                  <c:v>50.49</c:v>
                </c:pt>
                <c:pt idx="134">
                  <c:v>50.5</c:v>
                </c:pt>
                <c:pt idx="135">
                  <c:v>50.51</c:v>
                </c:pt>
                <c:pt idx="136">
                  <c:v>50.52</c:v>
                </c:pt>
                <c:pt idx="137">
                  <c:v>50.53</c:v>
                </c:pt>
                <c:pt idx="138">
                  <c:v>50.54</c:v>
                </c:pt>
                <c:pt idx="139">
                  <c:v>50.55</c:v>
                </c:pt>
                <c:pt idx="140">
                  <c:v>50.56</c:v>
                </c:pt>
                <c:pt idx="141">
                  <c:v>50.57</c:v>
                </c:pt>
                <c:pt idx="142">
                  <c:v>50.58</c:v>
                </c:pt>
                <c:pt idx="143">
                  <c:v>50.59</c:v>
                </c:pt>
                <c:pt idx="144">
                  <c:v>50.6</c:v>
                </c:pt>
                <c:pt idx="145">
                  <c:v>50.61</c:v>
                </c:pt>
                <c:pt idx="146">
                  <c:v>50.620000000000012</c:v>
                </c:pt>
                <c:pt idx="147">
                  <c:v>50.63</c:v>
                </c:pt>
                <c:pt idx="148">
                  <c:v>50.64</c:v>
                </c:pt>
                <c:pt idx="149">
                  <c:v>50.65</c:v>
                </c:pt>
                <c:pt idx="150">
                  <c:v>50.660000000000011</c:v>
                </c:pt>
                <c:pt idx="151">
                  <c:v>50.67</c:v>
                </c:pt>
                <c:pt idx="152">
                  <c:v>50.68</c:v>
                </c:pt>
                <c:pt idx="153">
                  <c:v>50.690000000000012</c:v>
                </c:pt>
                <c:pt idx="154">
                  <c:v>50.7</c:v>
                </c:pt>
                <c:pt idx="155">
                  <c:v>50.71</c:v>
                </c:pt>
                <c:pt idx="156">
                  <c:v>50.720000000000013</c:v>
                </c:pt>
                <c:pt idx="157">
                  <c:v>50.730000000000011</c:v>
                </c:pt>
                <c:pt idx="158">
                  <c:v>50.74</c:v>
                </c:pt>
                <c:pt idx="159">
                  <c:v>50.75</c:v>
                </c:pt>
                <c:pt idx="160">
                  <c:v>50.760000000000012</c:v>
                </c:pt>
                <c:pt idx="161">
                  <c:v>50.77</c:v>
                </c:pt>
                <c:pt idx="162">
                  <c:v>50.78</c:v>
                </c:pt>
                <c:pt idx="163">
                  <c:v>50.790000000000013</c:v>
                </c:pt>
                <c:pt idx="164">
                  <c:v>50.8</c:v>
                </c:pt>
                <c:pt idx="165">
                  <c:v>50.809999999999995</c:v>
                </c:pt>
                <c:pt idx="166">
                  <c:v>50.82</c:v>
                </c:pt>
                <c:pt idx="167">
                  <c:v>50.83</c:v>
                </c:pt>
                <c:pt idx="168">
                  <c:v>50.839999999999996</c:v>
                </c:pt>
                <c:pt idx="169">
                  <c:v>50.849999999999994</c:v>
                </c:pt>
                <c:pt idx="170">
                  <c:v>50.86</c:v>
                </c:pt>
                <c:pt idx="171">
                  <c:v>50.87</c:v>
                </c:pt>
                <c:pt idx="172">
                  <c:v>50.879999999999995</c:v>
                </c:pt>
                <c:pt idx="173">
                  <c:v>50.89</c:v>
                </c:pt>
                <c:pt idx="174">
                  <c:v>50.9</c:v>
                </c:pt>
                <c:pt idx="175">
                  <c:v>50.91</c:v>
                </c:pt>
                <c:pt idx="176">
                  <c:v>50.92</c:v>
                </c:pt>
                <c:pt idx="177">
                  <c:v>50.93</c:v>
                </c:pt>
                <c:pt idx="178">
                  <c:v>50.94</c:v>
                </c:pt>
                <c:pt idx="179">
                  <c:v>50.949999999999996</c:v>
                </c:pt>
                <c:pt idx="180">
                  <c:v>50.96</c:v>
                </c:pt>
                <c:pt idx="181">
                  <c:v>50.97</c:v>
                </c:pt>
                <c:pt idx="182">
                  <c:v>50.98</c:v>
                </c:pt>
                <c:pt idx="183">
                  <c:v>50.99</c:v>
                </c:pt>
                <c:pt idx="184">
                  <c:v>51</c:v>
                </c:pt>
                <c:pt idx="185">
                  <c:v>51.01</c:v>
                </c:pt>
                <c:pt idx="186">
                  <c:v>51.02</c:v>
                </c:pt>
                <c:pt idx="187">
                  <c:v>51.03</c:v>
                </c:pt>
                <c:pt idx="188">
                  <c:v>51.04</c:v>
                </c:pt>
                <c:pt idx="189">
                  <c:v>51.05</c:v>
                </c:pt>
                <c:pt idx="190">
                  <c:v>51.06</c:v>
                </c:pt>
                <c:pt idx="191">
                  <c:v>51.07</c:v>
                </c:pt>
                <c:pt idx="192">
                  <c:v>51.08</c:v>
                </c:pt>
                <c:pt idx="193">
                  <c:v>51.09</c:v>
                </c:pt>
                <c:pt idx="194">
                  <c:v>51.1</c:v>
                </c:pt>
                <c:pt idx="195">
                  <c:v>51.11</c:v>
                </c:pt>
                <c:pt idx="196">
                  <c:v>51.120000000000012</c:v>
                </c:pt>
                <c:pt idx="197">
                  <c:v>51.13</c:v>
                </c:pt>
                <c:pt idx="198">
                  <c:v>51.14</c:v>
                </c:pt>
                <c:pt idx="199">
                  <c:v>51.15</c:v>
                </c:pt>
                <c:pt idx="200">
                  <c:v>51.160000000000011</c:v>
                </c:pt>
                <c:pt idx="201">
                  <c:v>51.17</c:v>
                </c:pt>
                <c:pt idx="202">
                  <c:v>51.18</c:v>
                </c:pt>
                <c:pt idx="203">
                  <c:v>51.190000000000012</c:v>
                </c:pt>
                <c:pt idx="204">
                  <c:v>51.2</c:v>
                </c:pt>
                <c:pt idx="205">
                  <c:v>51.21</c:v>
                </c:pt>
                <c:pt idx="206">
                  <c:v>51.220000000000013</c:v>
                </c:pt>
                <c:pt idx="207">
                  <c:v>51.230000000000011</c:v>
                </c:pt>
                <c:pt idx="208">
                  <c:v>51.24</c:v>
                </c:pt>
                <c:pt idx="209">
                  <c:v>51.25</c:v>
                </c:pt>
                <c:pt idx="210">
                  <c:v>51.260000000000012</c:v>
                </c:pt>
                <c:pt idx="211">
                  <c:v>51.27</c:v>
                </c:pt>
                <c:pt idx="212">
                  <c:v>51.28</c:v>
                </c:pt>
                <c:pt idx="213">
                  <c:v>51.290000000000013</c:v>
                </c:pt>
                <c:pt idx="214">
                  <c:v>51.3</c:v>
                </c:pt>
                <c:pt idx="215">
                  <c:v>51.309999999999995</c:v>
                </c:pt>
                <c:pt idx="216">
                  <c:v>51.32</c:v>
                </c:pt>
                <c:pt idx="217">
                  <c:v>51.33</c:v>
                </c:pt>
                <c:pt idx="218">
                  <c:v>51.339999999999996</c:v>
                </c:pt>
                <c:pt idx="219">
                  <c:v>51.349999999999994</c:v>
                </c:pt>
                <c:pt idx="220">
                  <c:v>51.36</c:v>
                </c:pt>
                <c:pt idx="221">
                  <c:v>51.37</c:v>
                </c:pt>
                <c:pt idx="222">
                  <c:v>51.379999999999995</c:v>
                </c:pt>
                <c:pt idx="223">
                  <c:v>51.39</c:v>
                </c:pt>
                <c:pt idx="224">
                  <c:v>51.4</c:v>
                </c:pt>
                <c:pt idx="225">
                  <c:v>51.41</c:v>
                </c:pt>
                <c:pt idx="226">
                  <c:v>51.42</c:v>
                </c:pt>
                <c:pt idx="227">
                  <c:v>51.43</c:v>
                </c:pt>
                <c:pt idx="228">
                  <c:v>51.44</c:v>
                </c:pt>
                <c:pt idx="229">
                  <c:v>51.449999999999996</c:v>
                </c:pt>
                <c:pt idx="230">
                  <c:v>51.46</c:v>
                </c:pt>
                <c:pt idx="231">
                  <c:v>51.47</c:v>
                </c:pt>
                <c:pt idx="232">
                  <c:v>51.48</c:v>
                </c:pt>
                <c:pt idx="233">
                  <c:v>51.49</c:v>
                </c:pt>
                <c:pt idx="234">
                  <c:v>51.5</c:v>
                </c:pt>
                <c:pt idx="235">
                  <c:v>51.51</c:v>
                </c:pt>
                <c:pt idx="236">
                  <c:v>51.52</c:v>
                </c:pt>
                <c:pt idx="237">
                  <c:v>51.53</c:v>
                </c:pt>
                <c:pt idx="238">
                  <c:v>51.54</c:v>
                </c:pt>
                <c:pt idx="239">
                  <c:v>51.55</c:v>
                </c:pt>
                <c:pt idx="240">
                  <c:v>51.56</c:v>
                </c:pt>
                <c:pt idx="241">
                  <c:v>51.57</c:v>
                </c:pt>
                <c:pt idx="242">
                  <c:v>51.58</c:v>
                </c:pt>
                <c:pt idx="243">
                  <c:v>51.59</c:v>
                </c:pt>
                <c:pt idx="244">
                  <c:v>51.6</c:v>
                </c:pt>
                <c:pt idx="245">
                  <c:v>51.61</c:v>
                </c:pt>
                <c:pt idx="246">
                  <c:v>51.620000000000012</c:v>
                </c:pt>
                <c:pt idx="247">
                  <c:v>51.63</c:v>
                </c:pt>
                <c:pt idx="248">
                  <c:v>51.64</c:v>
                </c:pt>
                <c:pt idx="249">
                  <c:v>51.65</c:v>
                </c:pt>
                <c:pt idx="250">
                  <c:v>51.660000000000011</c:v>
                </c:pt>
                <c:pt idx="251">
                  <c:v>51.67</c:v>
                </c:pt>
                <c:pt idx="252">
                  <c:v>51.68</c:v>
                </c:pt>
                <c:pt idx="253">
                  <c:v>51.690000000000012</c:v>
                </c:pt>
                <c:pt idx="254">
                  <c:v>51.7</c:v>
                </c:pt>
                <c:pt idx="255">
                  <c:v>51.71</c:v>
                </c:pt>
                <c:pt idx="256">
                  <c:v>51.720000000000013</c:v>
                </c:pt>
                <c:pt idx="257">
                  <c:v>51.730000000000011</c:v>
                </c:pt>
                <c:pt idx="258">
                  <c:v>51.74</c:v>
                </c:pt>
                <c:pt idx="259">
                  <c:v>51.75</c:v>
                </c:pt>
                <c:pt idx="260">
                  <c:v>51.760000000000012</c:v>
                </c:pt>
                <c:pt idx="261">
                  <c:v>51.77</c:v>
                </c:pt>
                <c:pt idx="262">
                  <c:v>51.78</c:v>
                </c:pt>
                <c:pt idx="263">
                  <c:v>51.790000000000013</c:v>
                </c:pt>
                <c:pt idx="264">
                  <c:v>51.8</c:v>
                </c:pt>
                <c:pt idx="265">
                  <c:v>51.809999999999995</c:v>
                </c:pt>
                <c:pt idx="266">
                  <c:v>51.82</c:v>
                </c:pt>
                <c:pt idx="267">
                  <c:v>51.83</c:v>
                </c:pt>
                <c:pt idx="268">
                  <c:v>51.839999999999996</c:v>
                </c:pt>
                <c:pt idx="269">
                  <c:v>51.849999999999994</c:v>
                </c:pt>
                <c:pt idx="270">
                  <c:v>51.86</c:v>
                </c:pt>
                <c:pt idx="271">
                  <c:v>51.87</c:v>
                </c:pt>
                <c:pt idx="272">
                  <c:v>51.879999999999995</c:v>
                </c:pt>
                <c:pt idx="273">
                  <c:v>51.89</c:v>
                </c:pt>
                <c:pt idx="274">
                  <c:v>51.9</c:v>
                </c:pt>
                <c:pt idx="275">
                  <c:v>51.91</c:v>
                </c:pt>
                <c:pt idx="276">
                  <c:v>51.92</c:v>
                </c:pt>
                <c:pt idx="277">
                  <c:v>51.93</c:v>
                </c:pt>
                <c:pt idx="278">
                  <c:v>51.94</c:v>
                </c:pt>
                <c:pt idx="279">
                  <c:v>51.949999999999996</c:v>
                </c:pt>
                <c:pt idx="280">
                  <c:v>51.96</c:v>
                </c:pt>
                <c:pt idx="281">
                  <c:v>51.97</c:v>
                </c:pt>
                <c:pt idx="282">
                  <c:v>51.98</c:v>
                </c:pt>
                <c:pt idx="283">
                  <c:v>51.99</c:v>
                </c:pt>
                <c:pt idx="284">
                  <c:v>52</c:v>
                </c:pt>
                <c:pt idx="285">
                  <c:v>52.01</c:v>
                </c:pt>
                <c:pt idx="286">
                  <c:v>52.02</c:v>
                </c:pt>
                <c:pt idx="287">
                  <c:v>52.03</c:v>
                </c:pt>
                <c:pt idx="288">
                  <c:v>52.04</c:v>
                </c:pt>
                <c:pt idx="289">
                  <c:v>52.05</c:v>
                </c:pt>
                <c:pt idx="290">
                  <c:v>52.06</c:v>
                </c:pt>
                <c:pt idx="291">
                  <c:v>52.07</c:v>
                </c:pt>
                <c:pt idx="292">
                  <c:v>52.08</c:v>
                </c:pt>
                <c:pt idx="293">
                  <c:v>52.09</c:v>
                </c:pt>
                <c:pt idx="294">
                  <c:v>52.1</c:v>
                </c:pt>
                <c:pt idx="295">
                  <c:v>52.11</c:v>
                </c:pt>
                <c:pt idx="296">
                  <c:v>52.120000000000012</c:v>
                </c:pt>
                <c:pt idx="297">
                  <c:v>52.13</c:v>
                </c:pt>
                <c:pt idx="298">
                  <c:v>52.14</c:v>
                </c:pt>
                <c:pt idx="299">
                  <c:v>52.15</c:v>
                </c:pt>
                <c:pt idx="300">
                  <c:v>52.160000000000011</c:v>
                </c:pt>
                <c:pt idx="301">
                  <c:v>52.17</c:v>
                </c:pt>
                <c:pt idx="302">
                  <c:v>52.18</c:v>
                </c:pt>
                <c:pt idx="303">
                  <c:v>52.190000000000012</c:v>
                </c:pt>
                <c:pt idx="304">
                  <c:v>52.2</c:v>
                </c:pt>
                <c:pt idx="305">
                  <c:v>52.21</c:v>
                </c:pt>
                <c:pt idx="306">
                  <c:v>52.220000000000013</c:v>
                </c:pt>
                <c:pt idx="307">
                  <c:v>52.230000000000011</c:v>
                </c:pt>
                <c:pt idx="308">
                  <c:v>52.24</c:v>
                </c:pt>
                <c:pt idx="309">
                  <c:v>52.25</c:v>
                </c:pt>
                <c:pt idx="310">
                  <c:v>52.260000000000012</c:v>
                </c:pt>
                <c:pt idx="311">
                  <c:v>52.27</c:v>
                </c:pt>
                <c:pt idx="312">
                  <c:v>52.28</c:v>
                </c:pt>
                <c:pt idx="313">
                  <c:v>52.290000000000013</c:v>
                </c:pt>
                <c:pt idx="314">
                  <c:v>52.3</c:v>
                </c:pt>
                <c:pt idx="315">
                  <c:v>52.309999999999995</c:v>
                </c:pt>
                <c:pt idx="316">
                  <c:v>52.32</c:v>
                </c:pt>
                <c:pt idx="317">
                  <c:v>52.33</c:v>
                </c:pt>
                <c:pt idx="318">
                  <c:v>52.339999999999996</c:v>
                </c:pt>
                <c:pt idx="319">
                  <c:v>52.349999999999994</c:v>
                </c:pt>
                <c:pt idx="320">
                  <c:v>52.36</c:v>
                </c:pt>
                <c:pt idx="321">
                  <c:v>52.37</c:v>
                </c:pt>
                <c:pt idx="322">
                  <c:v>52.379999999999995</c:v>
                </c:pt>
                <c:pt idx="323">
                  <c:v>52.39</c:v>
                </c:pt>
                <c:pt idx="324">
                  <c:v>52.4</c:v>
                </c:pt>
                <c:pt idx="325">
                  <c:v>52.41</c:v>
                </c:pt>
                <c:pt idx="326">
                  <c:v>52.42</c:v>
                </c:pt>
                <c:pt idx="327">
                  <c:v>52.43</c:v>
                </c:pt>
                <c:pt idx="328">
                  <c:v>52.44</c:v>
                </c:pt>
                <c:pt idx="329">
                  <c:v>52.449999999999996</c:v>
                </c:pt>
                <c:pt idx="330">
                  <c:v>52.46</c:v>
                </c:pt>
                <c:pt idx="331">
                  <c:v>52.47</c:v>
                </c:pt>
                <c:pt idx="332">
                  <c:v>52.48</c:v>
                </c:pt>
                <c:pt idx="333">
                  <c:v>52.49</c:v>
                </c:pt>
                <c:pt idx="334">
                  <c:v>52.5</c:v>
                </c:pt>
                <c:pt idx="335">
                  <c:v>52.51</c:v>
                </c:pt>
                <c:pt idx="336">
                  <c:v>52.52</c:v>
                </c:pt>
                <c:pt idx="337">
                  <c:v>52.53</c:v>
                </c:pt>
                <c:pt idx="338">
                  <c:v>52.54</c:v>
                </c:pt>
                <c:pt idx="339">
                  <c:v>52.55</c:v>
                </c:pt>
                <c:pt idx="340">
                  <c:v>52.56</c:v>
                </c:pt>
                <c:pt idx="341">
                  <c:v>52.57</c:v>
                </c:pt>
                <c:pt idx="342">
                  <c:v>52.58</c:v>
                </c:pt>
                <c:pt idx="343">
                  <c:v>52.59</c:v>
                </c:pt>
                <c:pt idx="344">
                  <c:v>52.6</c:v>
                </c:pt>
                <c:pt idx="345">
                  <c:v>52.61</c:v>
                </c:pt>
                <c:pt idx="346">
                  <c:v>52.620000000000012</c:v>
                </c:pt>
                <c:pt idx="347">
                  <c:v>52.63</c:v>
                </c:pt>
                <c:pt idx="348">
                  <c:v>52.64</c:v>
                </c:pt>
                <c:pt idx="349">
                  <c:v>52.65</c:v>
                </c:pt>
                <c:pt idx="350">
                  <c:v>52.660000000000011</c:v>
                </c:pt>
                <c:pt idx="351">
                  <c:v>52.67</c:v>
                </c:pt>
                <c:pt idx="352">
                  <c:v>52.68</c:v>
                </c:pt>
                <c:pt idx="353">
                  <c:v>52.690000000000012</c:v>
                </c:pt>
                <c:pt idx="354">
                  <c:v>52.7</c:v>
                </c:pt>
                <c:pt idx="355">
                  <c:v>52.71</c:v>
                </c:pt>
                <c:pt idx="356">
                  <c:v>52.720000000000013</c:v>
                </c:pt>
                <c:pt idx="357">
                  <c:v>52.730000000000011</c:v>
                </c:pt>
                <c:pt idx="358">
                  <c:v>52.74</c:v>
                </c:pt>
                <c:pt idx="359">
                  <c:v>52.75</c:v>
                </c:pt>
                <c:pt idx="360">
                  <c:v>52.760000000000012</c:v>
                </c:pt>
                <c:pt idx="361">
                  <c:v>52.77</c:v>
                </c:pt>
                <c:pt idx="362">
                  <c:v>52.78</c:v>
                </c:pt>
                <c:pt idx="363">
                  <c:v>52.790000000000013</c:v>
                </c:pt>
                <c:pt idx="364">
                  <c:v>52.8</c:v>
                </c:pt>
                <c:pt idx="365">
                  <c:v>52.809999999999995</c:v>
                </c:pt>
                <c:pt idx="366">
                  <c:v>52.82</c:v>
                </c:pt>
                <c:pt idx="367">
                  <c:v>52.83</c:v>
                </c:pt>
                <c:pt idx="368">
                  <c:v>52.839999999999996</c:v>
                </c:pt>
                <c:pt idx="369">
                  <c:v>52.849999999999994</c:v>
                </c:pt>
                <c:pt idx="370">
                  <c:v>52.86</c:v>
                </c:pt>
                <c:pt idx="371">
                  <c:v>52.87</c:v>
                </c:pt>
                <c:pt idx="372">
                  <c:v>52.879999999999995</c:v>
                </c:pt>
                <c:pt idx="373">
                  <c:v>52.89</c:v>
                </c:pt>
                <c:pt idx="374">
                  <c:v>52.9</c:v>
                </c:pt>
                <c:pt idx="375">
                  <c:v>52.91</c:v>
                </c:pt>
                <c:pt idx="376">
                  <c:v>52.92</c:v>
                </c:pt>
                <c:pt idx="377">
                  <c:v>52.93</c:v>
                </c:pt>
                <c:pt idx="378">
                  <c:v>52.94</c:v>
                </c:pt>
                <c:pt idx="379">
                  <c:v>52.949999999999996</c:v>
                </c:pt>
                <c:pt idx="380">
                  <c:v>52.96</c:v>
                </c:pt>
                <c:pt idx="381">
                  <c:v>52.97</c:v>
                </c:pt>
                <c:pt idx="382">
                  <c:v>52.98</c:v>
                </c:pt>
                <c:pt idx="383">
                  <c:v>52.99</c:v>
                </c:pt>
                <c:pt idx="384">
                  <c:v>53</c:v>
                </c:pt>
                <c:pt idx="385">
                  <c:v>53.01</c:v>
                </c:pt>
                <c:pt idx="386">
                  <c:v>53.02</c:v>
                </c:pt>
                <c:pt idx="387">
                  <c:v>53.03</c:v>
                </c:pt>
                <c:pt idx="388">
                  <c:v>53.04</c:v>
                </c:pt>
                <c:pt idx="389">
                  <c:v>53.05</c:v>
                </c:pt>
                <c:pt idx="390">
                  <c:v>53.06</c:v>
                </c:pt>
                <c:pt idx="391">
                  <c:v>53.07</c:v>
                </c:pt>
                <c:pt idx="392">
                  <c:v>53.08</c:v>
                </c:pt>
                <c:pt idx="393">
                  <c:v>53.09</c:v>
                </c:pt>
                <c:pt idx="394">
                  <c:v>53.1</c:v>
                </c:pt>
                <c:pt idx="395">
                  <c:v>53.11</c:v>
                </c:pt>
                <c:pt idx="396">
                  <c:v>53.120000000000012</c:v>
                </c:pt>
                <c:pt idx="397">
                  <c:v>53.13</c:v>
                </c:pt>
                <c:pt idx="398">
                  <c:v>53.14</c:v>
                </c:pt>
                <c:pt idx="399">
                  <c:v>53.15</c:v>
                </c:pt>
                <c:pt idx="400">
                  <c:v>53.160000000000011</c:v>
                </c:pt>
                <c:pt idx="401">
                  <c:v>53.17</c:v>
                </c:pt>
                <c:pt idx="402">
                  <c:v>53.18</c:v>
                </c:pt>
                <c:pt idx="403">
                  <c:v>53.190000000000012</c:v>
                </c:pt>
                <c:pt idx="404">
                  <c:v>53.2</c:v>
                </c:pt>
                <c:pt idx="405">
                  <c:v>53.21</c:v>
                </c:pt>
                <c:pt idx="406">
                  <c:v>53.220000000000013</c:v>
                </c:pt>
                <c:pt idx="407">
                  <c:v>53.230000000000011</c:v>
                </c:pt>
                <c:pt idx="408">
                  <c:v>53.24</c:v>
                </c:pt>
                <c:pt idx="409">
                  <c:v>53.25</c:v>
                </c:pt>
                <c:pt idx="410">
                  <c:v>53.260000000000012</c:v>
                </c:pt>
                <c:pt idx="411">
                  <c:v>53.27</c:v>
                </c:pt>
                <c:pt idx="412">
                  <c:v>53.28</c:v>
                </c:pt>
                <c:pt idx="413">
                  <c:v>53.290000000000013</c:v>
                </c:pt>
                <c:pt idx="414">
                  <c:v>53.3</c:v>
                </c:pt>
                <c:pt idx="415">
                  <c:v>53.309999999999995</c:v>
                </c:pt>
                <c:pt idx="416">
                  <c:v>53.32</c:v>
                </c:pt>
                <c:pt idx="417">
                  <c:v>53.33</c:v>
                </c:pt>
                <c:pt idx="418">
                  <c:v>53.339999999999996</c:v>
                </c:pt>
                <c:pt idx="419">
                  <c:v>53.349999999999994</c:v>
                </c:pt>
                <c:pt idx="420">
                  <c:v>53.36</c:v>
                </c:pt>
                <c:pt idx="421">
                  <c:v>53.37</c:v>
                </c:pt>
                <c:pt idx="422">
                  <c:v>53.379999999999995</c:v>
                </c:pt>
                <c:pt idx="423">
                  <c:v>53.39</c:v>
                </c:pt>
                <c:pt idx="424">
                  <c:v>53.4</c:v>
                </c:pt>
                <c:pt idx="425">
                  <c:v>53.41</c:v>
                </c:pt>
                <c:pt idx="426">
                  <c:v>53.42</c:v>
                </c:pt>
                <c:pt idx="427">
                  <c:v>53.43</c:v>
                </c:pt>
                <c:pt idx="428">
                  <c:v>53.44</c:v>
                </c:pt>
                <c:pt idx="429">
                  <c:v>53.449999999999996</c:v>
                </c:pt>
                <c:pt idx="430">
                  <c:v>53.46</c:v>
                </c:pt>
                <c:pt idx="431">
                  <c:v>53.47</c:v>
                </c:pt>
                <c:pt idx="432">
                  <c:v>53.48</c:v>
                </c:pt>
                <c:pt idx="433">
                  <c:v>53.49</c:v>
                </c:pt>
                <c:pt idx="434">
                  <c:v>53.5</c:v>
                </c:pt>
                <c:pt idx="435">
                  <c:v>53.51</c:v>
                </c:pt>
                <c:pt idx="436">
                  <c:v>53.52</c:v>
                </c:pt>
                <c:pt idx="437">
                  <c:v>53.53</c:v>
                </c:pt>
                <c:pt idx="438">
                  <c:v>53.54</c:v>
                </c:pt>
                <c:pt idx="439">
                  <c:v>53.55</c:v>
                </c:pt>
                <c:pt idx="440">
                  <c:v>53.56</c:v>
                </c:pt>
                <c:pt idx="441">
                  <c:v>53.57</c:v>
                </c:pt>
                <c:pt idx="442">
                  <c:v>53.58</c:v>
                </c:pt>
                <c:pt idx="443">
                  <c:v>53.59</c:v>
                </c:pt>
                <c:pt idx="444">
                  <c:v>53.6</c:v>
                </c:pt>
                <c:pt idx="445">
                  <c:v>53.61</c:v>
                </c:pt>
                <c:pt idx="446">
                  <c:v>53.620000000000012</c:v>
                </c:pt>
                <c:pt idx="447">
                  <c:v>53.63</c:v>
                </c:pt>
                <c:pt idx="448">
                  <c:v>53.64</c:v>
                </c:pt>
                <c:pt idx="449">
                  <c:v>53.65</c:v>
                </c:pt>
                <c:pt idx="450">
                  <c:v>53.660000000000011</c:v>
                </c:pt>
                <c:pt idx="451">
                  <c:v>53.67</c:v>
                </c:pt>
                <c:pt idx="452">
                  <c:v>53.68</c:v>
                </c:pt>
                <c:pt idx="453">
                  <c:v>53.690000000000012</c:v>
                </c:pt>
                <c:pt idx="454">
                  <c:v>53.7</c:v>
                </c:pt>
                <c:pt idx="455">
                  <c:v>53.71</c:v>
                </c:pt>
                <c:pt idx="456">
                  <c:v>53.720000000000013</c:v>
                </c:pt>
                <c:pt idx="457">
                  <c:v>53.730000000000011</c:v>
                </c:pt>
                <c:pt idx="458">
                  <c:v>53.74</c:v>
                </c:pt>
                <c:pt idx="459">
                  <c:v>53.75</c:v>
                </c:pt>
                <c:pt idx="460">
                  <c:v>53.760000000000012</c:v>
                </c:pt>
                <c:pt idx="461">
                  <c:v>53.77</c:v>
                </c:pt>
                <c:pt idx="462">
                  <c:v>53.78</c:v>
                </c:pt>
                <c:pt idx="463">
                  <c:v>53.790000000000013</c:v>
                </c:pt>
                <c:pt idx="464">
                  <c:v>53.8</c:v>
                </c:pt>
                <c:pt idx="465">
                  <c:v>53.809999999999995</c:v>
                </c:pt>
                <c:pt idx="466">
                  <c:v>53.82</c:v>
                </c:pt>
                <c:pt idx="467">
                  <c:v>53.83</c:v>
                </c:pt>
                <c:pt idx="468">
                  <c:v>53.839999999999996</c:v>
                </c:pt>
                <c:pt idx="469">
                  <c:v>53.849999999999994</c:v>
                </c:pt>
                <c:pt idx="470">
                  <c:v>53.86</c:v>
                </c:pt>
                <c:pt idx="471">
                  <c:v>53.87</c:v>
                </c:pt>
                <c:pt idx="472">
                  <c:v>53.879999999999995</c:v>
                </c:pt>
                <c:pt idx="473">
                  <c:v>53.89</c:v>
                </c:pt>
                <c:pt idx="474">
                  <c:v>53.9</c:v>
                </c:pt>
                <c:pt idx="475">
                  <c:v>53.91</c:v>
                </c:pt>
                <c:pt idx="476">
                  <c:v>53.92</c:v>
                </c:pt>
                <c:pt idx="477">
                  <c:v>53.93</c:v>
                </c:pt>
                <c:pt idx="478">
                  <c:v>53.94</c:v>
                </c:pt>
                <c:pt idx="479">
                  <c:v>53.949999999999996</c:v>
                </c:pt>
                <c:pt idx="480">
                  <c:v>53.96</c:v>
                </c:pt>
                <c:pt idx="481">
                  <c:v>53.97</c:v>
                </c:pt>
                <c:pt idx="482">
                  <c:v>53.98</c:v>
                </c:pt>
                <c:pt idx="483">
                  <c:v>53.99</c:v>
                </c:pt>
                <c:pt idx="484">
                  <c:v>54</c:v>
                </c:pt>
                <c:pt idx="485">
                  <c:v>54.01</c:v>
                </c:pt>
                <c:pt idx="486">
                  <c:v>54.02</c:v>
                </c:pt>
                <c:pt idx="487">
                  <c:v>54.03</c:v>
                </c:pt>
                <c:pt idx="488">
                  <c:v>54.04</c:v>
                </c:pt>
                <c:pt idx="489">
                  <c:v>54.05</c:v>
                </c:pt>
                <c:pt idx="490">
                  <c:v>54.06</c:v>
                </c:pt>
                <c:pt idx="491">
                  <c:v>54.07</c:v>
                </c:pt>
                <c:pt idx="492">
                  <c:v>54.08</c:v>
                </c:pt>
                <c:pt idx="493">
                  <c:v>54.09</c:v>
                </c:pt>
                <c:pt idx="494">
                  <c:v>54.1</c:v>
                </c:pt>
                <c:pt idx="495">
                  <c:v>54.11</c:v>
                </c:pt>
                <c:pt idx="496">
                  <c:v>54.120000000000012</c:v>
                </c:pt>
                <c:pt idx="497">
                  <c:v>54.13</c:v>
                </c:pt>
                <c:pt idx="498">
                  <c:v>54.14</c:v>
                </c:pt>
                <c:pt idx="499">
                  <c:v>54.15</c:v>
                </c:pt>
                <c:pt idx="500">
                  <c:v>54.160000000000011</c:v>
                </c:pt>
                <c:pt idx="501">
                  <c:v>54.17</c:v>
                </c:pt>
                <c:pt idx="502">
                  <c:v>54.18</c:v>
                </c:pt>
                <c:pt idx="503">
                  <c:v>54.190000000000012</c:v>
                </c:pt>
                <c:pt idx="504">
                  <c:v>54.2</c:v>
                </c:pt>
                <c:pt idx="505">
                  <c:v>54.21</c:v>
                </c:pt>
                <c:pt idx="506">
                  <c:v>54.220000000000013</c:v>
                </c:pt>
                <c:pt idx="507">
                  <c:v>54.230000000000011</c:v>
                </c:pt>
                <c:pt idx="508">
                  <c:v>54.24</c:v>
                </c:pt>
                <c:pt idx="509">
                  <c:v>54.25</c:v>
                </c:pt>
                <c:pt idx="510">
                  <c:v>54.260000000000012</c:v>
                </c:pt>
                <c:pt idx="511">
                  <c:v>54.27</c:v>
                </c:pt>
                <c:pt idx="512">
                  <c:v>54.28</c:v>
                </c:pt>
                <c:pt idx="513">
                  <c:v>54.290000000000013</c:v>
                </c:pt>
                <c:pt idx="514">
                  <c:v>54.3</c:v>
                </c:pt>
                <c:pt idx="515">
                  <c:v>54.309999999999995</c:v>
                </c:pt>
                <c:pt idx="516">
                  <c:v>54.32</c:v>
                </c:pt>
                <c:pt idx="517">
                  <c:v>54.33</c:v>
                </c:pt>
                <c:pt idx="518">
                  <c:v>54.339999999999996</c:v>
                </c:pt>
                <c:pt idx="519">
                  <c:v>54.349999999999994</c:v>
                </c:pt>
                <c:pt idx="520">
                  <c:v>54.36</c:v>
                </c:pt>
                <c:pt idx="521">
                  <c:v>54.37</c:v>
                </c:pt>
                <c:pt idx="522">
                  <c:v>54.379999999999995</c:v>
                </c:pt>
                <c:pt idx="523">
                  <c:v>54.39</c:v>
                </c:pt>
                <c:pt idx="524">
                  <c:v>54.4</c:v>
                </c:pt>
                <c:pt idx="525">
                  <c:v>54.41</c:v>
                </c:pt>
                <c:pt idx="526">
                  <c:v>54.42</c:v>
                </c:pt>
                <c:pt idx="527">
                  <c:v>54.43</c:v>
                </c:pt>
                <c:pt idx="528">
                  <c:v>54.44</c:v>
                </c:pt>
                <c:pt idx="529">
                  <c:v>54.449999999999996</c:v>
                </c:pt>
                <c:pt idx="530">
                  <c:v>54.46</c:v>
                </c:pt>
                <c:pt idx="531">
                  <c:v>54.47</c:v>
                </c:pt>
                <c:pt idx="532">
                  <c:v>54.48</c:v>
                </c:pt>
                <c:pt idx="533">
                  <c:v>54.49</c:v>
                </c:pt>
                <c:pt idx="534">
                  <c:v>54.5</c:v>
                </c:pt>
                <c:pt idx="535">
                  <c:v>54.51</c:v>
                </c:pt>
                <c:pt idx="536">
                  <c:v>54.52</c:v>
                </c:pt>
                <c:pt idx="537">
                  <c:v>54.53</c:v>
                </c:pt>
                <c:pt idx="538">
                  <c:v>54.54</c:v>
                </c:pt>
                <c:pt idx="539">
                  <c:v>54.55</c:v>
                </c:pt>
                <c:pt idx="540">
                  <c:v>54.56</c:v>
                </c:pt>
                <c:pt idx="541">
                  <c:v>54.57</c:v>
                </c:pt>
                <c:pt idx="542">
                  <c:v>54.58</c:v>
                </c:pt>
                <c:pt idx="543">
                  <c:v>54.59</c:v>
                </c:pt>
                <c:pt idx="544">
                  <c:v>54.6</c:v>
                </c:pt>
                <c:pt idx="545">
                  <c:v>54.61</c:v>
                </c:pt>
                <c:pt idx="546">
                  <c:v>54.620000000000012</c:v>
                </c:pt>
                <c:pt idx="547">
                  <c:v>54.63</c:v>
                </c:pt>
                <c:pt idx="548">
                  <c:v>54.64</c:v>
                </c:pt>
                <c:pt idx="549">
                  <c:v>54.65</c:v>
                </c:pt>
                <c:pt idx="550">
                  <c:v>54.660000000000011</c:v>
                </c:pt>
                <c:pt idx="551">
                  <c:v>54.67</c:v>
                </c:pt>
                <c:pt idx="552">
                  <c:v>54.68</c:v>
                </c:pt>
                <c:pt idx="553">
                  <c:v>54.690000000000012</c:v>
                </c:pt>
                <c:pt idx="554">
                  <c:v>54.7</c:v>
                </c:pt>
                <c:pt idx="555">
                  <c:v>54.71</c:v>
                </c:pt>
                <c:pt idx="556">
                  <c:v>54.720000000000013</c:v>
                </c:pt>
                <c:pt idx="557">
                  <c:v>54.730000000000011</c:v>
                </c:pt>
                <c:pt idx="558">
                  <c:v>54.74</c:v>
                </c:pt>
                <c:pt idx="559">
                  <c:v>54.75</c:v>
                </c:pt>
                <c:pt idx="560">
                  <c:v>54.760000000000012</c:v>
                </c:pt>
                <c:pt idx="561">
                  <c:v>54.77</c:v>
                </c:pt>
                <c:pt idx="562">
                  <c:v>54.78</c:v>
                </c:pt>
                <c:pt idx="563">
                  <c:v>54.790000000000013</c:v>
                </c:pt>
                <c:pt idx="564">
                  <c:v>54.8</c:v>
                </c:pt>
                <c:pt idx="565">
                  <c:v>54.809999999999995</c:v>
                </c:pt>
                <c:pt idx="566">
                  <c:v>54.82</c:v>
                </c:pt>
                <c:pt idx="567">
                  <c:v>54.83</c:v>
                </c:pt>
                <c:pt idx="568">
                  <c:v>54.839999999999996</c:v>
                </c:pt>
                <c:pt idx="569">
                  <c:v>54.849999999999994</c:v>
                </c:pt>
                <c:pt idx="570">
                  <c:v>54.86</c:v>
                </c:pt>
                <c:pt idx="571">
                  <c:v>54.87</c:v>
                </c:pt>
                <c:pt idx="572">
                  <c:v>54.879999999999995</c:v>
                </c:pt>
                <c:pt idx="573">
                  <c:v>54.89</c:v>
                </c:pt>
                <c:pt idx="574">
                  <c:v>54.9</c:v>
                </c:pt>
                <c:pt idx="575">
                  <c:v>54.91</c:v>
                </c:pt>
                <c:pt idx="576">
                  <c:v>54.92</c:v>
                </c:pt>
                <c:pt idx="577">
                  <c:v>54.93</c:v>
                </c:pt>
                <c:pt idx="578">
                  <c:v>54.94</c:v>
                </c:pt>
                <c:pt idx="579">
                  <c:v>54.949999999999996</c:v>
                </c:pt>
                <c:pt idx="580">
                  <c:v>54.96</c:v>
                </c:pt>
                <c:pt idx="581">
                  <c:v>54.97</c:v>
                </c:pt>
                <c:pt idx="582">
                  <c:v>54.98</c:v>
                </c:pt>
                <c:pt idx="583">
                  <c:v>54.99</c:v>
                </c:pt>
                <c:pt idx="584">
                  <c:v>55</c:v>
                </c:pt>
                <c:pt idx="585">
                  <c:v>55.01</c:v>
                </c:pt>
                <c:pt idx="586">
                  <c:v>55.02</c:v>
                </c:pt>
                <c:pt idx="587">
                  <c:v>55.03</c:v>
                </c:pt>
                <c:pt idx="588">
                  <c:v>55.04</c:v>
                </c:pt>
                <c:pt idx="589">
                  <c:v>55.05</c:v>
                </c:pt>
                <c:pt idx="590">
                  <c:v>55.06</c:v>
                </c:pt>
                <c:pt idx="591">
                  <c:v>55.07</c:v>
                </c:pt>
                <c:pt idx="592">
                  <c:v>55.08</c:v>
                </c:pt>
                <c:pt idx="593">
                  <c:v>55.09</c:v>
                </c:pt>
                <c:pt idx="594">
                  <c:v>55.1</c:v>
                </c:pt>
                <c:pt idx="595">
                  <c:v>55.11</c:v>
                </c:pt>
                <c:pt idx="596">
                  <c:v>55.120000000000012</c:v>
                </c:pt>
                <c:pt idx="597">
                  <c:v>55.13</c:v>
                </c:pt>
                <c:pt idx="598">
                  <c:v>55.14</c:v>
                </c:pt>
                <c:pt idx="599">
                  <c:v>55.15</c:v>
                </c:pt>
                <c:pt idx="600">
                  <c:v>55.160000000000011</c:v>
                </c:pt>
                <c:pt idx="601">
                  <c:v>55.17</c:v>
                </c:pt>
                <c:pt idx="602">
                  <c:v>55.18</c:v>
                </c:pt>
                <c:pt idx="603">
                  <c:v>55.190000000000012</c:v>
                </c:pt>
                <c:pt idx="604">
                  <c:v>55.2</c:v>
                </c:pt>
                <c:pt idx="605">
                  <c:v>55.21</c:v>
                </c:pt>
                <c:pt idx="606">
                  <c:v>55.220000000000013</c:v>
                </c:pt>
                <c:pt idx="607">
                  <c:v>55.230000000000011</c:v>
                </c:pt>
                <c:pt idx="608">
                  <c:v>55.24</c:v>
                </c:pt>
                <c:pt idx="609">
                  <c:v>55.25</c:v>
                </c:pt>
                <c:pt idx="610">
                  <c:v>55.260000000000012</c:v>
                </c:pt>
                <c:pt idx="611">
                  <c:v>55.27</c:v>
                </c:pt>
                <c:pt idx="612">
                  <c:v>55.28</c:v>
                </c:pt>
                <c:pt idx="613">
                  <c:v>55.290000000000013</c:v>
                </c:pt>
                <c:pt idx="614">
                  <c:v>55.3</c:v>
                </c:pt>
                <c:pt idx="615">
                  <c:v>55.309999999999995</c:v>
                </c:pt>
                <c:pt idx="616">
                  <c:v>55.32</c:v>
                </c:pt>
                <c:pt idx="617">
                  <c:v>55.33</c:v>
                </c:pt>
                <c:pt idx="618">
                  <c:v>55.339999999999996</c:v>
                </c:pt>
                <c:pt idx="619">
                  <c:v>55.349999999999994</c:v>
                </c:pt>
                <c:pt idx="620">
                  <c:v>55.36</c:v>
                </c:pt>
                <c:pt idx="621">
                  <c:v>55.37</c:v>
                </c:pt>
                <c:pt idx="622">
                  <c:v>55.379999999999995</c:v>
                </c:pt>
                <c:pt idx="623">
                  <c:v>55.39</c:v>
                </c:pt>
                <c:pt idx="624">
                  <c:v>55.4</c:v>
                </c:pt>
                <c:pt idx="625">
                  <c:v>55.41</c:v>
                </c:pt>
                <c:pt idx="626">
                  <c:v>55.42</c:v>
                </c:pt>
                <c:pt idx="627">
                  <c:v>55.43</c:v>
                </c:pt>
                <c:pt idx="628">
                  <c:v>55.44</c:v>
                </c:pt>
                <c:pt idx="629">
                  <c:v>55.449999999999996</c:v>
                </c:pt>
                <c:pt idx="630">
                  <c:v>55.46</c:v>
                </c:pt>
                <c:pt idx="631">
                  <c:v>55.47</c:v>
                </c:pt>
                <c:pt idx="632">
                  <c:v>55.48</c:v>
                </c:pt>
                <c:pt idx="633">
                  <c:v>55.49</c:v>
                </c:pt>
                <c:pt idx="634">
                  <c:v>55.5</c:v>
                </c:pt>
                <c:pt idx="635">
                  <c:v>55.51</c:v>
                </c:pt>
                <c:pt idx="636">
                  <c:v>55.52</c:v>
                </c:pt>
                <c:pt idx="637">
                  <c:v>55.53</c:v>
                </c:pt>
                <c:pt idx="638">
                  <c:v>55.54</c:v>
                </c:pt>
                <c:pt idx="639">
                  <c:v>55.55</c:v>
                </c:pt>
                <c:pt idx="640">
                  <c:v>55.56</c:v>
                </c:pt>
                <c:pt idx="641">
                  <c:v>55.57</c:v>
                </c:pt>
                <c:pt idx="642">
                  <c:v>55.58</c:v>
                </c:pt>
                <c:pt idx="643">
                  <c:v>55.59</c:v>
                </c:pt>
                <c:pt idx="644">
                  <c:v>55.6</c:v>
                </c:pt>
                <c:pt idx="645">
                  <c:v>55.61</c:v>
                </c:pt>
                <c:pt idx="646">
                  <c:v>55.620000000000012</c:v>
                </c:pt>
                <c:pt idx="647">
                  <c:v>55.63</c:v>
                </c:pt>
                <c:pt idx="648">
                  <c:v>55.64</c:v>
                </c:pt>
                <c:pt idx="649">
                  <c:v>55.65</c:v>
                </c:pt>
                <c:pt idx="650">
                  <c:v>55.660000000000011</c:v>
                </c:pt>
                <c:pt idx="651">
                  <c:v>55.67</c:v>
                </c:pt>
                <c:pt idx="652">
                  <c:v>55.68</c:v>
                </c:pt>
                <c:pt idx="653">
                  <c:v>55.690000000000012</c:v>
                </c:pt>
                <c:pt idx="654">
                  <c:v>55.7</c:v>
                </c:pt>
                <c:pt idx="655">
                  <c:v>55.71</c:v>
                </c:pt>
                <c:pt idx="656">
                  <c:v>55.720000000000013</c:v>
                </c:pt>
                <c:pt idx="657">
                  <c:v>55.730000000000011</c:v>
                </c:pt>
                <c:pt idx="658">
                  <c:v>55.74</c:v>
                </c:pt>
                <c:pt idx="659">
                  <c:v>55.75</c:v>
                </c:pt>
                <c:pt idx="660">
                  <c:v>55.760000000000012</c:v>
                </c:pt>
                <c:pt idx="661">
                  <c:v>55.77</c:v>
                </c:pt>
                <c:pt idx="662">
                  <c:v>55.78</c:v>
                </c:pt>
                <c:pt idx="663">
                  <c:v>55.790000000000013</c:v>
                </c:pt>
                <c:pt idx="664">
                  <c:v>55.8</c:v>
                </c:pt>
                <c:pt idx="665">
                  <c:v>55.809999999999995</c:v>
                </c:pt>
                <c:pt idx="666">
                  <c:v>55.82</c:v>
                </c:pt>
                <c:pt idx="667">
                  <c:v>55.83</c:v>
                </c:pt>
                <c:pt idx="668">
                  <c:v>55.839999999999996</c:v>
                </c:pt>
                <c:pt idx="669">
                  <c:v>55.849999999999994</c:v>
                </c:pt>
                <c:pt idx="670">
                  <c:v>55.86</c:v>
                </c:pt>
                <c:pt idx="671">
                  <c:v>55.87</c:v>
                </c:pt>
                <c:pt idx="672">
                  <c:v>55.879999999999995</c:v>
                </c:pt>
                <c:pt idx="673">
                  <c:v>55.89</c:v>
                </c:pt>
                <c:pt idx="674">
                  <c:v>55.9</c:v>
                </c:pt>
                <c:pt idx="675">
                  <c:v>55.91</c:v>
                </c:pt>
                <c:pt idx="676">
                  <c:v>55.92</c:v>
                </c:pt>
                <c:pt idx="677">
                  <c:v>55.93</c:v>
                </c:pt>
                <c:pt idx="678">
                  <c:v>55.94</c:v>
                </c:pt>
                <c:pt idx="679">
                  <c:v>55.949999999999996</c:v>
                </c:pt>
                <c:pt idx="680">
                  <c:v>55.96</c:v>
                </c:pt>
                <c:pt idx="681">
                  <c:v>55.97</c:v>
                </c:pt>
                <c:pt idx="682">
                  <c:v>55.98</c:v>
                </c:pt>
                <c:pt idx="683">
                  <c:v>55.99</c:v>
                </c:pt>
                <c:pt idx="684">
                  <c:v>56</c:v>
                </c:pt>
                <c:pt idx="685">
                  <c:v>56.01</c:v>
                </c:pt>
                <c:pt idx="686">
                  <c:v>56.02</c:v>
                </c:pt>
                <c:pt idx="687">
                  <c:v>56.03</c:v>
                </c:pt>
                <c:pt idx="688">
                  <c:v>56.04</c:v>
                </c:pt>
                <c:pt idx="689">
                  <c:v>56.05</c:v>
                </c:pt>
                <c:pt idx="690">
                  <c:v>56.06</c:v>
                </c:pt>
                <c:pt idx="691">
                  <c:v>56.07</c:v>
                </c:pt>
                <c:pt idx="692">
                  <c:v>56.08</c:v>
                </c:pt>
                <c:pt idx="693">
                  <c:v>56.09</c:v>
                </c:pt>
                <c:pt idx="694">
                  <c:v>56.1</c:v>
                </c:pt>
                <c:pt idx="695">
                  <c:v>56.11</c:v>
                </c:pt>
                <c:pt idx="696">
                  <c:v>56.120000000000012</c:v>
                </c:pt>
                <c:pt idx="697">
                  <c:v>56.13</c:v>
                </c:pt>
                <c:pt idx="698">
                  <c:v>56.14</c:v>
                </c:pt>
                <c:pt idx="699">
                  <c:v>56.15</c:v>
                </c:pt>
                <c:pt idx="700">
                  <c:v>56.160000000000011</c:v>
                </c:pt>
                <c:pt idx="701">
                  <c:v>56.17</c:v>
                </c:pt>
                <c:pt idx="702">
                  <c:v>56.18</c:v>
                </c:pt>
                <c:pt idx="703">
                  <c:v>56.190000000000012</c:v>
                </c:pt>
                <c:pt idx="704">
                  <c:v>56.2</c:v>
                </c:pt>
                <c:pt idx="705">
                  <c:v>56.21</c:v>
                </c:pt>
                <c:pt idx="706">
                  <c:v>56.220000000000013</c:v>
                </c:pt>
                <c:pt idx="707">
                  <c:v>56.230000000000011</c:v>
                </c:pt>
                <c:pt idx="708">
                  <c:v>56.24</c:v>
                </c:pt>
                <c:pt idx="709">
                  <c:v>56.25</c:v>
                </c:pt>
                <c:pt idx="710">
                  <c:v>56.260000000000012</c:v>
                </c:pt>
                <c:pt idx="711">
                  <c:v>56.27</c:v>
                </c:pt>
                <c:pt idx="712">
                  <c:v>56.28</c:v>
                </c:pt>
                <c:pt idx="713">
                  <c:v>56.290000000000013</c:v>
                </c:pt>
                <c:pt idx="714">
                  <c:v>56.3</c:v>
                </c:pt>
                <c:pt idx="715">
                  <c:v>56.309999999999995</c:v>
                </c:pt>
                <c:pt idx="716">
                  <c:v>56.32</c:v>
                </c:pt>
                <c:pt idx="717">
                  <c:v>56.33</c:v>
                </c:pt>
                <c:pt idx="718">
                  <c:v>56.339999999999996</c:v>
                </c:pt>
                <c:pt idx="719">
                  <c:v>56.349999999999994</c:v>
                </c:pt>
                <c:pt idx="720">
                  <c:v>56.36</c:v>
                </c:pt>
                <c:pt idx="721">
                  <c:v>56.37</c:v>
                </c:pt>
                <c:pt idx="722">
                  <c:v>56.379999999999995</c:v>
                </c:pt>
                <c:pt idx="723">
                  <c:v>56.39</c:v>
                </c:pt>
                <c:pt idx="724">
                  <c:v>56.4</c:v>
                </c:pt>
                <c:pt idx="725">
                  <c:v>56.41</c:v>
                </c:pt>
                <c:pt idx="726">
                  <c:v>56.42</c:v>
                </c:pt>
                <c:pt idx="727">
                  <c:v>56.43</c:v>
                </c:pt>
                <c:pt idx="728">
                  <c:v>56.44</c:v>
                </c:pt>
                <c:pt idx="729">
                  <c:v>56.449999999999996</c:v>
                </c:pt>
                <c:pt idx="730">
                  <c:v>56.46</c:v>
                </c:pt>
                <c:pt idx="731">
                  <c:v>56.47</c:v>
                </c:pt>
                <c:pt idx="732">
                  <c:v>56.48</c:v>
                </c:pt>
                <c:pt idx="733">
                  <c:v>56.49</c:v>
                </c:pt>
                <c:pt idx="734">
                  <c:v>56.5</c:v>
                </c:pt>
                <c:pt idx="735">
                  <c:v>56.51</c:v>
                </c:pt>
                <c:pt idx="736">
                  <c:v>56.52</c:v>
                </c:pt>
                <c:pt idx="737">
                  <c:v>56.53</c:v>
                </c:pt>
                <c:pt idx="738">
                  <c:v>56.54</c:v>
                </c:pt>
                <c:pt idx="739">
                  <c:v>56.55</c:v>
                </c:pt>
                <c:pt idx="740">
                  <c:v>56.56</c:v>
                </c:pt>
                <c:pt idx="741">
                  <c:v>56.57</c:v>
                </c:pt>
                <c:pt idx="742">
                  <c:v>56.58</c:v>
                </c:pt>
                <c:pt idx="743">
                  <c:v>56.59</c:v>
                </c:pt>
                <c:pt idx="744">
                  <c:v>56.6</c:v>
                </c:pt>
                <c:pt idx="745">
                  <c:v>56.61</c:v>
                </c:pt>
                <c:pt idx="746">
                  <c:v>56.620000000000012</c:v>
                </c:pt>
                <c:pt idx="747">
                  <c:v>56.63</c:v>
                </c:pt>
                <c:pt idx="748">
                  <c:v>56.64</c:v>
                </c:pt>
                <c:pt idx="749">
                  <c:v>56.65</c:v>
                </c:pt>
                <c:pt idx="750">
                  <c:v>56.660000000000011</c:v>
                </c:pt>
                <c:pt idx="751">
                  <c:v>56.67</c:v>
                </c:pt>
                <c:pt idx="752">
                  <c:v>56.68</c:v>
                </c:pt>
                <c:pt idx="753">
                  <c:v>56.690000000000012</c:v>
                </c:pt>
                <c:pt idx="754">
                  <c:v>56.7</c:v>
                </c:pt>
                <c:pt idx="755">
                  <c:v>56.71</c:v>
                </c:pt>
                <c:pt idx="756">
                  <c:v>56.720000000000013</c:v>
                </c:pt>
                <c:pt idx="757">
                  <c:v>56.730000000000011</c:v>
                </c:pt>
                <c:pt idx="758">
                  <c:v>56.74</c:v>
                </c:pt>
                <c:pt idx="759">
                  <c:v>56.75</c:v>
                </c:pt>
                <c:pt idx="760">
                  <c:v>56.760000000000012</c:v>
                </c:pt>
                <c:pt idx="761">
                  <c:v>56.77</c:v>
                </c:pt>
                <c:pt idx="762">
                  <c:v>56.78</c:v>
                </c:pt>
                <c:pt idx="763">
                  <c:v>56.790000000000013</c:v>
                </c:pt>
                <c:pt idx="764">
                  <c:v>56.8</c:v>
                </c:pt>
                <c:pt idx="765">
                  <c:v>56.809999999999995</c:v>
                </c:pt>
                <c:pt idx="766">
                  <c:v>56.82</c:v>
                </c:pt>
                <c:pt idx="767">
                  <c:v>56.83</c:v>
                </c:pt>
                <c:pt idx="768">
                  <c:v>56.839999999999996</c:v>
                </c:pt>
                <c:pt idx="769">
                  <c:v>56.849999999999994</c:v>
                </c:pt>
                <c:pt idx="770">
                  <c:v>56.86</c:v>
                </c:pt>
                <c:pt idx="771">
                  <c:v>56.87</c:v>
                </c:pt>
                <c:pt idx="772">
                  <c:v>56.879999999999995</c:v>
                </c:pt>
                <c:pt idx="773">
                  <c:v>56.89</c:v>
                </c:pt>
                <c:pt idx="774">
                  <c:v>56.9</c:v>
                </c:pt>
                <c:pt idx="775">
                  <c:v>56.91</c:v>
                </c:pt>
                <c:pt idx="776">
                  <c:v>56.92</c:v>
                </c:pt>
                <c:pt idx="777">
                  <c:v>56.93</c:v>
                </c:pt>
                <c:pt idx="778">
                  <c:v>56.94</c:v>
                </c:pt>
                <c:pt idx="779">
                  <c:v>56.949999999999996</c:v>
                </c:pt>
                <c:pt idx="780">
                  <c:v>56.96</c:v>
                </c:pt>
                <c:pt idx="781">
                  <c:v>56.97</c:v>
                </c:pt>
                <c:pt idx="782">
                  <c:v>56.98</c:v>
                </c:pt>
                <c:pt idx="783">
                  <c:v>56.99</c:v>
                </c:pt>
                <c:pt idx="784">
                  <c:v>57</c:v>
                </c:pt>
                <c:pt idx="785">
                  <c:v>57.01</c:v>
                </c:pt>
                <c:pt idx="786">
                  <c:v>57.02</c:v>
                </c:pt>
                <c:pt idx="787">
                  <c:v>57.03</c:v>
                </c:pt>
                <c:pt idx="788">
                  <c:v>57.04</c:v>
                </c:pt>
                <c:pt idx="789">
                  <c:v>57.05</c:v>
                </c:pt>
                <c:pt idx="790">
                  <c:v>57.06</c:v>
                </c:pt>
                <c:pt idx="791">
                  <c:v>57.07</c:v>
                </c:pt>
                <c:pt idx="792">
                  <c:v>57.08</c:v>
                </c:pt>
                <c:pt idx="793">
                  <c:v>57.09</c:v>
                </c:pt>
                <c:pt idx="794">
                  <c:v>57.1</c:v>
                </c:pt>
                <c:pt idx="795">
                  <c:v>57.11</c:v>
                </c:pt>
                <c:pt idx="796">
                  <c:v>57.120000000000012</c:v>
                </c:pt>
                <c:pt idx="797">
                  <c:v>57.13</c:v>
                </c:pt>
                <c:pt idx="798">
                  <c:v>57.14</c:v>
                </c:pt>
                <c:pt idx="799">
                  <c:v>57.15</c:v>
                </c:pt>
                <c:pt idx="800">
                  <c:v>57.160000000000011</c:v>
                </c:pt>
                <c:pt idx="801">
                  <c:v>57.17</c:v>
                </c:pt>
                <c:pt idx="802">
                  <c:v>57.18</c:v>
                </c:pt>
                <c:pt idx="803">
                  <c:v>57.190000000000012</c:v>
                </c:pt>
                <c:pt idx="804">
                  <c:v>57.2</c:v>
                </c:pt>
                <c:pt idx="805">
                  <c:v>57.21</c:v>
                </c:pt>
                <c:pt idx="806">
                  <c:v>57.220000000000013</c:v>
                </c:pt>
                <c:pt idx="807">
                  <c:v>57.230000000000011</c:v>
                </c:pt>
                <c:pt idx="808">
                  <c:v>57.24</c:v>
                </c:pt>
                <c:pt idx="809">
                  <c:v>57.25</c:v>
                </c:pt>
                <c:pt idx="810">
                  <c:v>57.260000000000012</c:v>
                </c:pt>
                <c:pt idx="811">
                  <c:v>57.27</c:v>
                </c:pt>
                <c:pt idx="812">
                  <c:v>57.28</c:v>
                </c:pt>
                <c:pt idx="813">
                  <c:v>57.290000000000013</c:v>
                </c:pt>
                <c:pt idx="814">
                  <c:v>57.3</c:v>
                </c:pt>
                <c:pt idx="815">
                  <c:v>57.309999999999995</c:v>
                </c:pt>
                <c:pt idx="816">
                  <c:v>57.32</c:v>
                </c:pt>
                <c:pt idx="817">
                  <c:v>57.33</c:v>
                </c:pt>
                <c:pt idx="818">
                  <c:v>57.339999999999996</c:v>
                </c:pt>
                <c:pt idx="819">
                  <c:v>57.349999999999994</c:v>
                </c:pt>
                <c:pt idx="820">
                  <c:v>57.36</c:v>
                </c:pt>
                <c:pt idx="821">
                  <c:v>57.37</c:v>
                </c:pt>
                <c:pt idx="822">
                  <c:v>57.379999999999995</c:v>
                </c:pt>
                <c:pt idx="823">
                  <c:v>57.39</c:v>
                </c:pt>
                <c:pt idx="824">
                  <c:v>57.4</c:v>
                </c:pt>
                <c:pt idx="825">
                  <c:v>57.41</c:v>
                </c:pt>
                <c:pt idx="826">
                  <c:v>57.42</c:v>
                </c:pt>
                <c:pt idx="827">
                  <c:v>57.43</c:v>
                </c:pt>
                <c:pt idx="828">
                  <c:v>57.44</c:v>
                </c:pt>
                <c:pt idx="829">
                  <c:v>57.449999999999996</c:v>
                </c:pt>
                <c:pt idx="830">
                  <c:v>57.46</c:v>
                </c:pt>
                <c:pt idx="831">
                  <c:v>57.47</c:v>
                </c:pt>
                <c:pt idx="832">
                  <c:v>57.48</c:v>
                </c:pt>
                <c:pt idx="833">
                  <c:v>57.49</c:v>
                </c:pt>
                <c:pt idx="834">
                  <c:v>57.5</c:v>
                </c:pt>
                <c:pt idx="835">
                  <c:v>57.51</c:v>
                </c:pt>
                <c:pt idx="836">
                  <c:v>57.52</c:v>
                </c:pt>
                <c:pt idx="837">
                  <c:v>57.53</c:v>
                </c:pt>
                <c:pt idx="838">
                  <c:v>57.54</c:v>
                </c:pt>
                <c:pt idx="839">
                  <c:v>57.55</c:v>
                </c:pt>
                <c:pt idx="840">
                  <c:v>57.56</c:v>
                </c:pt>
                <c:pt idx="841">
                  <c:v>57.57</c:v>
                </c:pt>
                <c:pt idx="842">
                  <c:v>57.58</c:v>
                </c:pt>
                <c:pt idx="843">
                  <c:v>57.59</c:v>
                </c:pt>
                <c:pt idx="844">
                  <c:v>57.6</c:v>
                </c:pt>
                <c:pt idx="845">
                  <c:v>57.61</c:v>
                </c:pt>
                <c:pt idx="846">
                  <c:v>57.620000000000012</c:v>
                </c:pt>
                <c:pt idx="847">
                  <c:v>57.63</c:v>
                </c:pt>
                <c:pt idx="848">
                  <c:v>57.64</c:v>
                </c:pt>
                <c:pt idx="849">
                  <c:v>57.65</c:v>
                </c:pt>
                <c:pt idx="850">
                  <c:v>57.660000000000011</c:v>
                </c:pt>
                <c:pt idx="851">
                  <c:v>57.67</c:v>
                </c:pt>
                <c:pt idx="852">
                  <c:v>57.68</c:v>
                </c:pt>
                <c:pt idx="853">
                  <c:v>57.690000000000012</c:v>
                </c:pt>
                <c:pt idx="854">
                  <c:v>57.7</c:v>
                </c:pt>
                <c:pt idx="855">
                  <c:v>57.71</c:v>
                </c:pt>
                <c:pt idx="856">
                  <c:v>57.720000000000013</c:v>
                </c:pt>
                <c:pt idx="857">
                  <c:v>57.730000000000011</c:v>
                </c:pt>
                <c:pt idx="858">
                  <c:v>57.74</c:v>
                </c:pt>
                <c:pt idx="859">
                  <c:v>57.75</c:v>
                </c:pt>
                <c:pt idx="860">
                  <c:v>57.760000000000012</c:v>
                </c:pt>
                <c:pt idx="861">
                  <c:v>57.77</c:v>
                </c:pt>
                <c:pt idx="862">
                  <c:v>57.78</c:v>
                </c:pt>
                <c:pt idx="863">
                  <c:v>57.790000000000013</c:v>
                </c:pt>
                <c:pt idx="864">
                  <c:v>57.8</c:v>
                </c:pt>
                <c:pt idx="865">
                  <c:v>57.809999999999995</c:v>
                </c:pt>
                <c:pt idx="866">
                  <c:v>57.82</c:v>
                </c:pt>
                <c:pt idx="867">
                  <c:v>57.83</c:v>
                </c:pt>
                <c:pt idx="868">
                  <c:v>57.839999999999996</c:v>
                </c:pt>
                <c:pt idx="869">
                  <c:v>57.849999999999994</c:v>
                </c:pt>
                <c:pt idx="870">
                  <c:v>57.86</c:v>
                </c:pt>
                <c:pt idx="871">
                  <c:v>57.87</c:v>
                </c:pt>
                <c:pt idx="872">
                  <c:v>57.879999999999995</c:v>
                </c:pt>
                <c:pt idx="873">
                  <c:v>57.89</c:v>
                </c:pt>
                <c:pt idx="874">
                  <c:v>57.9</c:v>
                </c:pt>
                <c:pt idx="875">
                  <c:v>57.91</c:v>
                </c:pt>
                <c:pt idx="876">
                  <c:v>57.92</c:v>
                </c:pt>
                <c:pt idx="877">
                  <c:v>57.93</c:v>
                </c:pt>
                <c:pt idx="878">
                  <c:v>57.94</c:v>
                </c:pt>
                <c:pt idx="879">
                  <c:v>57.949999999999996</c:v>
                </c:pt>
                <c:pt idx="880">
                  <c:v>57.96</c:v>
                </c:pt>
                <c:pt idx="881">
                  <c:v>57.97</c:v>
                </c:pt>
                <c:pt idx="882">
                  <c:v>57.98</c:v>
                </c:pt>
                <c:pt idx="883">
                  <c:v>57.99</c:v>
                </c:pt>
                <c:pt idx="884">
                  <c:v>58</c:v>
                </c:pt>
                <c:pt idx="885">
                  <c:v>58.01</c:v>
                </c:pt>
                <c:pt idx="886">
                  <c:v>58.02</c:v>
                </c:pt>
                <c:pt idx="887">
                  <c:v>58.03</c:v>
                </c:pt>
                <c:pt idx="888">
                  <c:v>58.04</c:v>
                </c:pt>
                <c:pt idx="889">
                  <c:v>58.05</c:v>
                </c:pt>
                <c:pt idx="890">
                  <c:v>58.06</c:v>
                </c:pt>
                <c:pt idx="891">
                  <c:v>58.07</c:v>
                </c:pt>
                <c:pt idx="892">
                  <c:v>58.08</c:v>
                </c:pt>
                <c:pt idx="893">
                  <c:v>58.09</c:v>
                </c:pt>
                <c:pt idx="894">
                  <c:v>58.1</c:v>
                </c:pt>
                <c:pt idx="895">
                  <c:v>58.11</c:v>
                </c:pt>
                <c:pt idx="896">
                  <c:v>58.120000000000012</c:v>
                </c:pt>
                <c:pt idx="897">
                  <c:v>58.13</c:v>
                </c:pt>
                <c:pt idx="898">
                  <c:v>58.14</c:v>
                </c:pt>
                <c:pt idx="899">
                  <c:v>58.15</c:v>
                </c:pt>
                <c:pt idx="900">
                  <c:v>58.160000000000011</c:v>
                </c:pt>
                <c:pt idx="901">
                  <c:v>58.17</c:v>
                </c:pt>
                <c:pt idx="902">
                  <c:v>58.18</c:v>
                </c:pt>
                <c:pt idx="903">
                  <c:v>58.190000000000012</c:v>
                </c:pt>
                <c:pt idx="904">
                  <c:v>58.2</c:v>
                </c:pt>
                <c:pt idx="905">
                  <c:v>58.21</c:v>
                </c:pt>
                <c:pt idx="906">
                  <c:v>58.220000000000013</c:v>
                </c:pt>
                <c:pt idx="907">
                  <c:v>58.230000000000011</c:v>
                </c:pt>
                <c:pt idx="908">
                  <c:v>58.24</c:v>
                </c:pt>
                <c:pt idx="909">
                  <c:v>58.25</c:v>
                </c:pt>
                <c:pt idx="910">
                  <c:v>58.260000000000012</c:v>
                </c:pt>
                <c:pt idx="911">
                  <c:v>58.27</c:v>
                </c:pt>
                <c:pt idx="912">
                  <c:v>58.28</c:v>
                </c:pt>
                <c:pt idx="913">
                  <c:v>58.290000000000013</c:v>
                </c:pt>
                <c:pt idx="914">
                  <c:v>58.3</c:v>
                </c:pt>
                <c:pt idx="915">
                  <c:v>58.309999999999995</c:v>
                </c:pt>
                <c:pt idx="916">
                  <c:v>58.32</c:v>
                </c:pt>
                <c:pt idx="917">
                  <c:v>58.33</c:v>
                </c:pt>
                <c:pt idx="918">
                  <c:v>58.339999999999996</c:v>
                </c:pt>
                <c:pt idx="919">
                  <c:v>58.349999999999994</c:v>
                </c:pt>
                <c:pt idx="920">
                  <c:v>58.36</c:v>
                </c:pt>
                <c:pt idx="921">
                  <c:v>58.37</c:v>
                </c:pt>
                <c:pt idx="922">
                  <c:v>58.379999999999995</c:v>
                </c:pt>
                <c:pt idx="923">
                  <c:v>58.39</c:v>
                </c:pt>
                <c:pt idx="924">
                  <c:v>58.4</c:v>
                </c:pt>
                <c:pt idx="925">
                  <c:v>58.41</c:v>
                </c:pt>
                <c:pt idx="926">
                  <c:v>58.42</c:v>
                </c:pt>
                <c:pt idx="927">
                  <c:v>58.43</c:v>
                </c:pt>
                <c:pt idx="928">
                  <c:v>58.44</c:v>
                </c:pt>
                <c:pt idx="929">
                  <c:v>58.449999999999996</c:v>
                </c:pt>
                <c:pt idx="930">
                  <c:v>58.46</c:v>
                </c:pt>
                <c:pt idx="931">
                  <c:v>58.47</c:v>
                </c:pt>
                <c:pt idx="932">
                  <c:v>58.48</c:v>
                </c:pt>
                <c:pt idx="933">
                  <c:v>58.49</c:v>
                </c:pt>
                <c:pt idx="934">
                  <c:v>58.5</c:v>
                </c:pt>
                <c:pt idx="935">
                  <c:v>58.51</c:v>
                </c:pt>
                <c:pt idx="936">
                  <c:v>58.52</c:v>
                </c:pt>
                <c:pt idx="937">
                  <c:v>58.53</c:v>
                </c:pt>
                <c:pt idx="938">
                  <c:v>58.54</c:v>
                </c:pt>
                <c:pt idx="939">
                  <c:v>58.55</c:v>
                </c:pt>
                <c:pt idx="940">
                  <c:v>58.56</c:v>
                </c:pt>
                <c:pt idx="941">
                  <c:v>58.57</c:v>
                </c:pt>
                <c:pt idx="942">
                  <c:v>58.58</c:v>
                </c:pt>
                <c:pt idx="943">
                  <c:v>58.59</c:v>
                </c:pt>
                <c:pt idx="944">
                  <c:v>58.6</c:v>
                </c:pt>
                <c:pt idx="945">
                  <c:v>58.61</c:v>
                </c:pt>
                <c:pt idx="946">
                  <c:v>58.620000000000012</c:v>
                </c:pt>
                <c:pt idx="947">
                  <c:v>58.63</c:v>
                </c:pt>
                <c:pt idx="948">
                  <c:v>58.64</c:v>
                </c:pt>
                <c:pt idx="949">
                  <c:v>58.65</c:v>
                </c:pt>
                <c:pt idx="950">
                  <c:v>58.660000000000011</c:v>
                </c:pt>
                <c:pt idx="951">
                  <c:v>58.67</c:v>
                </c:pt>
                <c:pt idx="952">
                  <c:v>58.68</c:v>
                </c:pt>
                <c:pt idx="953">
                  <c:v>58.690000000000012</c:v>
                </c:pt>
                <c:pt idx="954">
                  <c:v>58.7</c:v>
                </c:pt>
                <c:pt idx="955">
                  <c:v>58.71</c:v>
                </c:pt>
                <c:pt idx="956">
                  <c:v>58.720000000000013</c:v>
                </c:pt>
                <c:pt idx="957">
                  <c:v>58.730000000000011</c:v>
                </c:pt>
                <c:pt idx="958">
                  <c:v>58.74</c:v>
                </c:pt>
                <c:pt idx="959">
                  <c:v>58.75</c:v>
                </c:pt>
                <c:pt idx="960">
                  <c:v>58.760000000000012</c:v>
                </c:pt>
                <c:pt idx="961">
                  <c:v>58.77</c:v>
                </c:pt>
                <c:pt idx="962">
                  <c:v>58.78</c:v>
                </c:pt>
                <c:pt idx="963">
                  <c:v>58.790000000000013</c:v>
                </c:pt>
                <c:pt idx="964">
                  <c:v>58.8</c:v>
                </c:pt>
                <c:pt idx="965">
                  <c:v>58.809999999999995</c:v>
                </c:pt>
                <c:pt idx="966">
                  <c:v>58.82</c:v>
                </c:pt>
                <c:pt idx="967">
                  <c:v>58.83</c:v>
                </c:pt>
                <c:pt idx="968">
                  <c:v>58.839999999999996</c:v>
                </c:pt>
                <c:pt idx="969">
                  <c:v>58.849999999999994</c:v>
                </c:pt>
                <c:pt idx="970">
                  <c:v>58.86</c:v>
                </c:pt>
                <c:pt idx="971">
                  <c:v>58.87</c:v>
                </c:pt>
                <c:pt idx="972">
                  <c:v>58.879999999999995</c:v>
                </c:pt>
                <c:pt idx="973">
                  <c:v>58.89</c:v>
                </c:pt>
                <c:pt idx="974">
                  <c:v>58.9</c:v>
                </c:pt>
                <c:pt idx="975">
                  <c:v>58.91</c:v>
                </c:pt>
                <c:pt idx="976">
                  <c:v>58.92</c:v>
                </c:pt>
                <c:pt idx="977">
                  <c:v>58.93</c:v>
                </c:pt>
                <c:pt idx="978">
                  <c:v>58.94</c:v>
                </c:pt>
                <c:pt idx="979">
                  <c:v>58.949999999999996</c:v>
                </c:pt>
                <c:pt idx="980">
                  <c:v>58.96</c:v>
                </c:pt>
                <c:pt idx="981">
                  <c:v>58.97</c:v>
                </c:pt>
                <c:pt idx="982">
                  <c:v>58.98</c:v>
                </c:pt>
                <c:pt idx="983">
                  <c:v>58.99</c:v>
                </c:pt>
                <c:pt idx="984">
                  <c:v>59</c:v>
                </c:pt>
                <c:pt idx="985">
                  <c:v>59.01</c:v>
                </c:pt>
                <c:pt idx="986">
                  <c:v>59.02</c:v>
                </c:pt>
                <c:pt idx="987">
                  <c:v>59.03</c:v>
                </c:pt>
                <c:pt idx="988">
                  <c:v>59.04</c:v>
                </c:pt>
                <c:pt idx="989">
                  <c:v>59.05</c:v>
                </c:pt>
                <c:pt idx="990">
                  <c:v>59.06</c:v>
                </c:pt>
                <c:pt idx="991">
                  <c:v>59.07</c:v>
                </c:pt>
                <c:pt idx="992">
                  <c:v>59.08</c:v>
                </c:pt>
                <c:pt idx="993">
                  <c:v>59.09</c:v>
                </c:pt>
                <c:pt idx="994">
                  <c:v>59.1</c:v>
                </c:pt>
                <c:pt idx="995">
                  <c:v>59.11</c:v>
                </c:pt>
                <c:pt idx="996">
                  <c:v>59.120000000000012</c:v>
                </c:pt>
                <c:pt idx="997">
                  <c:v>59.13</c:v>
                </c:pt>
                <c:pt idx="998">
                  <c:v>59.14</c:v>
                </c:pt>
                <c:pt idx="999">
                  <c:v>59.15</c:v>
                </c:pt>
                <c:pt idx="1000">
                  <c:v>59.160000000000011</c:v>
                </c:pt>
                <c:pt idx="1001">
                  <c:v>59.17</c:v>
                </c:pt>
                <c:pt idx="1002">
                  <c:v>59.18</c:v>
                </c:pt>
                <c:pt idx="1003">
                  <c:v>59.190000000000012</c:v>
                </c:pt>
                <c:pt idx="1004">
                  <c:v>59.2</c:v>
                </c:pt>
                <c:pt idx="1005">
                  <c:v>59.21</c:v>
                </c:pt>
                <c:pt idx="1006">
                  <c:v>59.220000000000013</c:v>
                </c:pt>
                <c:pt idx="1007">
                  <c:v>59.230000000000011</c:v>
                </c:pt>
                <c:pt idx="1008">
                  <c:v>59.24</c:v>
                </c:pt>
                <c:pt idx="1009">
                  <c:v>59.25</c:v>
                </c:pt>
                <c:pt idx="1010">
                  <c:v>59.260000000000012</c:v>
                </c:pt>
                <c:pt idx="1011">
                  <c:v>59.27</c:v>
                </c:pt>
                <c:pt idx="1012">
                  <c:v>59.28</c:v>
                </c:pt>
                <c:pt idx="1013">
                  <c:v>59.290000000000013</c:v>
                </c:pt>
                <c:pt idx="1014">
                  <c:v>59.3</c:v>
                </c:pt>
                <c:pt idx="1015">
                  <c:v>59.309999999999995</c:v>
                </c:pt>
                <c:pt idx="1016">
                  <c:v>59.32</c:v>
                </c:pt>
                <c:pt idx="1017">
                  <c:v>59.33</c:v>
                </c:pt>
                <c:pt idx="1018">
                  <c:v>59.339999999999996</c:v>
                </c:pt>
                <c:pt idx="1019">
                  <c:v>59.349999999999994</c:v>
                </c:pt>
                <c:pt idx="1020">
                  <c:v>59.36</c:v>
                </c:pt>
                <c:pt idx="1021">
                  <c:v>59.37</c:v>
                </c:pt>
                <c:pt idx="1022">
                  <c:v>59.379999999999995</c:v>
                </c:pt>
                <c:pt idx="1023">
                  <c:v>59.39</c:v>
                </c:pt>
                <c:pt idx="1024">
                  <c:v>59.4</c:v>
                </c:pt>
                <c:pt idx="1025">
                  <c:v>59.41</c:v>
                </c:pt>
                <c:pt idx="1026">
                  <c:v>59.42</c:v>
                </c:pt>
                <c:pt idx="1027">
                  <c:v>59.43</c:v>
                </c:pt>
                <c:pt idx="1028">
                  <c:v>59.44</c:v>
                </c:pt>
                <c:pt idx="1029">
                  <c:v>59.449999999999996</c:v>
                </c:pt>
                <c:pt idx="1030">
                  <c:v>59.46</c:v>
                </c:pt>
                <c:pt idx="1031">
                  <c:v>59.47</c:v>
                </c:pt>
                <c:pt idx="1032">
                  <c:v>59.48</c:v>
                </c:pt>
                <c:pt idx="1033">
                  <c:v>59.49</c:v>
                </c:pt>
                <c:pt idx="1034">
                  <c:v>59.5</c:v>
                </c:pt>
                <c:pt idx="1035">
                  <c:v>59.51</c:v>
                </c:pt>
                <c:pt idx="1036">
                  <c:v>59.52</c:v>
                </c:pt>
                <c:pt idx="1037">
                  <c:v>59.53</c:v>
                </c:pt>
                <c:pt idx="1038">
                  <c:v>59.54</c:v>
                </c:pt>
                <c:pt idx="1039">
                  <c:v>59.55</c:v>
                </c:pt>
                <c:pt idx="1040">
                  <c:v>59.56</c:v>
                </c:pt>
                <c:pt idx="1041">
                  <c:v>59.57</c:v>
                </c:pt>
                <c:pt idx="1042">
                  <c:v>59.58</c:v>
                </c:pt>
                <c:pt idx="1043">
                  <c:v>59.59</c:v>
                </c:pt>
                <c:pt idx="1044">
                  <c:v>59.6</c:v>
                </c:pt>
                <c:pt idx="1045">
                  <c:v>59.61</c:v>
                </c:pt>
                <c:pt idx="1046">
                  <c:v>59.620000000000012</c:v>
                </c:pt>
                <c:pt idx="1047">
                  <c:v>59.63</c:v>
                </c:pt>
                <c:pt idx="1048">
                  <c:v>59.64</c:v>
                </c:pt>
                <c:pt idx="1049">
                  <c:v>59.65</c:v>
                </c:pt>
                <c:pt idx="1050">
                  <c:v>59.660000000000011</c:v>
                </c:pt>
                <c:pt idx="1051">
                  <c:v>59.67</c:v>
                </c:pt>
                <c:pt idx="1052">
                  <c:v>59.68</c:v>
                </c:pt>
                <c:pt idx="1053">
                  <c:v>59.690000000000012</c:v>
                </c:pt>
                <c:pt idx="1054">
                  <c:v>59.7</c:v>
                </c:pt>
                <c:pt idx="1055">
                  <c:v>59.71</c:v>
                </c:pt>
                <c:pt idx="1056">
                  <c:v>59.720000000000013</c:v>
                </c:pt>
                <c:pt idx="1057">
                  <c:v>59.730000000000011</c:v>
                </c:pt>
                <c:pt idx="1058">
                  <c:v>59.74</c:v>
                </c:pt>
                <c:pt idx="1059">
                  <c:v>59.75</c:v>
                </c:pt>
                <c:pt idx="1060">
                  <c:v>59.760000000000012</c:v>
                </c:pt>
                <c:pt idx="1061">
                  <c:v>59.77</c:v>
                </c:pt>
                <c:pt idx="1062">
                  <c:v>59.78</c:v>
                </c:pt>
                <c:pt idx="1063">
                  <c:v>59.790000000000013</c:v>
                </c:pt>
                <c:pt idx="1064">
                  <c:v>59.8</c:v>
                </c:pt>
                <c:pt idx="1065">
                  <c:v>59.809999999999995</c:v>
                </c:pt>
                <c:pt idx="1066">
                  <c:v>59.82</c:v>
                </c:pt>
                <c:pt idx="1067">
                  <c:v>59.83</c:v>
                </c:pt>
                <c:pt idx="1068">
                  <c:v>59.839999999999996</c:v>
                </c:pt>
                <c:pt idx="1069">
                  <c:v>59.849999999999994</c:v>
                </c:pt>
                <c:pt idx="1070">
                  <c:v>59.86</c:v>
                </c:pt>
                <c:pt idx="1071">
                  <c:v>59.87</c:v>
                </c:pt>
                <c:pt idx="1072">
                  <c:v>59.879999999999995</c:v>
                </c:pt>
                <c:pt idx="1073">
                  <c:v>59.89</c:v>
                </c:pt>
                <c:pt idx="1074">
                  <c:v>59.9</c:v>
                </c:pt>
                <c:pt idx="1075">
                  <c:v>59.91</c:v>
                </c:pt>
                <c:pt idx="1076">
                  <c:v>59.92</c:v>
                </c:pt>
                <c:pt idx="1077">
                  <c:v>59.93</c:v>
                </c:pt>
                <c:pt idx="1078">
                  <c:v>59.94</c:v>
                </c:pt>
                <c:pt idx="1079">
                  <c:v>59.949999999999996</c:v>
                </c:pt>
                <c:pt idx="1080">
                  <c:v>59.96</c:v>
                </c:pt>
                <c:pt idx="1081">
                  <c:v>59.97</c:v>
                </c:pt>
                <c:pt idx="1082">
                  <c:v>59.98</c:v>
                </c:pt>
                <c:pt idx="1083">
                  <c:v>59.99</c:v>
                </c:pt>
                <c:pt idx="1084">
                  <c:v>60</c:v>
                </c:pt>
                <c:pt idx="1085">
                  <c:v>60.01</c:v>
                </c:pt>
                <c:pt idx="1086">
                  <c:v>60.02</c:v>
                </c:pt>
                <c:pt idx="1087">
                  <c:v>60.03</c:v>
                </c:pt>
                <c:pt idx="1088">
                  <c:v>60.04</c:v>
                </c:pt>
                <c:pt idx="1089">
                  <c:v>60.05</c:v>
                </c:pt>
                <c:pt idx="1090">
                  <c:v>60.06</c:v>
                </c:pt>
                <c:pt idx="1091">
                  <c:v>60.07</c:v>
                </c:pt>
                <c:pt idx="1092">
                  <c:v>60.08</c:v>
                </c:pt>
                <c:pt idx="1093">
                  <c:v>60.09</c:v>
                </c:pt>
                <c:pt idx="1094">
                  <c:v>60.1</c:v>
                </c:pt>
                <c:pt idx="1095">
                  <c:v>60.11</c:v>
                </c:pt>
                <c:pt idx="1096">
                  <c:v>60.120000000000012</c:v>
                </c:pt>
                <c:pt idx="1097">
                  <c:v>60.13</c:v>
                </c:pt>
                <c:pt idx="1098">
                  <c:v>60.14</c:v>
                </c:pt>
                <c:pt idx="1099">
                  <c:v>60.15</c:v>
                </c:pt>
                <c:pt idx="1100">
                  <c:v>60.160000000000011</c:v>
                </c:pt>
                <c:pt idx="1101">
                  <c:v>60.17</c:v>
                </c:pt>
                <c:pt idx="1102">
                  <c:v>60.18</c:v>
                </c:pt>
                <c:pt idx="1103">
                  <c:v>60.190000000000012</c:v>
                </c:pt>
                <c:pt idx="1104">
                  <c:v>60.2</c:v>
                </c:pt>
                <c:pt idx="1105">
                  <c:v>60.21</c:v>
                </c:pt>
                <c:pt idx="1106">
                  <c:v>60.220000000000013</c:v>
                </c:pt>
                <c:pt idx="1107">
                  <c:v>60.230000000000011</c:v>
                </c:pt>
                <c:pt idx="1108">
                  <c:v>60.24</c:v>
                </c:pt>
                <c:pt idx="1109">
                  <c:v>60.25</c:v>
                </c:pt>
                <c:pt idx="1110">
                  <c:v>60.260000000000012</c:v>
                </c:pt>
                <c:pt idx="1111">
                  <c:v>60.27</c:v>
                </c:pt>
                <c:pt idx="1112">
                  <c:v>60.28</c:v>
                </c:pt>
                <c:pt idx="1113">
                  <c:v>60.290000000000013</c:v>
                </c:pt>
                <c:pt idx="1114">
                  <c:v>60.3</c:v>
                </c:pt>
                <c:pt idx="1115">
                  <c:v>60.309999999999995</c:v>
                </c:pt>
                <c:pt idx="1116">
                  <c:v>60.32</c:v>
                </c:pt>
                <c:pt idx="1117">
                  <c:v>60.33</c:v>
                </c:pt>
                <c:pt idx="1118">
                  <c:v>60.339999999999996</c:v>
                </c:pt>
                <c:pt idx="1119">
                  <c:v>60.349999999999994</c:v>
                </c:pt>
                <c:pt idx="1120">
                  <c:v>60.36</c:v>
                </c:pt>
                <c:pt idx="1121">
                  <c:v>60.37</c:v>
                </c:pt>
                <c:pt idx="1122">
                  <c:v>60.379999999999995</c:v>
                </c:pt>
                <c:pt idx="1123">
                  <c:v>60.39</c:v>
                </c:pt>
                <c:pt idx="1124">
                  <c:v>60.4</c:v>
                </c:pt>
                <c:pt idx="1125">
                  <c:v>60.41</c:v>
                </c:pt>
                <c:pt idx="1126">
                  <c:v>60.42</c:v>
                </c:pt>
                <c:pt idx="1127">
                  <c:v>60.43</c:v>
                </c:pt>
                <c:pt idx="1128">
                  <c:v>60.44</c:v>
                </c:pt>
                <c:pt idx="1129">
                  <c:v>60.449999999999996</c:v>
                </c:pt>
                <c:pt idx="1130">
                  <c:v>60.46</c:v>
                </c:pt>
                <c:pt idx="1131">
                  <c:v>60.47</c:v>
                </c:pt>
                <c:pt idx="1132">
                  <c:v>60.48</c:v>
                </c:pt>
                <c:pt idx="1133">
                  <c:v>60.49</c:v>
                </c:pt>
                <c:pt idx="1134">
                  <c:v>60.5</c:v>
                </c:pt>
                <c:pt idx="1135">
                  <c:v>60.51</c:v>
                </c:pt>
                <c:pt idx="1136">
                  <c:v>60.52</c:v>
                </c:pt>
                <c:pt idx="1137">
                  <c:v>60.53</c:v>
                </c:pt>
                <c:pt idx="1138">
                  <c:v>60.54</c:v>
                </c:pt>
                <c:pt idx="1139">
                  <c:v>60.55</c:v>
                </c:pt>
                <c:pt idx="1140">
                  <c:v>60.56</c:v>
                </c:pt>
                <c:pt idx="1141">
                  <c:v>60.57</c:v>
                </c:pt>
                <c:pt idx="1142">
                  <c:v>60.58</c:v>
                </c:pt>
                <c:pt idx="1143">
                  <c:v>60.59</c:v>
                </c:pt>
                <c:pt idx="1144">
                  <c:v>60.6</c:v>
                </c:pt>
                <c:pt idx="1145">
                  <c:v>60.61</c:v>
                </c:pt>
                <c:pt idx="1146">
                  <c:v>60.620000000000012</c:v>
                </c:pt>
                <c:pt idx="1147">
                  <c:v>60.63</c:v>
                </c:pt>
                <c:pt idx="1148">
                  <c:v>60.64</c:v>
                </c:pt>
                <c:pt idx="1149">
                  <c:v>60.65</c:v>
                </c:pt>
                <c:pt idx="1150">
                  <c:v>60.660000000000011</c:v>
                </c:pt>
                <c:pt idx="1151">
                  <c:v>60.67</c:v>
                </c:pt>
                <c:pt idx="1152">
                  <c:v>60.68</c:v>
                </c:pt>
                <c:pt idx="1153">
                  <c:v>60.690000000000012</c:v>
                </c:pt>
                <c:pt idx="1154">
                  <c:v>60.7</c:v>
                </c:pt>
                <c:pt idx="1155">
                  <c:v>60.71</c:v>
                </c:pt>
                <c:pt idx="1156">
                  <c:v>60.720000000000013</c:v>
                </c:pt>
                <c:pt idx="1157">
                  <c:v>60.730000000000011</c:v>
                </c:pt>
                <c:pt idx="1158">
                  <c:v>60.74</c:v>
                </c:pt>
                <c:pt idx="1159">
                  <c:v>60.75</c:v>
                </c:pt>
                <c:pt idx="1160">
                  <c:v>60.760000000000012</c:v>
                </c:pt>
                <c:pt idx="1161">
                  <c:v>60.77</c:v>
                </c:pt>
                <c:pt idx="1162">
                  <c:v>60.78</c:v>
                </c:pt>
                <c:pt idx="1163">
                  <c:v>60.790000000000013</c:v>
                </c:pt>
                <c:pt idx="1164">
                  <c:v>60.8</c:v>
                </c:pt>
                <c:pt idx="1165">
                  <c:v>60.809999999999995</c:v>
                </c:pt>
                <c:pt idx="1166">
                  <c:v>60.82</c:v>
                </c:pt>
                <c:pt idx="1167">
                  <c:v>60.83</c:v>
                </c:pt>
                <c:pt idx="1168">
                  <c:v>60.839999999999996</c:v>
                </c:pt>
                <c:pt idx="1169">
                  <c:v>60.849999999999994</c:v>
                </c:pt>
                <c:pt idx="1170">
                  <c:v>60.86</c:v>
                </c:pt>
                <c:pt idx="1171">
                  <c:v>60.87</c:v>
                </c:pt>
                <c:pt idx="1172">
                  <c:v>60.879999999999995</c:v>
                </c:pt>
                <c:pt idx="1173">
                  <c:v>60.89</c:v>
                </c:pt>
                <c:pt idx="1174">
                  <c:v>60.9</c:v>
                </c:pt>
                <c:pt idx="1175">
                  <c:v>60.91</c:v>
                </c:pt>
                <c:pt idx="1176">
                  <c:v>60.92</c:v>
                </c:pt>
                <c:pt idx="1177">
                  <c:v>60.93</c:v>
                </c:pt>
                <c:pt idx="1178">
                  <c:v>60.94</c:v>
                </c:pt>
                <c:pt idx="1179">
                  <c:v>60.949999999999996</c:v>
                </c:pt>
                <c:pt idx="1180">
                  <c:v>60.96</c:v>
                </c:pt>
                <c:pt idx="1181">
                  <c:v>60.97</c:v>
                </c:pt>
                <c:pt idx="1182">
                  <c:v>60.98</c:v>
                </c:pt>
                <c:pt idx="1183">
                  <c:v>60.99</c:v>
                </c:pt>
                <c:pt idx="1184">
                  <c:v>61</c:v>
                </c:pt>
                <c:pt idx="1185">
                  <c:v>61.01</c:v>
                </c:pt>
                <c:pt idx="1186">
                  <c:v>61.02</c:v>
                </c:pt>
                <c:pt idx="1187">
                  <c:v>61.03</c:v>
                </c:pt>
                <c:pt idx="1188">
                  <c:v>61.04</c:v>
                </c:pt>
                <c:pt idx="1189">
                  <c:v>61.05</c:v>
                </c:pt>
                <c:pt idx="1190">
                  <c:v>61.06</c:v>
                </c:pt>
                <c:pt idx="1191">
                  <c:v>61.07</c:v>
                </c:pt>
                <c:pt idx="1192">
                  <c:v>61.08</c:v>
                </c:pt>
                <c:pt idx="1193">
                  <c:v>61.09</c:v>
                </c:pt>
                <c:pt idx="1194">
                  <c:v>61.1</c:v>
                </c:pt>
                <c:pt idx="1195">
                  <c:v>61.11</c:v>
                </c:pt>
                <c:pt idx="1196">
                  <c:v>61.120000000000012</c:v>
                </c:pt>
                <c:pt idx="1197">
                  <c:v>61.13</c:v>
                </c:pt>
                <c:pt idx="1198">
                  <c:v>61.14</c:v>
                </c:pt>
                <c:pt idx="1199">
                  <c:v>61.15</c:v>
                </c:pt>
                <c:pt idx="1200">
                  <c:v>61.160000000000011</c:v>
                </c:pt>
                <c:pt idx="1201">
                  <c:v>61.17</c:v>
                </c:pt>
                <c:pt idx="1202">
                  <c:v>61.18</c:v>
                </c:pt>
                <c:pt idx="1203">
                  <c:v>61.190000000000012</c:v>
                </c:pt>
                <c:pt idx="1204">
                  <c:v>61.2</c:v>
                </c:pt>
                <c:pt idx="1205">
                  <c:v>61.21</c:v>
                </c:pt>
                <c:pt idx="1206">
                  <c:v>61.220000000000013</c:v>
                </c:pt>
                <c:pt idx="1207">
                  <c:v>61.230000000000011</c:v>
                </c:pt>
                <c:pt idx="1208">
                  <c:v>61.24</c:v>
                </c:pt>
                <c:pt idx="1209">
                  <c:v>61.25</c:v>
                </c:pt>
                <c:pt idx="1210">
                  <c:v>61.260000000000012</c:v>
                </c:pt>
                <c:pt idx="1211">
                  <c:v>61.27</c:v>
                </c:pt>
                <c:pt idx="1212">
                  <c:v>61.28</c:v>
                </c:pt>
                <c:pt idx="1213">
                  <c:v>61.290000000000013</c:v>
                </c:pt>
                <c:pt idx="1214">
                  <c:v>61.3</c:v>
                </c:pt>
                <c:pt idx="1215">
                  <c:v>61.309999999999995</c:v>
                </c:pt>
                <c:pt idx="1216">
                  <c:v>61.32</c:v>
                </c:pt>
                <c:pt idx="1217">
                  <c:v>61.33</c:v>
                </c:pt>
                <c:pt idx="1218">
                  <c:v>61.339999999999996</c:v>
                </c:pt>
                <c:pt idx="1219">
                  <c:v>61.349999999999994</c:v>
                </c:pt>
                <c:pt idx="1220">
                  <c:v>61.36</c:v>
                </c:pt>
                <c:pt idx="1221">
                  <c:v>61.37</c:v>
                </c:pt>
                <c:pt idx="1222">
                  <c:v>61.379999999999995</c:v>
                </c:pt>
                <c:pt idx="1223">
                  <c:v>61.39</c:v>
                </c:pt>
                <c:pt idx="1224">
                  <c:v>61.4</c:v>
                </c:pt>
                <c:pt idx="1225">
                  <c:v>61.41</c:v>
                </c:pt>
                <c:pt idx="1226">
                  <c:v>61.42</c:v>
                </c:pt>
                <c:pt idx="1227">
                  <c:v>61.43</c:v>
                </c:pt>
                <c:pt idx="1228">
                  <c:v>61.44</c:v>
                </c:pt>
                <c:pt idx="1229">
                  <c:v>61.449999999999996</c:v>
                </c:pt>
                <c:pt idx="1230">
                  <c:v>61.46</c:v>
                </c:pt>
                <c:pt idx="1231">
                  <c:v>61.47</c:v>
                </c:pt>
                <c:pt idx="1232">
                  <c:v>61.48</c:v>
                </c:pt>
                <c:pt idx="1233">
                  <c:v>61.49</c:v>
                </c:pt>
                <c:pt idx="1234">
                  <c:v>61.5</c:v>
                </c:pt>
                <c:pt idx="1235">
                  <c:v>61.51</c:v>
                </c:pt>
                <c:pt idx="1236">
                  <c:v>61.52</c:v>
                </c:pt>
                <c:pt idx="1237">
                  <c:v>61.53</c:v>
                </c:pt>
                <c:pt idx="1238">
                  <c:v>61.54</c:v>
                </c:pt>
                <c:pt idx="1239">
                  <c:v>61.55</c:v>
                </c:pt>
                <c:pt idx="1240">
                  <c:v>61.56</c:v>
                </c:pt>
                <c:pt idx="1241">
                  <c:v>61.57</c:v>
                </c:pt>
                <c:pt idx="1242">
                  <c:v>61.58</c:v>
                </c:pt>
                <c:pt idx="1243">
                  <c:v>61.59</c:v>
                </c:pt>
                <c:pt idx="1244">
                  <c:v>61.6</c:v>
                </c:pt>
                <c:pt idx="1245">
                  <c:v>61.61</c:v>
                </c:pt>
                <c:pt idx="1246">
                  <c:v>61.620000000000012</c:v>
                </c:pt>
                <c:pt idx="1247">
                  <c:v>61.63</c:v>
                </c:pt>
                <c:pt idx="1248">
                  <c:v>61.64</c:v>
                </c:pt>
                <c:pt idx="1249">
                  <c:v>61.65</c:v>
                </c:pt>
                <c:pt idx="1250">
                  <c:v>61.660000000000011</c:v>
                </c:pt>
                <c:pt idx="1251">
                  <c:v>61.67</c:v>
                </c:pt>
                <c:pt idx="1252">
                  <c:v>61.68</c:v>
                </c:pt>
                <c:pt idx="1253">
                  <c:v>61.690000000000012</c:v>
                </c:pt>
                <c:pt idx="1254">
                  <c:v>61.7</c:v>
                </c:pt>
                <c:pt idx="1255">
                  <c:v>61.71</c:v>
                </c:pt>
                <c:pt idx="1256">
                  <c:v>61.720000000000013</c:v>
                </c:pt>
                <c:pt idx="1257">
                  <c:v>61.730000000000011</c:v>
                </c:pt>
                <c:pt idx="1258">
                  <c:v>61.74</c:v>
                </c:pt>
                <c:pt idx="1259">
                  <c:v>61.75</c:v>
                </c:pt>
                <c:pt idx="1260">
                  <c:v>61.760000000000012</c:v>
                </c:pt>
                <c:pt idx="1261">
                  <c:v>61.77</c:v>
                </c:pt>
                <c:pt idx="1262">
                  <c:v>61.78</c:v>
                </c:pt>
                <c:pt idx="1263">
                  <c:v>61.790000000000013</c:v>
                </c:pt>
                <c:pt idx="1264">
                  <c:v>61.8</c:v>
                </c:pt>
                <c:pt idx="1265">
                  <c:v>61.809999999999995</c:v>
                </c:pt>
                <c:pt idx="1266">
                  <c:v>61.82</c:v>
                </c:pt>
                <c:pt idx="1267">
                  <c:v>61.83</c:v>
                </c:pt>
                <c:pt idx="1268">
                  <c:v>61.839999999999996</c:v>
                </c:pt>
                <c:pt idx="1269">
                  <c:v>61.849999999999994</c:v>
                </c:pt>
                <c:pt idx="1270">
                  <c:v>61.86</c:v>
                </c:pt>
                <c:pt idx="1271">
                  <c:v>61.87</c:v>
                </c:pt>
                <c:pt idx="1272">
                  <c:v>61.879999999999995</c:v>
                </c:pt>
                <c:pt idx="1273">
                  <c:v>61.89</c:v>
                </c:pt>
                <c:pt idx="1274">
                  <c:v>61.9</c:v>
                </c:pt>
                <c:pt idx="1275">
                  <c:v>61.91</c:v>
                </c:pt>
                <c:pt idx="1276">
                  <c:v>61.92</c:v>
                </c:pt>
                <c:pt idx="1277">
                  <c:v>61.93</c:v>
                </c:pt>
                <c:pt idx="1278">
                  <c:v>61.94</c:v>
                </c:pt>
                <c:pt idx="1279">
                  <c:v>61.949999999999996</c:v>
                </c:pt>
                <c:pt idx="1280">
                  <c:v>61.96</c:v>
                </c:pt>
                <c:pt idx="1281">
                  <c:v>61.97</c:v>
                </c:pt>
                <c:pt idx="1282">
                  <c:v>61.98</c:v>
                </c:pt>
                <c:pt idx="1283">
                  <c:v>61.99</c:v>
                </c:pt>
                <c:pt idx="1284">
                  <c:v>62</c:v>
                </c:pt>
                <c:pt idx="1285">
                  <c:v>62.01</c:v>
                </c:pt>
                <c:pt idx="1286">
                  <c:v>62.02</c:v>
                </c:pt>
                <c:pt idx="1287">
                  <c:v>62.03</c:v>
                </c:pt>
                <c:pt idx="1288">
                  <c:v>62.04</c:v>
                </c:pt>
                <c:pt idx="1289">
                  <c:v>62.05</c:v>
                </c:pt>
                <c:pt idx="1290">
                  <c:v>62.06</c:v>
                </c:pt>
                <c:pt idx="1291">
                  <c:v>62.07</c:v>
                </c:pt>
                <c:pt idx="1292">
                  <c:v>62.08</c:v>
                </c:pt>
                <c:pt idx="1293">
                  <c:v>62.09</c:v>
                </c:pt>
                <c:pt idx="1294">
                  <c:v>62.1</c:v>
                </c:pt>
                <c:pt idx="1295">
                  <c:v>62.11</c:v>
                </c:pt>
                <c:pt idx="1296">
                  <c:v>62.120000000000012</c:v>
                </c:pt>
                <c:pt idx="1297">
                  <c:v>62.13</c:v>
                </c:pt>
                <c:pt idx="1298">
                  <c:v>62.14</c:v>
                </c:pt>
                <c:pt idx="1299">
                  <c:v>62.15</c:v>
                </c:pt>
                <c:pt idx="1300">
                  <c:v>62.160000000000011</c:v>
                </c:pt>
                <c:pt idx="1301">
                  <c:v>62.17</c:v>
                </c:pt>
                <c:pt idx="1302">
                  <c:v>62.18</c:v>
                </c:pt>
                <c:pt idx="1303">
                  <c:v>62.190000000000012</c:v>
                </c:pt>
                <c:pt idx="1304">
                  <c:v>62.2</c:v>
                </c:pt>
                <c:pt idx="1305">
                  <c:v>62.21</c:v>
                </c:pt>
                <c:pt idx="1306">
                  <c:v>62.220000000000013</c:v>
                </c:pt>
                <c:pt idx="1307">
                  <c:v>62.230000000000011</c:v>
                </c:pt>
                <c:pt idx="1308">
                  <c:v>62.24</c:v>
                </c:pt>
                <c:pt idx="1309">
                  <c:v>62.25</c:v>
                </c:pt>
                <c:pt idx="1310">
                  <c:v>62.260000000000012</c:v>
                </c:pt>
                <c:pt idx="1311">
                  <c:v>62.27</c:v>
                </c:pt>
                <c:pt idx="1312">
                  <c:v>62.28</c:v>
                </c:pt>
                <c:pt idx="1313">
                  <c:v>62.290000000000013</c:v>
                </c:pt>
                <c:pt idx="1314">
                  <c:v>62.3</c:v>
                </c:pt>
                <c:pt idx="1315">
                  <c:v>62.309999999999995</c:v>
                </c:pt>
                <c:pt idx="1316">
                  <c:v>62.32</c:v>
                </c:pt>
                <c:pt idx="1317">
                  <c:v>62.33</c:v>
                </c:pt>
                <c:pt idx="1318">
                  <c:v>62.339999999999996</c:v>
                </c:pt>
                <c:pt idx="1319">
                  <c:v>62.349999999999994</c:v>
                </c:pt>
                <c:pt idx="1320">
                  <c:v>62.36</c:v>
                </c:pt>
                <c:pt idx="1321">
                  <c:v>62.37</c:v>
                </c:pt>
                <c:pt idx="1322">
                  <c:v>62.379999999999995</c:v>
                </c:pt>
                <c:pt idx="1323">
                  <c:v>62.39</c:v>
                </c:pt>
                <c:pt idx="1324">
                  <c:v>62.4</c:v>
                </c:pt>
                <c:pt idx="1325">
                  <c:v>62.41</c:v>
                </c:pt>
                <c:pt idx="1326">
                  <c:v>62.42</c:v>
                </c:pt>
                <c:pt idx="1327">
                  <c:v>62.43</c:v>
                </c:pt>
                <c:pt idx="1328">
                  <c:v>62.44</c:v>
                </c:pt>
                <c:pt idx="1329">
                  <c:v>62.449999999999996</c:v>
                </c:pt>
                <c:pt idx="1330">
                  <c:v>62.46</c:v>
                </c:pt>
                <c:pt idx="1331">
                  <c:v>62.47</c:v>
                </c:pt>
                <c:pt idx="1332">
                  <c:v>62.48</c:v>
                </c:pt>
                <c:pt idx="1333">
                  <c:v>62.49</c:v>
                </c:pt>
                <c:pt idx="1334">
                  <c:v>62.5</c:v>
                </c:pt>
                <c:pt idx="1335">
                  <c:v>62.51</c:v>
                </c:pt>
                <c:pt idx="1336">
                  <c:v>62.52</c:v>
                </c:pt>
                <c:pt idx="1337">
                  <c:v>62.53</c:v>
                </c:pt>
                <c:pt idx="1338">
                  <c:v>62.54</c:v>
                </c:pt>
                <c:pt idx="1339">
                  <c:v>62.55</c:v>
                </c:pt>
                <c:pt idx="1340">
                  <c:v>62.56</c:v>
                </c:pt>
                <c:pt idx="1341">
                  <c:v>62.57</c:v>
                </c:pt>
                <c:pt idx="1342">
                  <c:v>62.58</c:v>
                </c:pt>
                <c:pt idx="1343">
                  <c:v>62.59</c:v>
                </c:pt>
                <c:pt idx="1344">
                  <c:v>62.6</c:v>
                </c:pt>
                <c:pt idx="1345">
                  <c:v>62.61</c:v>
                </c:pt>
                <c:pt idx="1346">
                  <c:v>62.620000000000012</c:v>
                </c:pt>
                <c:pt idx="1347">
                  <c:v>62.63</c:v>
                </c:pt>
                <c:pt idx="1348">
                  <c:v>62.64</c:v>
                </c:pt>
                <c:pt idx="1349">
                  <c:v>62.65</c:v>
                </c:pt>
                <c:pt idx="1350">
                  <c:v>62.660000000000011</c:v>
                </c:pt>
                <c:pt idx="1351">
                  <c:v>62.67</c:v>
                </c:pt>
                <c:pt idx="1352">
                  <c:v>62.68</c:v>
                </c:pt>
                <c:pt idx="1353">
                  <c:v>62.690000000000012</c:v>
                </c:pt>
                <c:pt idx="1354">
                  <c:v>62.7</c:v>
                </c:pt>
                <c:pt idx="1355">
                  <c:v>62.71</c:v>
                </c:pt>
                <c:pt idx="1356">
                  <c:v>62.720000000000013</c:v>
                </c:pt>
                <c:pt idx="1357">
                  <c:v>62.730000000000011</c:v>
                </c:pt>
                <c:pt idx="1358">
                  <c:v>62.74</c:v>
                </c:pt>
                <c:pt idx="1359">
                  <c:v>62.75</c:v>
                </c:pt>
                <c:pt idx="1360">
                  <c:v>62.760000000000012</c:v>
                </c:pt>
                <c:pt idx="1361">
                  <c:v>62.77</c:v>
                </c:pt>
                <c:pt idx="1362">
                  <c:v>62.78</c:v>
                </c:pt>
                <c:pt idx="1363">
                  <c:v>62.790000000000013</c:v>
                </c:pt>
                <c:pt idx="1364">
                  <c:v>62.8</c:v>
                </c:pt>
                <c:pt idx="1365">
                  <c:v>62.809999999999995</c:v>
                </c:pt>
                <c:pt idx="1366">
                  <c:v>62.82</c:v>
                </c:pt>
                <c:pt idx="1367">
                  <c:v>62.83</c:v>
                </c:pt>
                <c:pt idx="1368">
                  <c:v>62.839999999999996</c:v>
                </c:pt>
                <c:pt idx="1369">
                  <c:v>62.849999999999994</c:v>
                </c:pt>
                <c:pt idx="1370">
                  <c:v>62.86</c:v>
                </c:pt>
                <c:pt idx="1371">
                  <c:v>62.87</c:v>
                </c:pt>
                <c:pt idx="1372">
                  <c:v>62.879999999999995</c:v>
                </c:pt>
                <c:pt idx="1373">
                  <c:v>62.89</c:v>
                </c:pt>
                <c:pt idx="1374">
                  <c:v>62.9</c:v>
                </c:pt>
                <c:pt idx="1375">
                  <c:v>62.91</c:v>
                </c:pt>
                <c:pt idx="1376">
                  <c:v>62.92</c:v>
                </c:pt>
                <c:pt idx="1377">
                  <c:v>62.93</c:v>
                </c:pt>
                <c:pt idx="1378">
                  <c:v>62.94</c:v>
                </c:pt>
                <c:pt idx="1379">
                  <c:v>62.949999999999996</c:v>
                </c:pt>
                <c:pt idx="1380">
                  <c:v>62.96</c:v>
                </c:pt>
                <c:pt idx="1381">
                  <c:v>62.97</c:v>
                </c:pt>
                <c:pt idx="1382">
                  <c:v>62.98</c:v>
                </c:pt>
                <c:pt idx="1383">
                  <c:v>62.99</c:v>
                </c:pt>
                <c:pt idx="1384">
                  <c:v>63</c:v>
                </c:pt>
                <c:pt idx="1385">
                  <c:v>63.01</c:v>
                </c:pt>
                <c:pt idx="1386">
                  <c:v>63.02</c:v>
                </c:pt>
                <c:pt idx="1387">
                  <c:v>63.03</c:v>
                </c:pt>
                <c:pt idx="1388">
                  <c:v>63.04</c:v>
                </c:pt>
                <c:pt idx="1389">
                  <c:v>63.05</c:v>
                </c:pt>
                <c:pt idx="1390">
                  <c:v>63.06</c:v>
                </c:pt>
                <c:pt idx="1391">
                  <c:v>63.07</c:v>
                </c:pt>
                <c:pt idx="1392">
                  <c:v>63.08</c:v>
                </c:pt>
                <c:pt idx="1393">
                  <c:v>63.09</c:v>
                </c:pt>
                <c:pt idx="1394">
                  <c:v>63.1</c:v>
                </c:pt>
                <c:pt idx="1395">
                  <c:v>63.11</c:v>
                </c:pt>
                <c:pt idx="1396">
                  <c:v>63.120000000000012</c:v>
                </c:pt>
                <c:pt idx="1397">
                  <c:v>63.13</c:v>
                </c:pt>
                <c:pt idx="1398">
                  <c:v>63.14</c:v>
                </c:pt>
                <c:pt idx="1399">
                  <c:v>63.15</c:v>
                </c:pt>
                <c:pt idx="1400">
                  <c:v>63.160000000000011</c:v>
                </c:pt>
                <c:pt idx="1401">
                  <c:v>63.17</c:v>
                </c:pt>
                <c:pt idx="1402">
                  <c:v>63.18</c:v>
                </c:pt>
                <c:pt idx="1403">
                  <c:v>63.190000000000012</c:v>
                </c:pt>
                <c:pt idx="1404">
                  <c:v>63.2</c:v>
                </c:pt>
                <c:pt idx="1405">
                  <c:v>63.21</c:v>
                </c:pt>
                <c:pt idx="1406">
                  <c:v>63.220000000000013</c:v>
                </c:pt>
                <c:pt idx="1407">
                  <c:v>63.230000000000011</c:v>
                </c:pt>
                <c:pt idx="1408">
                  <c:v>63.24</c:v>
                </c:pt>
                <c:pt idx="1409">
                  <c:v>63.25</c:v>
                </c:pt>
                <c:pt idx="1410">
                  <c:v>63.260000000000012</c:v>
                </c:pt>
                <c:pt idx="1411">
                  <c:v>63.27</c:v>
                </c:pt>
                <c:pt idx="1412">
                  <c:v>63.28</c:v>
                </c:pt>
                <c:pt idx="1413">
                  <c:v>63.290000000000013</c:v>
                </c:pt>
                <c:pt idx="1414">
                  <c:v>63.3</c:v>
                </c:pt>
                <c:pt idx="1415">
                  <c:v>63.309999999999995</c:v>
                </c:pt>
                <c:pt idx="1416">
                  <c:v>63.32</c:v>
                </c:pt>
                <c:pt idx="1417">
                  <c:v>63.33</c:v>
                </c:pt>
                <c:pt idx="1418">
                  <c:v>63.339999999999996</c:v>
                </c:pt>
                <c:pt idx="1419">
                  <c:v>63.349999999999994</c:v>
                </c:pt>
                <c:pt idx="1420">
                  <c:v>63.36</c:v>
                </c:pt>
                <c:pt idx="1421">
                  <c:v>63.37</c:v>
                </c:pt>
                <c:pt idx="1422">
                  <c:v>63.379999999999995</c:v>
                </c:pt>
                <c:pt idx="1423">
                  <c:v>63.39</c:v>
                </c:pt>
                <c:pt idx="1424">
                  <c:v>63.4</c:v>
                </c:pt>
                <c:pt idx="1425">
                  <c:v>63.41</c:v>
                </c:pt>
                <c:pt idx="1426">
                  <c:v>63.42</c:v>
                </c:pt>
                <c:pt idx="1427">
                  <c:v>63.43</c:v>
                </c:pt>
                <c:pt idx="1428">
                  <c:v>63.44</c:v>
                </c:pt>
                <c:pt idx="1429">
                  <c:v>63.449999999999996</c:v>
                </c:pt>
                <c:pt idx="1430">
                  <c:v>63.46</c:v>
                </c:pt>
                <c:pt idx="1431">
                  <c:v>63.47</c:v>
                </c:pt>
                <c:pt idx="1432">
                  <c:v>63.48</c:v>
                </c:pt>
                <c:pt idx="1433">
                  <c:v>63.49</c:v>
                </c:pt>
                <c:pt idx="1434">
                  <c:v>63.5</c:v>
                </c:pt>
                <c:pt idx="1435">
                  <c:v>63.51</c:v>
                </c:pt>
                <c:pt idx="1436">
                  <c:v>63.52</c:v>
                </c:pt>
                <c:pt idx="1437">
                  <c:v>63.53</c:v>
                </c:pt>
                <c:pt idx="1438">
                  <c:v>63.54</c:v>
                </c:pt>
                <c:pt idx="1439">
                  <c:v>63.55</c:v>
                </c:pt>
                <c:pt idx="1440">
                  <c:v>63.56</c:v>
                </c:pt>
                <c:pt idx="1441">
                  <c:v>63.57</c:v>
                </c:pt>
                <c:pt idx="1442">
                  <c:v>63.58</c:v>
                </c:pt>
                <c:pt idx="1443">
                  <c:v>63.59</c:v>
                </c:pt>
                <c:pt idx="1444">
                  <c:v>63.6</c:v>
                </c:pt>
                <c:pt idx="1445">
                  <c:v>63.61</c:v>
                </c:pt>
                <c:pt idx="1446">
                  <c:v>63.620000000000012</c:v>
                </c:pt>
                <c:pt idx="1447">
                  <c:v>63.63</c:v>
                </c:pt>
                <c:pt idx="1448">
                  <c:v>63.64</c:v>
                </c:pt>
                <c:pt idx="1449">
                  <c:v>63.65</c:v>
                </c:pt>
                <c:pt idx="1450">
                  <c:v>63.660000000000011</c:v>
                </c:pt>
                <c:pt idx="1451">
                  <c:v>63.67</c:v>
                </c:pt>
                <c:pt idx="1452">
                  <c:v>63.68</c:v>
                </c:pt>
                <c:pt idx="1453">
                  <c:v>63.690000000000012</c:v>
                </c:pt>
                <c:pt idx="1454">
                  <c:v>63.7</c:v>
                </c:pt>
                <c:pt idx="1455">
                  <c:v>63.71</c:v>
                </c:pt>
                <c:pt idx="1456">
                  <c:v>63.720000000000013</c:v>
                </c:pt>
                <c:pt idx="1457">
                  <c:v>63.730000000000011</c:v>
                </c:pt>
                <c:pt idx="1458">
                  <c:v>63.74</c:v>
                </c:pt>
                <c:pt idx="1459">
                  <c:v>63.75</c:v>
                </c:pt>
                <c:pt idx="1460">
                  <c:v>63.760000000000012</c:v>
                </c:pt>
                <c:pt idx="1461">
                  <c:v>63.77</c:v>
                </c:pt>
                <c:pt idx="1462">
                  <c:v>63.78</c:v>
                </c:pt>
                <c:pt idx="1463">
                  <c:v>63.790000000000013</c:v>
                </c:pt>
                <c:pt idx="1464">
                  <c:v>63.8</c:v>
                </c:pt>
                <c:pt idx="1465">
                  <c:v>63.809999999999995</c:v>
                </c:pt>
                <c:pt idx="1466">
                  <c:v>63.82</c:v>
                </c:pt>
                <c:pt idx="1467">
                  <c:v>63.83</c:v>
                </c:pt>
                <c:pt idx="1468">
                  <c:v>63.839999999999996</c:v>
                </c:pt>
                <c:pt idx="1469">
                  <c:v>63.849999999999994</c:v>
                </c:pt>
                <c:pt idx="1470">
                  <c:v>63.86</c:v>
                </c:pt>
                <c:pt idx="1471">
                  <c:v>63.87</c:v>
                </c:pt>
                <c:pt idx="1472">
                  <c:v>63.879999999999995</c:v>
                </c:pt>
                <c:pt idx="1473">
                  <c:v>63.89</c:v>
                </c:pt>
                <c:pt idx="1474">
                  <c:v>63.9</c:v>
                </c:pt>
                <c:pt idx="1475">
                  <c:v>63.91</c:v>
                </c:pt>
                <c:pt idx="1476">
                  <c:v>63.92</c:v>
                </c:pt>
                <c:pt idx="1477">
                  <c:v>63.93</c:v>
                </c:pt>
                <c:pt idx="1478">
                  <c:v>63.94</c:v>
                </c:pt>
                <c:pt idx="1479">
                  <c:v>63.949999999999996</c:v>
                </c:pt>
                <c:pt idx="1480">
                  <c:v>63.96</c:v>
                </c:pt>
                <c:pt idx="1481">
                  <c:v>63.97</c:v>
                </c:pt>
                <c:pt idx="1482">
                  <c:v>63.98</c:v>
                </c:pt>
                <c:pt idx="1483">
                  <c:v>63.99</c:v>
                </c:pt>
                <c:pt idx="1484">
                  <c:v>64</c:v>
                </c:pt>
                <c:pt idx="1485">
                  <c:v>64.010000000000005</c:v>
                </c:pt>
                <c:pt idx="1486">
                  <c:v>64.02</c:v>
                </c:pt>
                <c:pt idx="1487">
                  <c:v>64.03</c:v>
                </c:pt>
                <c:pt idx="1488">
                  <c:v>64.040000000000006</c:v>
                </c:pt>
                <c:pt idx="1489">
                  <c:v>64.05</c:v>
                </c:pt>
                <c:pt idx="1490">
                  <c:v>64.06</c:v>
                </c:pt>
                <c:pt idx="1491">
                  <c:v>64.069999999999993</c:v>
                </c:pt>
                <c:pt idx="1492">
                  <c:v>64.08</c:v>
                </c:pt>
                <c:pt idx="1493">
                  <c:v>64.09</c:v>
                </c:pt>
                <c:pt idx="1494">
                  <c:v>64.099999999999994</c:v>
                </c:pt>
                <c:pt idx="1495">
                  <c:v>64.11</c:v>
                </c:pt>
                <c:pt idx="1496">
                  <c:v>64.11999999999999</c:v>
                </c:pt>
                <c:pt idx="1497">
                  <c:v>64.13</c:v>
                </c:pt>
                <c:pt idx="1498">
                  <c:v>64.14</c:v>
                </c:pt>
                <c:pt idx="1499">
                  <c:v>64.149999999999991</c:v>
                </c:pt>
                <c:pt idx="1500">
                  <c:v>64.16</c:v>
                </c:pt>
                <c:pt idx="1501">
                  <c:v>64.169999999999987</c:v>
                </c:pt>
                <c:pt idx="1502">
                  <c:v>64.179999999999978</c:v>
                </c:pt>
                <c:pt idx="1503">
                  <c:v>64.19</c:v>
                </c:pt>
                <c:pt idx="1504">
                  <c:v>64.2</c:v>
                </c:pt>
                <c:pt idx="1505">
                  <c:v>64.209999999999994</c:v>
                </c:pt>
                <c:pt idx="1506">
                  <c:v>64.22</c:v>
                </c:pt>
                <c:pt idx="1507">
                  <c:v>64.23</c:v>
                </c:pt>
                <c:pt idx="1508">
                  <c:v>64.239999999999995</c:v>
                </c:pt>
                <c:pt idx="1509">
                  <c:v>64.25</c:v>
                </c:pt>
                <c:pt idx="1510">
                  <c:v>64.260000000000005</c:v>
                </c:pt>
                <c:pt idx="1511">
                  <c:v>64.27</c:v>
                </c:pt>
                <c:pt idx="1512">
                  <c:v>64.28</c:v>
                </c:pt>
                <c:pt idx="1513">
                  <c:v>64.290000000000006</c:v>
                </c:pt>
                <c:pt idx="1514">
                  <c:v>64.3</c:v>
                </c:pt>
                <c:pt idx="1515">
                  <c:v>64.31</c:v>
                </c:pt>
                <c:pt idx="1516">
                  <c:v>64.319999999999993</c:v>
                </c:pt>
                <c:pt idx="1517">
                  <c:v>64.33</c:v>
                </c:pt>
                <c:pt idx="1518">
                  <c:v>64.34</c:v>
                </c:pt>
                <c:pt idx="1519">
                  <c:v>64.349999999999994</c:v>
                </c:pt>
                <c:pt idx="1520">
                  <c:v>64.36</c:v>
                </c:pt>
                <c:pt idx="1521">
                  <c:v>64.36999999999999</c:v>
                </c:pt>
                <c:pt idx="1522">
                  <c:v>64.38</c:v>
                </c:pt>
                <c:pt idx="1523">
                  <c:v>64.39</c:v>
                </c:pt>
                <c:pt idx="1524">
                  <c:v>64.400000000000006</c:v>
                </c:pt>
                <c:pt idx="1525">
                  <c:v>64.410000000000025</c:v>
                </c:pt>
                <c:pt idx="1526">
                  <c:v>64.42</c:v>
                </c:pt>
                <c:pt idx="1527">
                  <c:v>64.430000000000007</c:v>
                </c:pt>
                <c:pt idx="1528">
                  <c:v>64.440000000000026</c:v>
                </c:pt>
                <c:pt idx="1529">
                  <c:v>64.45</c:v>
                </c:pt>
                <c:pt idx="1530">
                  <c:v>64.459999999999994</c:v>
                </c:pt>
                <c:pt idx="1531">
                  <c:v>64.47</c:v>
                </c:pt>
                <c:pt idx="1532">
                  <c:v>64.48</c:v>
                </c:pt>
                <c:pt idx="1533">
                  <c:v>64.489999999999995</c:v>
                </c:pt>
                <c:pt idx="1534">
                  <c:v>64.5</c:v>
                </c:pt>
                <c:pt idx="1535">
                  <c:v>64.510000000000005</c:v>
                </c:pt>
                <c:pt idx="1536">
                  <c:v>64.52</c:v>
                </c:pt>
                <c:pt idx="1537">
                  <c:v>64.53</c:v>
                </c:pt>
                <c:pt idx="1538">
                  <c:v>64.540000000000006</c:v>
                </c:pt>
                <c:pt idx="1539">
                  <c:v>64.55</c:v>
                </c:pt>
                <c:pt idx="1540">
                  <c:v>64.56</c:v>
                </c:pt>
                <c:pt idx="1541">
                  <c:v>64.569999999999993</c:v>
                </c:pt>
                <c:pt idx="1542">
                  <c:v>64.58</c:v>
                </c:pt>
                <c:pt idx="1543">
                  <c:v>64.59</c:v>
                </c:pt>
                <c:pt idx="1544">
                  <c:v>64.599999999999994</c:v>
                </c:pt>
                <c:pt idx="1545">
                  <c:v>64.61</c:v>
                </c:pt>
                <c:pt idx="1546">
                  <c:v>64.61999999999999</c:v>
                </c:pt>
                <c:pt idx="1547">
                  <c:v>64.63</c:v>
                </c:pt>
                <c:pt idx="1548">
                  <c:v>64.64</c:v>
                </c:pt>
                <c:pt idx="1549">
                  <c:v>64.649999999999991</c:v>
                </c:pt>
                <c:pt idx="1550">
                  <c:v>64.66</c:v>
                </c:pt>
                <c:pt idx="1551">
                  <c:v>64.669999999999987</c:v>
                </c:pt>
                <c:pt idx="1552">
                  <c:v>64.679999999999978</c:v>
                </c:pt>
                <c:pt idx="1553">
                  <c:v>64.69</c:v>
                </c:pt>
                <c:pt idx="1554">
                  <c:v>64.7</c:v>
                </c:pt>
                <c:pt idx="1555">
                  <c:v>64.709999999999994</c:v>
                </c:pt>
                <c:pt idx="1556">
                  <c:v>64.72</c:v>
                </c:pt>
                <c:pt idx="1557">
                  <c:v>64.73</c:v>
                </c:pt>
                <c:pt idx="1558">
                  <c:v>64.739999999999995</c:v>
                </c:pt>
                <c:pt idx="1559">
                  <c:v>64.75</c:v>
                </c:pt>
                <c:pt idx="1560">
                  <c:v>64.760000000000005</c:v>
                </c:pt>
                <c:pt idx="1561">
                  <c:v>64.77</c:v>
                </c:pt>
                <c:pt idx="1562">
                  <c:v>64.78</c:v>
                </c:pt>
                <c:pt idx="1563">
                  <c:v>64.790000000000006</c:v>
                </c:pt>
                <c:pt idx="1564">
                  <c:v>64.8</c:v>
                </c:pt>
                <c:pt idx="1565">
                  <c:v>64.81</c:v>
                </c:pt>
                <c:pt idx="1566">
                  <c:v>64.819999999999993</c:v>
                </c:pt>
                <c:pt idx="1567">
                  <c:v>64.83</c:v>
                </c:pt>
                <c:pt idx="1568">
                  <c:v>64.84</c:v>
                </c:pt>
                <c:pt idx="1569">
                  <c:v>64.849999999999994</c:v>
                </c:pt>
                <c:pt idx="1570">
                  <c:v>64.86</c:v>
                </c:pt>
                <c:pt idx="1571">
                  <c:v>64.86999999999999</c:v>
                </c:pt>
                <c:pt idx="1572">
                  <c:v>64.88</c:v>
                </c:pt>
                <c:pt idx="1573">
                  <c:v>64.89</c:v>
                </c:pt>
                <c:pt idx="1574">
                  <c:v>64.900000000000006</c:v>
                </c:pt>
                <c:pt idx="1575">
                  <c:v>64.910000000000025</c:v>
                </c:pt>
                <c:pt idx="1576">
                  <c:v>64.92</c:v>
                </c:pt>
                <c:pt idx="1577">
                  <c:v>64.930000000000007</c:v>
                </c:pt>
                <c:pt idx="1578">
                  <c:v>64.940000000000026</c:v>
                </c:pt>
                <c:pt idx="1579">
                  <c:v>64.95</c:v>
                </c:pt>
                <c:pt idx="1580">
                  <c:v>64.959999999999994</c:v>
                </c:pt>
                <c:pt idx="1581">
                  <c:v>64.97</c:v>
                </c:pt>
                <c:pt idx="1582">
                  <c:v>64.98</c:v>
                </c:pt>
                <c:pt idx="1583">
                  <c:v>64.989999999999995</c:v>
                </c:pt>
                <c:pt idx="1584">
                  <c:v>65</c:v>
                </c:pt>
                <c:pt idx="1585">
                  <c:v>65.010000000000005</c:v>
                </c:pt>
                <c:pt idx="1586">
                  <c:v>65.02</c:v>
                </c:pt>
                <c:pt idx="1587">
                  <c:v>65.03</c:v>
                </c:pt>
                <c:pt idx="1588">
                  <c:v>65.040000000000006</c:v>
                </c:pt>
                <c:pt idx="1589">
                  <c:v>65.05</c:v>
                </c:pt>
                <c:pt idx="1590">
                  <c:v>65.06</c:v>
                </c:pt>
                <c:pt idx="1591">
                  <c:v>65.069999999999993</c:v>
                </c:pt>
                <c:pt idx="1592">
                  <c:v>65.08</c:v>
                </c:pt>
                <c:pt idx="1593">
                  <c:v>65.09</c:v>
                </c:pt>
                <c:pt idx="1594">
                  <c:v>65.099999999999994</c:v>
                </c:pt>
                <c:pt idx="1595">
                  <c:v>65.11</c:v>
                </c:pt>
                <c:pt idx="1596">
                  <c:v>65.11999999999999</c:v>
                </c:pt>
                <c:pt idx="1597">
                  <c:v>65.13</c:v>
                </c:pt>
                <c:pt idx="1598">
                  <c:v>65.14</c:v>
                </c:pt>
                <c:pt idx="1599">
                  <c:v>65.149999999999991</c:v>
                </c:pt>
                <c:pt idx="1600">
                  <c:v>65.16</c:v>
                </c:pt>
                <c:pt idx="1601">
                  <c:v>65.169999999999987</c:v>
                </c:pt>
                <c:pt idx="1602">
                  <c:v>65.179999999999978</c:v>
                </c:pt>
                <c:pt idx="1603">
                  <c:v>65.19</c:v>
                </c:pt>
                <c:pt idx="1604">
                  <c:v>65.2</c:v>
                </c:pt>
                <c:pt idx="1605">
                  <c:v>65.209999999999994</c:v>
                </c:pt>
                <c:pt idx="1606">
                  <c:v>65.22</c:v>
                </c:pt>
                <c:pt idx="1607">
                  <c:v>65.23</c:v>
                </c:pt>
                <c:pt idx="1608">
                  <c:v>65.239999999999995</c:v>
                </c:pt>
                <c:pt idx="1609">
                  <c:v>65.25</c:v>
                </c:pt>
                <c:pt idx="1610">
                  <c:v>65.260000000000005</c:v>
                </c:pt>
                <c:pt idx="1611">
                  <c:v>65.27</c:v>
                </c:pt>
                <c:pt idx="1612">
                  <c:v>65.28</c:v>
                </c:pt>
                <c:pt idx="1613">
                  <c:v>65.290000000000006</c:v>
                </c:pt>
                <c:pt idx="1614">
                  <c:v>65.3</c:v>
                </c:pt>
                <c:pt idx="1615">
                  <c:v>65.31</c:v>
                </c:pt>
                <c:pt idx="1616">
                  <c:v>65.319999999999993</c:v>
                </c:pt>
                <c:pt idx="1617">
                  <c:v>65.33</c:v>
                </c:pt>
                <c:pt idx="1618">
                  <c:v>65.34</c:v>
                </c:pt>
                <c:pt idx="1619">
                  <c:v>65.349999999999994</c:v>
                </c:pt>
                <c:pt idx="1620">
                  <c:v>65.36</c:v>
                </c:pt>
                <c:pt idx="1621">
                  <c:v>65.36999999999999</c:v>
                </c:pt>
                <c:pt idx="1622">
                  <c:v>65.38</c:v>
                </c:pt>
                <c:pt idx="1623">
                  <c:v>65.39</c:v>
                </c:pt>
                <c:pt idx="1624">
                  <c:v>65.400000000000006</c:v>
                </c:pt>
                <c:pt idx="1625">
                  <c:v>65.410000000000025</c:v>
                </c:pt>
                <c:pt idx="1626">
                  <c:v>65.42</c:v>
                </c:pt>
                <c:pt idx="1627">
                  <c:v>65.430000000000007</c:v>
                </c:pt>
                <c:pt idx="1628">
                  <c:v>65.440000000000026</c:v>
                </c:pt>
                <c:pt idx="1629">
                  <c:v>65.45</c:v>
                </c:pt>
                <c:pt idx="1630">
                  <c:v>65.459999999999994</c:v>
                </c:pt>
                <c:pt idx="1631">
                  <c:v>65.47</c:v>
                </c:pt>
                <c:pt idx="1632">
                  <c:v>65.48</c:v>
                </c:pt>
                <c:pt idx="1633">
                  <c:v>65.489999999999995</c:v>
                </c:pt>
                <c:pt idx="1634">
                  <c:v>65.5</c:v>
                </c:pt>
                <c:pt idx="1635">
                  <c:v>65.510000000000005</c:v>
                </c:pt>
                <c:pt idx="1636">
                  <c:v>65.52</c:v>
                </c:pt>
                <c:pt idx="1637">
                  <c:v>65.53</c:v>
                </c:pt>
                <c:pt idx="1638">
                  <c:v>65.540000000000006</c:v>
                </c:pt>
                <c:pt idx="1639">
                  <c:v>65.55</c:v>
                </c:pt>
                <c:pt idx="1640">
                  <c:v>65.56</c:v>
                </c:pt>
                <c:pt idx="1641">
                  <c:v>65.569999999999993</c:v>
                </c:pt>
                <c:pt idx="1642">
                  <c:v>65.58</c:v>
                </c:pt>
                <c:pt idx="1643">
                  <c:v>65.59</c:v>
                </c:pt>
                <c:pt idx="1644">
                  <c:v>65.599999999999994</c:v>
                </c:pt>
                <c:pt idx="1645">
                  <c:v>65.61</c:v>
                </c:pt>
                <c:pt idx="1646">
                  <c:v>65.61999999999999</c:v>
                </c:pt>
                <c:pt idx="1647">
                  <c:v>65.63</c:v>
                </c:pt>
                <c:pt idx="1648">
                  <c:v>65.64</c:v>
                </c:pt>
                <c:pt idx="1649">
                  <c:v>65.649999999999991</c:v>
                </c:pt>
                <c:pt idx="1650">
                  <c:v>65.66</c:v>
                </c:pt>
                <c:pt idx="1651">
                  <c:v>65.669999999999987</c:v>
                </c:pt>
                <c:pt idx="1652">
                  <c:v>65.679999999999978</c:v>
                </c:pt>
                <c:pt idx="1653">
                  <c:v>65.69</c:v>
                </c:pt>
                <c:pt idx="1654">
                  <c:v>65.7</c:v>
                </c:pt>
                <c:pt idx="1655">
                  <c:v>65.709999999999994</c:v>
                </c:pt>
                <c:pt idx="1656">
                  <c:v>65.72</c:v>
                </c:pt>
                <c:pt idx="1657">
                  <c:v>65.73</c:v>
                </c:pt>
                <c:pt idx="1658">
                  <c:v>65.739999999999995</c:v>
                </c:pt>
                <c:pt idx="1659">
                  <c:v>65.75</c:v>
                </c:pt>
                <c:pt idx="1660">
                  <c:v>65.760000000000005</c:v>
                </c:pt>
                <c:pt idx="1661">
                  <c:v>65.77</c:v>
                </c:pt>
                <c:pt idx="1662">
                  <c:v>65.78</c:v>
                </c:pt>
                <c:pt idx="1663">
                  <c:v>65.790000000000006</c:v>
                </c:pt>
                <c:pt idx="1664">
                  <c:v>65.8</c:v>
                </c:pt>
                <c:pt idx="1665">
                  <c:v>65.81</c:v>
                </c:pt>
                <c:pt idx="1666">
                  <c:v>65.819999999999993</c:v>
                </c:pt>
                <c:pt idx="1667">
                  <c:v>65.83</c:v>
                </c:pt>
                <c:pt idx="1668">
                  <c:v>65.84</c:v>
                </c:pt>
                <c:pt idx="1669">
                  <c:v>65.849999999999994</c:v>
                </c:pt>
                <c:pt idx="1670">
                  <c:v>65.86</c:v>
                </c:pt>
                <c:pt idx="1671">
                  <c:v>65.86999999999999</c:v>
                </c:pt>
                <c:pt idx="1672">
                  <c:v>65.88</c:v>
                </c:pt>
                <c:pt idx="1673">
                  <c:v>65.89</c:v>
                </c:pt>
                <c:pt idx="1674">
                  <c:v>65.900000000000006</c:v>
                </c:pt>
                <c:pt idx="1675">
                  <c:v>65.910000000000025</c:v>
                </c:pt>
                <c:pt idx="1676">
                  <c:v>65.92</c:v>
                </c:pt>
                <c:pt idx="1677">
                  <c:v>65.930000000000007</c:v>
                </c:pt>
                <c:pt idx="1678">
                  <c:v>65.940000000000026</c:v>
                </c:pt>
                <c:pt idx="1679">
                  <c:v>65.95</c:v>
                </c:pt>
                <c:pt idx="1680">
                  <c:v>65.959999999999994</c:v>
                </c:pt>
                <c:pt idx="1681">
                  <c:v>65.97</c:v>
                </c:pt>
                <c:pt idx="1682">
                  <c:v>65.98</c:v>
                </c:pt>
                <c:pt idx="1683">
                  <c:v>65.989999999999995</c:v>
                </c:pt>
                <c:pt idx="1684">
                  <c:v>66</c:v>
                </c:pt>
                <c:pt idx="1685">
                  <c:v>66.010000000000005</c:v>
                </c:pt>
                <c:pt idx="1686">
                  <c:v>66.02</c:v>
                </c:pt>
                <c:pt idx="1687">
                  <c:v>66.03</c:v>
                </c:pt>
                <c:pt idx="1688">
                  <c:v>66.040000000000006</c:v>
                </c:pt>
                <c:pt idx="1689">
                  <c:v>66.05</c:v>
                </c:pt>
                <c:pt idx="1690">
                  <c:v>66.06</c:v>
                </c:pt>
                <c:pt idx="1691">
                  <c:v>66.069999999999993</c:v>
                </c:pt>
                <c:pt idx="1692">
                  <c:v>66.08</c:v>
                </c:pt>
                <c:pt idx="1693">
                  <c:v>66.09</c:v>
                </c:pt>
                <c:pt idx="1694">
                  <c:v>66.099999999999994</c:v>
                </c:pt>
                <c:pt idx="1695">
                  <c:v>66.11</c:v>
                </c:pt>
                <c:pt idx="1696">
                  <c:v>66.11999999999999</c:v>
                </c:pt>
                <c:pt idx="1697">
                  <c:v>66.13</c:v>
                </c:pt>
                <c:pt idx="1698">
                  <c:v>66.14</c:v>
                </c:pt>
                <c:pt idx="1699">
                  <c:v>66.149999999999991</c:v>
                </c:pt>
                <c:pt idx="1700">
                  <c:v>66.16</c:v>
                </c:pt>
                <c:pt idx="1701">
                  <c:v>66.169999999999987</c:v>
                </c:pt>
                <c:pt idx="1702">
                  <c:v>66.179999999999978</c:v>
                </c:pt>
                <c:pt idx="1703">
                  <c:v>66.19</c:v>
                </c:pt>
                <c:pt idx="1704">
                  <c:v>66.2</c:v>
                </c:pt>
                <c:pt idx="1705">
                  <c:v>66.209999999999994</c:v>
                </c:pt>
                <c:pt idx="1706">
                  <c:v>66.22</c:v>
                </c:pt>
                <c:pt idx="1707">
                  <c:v>66.23</c:v>
                </c:pt>
                <c:pt idx="1708">
                  <c:v>66.239999999999995</c:v>
                </c:pt>
                <c:pt idx="1709">
                  <c:v>66.25</c:v>
                </c:pt>
                <c:pt idx="1710">
                  <c:v>66.260000000000005</c:v>
                </c:pt>
                <c:pt idx="1711">
                  <c:v>66.27</c:v>
                </c:pt>
                <c:pt idx="1712">
                  <c:v>66.28</c:v>
                </c:pt>
                <c:pt idx="1713">
                  <c:v>66.290000000000006</c:v>
                </c:pt>
                <c:pt idx="1714">
                  <c:v>66.3</c:v>
                </c:pt>
                <c:pt idx="1715">
                  <c:v>66.31</c:v>
                </c:pt>
                <c:pt idx="1716">
                  <c:v>66.319999999999993</c:v>
                </c:pt>
                <c:pt idx="1717">
                  <c:v>66.33</c:v>
                </c:pt>
                <c:pt idx="1718">
                  <c:v>66.34</c:v>
                </c:pt>
                <c:pt idx="1719">
                  <c:v>66.349999999999994</c:v>
                </c:pt>
                <c:pt idx="1720">
                  <c:v>66.36</c:v>
                </c:pt>
                <c:pt idx="1721">
                  <c:v>66.36999999999999</c:v>
                </c:pt>
                <c:pt idx="1722">
                  <c:v>66.38</c:v>
                </c:pt>
                <c:pt idx="1723">
                  <c:v>66.39</c:v>
                </c:pt>
                <c:pt idx="1724">
                  <c:v>66.400000000000006</c:v>
                </c:pt>
                <c:pt idx="1725">
                  <c:v>66.410000000000025</c:v>
                </c:pt>
                <c:pt idx="1726">
                  <c:v>66.42</c:v>
                </c:pt>
                <c:pt idx="1727">
                  <c:v>66.430000000000007</c:v>
                </c:pt>
                <c:pt idx="1728">
                  <c:v>66.440000000000026</c:v>
                </c:pt>
                <c:pt idx="1729">
                  <c:v>66.45</c:v>
                </c:pt>
                <c:pt idx="1730">
                  <c:v>66.459999999999994</c:v>
                </c:pt>
                <c:pt idx="1731">
                  <c:v>66.47</c:v>
                </c:pt>
                <c:pt idx="1732">
                  <c:v>66.48</c:v>
                </c:pt>
                <c:pt idx="1733">
                  <c:v>66.489999999999995</c:v>
                </c:pt>
                <c:pt idx="1734">
                  <c:v>66.5</c:v>
                </c:pt>
                <c:pt idx="1735">
                  <c:v>66.510000000000005</c:v>
                </c:pt>
                <c:pt idx="1736">
                  <c:v>66.52</c:v>
                </c:pt>
                <c:pt idx="1737">
                  <c:v>66.53</c:v>
                </c:pt>
                <c:pt idx="1738">
                  <c:v>66.540000000000006</c:v>
                </c:pt>
                <c:pt idx="1739">
                  <c:v>66.55</c:v>
                </c:pt>
                <c:pt idx="1740">
                  <c:v>66.56</c:v>
                </c:pt>
                <c:pt idx="1741">
                  <c:v>66.569999999999993</c:v>
                </c:pt>
                <c:pt idx="1742">
                  <c:v>66.58</c:v>
                </c:pt>
                <c:pt idx="1743">
                  <c:v>66.59</c:v>
                </c:pt>
                <c:pt idx="1744">
                  <c:v>66.599999999999994</c:v>
                </c:pt>
                <c:pt idx="1745">
                  <c:v>66.61</c:v>
                </c:pt>
                <c:pt idx="1746">
                  <c:v>66.61999999999999</c:v>
                </c:pt>
                <c:pt idx="1747">
                  <c:v>66.63</c:v>
                </c:pt>
                <c:pt idx="1748">
                  <c:v>66.64</c:v>
                </c:pt>
                <c:pt idx="1749">
                  <c:v>66.649999999999991</c:v>
                </c:pt>
                <c:pt idx="1750">
                  <c:v>66.66</c:v>
                </c:pt>
                <c:pt idx="1751">
                  <c:v>66.669999999999987</c:v>
                </c:pt>
                <c:pt idx="1752">
                  <c:v>66.679999999999978</c:v>
                </c:pt>
                <c:pt idx="1753">
                  <c:v>66.69</c:v>
                </c:pt>
                <c:pt idx="1754">
                  <c:v>66.7</c:v>
                </c:pt>
                <c:pt idx="1755">
                  <c:v>66.709999999999994</c:v>
                </c:pt>
                <c:pt idx="1756">
                  <c:v>66.72</c:v>
                </c:pt>
                <c:pt idx="1757">
                  <c:v>66.73</c:v>
                </c:pt>
                <c:pt idx="1758">
                  <c:v>66.739999999999995</c:v>
                </c:pt>
                <c:pt idx="1759">
                  <c:v>66.75</c:v>
                </c:pt>
                <c:pt idx="1760">
                  <c:v>66.760000000000005</c:v>
                </c:pt>
                <c:pt idx="1761">
                  <c:v>66.77</c:v>
                </c:pt>
                <c:pt idx="1762">
                  <c:v>66.78</c:v>
                </c:pt>
                <c:pt idx="1763">
                  <c:v>66.790000000000006</c:v>
                </c:pt>
                <c:pt idx="1764">
                  <c:v>66.8</c:v>
                </c:pt>
                <c:pt idx="1765">
                  <c:v>66.81</c:v>
                </c:pt>
                <c:pt idx="1766">
                  <c:v>66.819999999999993</c:v>
                </c:pt>
                <c:pt idx="1767">
                  <c:v>66.83</c:v>
                </c:pt>
                <c:pt idx="1768">
                  <c:v>66.84</c:v>
                </c:pt>
                <c:pt idx="1769">
                  <c:v>66.849999999999994</c:v>
                </c:pt>
                <c:pt idx="1770">
                  <c:v>66.86</c:v>
                </c:pt>
                <c:pt idx="1771">
                  <c:v>66.86999999999999</c:v>
                </c:pt>
                <c:pt idx="1772">
                  <c:v>66.88</c:v>
                </c:pt>
                <c:pt idx="1773">
                  <c:v>66.89</c:v>
                </c:pt>
                <c:pt idx="1774">
                  <c:v>66.900000000000006</c:v>
                </c:pt>
                <c:pt idx="1775">
                  <c:v>66.910000000000025</c:v>
                </c:pt>
                <c:pt idx="1776">
                  <c:v>66.92</c:v>
                </c:pt>
                <c:pt idx="1777">
                  <c:v>66.930000000000007</c:v>
                </c:pt>
                <c:pt idx="1778">
                  <c:v>66.940000000000026</c:v>
                </c:pt>
                <c:pt idx="1779">
                  <c:v>66.95</c:v>
                </c:pt>
                <c:pt idx="1780">
                  <c:v>66.959999999999994</c:v>
                </c:pt>
                <c:pt idx="1781">
                  <c:v>66.97</c:v>
                </c:pt>
                <c:pt idx="1782">
                  <c:v>66.98</c:v>
                </c:pt>
                <c:pt idx="1783">
                  <c:v>66.989999999999995</c:v>
                </c:pt>
                <c:pt idx="1784">
                  <c:v>67</c:v>
                </c:pt>
                <c:pt idx="1785">
                  <c:v>67.010000000000005</c:v>
                </c:pt>
                <c:pt idx="1786">
                  <c:v>67.02</c:v>
                </c:pt>
                <c:pt idx="1787">
                  <c:v>67.03</c:v>
                </c:pt>
                <c:pt idx="1788">
                  <c:v>67.040000000000006</c:v>
                </c:pt>
                <c:pt idx="1789">
                  <c:v>67.05</c:v>
                </c:pt>
                <c:pt idx="1790">
                  <c:v>67.06</c:v>
                </c:pt>
                <c:pt idx="1791">
                  <c:v>67.069999999999993</c:v>
                </c:pt>
                <c:pt idx="1792">
                  <c:v>67.08</c:v>
                </c:pt>
                <c:pt idx="1793">
                  <c:v>67.09</c:v>
                </c:pt>
                <c:pt idx="1794">
                  <c:v>67.099999999999994</c:v>
                </c:pt>
                <c:pt idx="1795">
                  <c:v>67.11</c:v>
                </c:pt>
                <c:pt idx="1796">
                  <c:v>67.11999999999999</c:v>
                </c:pt>
                <c:pt idx="1797">
                  <c:v>67.13</c:v>
                </c:pt>
                <c:pt idx="1798">
                  <c:v>67.14</c:v>
                </c:pt>
                <c:pt idx="1799">
                  <c:v>67.149999999999991</c:v>
                </c:pt>
                <c:pt idx="1800">
                  <c:v>67.16</c:v>
                </c:pt>
                <c:pt idx="1801">
                  <c:v>67.169999999999987</c:v>
                </c:pt>
                <c:pt idx="1802">
                  <c:v>67.179999999999978</c:v>
                </c:pt>
                <c:pt idx="1803">
                  <c:v>67.19</c:v>
                </c:pt>
                <c:pt idx="1804">
                  <c:v>67.2</c:v>
                </c:pt>
                <c:pt idx="1805">
                  <c:v>67.209999999999994</c:v>
                </c:pt>
                <c:pt idx="1806">
                  <c:v>67.22</c:v>
                </c:pt>
                <c:pt idx="1807">
                  <c:v>67.23</c:v>
                </c:pt>
                <c:pt idx="1808">
                  <c:v>67.239999999999995</c:v>
                </c:pt>
                <c:pt idx="1809">
                  <c:v>67.25</c:v>
                </c:pt>
                <c:pt idx="1810">
                  <c:v>67.260000000000005</c:v>
                </c:pt>
                <c:pt idx="1811">
                  <c:v>67.27</c:v>
                </c:pt>
                <c:pt idx="1812">
                  <c:v>67.28</c:v>
                </c:pt>
                <c:pt idx="1813">
                  <c:v>67.290000000000006</c:v>
                </c:pt>
                <c:pt idx="1814">
                  <c:v>67.3</c:v>
                </c:pt>
                <c:pt idx="1815">
                  <c:v>67.31</c:v>
                </c:pt>
                <c:pt idx="1816">
                  <c:v>67.319999999999993</c:v>
                </c:pt>
                <c:pt idx="1817">
                  <c:v>67.33</c:v>
                </c:pt>
                <c:pt idx="1818">
                  <c:v>67.34</c:v>
                </c:pt>
                <c:pt idx="1819">
                  <c:v>67.349999999999994</c:v>
                </c:pt>
                <c:pt idx="1820">
                  <c:v>67.36</c:v>
                </c:pt>
                <c:pt idx="1821">
                  <c:v>67.36999999999999</c:v>
                </c:pt>
                <c:pt idx="1822">
                  <c:v>67.38</c:v>
                </c:pt>
                <c:pt idx="1823">
                  <c:v>67.39</c:v>
                </c:pt>
                <c:pt idx="1824">
                  <c:v>67.400000000000006</c:v>
                </c:pt>
                <c:pt idx="1825">
                  <c:v>67.410000000000025</c:v>
                </c:pt>
                <c:pt idx="1826">
                  <c:v>67.42</c:v>
                </c:pt>
                <c:pt idx="1827">
                  <c:v>67.430000000000007</c:v>
                </c:pt>
                <c:pt idx="1828">
                  <c:v>67.440000000000026</c:v>
                </c:pt>
                <c:pt idx="1829">
                  <c:v>67.45</c:v>
                </c:pt>
                <c:pt idx="1830">
                  <c:v>67.459999999999994</c:v>
                </c:pt>
                <c:pt idx="1831">
                  <c:v>67.47</c:v>
                </c:pt>
                <c:pt idx="1832">
                  <c:v>67.48</c:v>
                </c:pt>
                <c:pt idx="1833">
                  <c:v>67.489999999999995</c:v>
                </c:pt>
                <c:pt idx="1834">
                  <c:v>67.5</c:v>
                </c:pt>
                <c:pt idx="1835">
                  <c:v>67.510000000000005</c:v>
                </c:pt>
                <c:pt idx="1836">
                  <c:v>67.52</c:v>
                </c:pt>
                <c:pt idx="1837">
                  <c:v>67.53</c:v>
                </c:pt>
                <c:pt idx="1838">
                  <c:v>67.540000000000006</c:v>
                </c:pt>
                <c:pt idx="1839">
                  <c:v>67.55</c:v>
                </c:pt>
                <c:pt idx="1840">
                  <c:v>67.56</c:v>
                </c:pt>
                <c:pt idx="1841">
                  <c:v>67.569999999999993</c:v>
                </c:pt>
                <c:pt idx="1842">
                  <c:v>67.58</c:v>
                </c:pt>
                <c:pt idx="1843">
                  <c:v>67.59</c:v>
                </c:pt>
                <c:pt idx="1844">
                  <c:v>67.599999999999994</c:v>
                </c:pt>
                <c:pt idx="1845">
                  <c:v>67.61</c:v>
                </c:pt>
                <c:pt idx="1846">
                  <c:v>67.61999999999999</c:v>
                </c:pt>
                <c:pt idx="1847">
                  <c:v>67.63</c:v>
                </c:pt>
                <c:pt idx="1848">
                  <c:v>67.64</c:v>
                </c:pt>
                <c:pt idx="1849">
                  <c:v>67.649999999999991</c:v>
                </c:pt>
                <c:pt idx="1850">
                  <c:v>67.66</c:v>
                </c:pt>
                <c:pt idx="1851">
                  <c:v>67.669999999999987</c:v>
                </c:pt>
                <c:pt idx="1852">
                  <c:v>67.679999999999978</c:v>
                </c:pt>
                <c:pt idx="1853">
                  <c:v>67.69</c:v>
                </c:pt>
                <c:pt idx="1854">
                  <c:v>67.7</c:v>
                </c:pt>
                <c:pt idx="1855">
                  <c:v>67.709999999999994</c:v>
                </c:pt>
                <c:pt idx="1856">
                  <c:v>67.72</c:v>
                </c:pt>
                <c:pt idx="1857">
                  <c:v>67.73</c:v>
                </c:pt>
                <c:pt idx="1858">
                  <c:v>67.739999999999995</c:v>
                </c:pt>
                <c:pt idx="1859">
                  <c:v>67.75</c:v>
                </c:pt>
                <c:pt idx="1860">
                  <c:v>67.760000000000005</c:v>
                </c:pt>
                <c:pt idx="1861">
                  <c:v>67.77</c:v>
                </c:pt>
                <c:pt idx="1862">
                  <c:v>67.78</c:v>
                </c:pt>
                <c:pt idx="1863">
                  <c:v>67.790000000000006</c:v>
                </c:pt>
                <c:pt idx="1864">
                  <c:v>67.8</c:v>
                </c:pt>
                <c:pt idx="1865">
                  <c:v>67.81</c:v>
                </c:pt>
                <c:pt idx="1866">
                  <c:v>67.819999999999993</c:v>
                </c:pt>
                <c:pt idx="1867">
                  <c:v>67.83</c:v>
                </c:pt>
                <c:pt idx="1868">
                  <c:v>67.84</c:v>
                </c:pt>
                <c:pt idx="1869">
                  <c:v>67.849999999999994</c:v>
                </c:pt>
                <c:pt idx="1870">
                  <c:v>67.86</c:v>
                </c:pt>
                <c:pt idx="1871">
                  <c:v>67.86999999999999</c:v>
                </c:pt>
                <c:pt idx="1872">
                  <c:v>67.88</c:v>
                </c:pt>
                <c:pt idx="1873">
                  <c:v>67.89</c:v>
                </c:pt>
                <c:pt idx="1874">
                  <c:v>67.900000000000006</c:v>
                </c:pt>
                <c:pt idx="1875">
                  <c:v>67.910000000000025</c:v>
                </c:pt>
                <c:pt idx="1876">
                  <c:v>67.92</c:v>
                </c:pt>
                <c:pt idx="1877">
                  <c:v>67.930000000000007</c:v>
                </c:pt>
                <c:pt idx="1878">
                  <c:v>67.940000000000026</c:v>
                </c:pt>
                <c:pt idx="1879">
                  <c:v>67.95</c:v>
                </c:pt>
                <c:pt idx="1880">
                  <c:v>67.959999999999994</c:v>
                </c:pt>
                <c:pt idx="1881">
                  <c:v>67.97</c:v>
                </c:pt>
                <c:pt idx="1882">
                  <c:v>67.98</c:v>
                </c:pt>
                <c:pt idx="1883">
                  <c:v>67.989999999999995</c:v>
                </c:pt>
                <c:pt idx="1884">
                  <c:v>68</c:v>
                </c:pt>
                <c:pt idx="1885">
                  <c:v>68.010000000000005</c:v>
                </c:pt>
                <c:pt idx="1886">
                  <c:v>68.02</c:v>
                </c:pt>
                <c:pt idx="1887">
                  <c:v>68.03</c:v>
                </c:pt>
                <c:pt idx="1888">
                  <c:v>68.040000000000006</c:v>
                </c:pt>
                <c:pt idx="1889">
                  <c:v>68.05</c:v>
                </c:pt>
                <c:pt idx="1890">
                  <c:v>68.06</c:v>
                </c:pt>
                <c:pt idx="1891">
                  <c:v>68.069999999999993</c:v>
                </c:pt>
                <c:pt idx="1892">
                  <c:v>68.08</c:v>
                </c:pt>
                <c:pt idx="1893">
                  <c:v>68.09</c:v>
                </c:pt>
                <c:pt idx="1894">
                  <c:v>68.099999999999994</c:v>
                </c:pt>
                <c:pt idx="1895">
                  <c:v>68.11</c:v>
                </c:pt>
                <c:pt idx="1896">
                  <c:v>68.11999999999999</c:v>
                </c:pt>
                <c:pt idx="1897">
                  <c:v>68.13</c:v>
                </c:pt>
                <c:pt idx="1898">
                  <c:v>68.14</c:v>
                </c:pt>
                <c:pt idx="1899">
                  <c:v>68.149999999999991</c:v>
                </c:pt>
                <c:pt idx="1900">
                  <c:v>68.16</c:v>
                </c:pt>
                <c:pt idx="1901">
                  <c:v>68.169999999999987</c:v>
                </c:pt>
                <c:pt idx="1902">
                  <c:v>68.179999999999978</c:v>
                </c:pt>
                <c:pt idx="1903">
                  <c:v>68.19</c:v>
                </c:pt>
                <c:pt idx="1904">
                  <c:v>68.2</c:v>
                </c:pt>
                <c:pt idx="1905">
                  <c:v>68.209999999999994</c:v>
                </c:pt>
                <c:pt idx="1906">
                  <c:v>68.22</c:v>
                </c:pt>
                <c:pt idx="1907">
                  <c:v>68.23</c:v>
                </c:pt>
                <c:pt idx="1908">
                  <c:v>68.239999999999995</c:v>
                </c:pt>
                <c:pt idx="1909">
                  <c:v>68.25</c:v>
                </c:pt>
                <c:pt idx="1910">
                  <c:v>68.260000000000005</c:v>
                </c:pt>
                <c:pt idx="1911">
                  <c:v>68.27</c:v>
                </c:pt>
                <c:pt idx="1912">
                  <c:v>68.28</c:v>
                </c:pt>
                <c:pt idx="1913">
                  <c:v>68.290000000000006</c:v>
                </c:pt>
                <c:pt idx="1914">
                  <c:v>68.3</c:v>
                </c:pt>
                <c:pt idx="1915">
                  <c:v>68.31</c:v>
                </c:pt>
                <c:pt idx="1916">
                  <c:v>68.319999999999993</c:v>
                </c:pt>
                <c:pt idx="1917">
                  <c:v>68.33</c:v>
                </c:pt>
                <c:pt idx="1918">
                  <c:v>68.34</c:v>
                </c:pt>
                <c:pt idx="1919">
                  <c:v>68.349999999999994</c:v>
                </c:pt>
                <c:pt idx="1920">
                  <c:v>68.36</c:v>
                </c:pt>
                <c:pt idx="1921">
                  <c:v>68.36999999999999</c:v>
                </c:pt>
                <c:pt idx="1922">
                  <c:v>68.38</c:v>
                </c:pt>
                <c:pt idx="1923">
                  <c:v>68.39</c:v>
                </c:pt>
                <c:pt idx="1924">
                  <c:v>68.400000000000006</c:v>
                </c:pt>
                <c:pt idx="1925">
                  <c:v>68.410000000000025</c:v>
                </c:pt>
                <c:pt idx="1926">
                  <c:v>68.42</c:v>
                </c:pt>
                <c:pt idx="1927">
                  <c:v>68.430000000000007</c:v>
                </c:pt>
                <c:pt idx="1928">
                  <c:v>68.440000000000026</c:v>
                </c:pt>
                <c:pt idx="1929">
                  <c:v>68.45</c:v>
                </c:pt>
                <c:pt idx="1930">
                  <c:v>68.459999999999994</c:v>
                </c:pt>
                <c:pt idx="1931">
                  <c:v>68.47</c:v>
                </c:pt>
                <c:pt idx="1932">
                  <c:v>68.48</c:v>
                </c:pt>
                <c:pt idx="1933">
                  <c:v>68.489999999999995</c:v>
                </c:pt>
                <c:pt idx="1934">
                  <c:v>68.5</c:v>
                </c:pt>
                <c:pt idx="1935">
                  <c:v>68.510000000000005</c:v>
                </c:pt>
                <c:pt idx="1936">
                  <c:v>68.52</c:v>
                </c:pt>
                <c:pt idx="1937">
                  <c:v>68.53</c:v>
                </c:pt>
                <c:pt idx="1938">
                  <c:v>68.540000000000006</c:v>
                </c:pt>
                <c:pt idx="1939">
                  <c:v>68.55</c:v>
                </c:pt>
                <c:pt idx="1940">
                  <c:v>68.56</c:v>
                </c:pt>
                <c:pt idx="1941">
                  <c:v>68.569999999999993</c:v>
                </c:pt>
                <c:pt idx="1942">
                  <c:v>68.58</c:v>
                </c:pt>
                <c:pt idx="1943">
                  <c:v>68.59</c:v>
                </c:pt>
                <c:pt idx="1944">
                  <c:v>68.599999999999994</c:v>
                </c:pt>
                <c:pt idx="1945">
                  <c:v>68.61</c:v>
                </c:pt>
                <c:pt idx="1946">
                  <c:v>68.61999999999999</c:v>
                </c:pt>
                <c:pt idx="1947">
                  <c:v>68.63</c:v>
                </c:pt>
                <c:pt idx="1948">
                  <c:v>68.64</c:v>
                </c:pt>
                <c:pt idx="1949">
                  <c:v>68.649999999999991</c:v>
                </c:pt>
                <c:pt idx="1950">
                  <c:v>68.66</c:v>
                </c:pt>
                <c:pt idx="1951">
                  <c:v>68.669999999999987</c:v>
                </c:pt>
                <c:pt idx="1952">
                  <c:v>68.679999999999978</c:v>
                </c:pt>
                <c:pt idx="1953">
                  <c:v>68.69</c:v>
                </c:pt>
                <c:pt idx="1954">
                  <c:v>68.7</c:v>
                </c:pt>
                <c:pt idx="1955">
                  <c:v>68.709999999999994</c:v>
                </c:pt>
                <c:pt idx="1956">
                  <c:v>68.72</c:v>
                </c:pt>
                <c:pt idx="1957">
                  <c:v>68.73</c:v>
                </c:pt>
                <c:pt idx="1958">
                  <c:v>68.739999999999995</c:v>
                </c:pt>
                <c:pt idx="1959">
                  <c:v>68.75</c:v>
                </c:pt>
                <c:pt idx="1960">
                  <c:v>68.760000000000005</c:v>
                </c:pt>
                <c:pt idx="1961">
                  <c:v>68.77</c:v>
                </c:pt>
                <c:pt idx="1962">
                  <c:v>68.78</c:v>
                </c:pt>
                <c:pt idx="1963">
                  <c:v>68.790000000000006</c:v>
                </c:pt>
                <c:pt idx="1964">
                  <c:v>68.8</c:v>
                </c:pt>
                <c:pt idx="1965">
                  <c:v>68.81</c:v>
                </c:pt>
                <c:pt idx="1966">
                  <c:v>68.819999999999993</c:v>
                </c:pt>
                <c:pt idx="1967">
                  <c:v>68.83</c:v>
                </c:pt>
                <c:pt idx="1968">
                  <c:v>68.84</c:v>
                </c:pt>
                <c:pt idx="1969">
                  <c:v>68.849999999999994</c:v>
                </c:pt>
                <c:pt idx="1970">
                  <c:v>68.86</c:v>
                </c:pt>
                <c:pt idx="1971">
                  <c:v>68.86999999999999</c:v>
                </c:pt>
                <c:pt idx="1972">
                  <c:v>68.88</c:v>
                </c:pt>
                <c:pt idx="1973">
                  <c:v>68.89</c:v>
                </c:pt>
                <c:pt idx="1974">
                  <c:v>68.900000000000006</c:v>
                </c:pt>
                <c:pt idx="1975">
                  <c:v>68.910000000000025</c:v>
                </c:pt>
                <c:pt idx="1976">
                  <c:v>68.92</c:v>
                </c:pt>
                <c:pt idx="1977">
                  <c:v>68.930000000000007</c:v>
                </c:pt>
                <c:pt idx="1978">
                  <c:v>68.940000000000026</c:v>
                </c:pt>
                <c:pt idx="1979">
                  <c:v>68.95</c:v>
                </c:pt>
                <c:pt idx="1980">
                  <c:v>68.959999999999994</c:v>
                </c:pt>
                <c:pt idx="1981">
                  <c:v>68.97</c:v>
                </c:pt>
                <c:pt idx="1982">
                  <c:v>68.98</c:v>
                </c:pt>
                <c:pt idx="1983">
                  <c:v>68.989999999999995</c:v>
                </c:pt>
                <c:pt idx="1984">
                  <c:v>69</c:v>
                </c:pt>
                <c:pt idx="1985">
                  <c:v>69.010000000000005</c:v>
                </c:pt>
                <c:pt idx="1986">
                  <c:v>69.02</c:v>
                </c:pt>
                <c:pt idx="1987">
                  <c:v>69.03</c:v>
                </c:pt>
                <c:pt idx="1988">
                  <c:v>69.040000000000006</c:v>
                </c:pt>
                <c:pt idx="1989">
                  <c:v>69.05</c:v>
                </c:pt>
                <c:pt idx="1990">
                  <c:v>69.06</c:v>
                </c:pt>
                <c:pt idx="1991">
                  <c:v>69.069999999999993</c:v>
                </c:pt>
                <c:pt idx="1992">
                  <c:v>69.08</c:v>
                </c:pt>
                <c:pt idx="1993">
                  <c:v>69.09</c:v>
                </c:pt>
                <c:pt idx="1994">
                  <c:v>69.099999999999994</c:v>
                </c:pt>
                <c:pt idx="1995">
                  <c:v>69.11</c:v>
                </c:pt>
                <c:pt idx="1996">
                  <c:v>69.11999999999999</c:v>
                </c:pt>
                <c:pt idx="1997">
                  <c:v>69.13</c:v>
                </c:pt>
                <c:pt idx="1998">
                  <c:v>69.14</c:v>
                </c:pt>
                <c:pt idx="1999">
                  <c:v>69.149999999999991</c:v>
                </c:pt>
                <c:pt idx="2000">
                  <c:v>69.16</c:v>
                </c:pt>
                <c:pt idx="2001">
                  <c:v>69.169999999999987</c:v>
                </c:pt>
                <c:pt idx="2002">
                  <c:v>69.179999999999978</c:v>
                </c:pt>
                <c:pt idx="2003">
                  <c:v>69.19</c:v>
                </c:pt>
                <c:pt idx="2004">
                  <c:v>69.2</c:v>
                </c:pt>
                <c:pt idx="2005">
                  <c:v>69.209999999999994</c:v>
                </c:pt>
                <c:pt idx="2006">
                  <c:v>69.22</c:v>
                </c:pt>
                <c:pt idx="2007">
                  <c:v>69.23</c:v>
                </c:pt>
                <c:pt idx="2008">
                  <c:v>69.239999999999995</c:v>
                </c:pt>
                <c:pt idx="2009">
                  <c:v>69.25</c:v>
                </c:pt>
                <c:pt idx="2010">
                  <c:v>69.260000000000005</c:v>
                </c:pt>
                <c:pt idx="2011">
                  <c:v>69.27</c:v>
                </c:pt>
                <c:pt idx="2012">
                  <c:v>69.28</c:v>
                </c:pt>
                <c:pt idx="2013">
                  <c:v>69.290000000000006</c:v>
                </c:pt>
                <c:pt idx="2014">
                  <c:v>69.3</c:v>
                </c:pt>
                <c:pt idx="2015">
                  <c:v>69.31</c:v>
                </c:pt>
                <c:pt idx="2016">
                  <c:v>69.319999999999993</c:v>
                </c:pt>
                <c:pt idx="2017">
                  <c:v>69.33</c:v>
                </c:pt>
                <c:pt idx="2018">
                  <c:v>69.34</c:v>
                </c:pt>
                <c:pt idx="2019">
                  <c:v>69.349999999999994</c:v>
                </c:pt>
                <c:pt idx="2020">
                  <c:v>69.36</c:v>
                </c:pt>
                <c:pt idx="2021">
                  <c:v>69.36999999999999</c:v>
                </c:pt>
                <c:pt idx="2022">
                  <c:v>69.38</c:v>
                </c:pt>
                <c:pt idx="2023">
                  <c:v>69.39</c:v>
                </c:pt>
                <c:pt idx="2024">
                  <c:v>69.400000000000006</c:v>
                </c:pt>
                <c:pt idx="2025">
                  <c:v>69.410000000000025</c:v>
                </c:pt>
                <c:pt idx="2026">
                  <c:v>69.42</c:v>
                </c:pt>
                <c:pt idx="2027">
                  <c:v>69.430000000000007</c:v>
                </c:pt>
                <c:pt idx="2028">
                  <c:v>69.440000000000026</c:v>
                </c:pt>
                <c:pt idx="2029">
                  <c:v>69.45</c:v>
                </c:pt>
                <c:pt idx="2030">
                  <c:v>69.459999999999994</c:v>
                </c:pt>
                <c:pt idx="2031">
                  <c:v>69.47</c:v>
                </c:pt>
                <c:pt idx="2032">
                  <c:v>69.48</c:v>
                </c:pt>
                <c:pt idx="2033">
                  <c:v>69.489999999999995</c:v>
                </c:pt>
                <c:pt idx="2034">
                  <c:v>69.5</c:v>
                </c:pt>
                <c:pt idx="2035">
                  <c:v>69.510000000000005</c:v>
                </c:pt>
                <c:pt idx="2036">
                  <c:v>69.52</c:v>
                </c:pt>
                <c:pt idx="2037">
                  <c:v>69.53</c:v>
                </c:pt>
                <c:pt idx="2038">
                  <c:v>69.540000000000006</c:v>
                </c:pt>
                <c:pt idx="2039">
                  <c:v>69.55</c:v>
                </c:pt>
                <c:pt idx="2040">
                  <c:v>69.56</c:v>
                </c:pt>
                <c:pt idx="2041">
                  <c:v>69.569999999999993</c:v>
                </c:pt>
                <c:pt idx="2042">
                  <c:v>69.58</c:v>
                </c:pt>
                <c:pt idx="2043">
                  <c:v>69.59</c:v>
                </c:pt>
                <c:pt idx="2044">
                  <c:v>69.599999999999994</c:v>
                </c:pt>
                <c:pt idx="2045">
                  <c:v>69.61</c:v>
                </c:pt>
                <c:pt idx="2046">
                  <c:v>69.61999999999999</c:v>
                </c:pt>
                <c:pt idx="2047">
                  <c:v>69.63</c:v>
                </c:pt>
                <c:pt idx="2048">
                  <c:v>69.64</c:v>
                </c:pt>
                <c:pt idx="2049">
                  <c:v>69.649999999999991</c:v>
                </c:pt>
                <c:pt idx="2050">
                  <c:v>69.66</c:v>
                </c:pt>
                <c:pt idx="2051">
                  <c:v>69.669999999999987</c:v>
                </c:pt>
                <c:pt idx="2052">
                  <c:v>69.679999999999978</c:v>
                </c:pt>
                <c:pt idx="2053">
                  <c:v>69.69</c:v>
                </c:pt>
                <c:pt idx="2054">
                  <c:v>69.7</c:v>
                </c:pt>
                <c:pt idx="2055">
                  <c:v>69.709999999999994</c:v>
                </c:pt>
                <c:pt idx="2056">
                  <c:v>69.72</c:v>
                </c:pt>
                <c:pt idx="2057">
                  <c:v>69.73</c:v>
                </c:pt>
                <c:pt idx="2058">
                  <c:v>69.739999999999995</c:v>
                </c:pt>
                <c:pt idx="2059">
                  <c:v>69.75</c:v>
                </c:pt>
                <c:pt idx="2060">
                  <c:v>69.760000000000005</c:v>
                </c:pt>
                <c:pt idx="2061">
                  <c:v>69.77</c:v>
                </c:pt>
                <c:pt idx="2062">
                  <c:v>69.78</c:v>
                </c:pt>
                <c:pt idx="2063">
                  <c:v>69.790000000000006</c:v>
                </c:pt>
                <c:pt idx="2064">
                  <c:v>69.8</c:v>
                </c:pt>
                <c:pt idx="2065">
                  <c:v>69.81</c:v>
                </c:pt>
                <c:pt idx="2066">
                  <c:v>69.819999999999993</c:v>
                </c:pt>
                <c:pt idx="2067">
                  <c:v>69.83</c:v>
                </c:pt>
                <c:pt idx="2068">
                  <c:v>69.84</c:v>
                </c:pt>
                <c:pt idx="2069">
                  <c:v>69.849999999999994</c:v>
                </c:pt>
                <c:pt idx="2070">
                  <c:v>69.86</c:v>
                </c:pt>
                <c:pt idx="2071">
                  <c:v>69.86999999999999</c:v>
                </c:pt>
                <c:pt idx="2072">
                  <c:v>69.88</c:v>
                </c:pt>
                <c:pt idx="2073">
                  <c:v>69.89</c:v>
                </c:pt>
                <c:pt idx="2074">
                  <c:v>69.900000000000006</c:v>
                </c:pt>
                <c:pt idx="2075">
                  <c:v>69.910000000000025</c:v>
                </c:pt>
                <c:pt idx="2076">
                  <c:v>69.92</c:v>
                </c:pt>
                <c:pt idx="2077">
                  <c:v>69.930000000000007</c:v>
                </c:pt>
                <c:pt idx="2078">
                  <c:v>69.940000000000026</c:v>
                </c:pt>
                <c:pt idx="2079">
                  <c:v>69.95</c:v>
                </c:pt>
                <c:pt idx="2080">
                  <c:v>69.959999999999994</c:v>
                </c:pt>
                <c:pt idx="2081">
                  <c:v>69.97</c:v>
                </c:pt>
                <c:pt idx="2082">
                  <c:v>69.98</c:v>
                </c:pt>
                <c:pt idx="2083">
                  <c:v>69.989999999999995</c:v>
                </c:pt>
                <c:pt idx="2084">
                  <c:v>70</c:v>
                </c:pt>
                <c:pt idx="2085">
                  <c:v>70.010000000000005</c:v>
                </c:pt>
                <c:pt idx="2086">
                  <c:v>70.02</c:v>
                </c:pt>
                <c:pt idx="2087">
                  <c:v>70.03</c:v>
                </c:pt>
                <c:pt idx="2088">
                  <c:v>70.040000000000006</c:v>
                </c:pt>
                <c:pt idx="2089">
                  <c:v>70.05</c:v>
                </c:pt>
                <c:pt idx="2090">
                  <c:v>70.06</c:v>
                </c:pt>
                <c:pt idx="2091">
                  <c:v>70.069999999999993</c:v>
                </c:pt>
                <c:pt idx="2092">
                  <c:v>70.08</c:v>
                </c:pt>
                <c:pt idx="2093">
                  <c:v>70.09</c:v>
                </c:pt>
                <c:pt idx="2094">
                  <c:v>70.099999999999994</c:v>
                </c:pt>
                <c:pt idx="2095">
                  <c:v>70.11</c:v>
                </c:pt>
                <c:pt idx="2096">
                  <c:v>70.11999999999999</c:v>
                </c:pt>
                <c:pt idx="2097">
                  <c:v>70.13</c:v>
                </c:pt>
                <c:pt idx="2098">
                  <c:v>70.14</c:v>
                </c:pt>
                <c:pt idx="2099">
                  <c:v>70.149999999999991</c:v>
                </c:pt>
                <c:pt idx="2100">
                  <c:v>70.16</c:v>
                </c:pt>
                <c:pt idx="2101">
                  <c:v>70.169999999999987</c:v>
                </c:pt>
                <c:pt idx="2102">
                  <c:v>70.179999999999978</c:v>
                </c:pt>
                <c:pt idx="2103">
                  <c:v>70.19</c:v>
                </c:pt>
                <c:pt idx="2104">
                  <c:v>70.2</c:v>
                </c:pt>
                <c:pt idx="2105">
                  <c:v>70.209999999999994</c:v>
                </c:pt>
                <c:pt idx="2106">
                  <c:v>70.22</c:v>
                </c:pt>
                <c:pt idx="2107">
                  <c:v>70.23</c:v>
                </c:pt>
                <c:pt idx="2108">
                  <c:v>70.239999999999995</c:v>
                </c:pt>
                <c:pt idx="2109">
                  <c:v>70.25</c:v>
                </c:pt>
                <c:pt idx="2110">
                  <c:v>70.260000000000005</c:v>
                </c:pt>
                <c:pt idx="2111">
                  <c:v>70.27</c:v>
                </c:pt>
                <c:pt idx="2112">
                  <c:v>70.28</c:v>
                </c:pt>
                <c:pt idx="2113">
                  <c:v>70.290000000000006</c:v>
                </c:pt>
                <c:pt idx="2114">
                  <c:v>70.3</c:v>
                </c:pt>
                <c:pt idx="2115">
                  <c:v>70.31</c:v>
                </c:pt>
                <c:pt idx="2116">
                  <c:v>70.319999999999993</c:v>
                </c:pt>
                <c:pt idx="2117">
                  <c:v>70.33</c:v>
                </c:pt>
                <c:pt idx="2118">
                  <c:v>70.34</c:v>
                </c:pt>
                <c:pt idx="2119">
                  <c:v>70.349999999999994</c:v>
                </c:pt>
                <c:pt idx="2120">
                  <c:v>70.36</c:v>
                </c:pt>
                <c:pt idx="2121">
                  <c:v>70.36999999999999</c:v>
                </c:pt>
                <c:pt idx="2122">
                  <c:v>70.38</c:v>
                </c:pt>
                <c:pt idx="2123">
                  <c:v>70.39</c:v>
                </c:pt>
                <c:pt idx="2124">
                  <c:v>70.400000000000006</c:v>
                </c:pt>
                <c:pt idx="2125">
                  <c:v>70.410000000000025</c:v>
                </c:pt>
                <c:pt idx="2126">
                  <c:v>70.42</c:v>
                </c:pt>
                <c:pt idx="2127">
                  <c:v>70.430000000000007</c:v>
                </c:pt>
                <c:pt idx="2128">
                  <c:v>70.440000000000026</c:v>
                </c:pt>
                <c:pt idx="2129">
                  <c:v>70.45</c:v>
                </c:pt>
                <c:pt idx="2130">
                  <c:v>70.459999999999994</c:v>
                </c:pt>
                <c:pt idx="2131">
                  <c:v>70.47</c:v>
                </c:pt>
                <c:pt idx="2132">
                  <c:v>70.48</c:v>
                </c:pt>
                <c:pt idx="2133">
                  <c:v>70.489999999999995</c:v>
                </c:pt>
                <c:pt idx="2134">
                  <c:v>70.5</c:v>
                </c:pt>
                <c:pt idx="2135">
                  <c:v>70.510000000000005</c:v>
                </c:pt>
                <c:pt idx="2136">
                  <c:v>70.52</c:v>
                </c:pt>
                <c:pt idx="2137">
                  <c:v>70.53</c:v>
                </c:pt>
                <c:pt idx="2138">
                  <c:v>70.540000000000006</c:v>
                </c:pt>
                <c:pt idx="2139">
                  <c:v>70.55</c:v>
                </c:pt>
                <c:pt idx="2140">
                  <c:v>70.56</c:v>
                </c:pt>
                <c:pt idx="2141">
                  <c:v>70.569999999999993</c:v>
                </c:pt>
                <c:pt idx="2142">
                  <c:v>70.58</c:v>
                </c:pt>
                <c:pt idx="2143">
                  <c:v>70.59</c:v>
                </c:pt>
                <c:pt idx="2144">
                  <c:v>70.599999999999994</c:v>
                </c:pt>
                <c:pt idx="2145">
                  <c:v>70.61</c:v>
                </c:pt>
                <c:pt idx="2146">
                  <c:v>70.61999999999999</c:v>
                </c:pt>
                <c:pt idx="2147">
                  <c:v>70.63</c:v>
                </c:pt>
                <c:pt idx="2148">
                  <c:v>70.64</c:v>
                </c:pt>
                <c:pt idx="2149">
                  <c:v>70.649999999999991</c:v>
                </c:pt>
                <c:pt idx="2150">
                  <c:v>70.66</c:v>
                </c:pt>
                <c:pt idx="2151">
                  <c:v>70.669999999999987</c:v>
                </c:pt>
                <c:pt idx="2152">
                  <c:v>70.679999999999978</c:v>
                </c:pt>
                <c:pt idx="2153">
                  <c:v>70.69</c:v>
                </c:pt>
                <c:pt idx="2154">
                  <c:v>70.7</c:v>
                </c:pt>
                <c:pt idx="2155">
                  <c:v>70.709999999999994</c:v>
                </c:pt>
                <c:pt idx="2156">
                  <c:v>70.72</c:v>
                </c:pt>
                <c:pt idx="2157">
                  <c:v>70.73</c:v>
                </c:pt>
                <c:pt idx="2158">
                  <c:v>70.739999999999995</c:v>
                </c:pt>
                <c:pt idx="2159">
                  <c:v>70.75</c:v>
                </c:pt>
                <c:pt idx="2160">
                  <c:v>70.760000000000005</c:v>
                </c:pt>
                <c:pt idx="2161">
                  <c:v>70.77</c:v>
                </c:pt>
                <c:pt idx="2162">
                  <c:v>70.78</c:v>
                </c:pt>
                <c:pt idx="2163">
                  <c:v>70.790000000000006</c:v>
                </c:pt>
                <c:pt idx="2164">
                  <c:v>70.8</c:v>
                </c:pt>
                <c:pt idx="2165">
                  <c:v>70.81</c:v>
                </c:pt>
                <c:pt idx="2166">
                  <c:v>70.819999999999993</c:v>
                </c:pt>
                <c:pt idx="2167">
                  <c:v>70.83</c:v>
                </c:pt>
                <c:pt idx="2168">
                  <c:v>70.84</c:v>
                </c:pt>
                <c:pt idx="2169">
                  <c:v>70.849999999999994</c:v>
                </c:pt>
                <c:pt idx="2170">
                  <c:v>70.86</c:v>
                </c:pt>
                <c:pt idx="2171">
                  <c:v>70.86999999999999</c:v>
                </c:pt>
                <c:pt idx="2172">
                  <c:v>70.88</c:v>
                </c:pt>
                <c:pt idx="2173">
                  <c:v>70.89</c:v>
                </c:pt>
                <c:pt idx="2174">
                  <c:v>70.900000000000006</c:v>
                </c:pt>
                <c:pt idx="2175">
                  <c:v>70.910000000000025</c:v>
                </c:pt>
                <c:pt idx="2176">
                  <c:v>70.92</c:v>
                </c:pt>
                <c:pt idx="2177">
                  <c:v>70.930000000000007</c:v>
                </c:pt>
                <c:pt idx="2178">
                  <c:v>70.940000000000026</c:v>
                </c:pt>
                <c:pt idx="2179">
                  <c:v>70.95</c:v>
                </c:pt>
                <c:pt idx="2180">
                  <c:v>70.959999999999994</c:v>
                </c:pt>
                <c:pt idx="2181">
                  <c:v>70.97</c:v>
                </c:pt>
                <c:pt idx="2182">
                  <c:v>70.98</c:v>
                </c:pt>
                <c:pt idx="2183">
                  <c:v>70.989999999999995</c:v>
                </c:pt>
                <c:pt idx="2184">
                  <c:v>71</c:v>
                </c:pt>
                <c:pt idx="2185">
                  <c:v>71.010000000000005</c:v>
                </c:pt>
                <c:pt idx="2186">
                  <c:v>71.02</c:v>
                </c:pt>
                <c:pt idx="2187">
                  <c:v>71.03</c:v>
                </c:pt>
                <c:pt idx="2188">
                  <c:v>71.040000000000006</c:v>
                </c:pt>
                <c:pt idx="2189">
                  <c:v>71.05</c:v>
                </c:pt>
                <c:pt idx="2190">
                  <c:v>71.06</c:v>
                </c:pt>
                <c:pt idx="2191">
                  <c:v>71.069999999999993</c:v>
                </c:pt>
                <c:pt idx="2192">
                  <c:v>71.08</c:v>
                </c:pt>
                <c:pt idx="2193">
                  <c:v>71.09</c:v>
                </c:pt>
                <c:pt idx="2194">
                  <c:v>71.099999999999994</c:v>
                </c:pt>
                <c:pt idx="2195">
                  <c:v>71.11</c:v>
                </c:pt>
                <c:pt idx="2196">
                  <c:v>71.11999999999999</c:v>
                </c:pt>
                <c:pt idx="2197">
                  <c:v>71.13</c:v>
                </c:pt>
                <c:pt idx="2198">
                  <c:v>71.14</c:v>
                </c:pt>
                <c:pt idx="2199">
                  <c:v>71.149999999999991</c:v>
                </c:pt>
                <c:pt idx="2200">
                  <c:v>71.16</c:v>
                </c:pt>
                <c:pt idx="2201">
                  <c:v>71.169999999999987</c:v>
                </c:pt>
                <c:pt idx="2202">
                  <c:v>71.179999999999978</c:v>
                </c:pt>
                <c:pt idx="2203">
                  <c:v>71.19</c:v>
                </c:pt>
                <c:pt idx="2204">
                  <c:v>71.2</c:v>
                </c:pt>
                <c:pt idx="2205">
                  <c:v>71.209999999999994</c:v>
                </c:pt>
                <c:pt idx="2206">
                  <c:v>71.22</c:v>
                </c:pt>
                <c:pt idx="2207">
                  <c:v>71.23</c:v>
                </c:pt>
                <c:pt idx="2208">
                  <c:v>71.239999999999995</c:v>
                </c:pt>
                <c:pt idx="2209">
                  <c:v>71.25</c:v>
                </c:pt>
                <c:pt idx="2210">
                  <c:v>71.260000000000005</c:v>
                </c:pt>
                <c:pt idx="2211">
                  <c:v>71.27</c:v>
                </c:pt>
                <c:pt idx="2212">
                  <c:v>71.28</c:v>
                </c:pt>
                <c:pt idx="2213">
                  <c:v>71.290000000000006</c:v>
                </c:pt>
                <c:pt idx="2214">
                  <c:v>71.3</c:v>
                </c:pt>
                <c:pt idx="2215">
                  <c:v>71.31</c:v>
                </c:pt>
                <c:pt idx="2216">
                  <c:v>71.319999999999993</c:v>
                </c:pt>
                <c:pt idx="2217">
                  <c:v>71.33</c:v>
                </c:pt>
                <c:pt idx="2218">
                  <c:v>71.34</c:v>
                </c:pt>
                <c:pt idx="2219">
                  <c:v>71.349999999999994</c:v>
                </c:pt>
                <c:pt idx="2220">
                  <c:v>71.36</c:v>
                </c:pt>
              </c:numCache>
            </c:numRef>
          </c:xVal>
          <c:yVal>
            <c:numRef>
              <c:f>B!$R$3:$R$2842</c:f>
              <c:numCache>
                <c:formatCode>General</c:formatCode>
                <c:ptCount val="2840"/>
                <c:pt idx="0">
                  <c:v>-461.73450000000003</c:v>
                </c:pt>
                <c:pt idx="1">
                  <c:v>-442.51629999999892</c:v>
                </c:pt>
                <c:pt idx="2">
                  <c:v>-419.57459999999969</c:v>
                </c:pt>
                <c:pt idx="3">
                  <c:v>-392.99679999999825</c:v>
                </c:pt>
                <c:pt idx="4">
                  <c:v>-362.87380000000002</c:v>
                </c:pt>
                <c:pt idx="5">
                  <c:v>-332.96859999999862</c:v>
                </c:pt>
                <c:pt idx="6">
                  <c:v>-303.72319999999843</c:v>
                </c:pt>
                <c:pt idx="7">
                  <c:v>-275.22280000000001</c:v>
                </c:pt>
                <c:pt idx="8">
                  <c:v>-247.56190000000001</c:v>
                </c:pt>
                <c:pt idx="9">
                  <c:v>-220.8494</c:v>
                </c:pt>
                <c:pt idx="10">
                  <c:v>-195.21909999999951</c:v>
                </c:pt>
                <c:pt idx="11">
                  <c:v>-173.22499999999999</c:v>
                </c:pt>
                <c:pt idx="12">
                  <c:v>-154.77599999999998</c:v>
                </c:pt>
                <c:pt idx="13">
                  <c:v>-139.76479999999998</c:v>
                </c:pt>
                <c:pt idx="14">
                  <c:v>-128.07089999999999</c:v>
                </c:pt>
                <c:pt idx="15">
                  <c:v>-119.5568</c:v>
                </c:pt>
                <c:pt idx="16">
                  <c:v>-114.0669</c:v>
                </c:pt>
                <c:pt idx="17">
                  <c:v>-111.42570000000001</c:v>
                </c:pt>
                <c:pt idx="18">
                  <c:v>-45.4343</c:v>
                </c:pt>
                <c:pt idx="19">
                  <c:v>-35.627100000000013</c:v>
                </c:pt>
                <c:pt idx="20">
                  <c:v>-28.019200000000001</c:v>
                </c:pt>
                <c:pt idx="21">
                  <c:v>-22.339400000000001</c:v>
                </c:pt>
                <c:pt idx="22">
                  <c:v>-18.313500000000001</c:v>
                </c:pt>
                <c:pt idx="23">
                  <c:v>-15.665800000000004</c:v>
                </c:pt>
                <c:pt idx="24">
                  <c:v>-14.132100000000001</c:v>
                </c:pt>
                <c:pt idx="25">
                  <c:v>-13.470800000000002</c:v>
                </c:pt>
                <c:pt idx="26">
                  <c:v>-3.8445999999999998</c:v>
                </c:pt>
                <c:pt idx="27">
                  <c:v>-2.8418999999999977</c:v>
                </c:pt>
                <c:pt idx="28">
                  <c:v>-2.1974</c:v>
                </c:pt>
                <c:pt idx="29">
                  <c:v>-1.8078999999999954</c:v>
                </c:pt>
                <c:pt idx="30">
                  <c:v>-1.5974999999999957</c:v>
                </c:pt>
                <c:pt idx="31">
                  <c:v>-1.5117999999999947</c:v>
                </c:pt>
                <c:pt idx="32">
                  <c:v>-0.39400000000000124</c:v>
                </c:pt>
                <c:pt idx="33">
                  <c:v>-0.27100000000000002</c:v>
                </c:pt>
                <c:pt idx="34">
                  <c:v>-0.18670000000000056</c:v>
                </c:pt>
                <c:pt idx="35">
                  <c:v>-0.129</c:v>
                </c:pt>
                <c:pt idx="36">
                  <c:v>-8.9400000000000021E-2</c:v>
                </c:pt>
                <c:pt idx="37">
                  <c:v>-6.2100000000000023E-2</c:v>
                </c:pt>
                <c:pt idx="38">
                  <c:v>-4.3400000000000001E-2</c:v>
                </c:pt>
                <c:pt idx="39">
                  <c:v>-3.0500000000000006E-2</c:v>
                </c:pt>
                <c:pt idx="40">
                  <c:v>-2.1500000000000002E-2</c:v>
                </c:pt>
                <c:pt idx="41">
                  <c:v>-1.5299999999999998E-2</c:v>
                </c:pt>
                <c:pt idx="42">
                  <c:v>-1.0999999999999998E-2</c:v>
                </c:pt>
                <c:pt idx="43">
                  <c:v>-7.9000000000000303E-3</c:v>
                </c:pt>
                <c:pt idx="44">
                  <c:v>-5.8000000000000013E-3</c:v>
                </c:pt>
                <c:pt idx="45">
                  <c:v>-4.1999999999999997E-3</c:v>
                </c:pt>
                <c:pt idx="46">
                  <c:v>-3.1000000000000112E-3</c:v>
                </c:pt>
                <c:pt idx="47">
                  <c:v>-2.3000000000000052E-3</c:v>
                </c:pt>
                <c:pt idx="48">
                  <c:v>-1.800000000000006E-3</c:v>
                </c:pt>
                <c:pt idx="49">
                  <c:v>-1.2999999999999978E-3</c:v>
                </c:pt>
                <c:pt idx="50">
                  <c:v>-1.0000000000000039E-3</c:v>
                </c:pt>
                <c:pt idx="51">
                  <c:v>-8.0000000000000264E-4</c:v>
                </c:pt>
                <c:pt idx="52">
                  <c:v>-6.0000000000000222E-4</c:v>
                </c:pt>
                <c:pt idx="53">
                  <c:v>-5.0000000000000034E-4</c:v>
                </c:pt>
                <c:pt idx="54">
                  <c:v>-4.0000000000000034E-4</c:v>
                </c:pt>
                <c:pt idx="55">
                  <c:v>-3.0000000000000111E-4</c:v>
                </c:pt>
                <c:pt idx="56">
                  <c:v>-2.0000000000000052E-4</c:v>
                </c:pt>
                <c:pt idx="57">
                  <c:v>-2.0000000000000052E-4</c:v>
                </c:pt>
                <c:pt idx="58">
                  <c:v>-1.0000000000000044E-4</c:v>
                </c:pt>
                <c:pt idx="59">
                  <c:v>-1.0000000000000044E-4</c:v>
                </c:pt>
                <c:pt idx="60">
                  <c:v>-1.0000000000000044E-4</c:v>
                </c:pt>
                <c:pt idx="61">
                  <c:v>-1.0000000000000044E-4</c:v>
                </c:pt>
                <c:pt idx="62">
                  <c:v>-1.0000000000000044E-4</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-1.0000000000000044E-4</c:v>
                </c:pt>
                <c:pt idx="78">
                  <c:v>-2.0000000000000052E-4</c:v>
                </c:pt>
                <c:pt idx="79">
                  <c:v>-2.0000000000000052E-4</c:v>
                </c:pt>
                <c:pt idx="80">
                  <c:v>-3.0000000000000111E-4</c:v>
                </c:pt>
                <c:pt idx="81">
                  <c:v>-3.0000000000000111E-4</c:v>
                </c:pt>
                <c:pt idx="82">
                  <c:v>-4.0000000000000034E-4</c:v>
                </c:pt>
                <c:pt idx="83">
                  <c:v>-5.0000000000000034E-4</c:v>
                </c:pt>
                <c:pt idx="84">
                  <c:v>-5.0000000000000034E-4</c:v>
                </c:pt>
                <c:pt idx="85">
                  <c:v>1.0000000000000044E-4</c:v>
                </c:pt>
                <c:pt idx="86">
                  <c:v>1.0000000000000044E-4</c:v>
                </c:pt>
                <c:pt idx="87">
                  <c:v>1.0000000000000044E-4</c:v>
                </c:pt>
                <c:pt idx="88">
                  <c:v>1.0000000000000044E-4</c:v>
                </c:pt>
                <c:pt idx="89">
                  <c:v>1.0000000000000044E-4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1.0000000000000044E-4</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1.0000000000000044E-4</c:v>
                </c:pt>
                <c:pt idx="1708">
                  <c:v>1.0000000000000044E-4</c:v>
                </c:pt>
                <c:pt idx="1709">
                  <c:v>1.0000000000000044E-4</c:v>
                </c:pt>
                <c:pt idx="1710">
                  <c:v>1.0000000000000044E-4</c:v>
                </c:pt>
                <c:pt idx="1711">
                  <c:v>1.0000000000000044E-4</c:v>
                </c:pt>
                <c:pt idx="1712">
                  <c:v>1.0000000000000044E-4</c:v>
                </c:pt>
                <c:pt idx="1713">
                  <c:v>1.0000000000000044E-4</c:v>
                </c:pt>
                <c:pt idx="1714">
                  <c:v>1.0000000000000044E-4</c:v>
                </c:pt>
                <c:pt idx="1715">
                  <c:v>1.0000000000000044E-4</c:v>
                </c:pt>
                <c:pt idx="1716">
                  <c:v>1.0000000000000044E-4</c:v>
                </c:pt>
                <c:pt idx="1717">
                  <c:v>1.0000000000000044E-4</c:v>
                </c:pt>
                <c:pt idx="1718">
                  <c:v>1.0000000000000044E-4</c:v>
                </c:pt>
                <c:pt idx="1719">
                  <c:v>1.0000000000000044E-4</c:v>
                </c:pt>
                <c:pt idx="1720">
                  <c:v>1.0000000000000044E-4</c:v>
                </c:pt>
                <c:pt idx="1721">
                  <c:v>1.0000000000000044E-4</c:v>
                </c:pt>
                <c:pt idx="1722">
                  <c:v>1.0000000000000044E-4</c:v>
                </c:pt>
                <c:pt idx="1723">
                  <c:v>1.0000000000000044E-4</c:v>
                </c:pt>
                <c:pt idx="1724">
                  <c:v>1.0000000000000044E-4</c:v>
                </c:pt>
                <c:pt idx="1725">
                  <c:v>1.0000000000000044E-4</c:v>
                </c:pt>
                <c:pt idx="1726">
                  <c:v>1.0000000000000044E-4</c:v>
                </c:pt>
                <c:pt idx="1727">
                  <c:v>1.0000000000000044E-4</c:v>
                </c:pt>
                <c:pt idx="1728">
                  <c:v>1.0000000000000044E-4</c:v>
                </c:pt>
                <c:pt idx="1729">
                  <c:v>1.0000000000000044E-4</c:v>
                </c:pt>
                <c:pt idx="1730">
                  <c:v>1.0000000000000044E-4</c:v>
                </c:pt>
                <c:pt idx="1731">
                  <c:v>1.0000000000000044E-4</c:v>
                </c:pt>
                <c:pt idx="1732">
                  <c:v>1.0000000000000044E-4</c:v>
                </c:pt>
                <c:pt idx="1733">
                  <c:v>1.0000000000000044E-4</c:v>
                </c:pt>
                <c:pt idx="1734">
                  <c:v>1.0000000000000044E-4</c:v>
                </c:pt>
                <c:pt idx="1735">
                  <c:v>1.0000000000000044E-4</c:v>
                </c:pt>
                <c:pt idx="1736">
                  <c:v>1.0000000000000044E-4</c:v>
                </c:pt>
                <c:pt idx="1737">
                  <c:v>1.0000000000000044E-4</c:v>
                </c:pt>
                <c:pt idx="1738">
                  <c:v>1.0000000000000044E-4</c:v>
                </c:pt>
                <c:pt idx="1739">
                  <c:v>1.0000000000000044E-4</c:v>
                </c:pt>
                <c:pt idx="1740">
                  <c:v>1.0000000000000044E-4</c:v>
                </c:pt>
                <c:pt idx="1741">
                  <c:v>1.0000000000000044E-4</c:v>
                </c:pt>
                <c:pt idx="1742">
                  <c:v>1.0000000000000044E-4</c:v>
                </c:pt>
                <c:pt idx="1743">
                  <c:v>1.0000000000000044E-4</c:v>
                </c:pt>
                <c:pt idx="1744">
                  <c:v>1.0000000000000044E-4</c:v>
                </c:pt>
                <c:pt idx="1745">
                  <c:v>1.0000000000000044E-4</c:v>
                </c:pt>
                <c:pt idx="1746">
                  <c:v>1.0000000000000044E-4</c:v>
                </c:pt>
                <c:pt idx="1747">
                  <c:v>1.0000000000000044E-4</c:v>
                </c:pt>
                <c:pt idx="1748">
                  <c:v>1.0000000000000044E-4</c:v>
                </c:pt>
                <c:pt idx="1749">
                  <c:v>1.0000000000000044E-4</c:v>
                </c:pt>
                <c:pt idx="1750">
                  <c:v>1.0000000000000044E-4</c:v>
                </c:pt>
                <c:pt idx="1751">
                  <c:v>1.0000000000000044E-4</c:v>
                </c:pt>
                <c:pt idx="1752">
                  <c:v>1.0000000000000044E-4</c:v>
                </c:pt>
                <c:pt idx="1753">
                  <c:v>1.0000000000000044E-4</c:v>
                </c:pt>
                <c:pt idx="1754">
                  <c:v>1.0000000000000044E-4</c:v>
                </c:pt>
                <c:pt idx="1755">
                  <c:v>1.0000000000000044E-4</c:v>
                </c:pt>
                <c:pt idx="1756">
                  <c:v>1.0000000000000044E-4</c:v>
                </c:pt>
                <c:pt idx="1757">
                  <c:v>1.0000000000000044E-4</c:v>
                </c:pt>
                <c:pt idx="1758">
                  <c:v>1.0000000000000044E-4</c:v>
                </c:pt>
                <c:pt idx="1759">
                  <c:v>1.0000000000000044E-4</c:v>
                </c:pt>
                <c:pt idx="1760">
                  <c:v>1.0000000000000044E-4</c:v>
                </c:pt>
                <c:pt idx="1761">
                  <c:v>1.0000000000000044E-4</c:v>
                </c:pt>
                <c:pt idx="1762">
                  <c:v>1.0000000000000044E-4</c:v>
                </c:pt>
                <c:pt idx="1763">
                  <c:v>1.0000000000000044E-4</c:v>
                </c:pt>
                <c:pt idx="1764">
                  <c:v>1.0000000000000044E-4</c:v>
                </c:pt>
                <c:pt idx="1765">
                  <c:v>1.0000000000000044E-4</c:v>
                </c:pt>
                <c:pt idx="1766">
                  <c:v>1.0000000000000044E-4</c:v>
                </c:pt>
                <c:pt idx="1767">
                  <c:v>1.0000000000000044E-4</c:v>
                </c:pt>
                <c:pt idx="1768">
                  <c:v>1.0000000000000044E-4</c:v>
                </c:pt>
                <c:pt idx="1769">
                  <c:v>1.0000000000000044E-4</c:v>
                </c:pt>
                <c:pt idx="1770">
                  <c:v>1.0000000000000044E-4</c:v>
                </c:pt>
                <c:pt idx="1771">
                  <c:v>1.0000000000000044E-4</c:v>
                </c:pt>
                <c:pt idx="1772">
                  <c:v>1.0000000000000044E-4</c:v>
                </c:pt>
                <c:pt idx="1773">
                  <c:v>1.0000000000000044E-4</c:v>
                </c:pt>
                <c:pt idx="1774">
                  <c:v>1.0000000000000044E-4</c:v>
                </c:pt>
                <c:pt idx="1775">
                  <c:v>1.0000000000000044E-4</c:v>
                </c:pt>
                <c:pt idx="1776">
                  <c:v>1.0000000000000044E-4</c:v>
                </c:pt>
                <c:pt idx="1777">
                  <c:v>1.0000000000000044E-4</c:v>
                </c:pt>
                <c:pt idx="1778">
                  <c:v>1.0000000000000044E-4</c:v>
                </c:pt>
                <c:pt idx="1779">
                  <c:v>1.0000000000000044E-4</c:v>
                </c:pt>
                <c:pt idx="1780">
                  <c:v>1.0000000000000044E-4</c:v>
                </c:pt>
                <c:pt idx="1781">
                  <c:v>1.0000000000000044E-4</c:v>
                </c:pt>
                <c:pt idx="1782">
                  <c:v>1.0000000000000044E-4</c:v>
                </c:pt>
                <c:pt idx="1783">
                  <c:v>1.0000000000000044E-4</c:v>
                </c:pt>
                <c:pt idx="1784">
                  <c:v>1.0000000000000044E-4</c:v>
                </c:pt>
                <c:pt idx="1785">
                  <c:v>1.0000000000000044E-4</c:v>
                </c:pt>
                <c:pt idx="1786">
                  <c:v>1.0000000000000044E-4</c:v>
                </c:pt>
                <c:pt idx="1787">
                  <c:v>1.0000000000000044E-4</c:v>
                </c:pt>
                <c:pt idx="1788">
                  <c:v>1.0000000000000044E-4</c:v>
                </c:pt>
                <c:pt idx="1789">
                  <c:v>1.0000000000000044E-4</c:v>
                </c:pt>
                <c:pt idx="1790">
                  <c:v>1.0000000000000044E-4</c:v>
                </c:pt>
                <c:pt idx="1791">
                  <c:v>1.0000000000000044E-4</c:v>
                </c:pt>
                <c:pt idx="1792">
                  <c:v>1.0000000000000044E-4</c:v>
                </c:pt>
                <c:pt idx="1793">
                  <c:v>1.0000000000000044E-4</c:v>
                </c:pt>
                <c:pt idx="1794">
                  <c:v>1.0000000000000044E-4</c:v>
                </c:pt>
                <c:pt idx="1795">
                  <c:v>1.0000000000000044E-4</c:v>
                </c:pt>
                <c:pt idx="1796">
                  <c:v>1.0000000000000044E-4</c:v>
                </c:pt>
                <c:pt idx="1797">
                  <c:v>1.0000000000000044E-4</c:v>
                </c:pt>
                <c:pt idx="1798">
                  <c:v>1.0000000000000044E-4</c:v>
                </c:pt>
                <c:pt idx="1799">
                  <c:v>1.0000000000000044E-4</c:v>
                </c:pt>
                <c:pt idx="1800">
                  <c:v>1.0000000000000044E-4</c:v>
                </c:pt>
                <c:pt idx="1801">
                  <c:v>1.0000000000000044E-4</c:v>
                </c:pt>
                <c:pt idx="1802">
                  <c:v>1.0000000000000044E-4</c:v>
                </c:pt>
                <c:pt idx="1803">
                  <c:v>1.0000000000000044E-4</c:v>
                </c:pt>
                <c:pt idx="1804">
                  <c:v>1.0000000000000044E-4</c:v>
                </c:pt>
                <c:pt idx="1805">
                  <c:v>1.0000000000000044E-4</c:v>
                </c:pt>
                <c:pt idx="1806">
                  <c:v>1.0000000000000044E-4</c:v>
                </c:pt>
                <c:pt idx="1807">
                  <c:v>1.0000000000000044E-4</c:v>
                </c:pt>
                <c:pt idx="1808">
                  <c:v>1.0000000000000044E-4</c:v>
                </c:pt>
                <c:pt idx="1809">
                  <c:v>1.0000000000000044E-4</c:v>
                </c:pt>
                <c:pt idx="1810">
                  <c:v>1.0000000000000044E-4</c:v>
                </c:pt>
                <c:pt idx="1811">
                  <c:v>1.0000000000000044E-4</c:v>
                </c:pt>
                <c:pt idx="1812">
                  <c:v>1.0000000000000044E-4</c:v>
                </c:pt>
                <c:pt idx="1813">
                  <c:v>1.0000000000000044E-4</c:v>
                </c:pt>
                <c:pt idx="1814">
                  <c:v>1.0000000000000044E-4</c:v>
                </c:pt>
                <c:pt idx="1815">
                  <c:v>1.0000000000000044E-4</c:v>
                </c:pt>
                <c:pt idx="1816">
                  <c:v>1.0000000000000044E-4</c:v>
                </c:pt>
                <c:pt idx="1817">
                  <c:v>1.0000000000000044E-4</c:v>
                </c:pt>
                <c:pt idx="1818">
                  <c:v>1.0000000000000044E-4</c:v>
                </c:pt>
                <c:pt idx="1819">
                  <c:v>1.0000000000000044E-4</c:v>
                </c:pt>
                <c:pt idx="1820">
                  <c:v>1.0000000000000044E-4</c:v>
                </c:pt>
                <c:pt idx="1821">
                  <c:v>1.0000000000000044E-4</c:v>
                </c:pt>
                <c:pt idx="1822">
                  <c:v>1.0000000000000044E-4</c:v>
                </c:pt>
                <c:pt idx="1823">
                  <c:v>1.0000000000000044E-4</c:v>
                </c:pt>
                <c:pt idx="1824">
                  <c:v>1.0000000000000044E-4</c:v>
                </c:pt>
                <c:pt idx="1825">
                  <c:v>1.0000000000000044E-4</c:v>
                </c:pt>
                <c:pt idx="1826">
                  <c:v>1.0000000000000044E-4</c:v>
                </c:pt>
                <c:pt idx="1827">
                  <c:v>1.0000000000000044E-4</c:v>
                </c:pt>
                <c:pt idx="1828">
                  <c:v>1.0000000000000044E-4</c:v>
                </c:pt>
                <c:pt idx="1829">
                  <c:v>1.0000000000000044E-4</c:v>
                </c:pt>
                <c:pt idx="1830">
                  <c:v>1.0000000000000044E-4</c:v>
                </c:pt>
                <c:pt idx="1831">
                  <c:v>1.0000000000000044E-4</c:v>
                </c:pt>
                <c:pt idx="1832">
                  <c:v>1.0000000000000044E-4</c:v>
                </c:pt>
                <c:pt idx="1833">
                  <c:v>1.0000000000000044E-4</c:v>
                </c:pt>
                <c:pt idx="1834">
                  <c:v>1.0000000000000044E-4</c:v>
                </c:pt>
                <c:pt idx="1835">
                  <c:v>1.0000000000000044E-4</c:v>
                </c:pt>
                <c:pt idx="1836">
                  <c:v>1.0000000000000044E-4</c:v>
                </c:pt>
                <c:pt idx="1837">
                  <c:v>1.0000000000000044E-4</c:v>
                </c:pt>
                <c:pt idx="1838">
                  <c:v>1.0000000000000044E-4</c:v>
                </c:pt>
                <c:pt idx="1839">
                  <c:v>1.0000000000000044E-4</c:v>
                </c:pt>
                <c:pt idx="1840">
                  <c:v>1.0000000000000044E-4</c:v>
                </c:pt>
                <c:pt idx="1841">
                  <c:v>1.0000000000000044E-4</c:v>
                </c:pt>
                <c:pt idx="1842">
                  <c:v>1.0000000000000044E-4</c:v>
                </c:pt>
                <c:pt idx="1843">
                  <c:v>1.0000000000000044E-4</c:v>
                </c:pt>
                <c:pt idx="1844">
                  <c:v>1.0000000000000044E-4</c:v>
                </c:pt>
                <c:pt idx="1845">
                  <c:v>1.0000000000000044E-4</c:v>
                </c:pt>
                <c:pt idx="1846">
                  <c:v>1.0000000000000044E-4</c:v>
                </c:pt>
                <c:pt idx="1847">
                  <c:v>1.0000000000000044E-4</c:v>
                </c:pt>
                <c:pt idx="1848">
                  <c:v>1.0000000000000044E-4</c:v>
                </c:pt>
                <c:pt idx="1849">
                  <c:v>1.0000000000000044E-4</c:v>
                </c:pt>
                <c:pt idx="1850">
                  <c:v>1.0000000000000044E-4</c:v>
                </c:pt>
                <c:pt idx="1851">
                  <c:v>1.0000000000000044E-4</c:v>
                </c:pt>
                <c:pt idx="1852">
                  <c:v>1.0000000000000044E-4</c:v>
                </c:pt>
                <c:pt idx="1853">
                  <c:v>1.0000000000000044E-4</c:v>
                </c:pt>
                <c:pt idx="1854">
                  <c:v>1.0000000000000044E-4</c:v>
                </c:pt>
                <c:pt idx="1855">
                  <c:v>1.0000000000000044E-4</c:v>
                </c:pt>
                <c:pt idx="1856">
                  <c:v>1.0000000000000044E-4</c:v>
                </c:pt>
                <c:pt idx="1857">
                  <c:v>1.0000000000000044E-4</c:v>
                </c:pt>
                <c:pt idx="1858">
                  <c:v>1.0000000000000044E-4</c:v>
                </c:pt>
                <c:pt idx="1859">
                  <c:v>1.0000000000000044E-4</c:v>
                </c:pt>
                <c:pt idx="1860">
                  <c:v>1.0000000000000044E-4</c:v>
                </c:pt>
                <c:pt idx="1861">
                  <c:v>1.0000000000000044E-4</c:v>
                </c:pt>
                <c:pt idx="1862">
                  <c:v>1.0000000000000044E-4</c:v>
                </c:pt>
                <c:pt idx="1863">
                  <c:v>1.0000000000000044E-4</c:v>
                </c:pt>
                <c:pt idx="1864">
                  <c:v>1.0000000000000044E-4</c:v>
                </c:pt>
                <c:pt idx="1865">
                  <c:v>1.0000000000000044E-4</c:v>
                </c:pt>
                <c:pt idx="1866">
                  <c:v>1.0000000000000044E-4</c:v>
                </c:pt>
                <c:pt idx="1867">
                  <c:v>1.0000000000000044E-4</c:v>
                </c:pt>
                <c:pt idx="1868">
                  <c:v>1.0000000000000044E-4</c:v>
                </c:pt>
                <c:pt idx="1869">
                  <c:v>1.0000000000000044E-4</c:v>
                </c:pt>
                <c:pt idx="1870">
                  <c:v>1.0000000000000044E-4</c:v>
                </c:pt>
                <c:pt idx="1871">
                  <c:v>1.0000000000000044E-4</c:v>
                </c:pt>
                <c:pt idx="1872">
                  <c:v>1.0000000000000044E-4</c:v>
                </c:pt>
                <c:pt idx="1873">
                  <c:v>1.0000000000000044E-4</c:v>
                </c:pt>
                <c:pt idx="1874">
                  <c:v>1.0000000000000044E-4</c:v>
                </c:pt>
                <c:pt idx="1875">
                  <c:v>1.0000000000000044E-4</c:v>
                </c:pt>
                <c:pt idx="1876">
                  <c:v>1.0000000000000044E-4</c:v>
                </c:pt>
                <c:pt idx="1877">
                  <c:v>1.0000000000000044E-4</c:v>
                </c:pt>
                <c:pt idx="1878">
                  <c:v>1.0000000000000044E-4</c:v>
                </c:pt>
                <c:pt idx="1879">
                  <c:v>1.0000000000000044E-4</c:v>
                </c:pt>
                <c:pt idx="1880">
                  <c:v>1.0000000000000044E-4</c:v>
                </c:pt>
                <c:pt idx="1881">
                  <c:v>1.0000000000000044E-4</c:v>
                </c:pt>
                <c:pt idx="1882">
                  <c:v>1.0000000000000044E-4</c:v>
                </c:pt>
                <c:pt idx="1883">
                  <c:v>1.0000000000000044E-4</c:v>
                </c:pt>
                <c:pt idx="1884">
                  <c:v>1.0000000000000044E-4</c:v>
                </c:pt>
                <c:pt idx="1885">
                  <c:v>1.0000000000000044E-4</c:v>
                </c:pt>
                <c:pt idx="1886">
                  <c:v>1.0000000000000044E-4</c:v>
                </c:pt>
                <c:pt idx="1887">
                  <c:v>1.0000000000000044E-4</c:v>
                </c:pt>
                <c:pt idx="1888">
                  <c:v>1.0000000000000044E-4</c:v>
                </c:pt>
                <c:pt idx="1889">
                  <c:v>1.0000000000000044E-4</c:v>
                </c:pt>
                <c:pt idx="1890">
                  <c:v>1.0000000000000044E-4</c:v>
                </c:pt>
                <c:pt idx="1891">
                  <c:v>1.0000000000000044E-4</c:v>
                </c:pt>
                <c:pt idx="1892">
                  <c:v>1.0000000000000044E-4</c:v>
                </c:pt>
                <c:pt idx="1893">
                  <c:v>1.0000000000000044E-4</c:v>
                </c:pt>
                <c:pt idx="1894">
                  <c:v>1.0000000000000044E-4</c:v>
                </c:pt>
                <c:pt idx="1895">
                  <c:v>1.0000000000000044E-4</c:v>
                </c:pt>
                <c:pt idx="1896">
                  <c:v>1.0000000000000044E-4</c:v>
                </c:pt>
                <c:pt idx="1897">
                  <c:v>1.0000000000000044E-4</c:v>
                </c:pt>
                <c:pt idx="1898">
                  <c:v>1.0000000000000044E-4</c:v>
                </c:pt>
                <c:pt idx="1899">
                  <c:v>1.0000000000000044E-4</c:v>
                </c:pt>
                <c:pt idx="1900">
                  <c:v>1.0000000000000044E-4</c:v>
                </c:pt>
                <c:pt idx="1901">
                  <c:v>1.0000000000000044E-4</c:v>
                </c:pt>
                <c:pt idx="1902">
                  <c:v>1.0000000000000044E-4</c:v>
                </c:pt>
                <c:pt idx="1903">
                  <c:v>1.0000000000000044E-4</c:v>
                </c:pt>
                <c:pt idx="1904">
                  <c:v>1.0000000000000044E-4</c:v>
                </c:pt>
                <c:pt idx="1905">
                  <c:v>1.0000000000000044E-4</c:v>
                </c:pt>
                <c:pt idx="1906">
                  <c:v>1.0000000000000044E-4</c:v>
                </c:pt>
                <c:pt idx="1907">
                  <c:v>1.0000000000000044E-4</c:v>
                </c:pt>
                <c:pt idx="1908">
                  <c:v>1.0000000000000044E-4</c:v>
                </c:pt>
                <c:pt idx="1909">
                  <c:v>1.0000000000000044E-4</c:v>
                </c:pt>
                <c:pt idx="1910">
                  <c:v>1.0000000000000044E-4</c:v>
                </c:pt>
                <c:pt idx="1911">
                  <c:v>1.0000000000000044E-4</c:v>
                </c:pt>
                <c:pt idx="1912">
                  <c:v>1.0000000000000044E-4</c:v>
                </c:pt>
                <c:pt idx="1913">
                  <c:v>1.0000000000000044E-4</c:v>
                </c:pt>
                <c:pt idx="1914">
                  <c:v>1.0000000000000044E-4</c:v>
                </c:pt>
                <c:pt idx="1915">
                  <c:v>1.0000000000000044E-4</c:v>
                </c:pt>
                <c:pt idx="1916">
                  <c:v>1.0000000000000044E-4</c:v>
                </c:pt>
                <c:pt idx="1917">
                  <c:v>1.0000000000000044E-4</c:v>
                </c:pt>
                <c:pt idx="1918">
                  <c:v>1.0000000000000044E-4</c:v>
                </c:pt>
                <c:pt idx="1919">
                  <c:v>1.0000000000000044E-4</c:v>
                </c:pt>
                <c:pt idx="1920">
                  <c:v>1.0000000000000044E-4</c:v>
                </c:pt>
                <c:pt idx="1921">
                  <c:v>1.0000000000000044E-4</c:v>
                </c:pt>
                <c:pt idx="1922">
                  <c:v>1.0000000000000044E-4</c:v>
                </c:pt>
                <c:pt idx="1923">
                  <c:v>1.0000000000000044E-4</c:v>
                </c:pt>
                <c:pt idx="1924">
                  <c:v>1.0000000000000044E-4</c:v>
                </c:pt>
                <c:pt idx="1925">
                  <c:v>1.0000000000000044E-4</c:v>
                </c:pt>
                <c:pt idx="1926">
                  <c:v>1.0000000000000044E-4</c:v>
                </c:pt>
                <c:pt idx="1927">
                  <c:v>1.0000000000000044E-4</c:v>
                </c:pt>
                <c:pt idx="1928">
                  <c:v>1.0000000000000044E-4</c:v>
                </c:pt>
                <c:pt idx="1929">
                  <c:v>1.0000000000000044E-4</c:v>
                </c:pt>
                <c:pt idx="1930">
                  <c:v>1.0000000000000044E-4</c:v>
                </c:pt>
                <c:pt idx="1931">
                  <c:v>1.0000000000000044E-4</c:v>
                </c:pt>
                <c:pt idx="1932">
                  <c:v>1.0000000000000044E-4</c:v>
                </c:pt>
                <c:pt idx="1933">
                  <c:v>1.0000000000000044E-4</c:v>
                </c:pt>
                <c:pt idx="1934">
                  <c:v>1.0000000000000044E-4</c:v>
                </c:pt>
                <c:pt idx="1935">
                  <c:v>1.0000000000000044E-4</c:v>
                </c:pt>
                <c:pt idx="1936">
                  <c:v>1.0000000000000044E-4</c:v>
                </c:pt>
                <c:pt idx="1937">
                  <c:v>1.0000000000000044E-4</c:v>
                </c:pt>
                <c:pt idx="1938">
                  <c:v>1.0000000000000044E-4</c:v>
                </c:pt>
                <c:pt idx="1939">
                  <c:v>1.0000000000000044E-4</c:v>
                </c:pt>
                <c:pt idx="1940">
                  <c:v>1.0000000000000044E-4</c:v>
                </c:pt>
                <c:pt idx="1941">
                  <c:v>1.0000000000000044E-4</c:v>
                </c:pt>
                <c:pt idx="1942">
                  <c:v>2.0000000000000052E-4</c:v>
                </c:pt>
                <c:pt idx="1943">
                  <c:v>2.0000000000000052E-4</c:v>
                </c:pt>
                <c:pt idx="1944">
                  <c:v>2.0000000000000052E-4</c:v>
                </c:pt>
                <c:pt idx="1945">
                  <c:v>2.0000000000000052E-4</c:v>
                </c:pt>
                <c:pt idx="1946">
                  <c:v>2.0000000000000052E-4</c:v>
                </c:pt>
                <c:pt idx="1947">
                  <c:v>2.0000000000000052E-4</c:v>
                </c:pt>
                <c:pt idx="1948">
                  <c:v>2.0000000000000052E-4</c:v>
                </c:pt>
                <c:pt idx="1949">
                  <c:v>2.0000000000000052E-4</c:v>
                </c:pt>
                <c:pt idx="1950">
                  <c:v>2.0000000000000052E-4</c:v>
                </c:pt>
                <c:pt idx="1951">
                  <c:v>3.0000000000000111E-4</c:v>
                </c:pt>
                <c:pt idx="1952">
                  <c:v>3.0000000000000111E-4</c:v>
                </c:pt>
                <c:pt idx="1953">
                  <c:v>3.0000000000000111E-4</c:v>
                </c:pt>
                <c:pt idx="1954">
                  <c:v>3.0000000000000111E-4</c:v>
                </c:pt>
                <c:pt idx="1955">
                  <c:v>4.0000000000000034E-4</c:v>
                </c:pt>
                <c:pt idx="1956">
                  <c:v>4.0000000000000034E-4</c:v>
                </c:pt>
                <c:pt idx="1957">
                  <c:v>4.0000000000000034E-4</c:v>
                </c:pt>
                <c:pt idx="1958">
                  <c:v>5.0000000000000034E-4</c:v>
                </c:pt>
                <c:pt idx="1959">
                  <c:v>5.0000000000000034E-4</c:v>
                </c:pt>
                <c:pt idx="1960">
                  <c:v>6.0000000000000222E-4</c:v>
                </c:pt>
                <c:pt idx="1961">
                  <c:v>6.0000000000000222E-4</c:v>
                </c:pt>
                <c:pt idx="1962">
                  <c:v>7.0000000000000249E-4</c:v>
                </c:pt>
                <c:pt idx="1963">
                  <c:v>8.0000000000000264E-4</c:v>
                </c:pt>
                <c:pt idx="1964">
                  <c:v>9.0000000000000247E-4</c:v>
                </c:pt>
                <c:pt idx="1965">
                  <c:v>1.0000000000000039E-3</c:v>
                </c:pt>
                <c:pt idx="1966">
                  <c:v>1.0000000000000039E-3</c:v>
                </c:pt>
                <c:pt idx="1967">
                  <c:v>1.1999999999999999E-3</c:v>
                </c:pt>
                <c:pt idx="1968">
                  <c:v>1.2999999999999978E-3</c:v>
                </c:pt>
                <c:pt idx="1969">
                  <c:v>1.4000000000000037E-3</c:v>
                </c:pt>
                <c:pt idx="1970">
                  <c:v>1.5000000000000039E-3</c:v>
                </c:pt>
                <c:pt idx="1971">
                  <c:v>1.6000000000000064E-3</c:v>
                </c:pt>
                <c:pt idx="1972">
                  <c:v>1.800000000000006E-3</c:v>
                </c:pt>
                <c:pt idx="1973">
                  <c:v>1.9000000000000085E-3</c:v>
                </c:pt>
                <c:pt idx="1974">
                  <c:v>2.0000000000000052E-3</c:v>
                </c:pt>
                <c:pt idx="1975">
                  <c:v>2.2000000000000079E-3</c:v>
                </c:pt>
                <c:pt idx="1976">
                  <c:v>2.3999999999999998E-3</c:v>
                </c:pt>
                <c:pt idx="1977">
                  <c:v>2.5000000000000079E-3</c:v>
                </c:pt>
                <c:pt idx="1978">
                  <c:v>2.7000000000000088E-3</c:v>
                </c:pt>
                <c:pt idx="1979">
                  <c:v>2.8999999999999998E-3</c:v>
                </c:pt>
                <c:pt idx="1980">
                  <c:v>3.0000000000000079E-3</c:v>
                </c:pt>
                <c:pt idx="1981">
                  <c:v>3.2000000000000123E-3</c:v>
                </c:pt>
                <c:pt idx="1982">
                  <c:v>3.4000000000000094E-3</c:v>
                </c:pt>
                <c:pt idx="1983">
                  <c:v>3.6000000000000112E-3</c:v>
                </c:pt>
                <c:pt idx="1984">
                  <c:v>3.8000000000000052E-3</c:v>
                </c:pt>
                <c:pt idx="1985">
                  <c:v>4.0000000000000114E-3</c:v>
                </c:pt>
                <c:pt idx="1986">
                  <c:v>4.1999999999999997E-3</c:v>
                </c:pt>
                <c:pt idx="1987">
                  <c:v>4.5000000000000014E-3</c:v>
                </c:pt>
                <c:pt idx="1988">
                  <c:v>4.7000000000000123E-3</c:v>
                </c:pt>
                <c:pt idx="1989">
                  <c:v>5.0000000000000114E-3</c:v>
                </c:pt>
                <c:pt idx="1990">
                  <c:v>5.1999999999999998E-3</c:v>
                </c:pt>
                <c:pt idx="1991">
                  <c:v>5.5000000000000014E-3</c:v>
                </c:pt>
                <c:pt idx="1992">
                  <c:v>5.7000000000000123E-3</c:v>
                </c:pt>
                <c:pt idx="1993">
                  <c:v>6.0000000000000114E-3</c:v>
                </c:pt>
                <c:pt idx="1994">
                  <c:v>6.3000000000000113E-3</c:v>
                </c:pt>
                <c:pt idx="1995">
                  <c:v>6.5000000000000179E-3</c:v>
                </c:pt>
                <c:pt idx="1996">
                  <c:v>6.800000000000017E-3</c:v>
                </c:pt>
                <c:pt idx="1997">
                  <c:v>7.1000000000000004E-3</c:v>
                </c:pt>
                <c:pt idx="1998">
                  <c:v>7.4000000000000281E-3</c:v>
                </c:pt>
                <c:pt idx="1999">
                  <c:v>7.7000000000000237E-3</c:v>
                </c:pt>
                <c:pt idx="2000">
                  <c:v>8.0000000000000227E-3</c:v>
                </c:pt>
                <c:pt idx="2001">
                  <c:v>8.3000000000000226E-3</c:v>
                </c:pt>
                <c:pt idx="2002">
                  <c:v>8.5000000000000006E-3</c:v>
                </c:pt>
                <c:pt idx="2003">
                  <c:v>8.9000000000000207E-3</c:v>
                </c:pt>
                <c:pt idx="2004">
                  <c:v>9.2000000000000068E-3</c:v>
                </c:pt>
                <c:pt idx="2005">
                  <c:v>9.5000000000000067E-3</c:v>
                </c:pt>
                <c:pt idx="2006">
                  <c:v>9.8000000000000413E-3</c:v>
                </c:pt>
                <c:pt idx="2007">
                  <c:v>1.0100000000000001E-2</c:v>
                </c:pt>
                <c:pt idx="2008">
                  <c:v>1.0400000000000001E-2</c:v>
                </c:pt>
                <c:pt idx="2009">
                  <c:v>1.0699999999999998E-2</c:v>
                </c:pt>
                <c:pt idx="2010">
                  <c:v>1.1100000000000042E-2</c:v>
                </c:pt>
                <c:pt idx="2011">
                  <c:v>1.1500000000000048E-2</c:v>
                </c:pt>
                <c:pt idx="2012">
                  <c:v>1.1800000000000054E-2</c:v>
                </c:pt>
                <c:pt idx="2013">
                  <c:v>1.2200000000000001E-2</c:v>
                </c:pt>
                <c:pt idx="2014">
                  <c:v>1.2699999999999998E-2</c:v>
                </c:pt>
                <c:pt idx="2015">
                  <c:v>1.3100000000000021E-2</c:v>
                </c:pt>
                <c:pt idx="2016">
                  <c:v>1.3599999999999998E-2</c:v>
                </c:pt>
                <c:pt idx="2017">
                  <c:v>1.4E-2</c:v>
                </c:pt>
                <c:pt idx="2018">
                  <c:v>1.43E-2</c:v>
                </c:pt>
                <c:pt idx="2019">
                  <c:v>1.4700000000000001E-2</c:v>
                </c:pt>
                <c:pt idx="2020">
                  <c:v>1.5100000000000021E-2</c:v>
                </c:pt>
                <c:pt idx="2021">
                  <c:v>1.5599999999999998E-2</c:v>
                </c:pt>
                <c:pt idx="2022">
                  <c:v>1.6000000000000021E-2</c:v>
                </c:pt>
                <c:pt idx="2023">
                  <c:v>1.650000000000006E-2</c:v>
                </c:pt>
                <c:pt idx="2024">
                  <c:v>1.6799999999999999E-2</c:v>
                </c:pt>
                <c:pt idx="2025">
                  <c:v>1.7299999999999996E-2</c:v>
                </c:pt>
                <c:pt idx="2026">
                  <c:v>1.7800000000000003E-2</c:v>
                </c:pt>
                <c:pt idx="2027">
                  <c:v>1.820000000000006E-2</c:v>
                </c:pt>
                <c:pt idx="2028">
                  <c:v>1.870000000000006E-2</c:v>
                </c:pt>
                <c:pt idx="2029">
                  <c:v>1.9099999999999999E-2</c:v>
                </c:pt>
                <c:pt idx="2030">
                  <c:v>1.9599999999999999E-2</c:v>
                </c:pt>
                <c:pt idx="2031">
                  <c:v>2.01E-2</c:v>
                </c:pt>
                <c:pt idx="2032">
                  <c:v>2.07E-2</c:v>
                </c:pt>
                <c:pt idx="2033">
                  <c:v>2.1200000000000042E-2</c:v>
                </c:pt>
                <c:pt idx="2034">
                  <c:v>2.1800000000000052E-2</c:v>
                </c:pt>
                <c:pt idx="2035">
                  <c:v>2.2300000000000011E-2</c:v>
                </c:pt>
                <c:pt idx="2036">
                  <c:v>2.2900000000000011E-2</c:v>
                </c:pt>
                <c:pt idx="2037">
                  <c:v>2.35E-2</c:v>
                </c:pt>
                <c:pt idx="2038">
                  <c:v>2.41E-2</c:v>
                </c:pt>
                <c:pt idx="2039">
                  <c:v>2.47E-2</c:v>
                </c:pt>
                <c:pt idx="2040">
                  <c:v>2.53E-2</c:v>
                </c:pt>
                <c:pt idx="2041">
                  <c:v>2.5800000000000052E-2</c:v>
                </c:pt>
                <c:pt idx="2042">
                  <c:v>2.6400000000000052E-2</c:v>
                </c:pt>
                <c:pt idx="2043">
                  <c:v>2.7100000000000006E-2</c:v>
                </c:pt>
                <c:pt idx="2044">
                  <c:v>2.7600000000000093E-2</c:v>
                </c:pt>
                <c:pt idx="2045">
                  <c:v>2.8299999999999999E-2</c:v>
                </c:pt>
                <c:pt idx="2046">
                  <c:v>2.8899999999999999E-2</c:v>
                </c:pt>
                <c:pt idx="2047">
                  <c:v>2.9600000000000001E-2</c:v>
                </c:pt>
                <c:pt idx="2048">
                  <c:v>3.0200000000000012E-2</c:v>
                </c:pt>
                <c:pt idx="2049">
                  <c:v>3.1100000000000006E-2</c:v>
                </c:pt>
                <c:pt idx="2050">
                  <c:v>3.1900000000000005E-2</c:v>
                </c:pt>
                <c:pt idx="2051">
                  <c:v>3.2700000000000014E-2</c:v>
                </c:pt>
                <c:pt idx="2052">
                  <c:v>3.3500000000000002E-2</c:v>
                </c:pt>
                <c:pt idx="2053">
                  <c:v>3.4200000000000001E-2</c:v>
                </c:pt>
                <c:pt idx="2054">
                  <c:v>3.500000000000001E-2</c:v>
                </c:pt>
                <c:pt idx="2055">
                  <c:v>3.5900000000000001E-2</c:v>
                </c:pt>
                <c:pt idx="2056">
                  <c:v>3.6799999999999999E-2</c:v>
                </c:pt>
                <c:pt idx="2057">
                  <c:v>3.7500000000000006E-2</c:v>
                </c:pt>
                <c:pt idx="2058">
                  <c:v>3.8399999999999997E-2</c:v>
                </c:pt>
                <c:pt idx="2059">
                  <c:v>3.9100000000000003E-2</c:v>
                </c:pt>
                <c:pt idx="2060">
                  <c:v>4.0000000000000022E-2</c:v>
                </c:pt>
                <c:pt idx="2061">
                  <c:v>4.0700000000000014E-2</c:v>
                </c:pt>
                <c:pt idx="2062">
                  <c:v>4.1800000000000004E-2</c:v>
                </c:pt>
                <c:pt idx="2063">
                  <c:v>4.2600000000000013E-2</c:v>
                </c:pt>
                <c:pt idx="2064">
                  <c:v>4.3199999999999995E-2</c:v>
                </c:pt>
                <c:pt idx="2065">
                  <c:v>4.3900000000000002E-2</c:v>
                </c:pt>
                <c:pt idx="2066">
                  <c:v>4.470000000000017E-2</c:v>
                </c:pt>
                <c:pt idx="2067">
                  <c:v>4.5699999999999998E-2</c:v>
                </c:pt>
                <c:pt idx="2068">
                  <c:v>4.65E-2</c:v>
                </c:pt>
                <c:pt idx="2069">
                  <c:v>4.7500000000000014E-2</c:v>
                </c:pt>
                <c:pt idx="2070">
                  <c:v>4.8400000000000012E-2</c:v>
                </c:pt>
                <c:pt idx="2071">
                  <c:v>4.930000000000017E-2</c:v>
                </c:pt>
                <c:pt idx="2072">
                  <c:v>5.0599999999999999E-2</c:v>
                </c:pt>
                <c:pt idx="2073">
                  <c:v>5.1700000000000003E-2</c:v>
                </c:pt>
                <c:pt idx="2074">
                  <c:v>5.2500000000000012E-2</c:v>
                </c:pt>
                <c:pt idx="2075">
                  <c:v>5.3600000000000002E-2</c:v>
                </c:pt>
                <c:pt idx="2076">
                  <c:v>5.4600000000000003E-2</c:v>
                </c:pt>
                <c:pt idx="2077">
                  <c:v>5.5500000000000022E-2</c:v>
                </c:pt>
                <c:pt idx="2078">
                  <c:v>5.6400000000000013E-2</c:v>
                </c:pt>
                <c:pt idx="2079">
                  <c:v>5.7500000000000023E-2</c:v>
                </c:pt>
                <c:pt idx="2080">
                  <c:v>5.8599999999999999E-2</c:v>
                </c:pt>
                <c:pt idx="2081">
                  <c:v>5.9600000000000014E-2</c:v>
                </c:pt>
                <c:pt idx="2082">
                  <c:v>6.1000000000000013E-2</c:v>
                </c:pt>
                <c:pt idx="2083">
                  <c:v>6.2200000000000012E-2</c:v>
                </c:pt>
                <c:pt idx="2084">
                  <c:v>6.3600000000000004E-2</c:v>
                </c:pt>
                <c:pt idx="2085">
                  <c:v>6.5100000000000019E-2</c:v>
                </c:pt>
                <c:pt idx="2086">
                  <c:v>6.6600000000000006E-2</c:v>
                </c:pt>
                <c:pt idx="2087">
                  <c:v>6.7700000000000024E-2</c:v>
                </c:pt>
                <c:pt idx="2088">
                  <c:v>6.9000000000000034E-2</c:v>
                </c:pt>
                <c:pt idx="2089">
                  <c:v>7.060000000000001E-2</c:v>
                </c:pt>
                <c:pt idx="2090">
                  <c:v>7.22E-2</c:v>
                </c:pt>
                <c:pt idx="2091">
                  <c:v>7.350000000000001E-2</c:v>
                </c:pt>
                <c:pt idx="2092">
                  <c:v>7.4800000000000033E-2</c:v>
                </c:pt>
                <c:pt idx="2093">
                  <c:v>7.6200000000000004E-2</c:v>
                </c:pt>
                <c:pt idx="2094">
                  <c:v>7.7500000000000013E-2</c:v>
                </c:pt>
                <c:pt idx="2095">
                  <c:v>7.9300000000000134E-2</c:v>
                </c:pt>
                <c:pt idx="2096">
                  <c:v>8.0800000000000025E-2</c:v>
                </c:pt>
                <c:pt idx="2097">
                  <c:v>8.2400000000000015E-2</c:v>
                </c:pt>
                <c:pt idx="2098">
                  <c:v>8.3800000000000208E-2</c:v>
                </c:pt>
                <c:pt idx="2099">
                  <c:v>8.5400000000000004E-2</c:v>
                </c:pt>
                <c:pt idx="2100">
                  <c:v>8.7300000000000003E-2</c:v>
                </c:pt>
                <c:pt idx="2101">
                  <c:v>8.8800000000000226E-2</c:v>
                </c:pt>
                <c:pt idx="2102">
                  <c:v>9.0500000000000067E-2</c:v>
                </c:pt>
                <c:pt idx="2103">
                  <c:v>9.2100000000000001E-2</c:v>
                </c:pt>
                <c:pt idx="2104">
                  <c:v>9.3500000000000402E-2</c:v>
                </c:pt>
                <c:pt idx="2105">
                  <c:v>9.540000000000004E-2</c:v>
                </c:pt>
                <c:pt idx="2106">
                  <c:v>9.7300000000000011E-2</c:v>
                </c:pt>
                <c:pt idx="2107">
                  <c:v>9.9300000000000041E-2</c:v>
                </c:pt>
                <c:pt idx="2108">
                  <c:v>0.1009</c:v>
                </c:pt>
                <c:pt idx="2109">
                  <c:v>0.1028</c:v>
                </c:pt>
                <c:pt idx="2110">
                  <c:v>0.10470000000000022</c:v>
                </c:pt>
                <c:pt idx="2111">
                  <c:v>0.10660000000000019</c:v>
                </c:pt>
                <c:pt idx="2112">
                  <c:v>0.10870000000000025</c:v>
                </c:pt>
                <c:pt idx="2113">
                  <c:v>0.1105</c:v>
                </c:pt>
                <c:pt idx="2114">
                  <c:v>0.112</c:v>
                </c:pt>
                <c:pt idx="2115">
                  <c:v>0.11409999999999998</c:v>
                </c:pt>
                <c:pt idx="2116">
                  <c:v>0.11650000000000002</c:v>
                </c:pt>
                <c:pt idx="2117">
                  <c:v>0.11970000000000022</c:v>
                </c:pt>
                <c:pt idx="2118">
                  <c:v>0.12200000000000009</c:v>
                </c:pt>
                <c:pt idx="2119">
                  <c:v>0.12429999999999999</c:v>
                </c:pt>
                <c:pt idx="2120">
                  <c:v>0.12659999999999999</c:v>
                </c:pt>
                <c:pt idx="2121">
                  <c:v>0.12920000000000001</c:v>
                </c:pt>
                <c:pt idx="2122">
                  <c:v>0.13239999999999999</c:v>
                </c:pt>
                <c:pt idx="2123">
                  <c:v>0.13450000000000001</c:v>
                </c:pt>
                <c:pt idx="2124">
                  <c:v>0.13689999999999999</c:v>
                </c:pt>
                <c:pt idx="2125">
                  <c:v>0.13919999999999999</c:v>
                </c:pt>
                <c:pt idx="2126">
                  <c:v>0.14240000000000044</c:v>
                </c:pt>
                <c:pt idx="2127">
                  <c:v>0.14560000000000001</c:v>
                </c:pt>
                <c:pt idx="2128">
                  <c:v>0.14860000000000001</c:v>
                </c:pt>
                <c:pt idx="2129">
                  <c:v>0.15140000000000056</c:v>
                </c:pt>
                <c:pt idx="2130">
                  <c:v>0.15450000000000041</c:v>
                </c:pt>
                <c:pt idx="2131">
                  <c:v>0.15870000000000056</c:v>
                </c:pt>
                <c:pt idx="2132">
                  <c:v>0.16270000000000001</c:v>
                </c:pt>
                <c:pt idx="2133">
                  <c:v>0.16619999999999999</c:v>
                </c:pt>
                <c:pt idx="2134">
                  <c:v>0.16919999999999999</c:v>
                </c:pt>
                <c:pt idx="2135">
                  <c:v>0.1726</c:v>
                </c:pt>
                <c:pt idx="2136">
                  <c:v>0.17730000000000001</c:v>
                </c:pt>
                <c:pt idx="2137">
                  <c:v>0.18130000000000004</c:v>
                </c:pt>
                <c:pt idx="2138">
                  <c:v>0.18580000000000021</c:v>
                </c:pt>
                <c:pt idx="2139">
                  <c:v>0.19020000000000001</c:v>
                </c:pt>
                <c:pt idx="2140">
                  <c:v>0.19439999999999999</c:v>
                </c:pt>
                <c:pt idx="2141">
                  <c:v>0.19839999999999999</c:v>
                </c:pt>
                <c:pt idx="2142">
                  <c:v>0.20340000000000041</c:v>
                </c:pt>
                <c:pt idx="2143">
                  <c:v>0.20880000000000001</c:v>
                </c:pt>
                <c:pt idx="2144">
                  <c:v>0.21320000000000044</c:v>
                </c:pt>
                <c:pt idx="2145">
                  <c:v>0.21780000000000024</c:v>
                </c:pt>
                <c:pt idx="2146">
                  <c:v>0.22189999999999999</c:v>
                </c:pt>
                <c:pt idx="2147">
                  <c:v>0.22639999999999999</c:v>
                </c:pt>
                <c:pt idx="2148">
                  <c:v>0.23100000000000001</c:v>
                </c:pt>
                <c:pt idx="2149">
                  <c:v>0.23630000000000001</c:v>
                </c:pt>
                <c:pt idx="2150">
                  <c:v>0.24230000000000004</c:v>
                </c:pt>
                <c:pt idx="2151">
                  <c:v>0.24790000000000056</c:v>
                </c:pt>
                <c:pt idx="2152">
                  <c:v>0.25380000000000008</c:v>
                </c:pt>
                <c:pt idx="2153">
                  <c:v>0.25970000000000004</c:v>
                </c:pt>
                <c:pt idx="2154">
                  <c:v>0.2666</c:v>
                </c:pt>
                <c:pt idx="2155">
                  <c:v>0.2727</c:v>
                </c:pt>
                <c:pt idx="2156">
                  <c:v>0.2797</c:v>
                </c:pt>
                <c:pt idx="2157">
                  <c:v>0.28700000000000031</c:v>
                </c:pt>
                <c:pt idx="2158">
                  <c:v>0.29490000000000038</c:v>
                </c:pt>
                <c:pt idx="2159">
                  <c:v>0.30310000000000031</c:v>
                </c:pt>
                <c:pt idx="2160">
                  <c:v>0.31170000000000031</c:v>
                </c:pt>
                <c:pt idx="2161">
                  <c:v>0.32100000000000106</c:v>
                </c:pt>
                <c:pt idx="2162">
                  <c:v>0.32930000000000154</c:v>
                </c:pt>
                <c:pt idx="2163">
                  <c:v>0.33870000000000094</c:v>
                </c:pt>
                <c:pt idx="2164">
                  <c:v>0.35050000000000031</c:v>
                </c:pt>
                <c:pt idx="2165">
                  <c:v>0.36000000000000032</c:v>
                </c:pt>
                <c:pt idx="2166">
                  <c:v>0.37220000000000031</c:v>
                </c:pt>
                <c:pt idx="2167">
                  <c:v>0.38180000000000142</c:v>
                </c:pt>
                <c:pt idx="2168">
                  <c:v>0.39150000000000118</c:v>
                </c:pt>
                <c:pt idx="2169">
                  <c:v>0.40670000000000001</c:v>
                </c:pt>
                <c:pt idx="2170">
                  <c:v>0.42080000000000106</c:v>
                </c:pt>
                <c:pt idx="2171">
                  <c:v>0.43590000000000106</c:v>
                </c:pt>
                <c:pt idx="2172">
                  <c:v>0.44720000000000004</c:v>
                </c:pt>
                <c:pt idx="2173">
                  <c:v>0.46500000000000002</c:v>
                </c:pt>
                <c:pt idx="2174">
                  <c:v>0.47670000000000001</c:v>
                </c:pt>
                <c:pt idx="2175">
                  <c:v>0.49370000000000008</c:v>
                </c:pt>
                <c:pt idx="2176">
                  <c:v>0.51300000000000001</c:v>
                </c:pt>
                <c:pt idx="2177">
                  <c:v>0.53029999999999999</c:v>
                </c:pt>
                <c:pt idx="2178">
                  <c:v>0.55130000000000001</c:v>
                </c:pt>
                <c:pt idx="2179">
                  <c:v>0.57570000000000165</c:v>
                </c:pt>
                <c:pt idx="2180">
                  <c:v>0.60420000000000063</c:v>
                </c:pt>
                <c:pt idx="2181">
                  <c:v>0.63360000000000261</c:v>
                </c:pt>
                <c:pt idx="2182">
                  <c:v>0.66550000000000065</c:v>
                </c:pt>
                <c:pt idx="2183">
                  <c:v>0.69610000000000005</c:v>
                </c:pt>
                <c:pt idx="2184">
                  <c:v>0.72970000000000212</c:v>
                </c:pt>
                <c:pt idx="2185">
                  <c:v>0.76540000000000064</c:v>
                </c:pt>
                <c:pt idx="2186">
                  <c:v>0.79959999999999998</c:v>
                </c:pt>
                <c:pt idx="2187">
                  <c:v>0.92680000000000062</c:v>
                </c:pt>
                <c:pt idx="2188">
                  <c:v>0.93720000000000003</c:v>
                </c:pt>
                <c:pt idx="2189">
                  <c:v>0.95300000000000062</c:v>
                </c:pt>
                <c:pt idx="2190">
                  <c:v>0.99099999999999999</c:v>
                </c:pt>
                <c:pt idx="2191">
                  <c:v>1.0323</c:v>
                </c:pt>
                <c:pt idx="2192">
                  <c:v>1.0894999999999957</c:v>
                </c:pt>
                <c:pt idx="2193">
                  <c:v>1.1560999999999999</c:v>
                </c:pt>
                <c:pt idx="2194">
                  <c:v>1.2269999999999954</c:v>
                </c:pt>
                <c:pt idx="2195">
                  <c:v>1.3180000000000001</c:v>
                </c:pt>
                <c:pt idx="2196">
                  <c:v>1.4190999999999947</c:v>
                </c:pt>
                <c:pt idx="2197">
                  <c:v>1.5315999999999954</c:v>
                </c:pt>
                <c:pt idx="2198">
                  <c:v>1.6556</c:v>
                </c:pt>
                <c:pt idx="2199">
                  <c:v>1.8109999999999962</c:v>
                </c:pt>
                <c:pt idx="2200">
                  <c:v>1.9777</c:v>
                </c:pt>
                <c:pt idx="2201">
                  <c:v>2.1959999999999997</c:v>
                </c:pt>
                <c:pt idx="2202">
                  <c:v>2.4453</c:v>
                </c:pt>
                <c:pt idx="2203">
                  <c:v>2.7880000000000011</c:v>
                </c:pt>
                <c:pt idx="2204">
                  <c:v>3.1267999999999998</c:v>
                </c:pt>
                <c:pt idx="2205">
                  <c:v>3.6778</c:v>
                </c:pt>
                <c:pt idx="2206">
                  <c:v>5.7814000000000014</c:v>
                </c:pt>
                <c:pt idx="2207">
                  <c:v>7.2157999999999998</c:v>
                </c:pt>
                <c:pt idx="2208">
                  <c:v>8.7565000000000008</c:v>
                </c:pt>
                <c:pt idx="2209">
                  <c:v>8.9628000000000068</c:v>
                </c:pt>
                <c:pt idx="2210">
                  <c:v>9.65</c:v>
                </c:pt>
                <c:pt idx="2211">
                  <c:v>10.864600000000006</c:v>
                </c:pt>
                <c:pt idx="2212">
                  <c:v>12.867600000000024</c:v>
                </c:pt>
                <c:pt idx="2213">
                  <c:v>15.2494</c:v>
                </c:pt>
                <c:pt idx="2214">
                  <c:v>18.9194</c:v>
                </c:pt>
                <c:pt idx="2215">
                  <c:v>23.354299999999999</c:v>
                </c:pt>
                <c:pt idx="2216">
                  <c:v>28.449199999999919</c:v>
                </c:pt>
                <c:pt idx="2217">
                  <c:v>34.923200000000001</c:v>
                </c:pt>
                <c:pt idx="2218">
                  <c:v>42.202300000000129</c:v>
                </c:pt>
                <c:pt idx="2219">
                  <c:v>51.060100000000013</c:v>
                </c:pt>
                <c:pt idx="2220">
                  <c:v>498.20619999999855</c:v>
                </c:pt>
              </c:numCache>
            </c:numRef>
          </c:yVal>
          <c:smooth val="0"/>
        </c:ser>
        <c:ser>
          <c:idx val="3"/>
          <c:order val="8"/>
          <c:tx>
            <c:v>30</c:v>
          </c:tx>
          <c:marker>
            <c:symbol val="diamond"/>
            <c:size val="3"/>
          </c:marker>
          <c:xVal>
            <c:numRef>
              <c:f>B!$S$3:$S$2842</c:f>
              <c:numCache>
                <c:formatCode>General</c:formatCode>
                <c:ptCount val="2840"/>
                <c:pt idx="0">
                  <c:v>-0.81</c:v>
                </c:pt>
                <c:pt idx="1">
                  <c:v>-0.8</c:v>
                </c:pt>
                <c:pt idx="2">
                  <c:v>-0.79</c:v>
                </c:pt>
                <c:pt idx="3">
                  <c:v>-0.78</c:v>
                </c:pt>
                <c:pt idx="4">
                  <c:v>-0.77000000000000213</c:v>
                </c:pt>
                <c:pt idx="5">
                  <c:v>-0.76000000000000212</c:v>
                </c:pt>
                <c:pt idx="6">
                  <c:v>-0.750000000000002</c:v>
                </c:pt>
                <c:pt idx="7">
                  <c:v>-0.74000000000000188</c:v>
                </c:pt>
                <c:pt idx="8">
                  <c:v>-0.73000000000000065</c:v>
                </c:pt>
                <c:pt idx="9">
                  <c:v>-0.72000000000000064</c:v>
                </c:pt>
                <c:pt idx="10">
                  <c:v>-0.71000000000000063</c:v>
                </c:pt>
                <c:pt idx="11">
                  <c:v>-0.70000000000000062</c:v>
                </c:pt>
                <c:pt idx="12">
                  <c:v>-0.69000000000000061</c:v>
                </c:pt>
                <c:pt idx="13">
                  <c:v>-0.68</c:v>
                </c:pt>
                <c:pt idx="14">
                  <c:v>-0.67000000000000248</c:v>
                </c:pt>
                <c:pt idx="15">
                  <c:v>-0.66000000000000236</c:v>
                </c:pt>
                <c:pt idx="16">
                  <c:v>-0.65000000000000224</c:v>
                </c:pt>
                <c:pt idx="17">
                  <c:v>-0.64000000000000212</c:v>
                </c:pt>
                <c:pt idx="18">
                  <c:v>-0.63000000000000211</c:v>
                </c:pt>
                <c:pt idx="19">
                  <c:v>-0.62000000000000188</c:v>
                </c:pt>
                <c:pt idx="20">
                  <c:v>-0.61000000000000065</c:v>
                </c:pt>
                <c:pt idx="21">
                  <c:v>-0.60000000000000064</c:v>
                </c:pt>
                <c:pt idx="22">
                  <c:v>-0.59</c:v>
                </c:pt>
                <c:pt idx="23">
                  <c:v>-0.58000000000000007</c:v>
                </c:pt>
                <c:pt idx="24">
                  <c:v>-0.56999999999999995</c:v>
                </c:pt>
                <c:pt idx="25">
                  <c:v>-0.56000000000000005</c:v>
                </c:pt>
                <c:pt idx="26">
                  <c:v>-0.55000000000000004</c:v>
                </c:pt>
                <c:pt idx="27">
                  <c:v>-0.54</c:v>
                </c:pt>
                <c:pt idx="28">
                  <c:v>-0.53</c:v>
                </c:pt>
                <c:pt idx="29">
                  <c:v>-0.52</c:v>
                </c:pt>
                <c:pt idx="30">
                  <c:v>-0.51</c:v>
                </c:pt>
                <c:pt idx="31">
                  <c:v>-0.5</c:v>
                </c:pt>
                <c:pt idx="32">
                  <c:v>-0.49000000000000032</c:v>
                </c:pt>
                <c:pt idx="33">
                  <c:v>-0.48000000000000032</c:v>
                </c:pt>
                <c:pt idx="34">
                  <c:v>-0.47000000000000008</c:v>
                </c:pt>
                <c:pt idx="35">
                  <c:v>-0.46</c:v>
                </c:pt>
                <c:pt idx="36">
                  <c:v>-0.45</c:v>
                </c:pt>
                <c:pt idx="37">
                  <c:v>-0.44</c:v>
                </c:pt>
                <c:pt idx="38">
                  <c:v>-0.43000000000000038</c:v>
                </c:pt>
                <c:pt idx="39">
                  <c:v>-0.42000000000000032</c:v>
                </c:pt>
                <c:pt idx="40">
                  <c:v>-0.41000000000000031</c:v>
                </c:pt>
                <c:pt idx="41">
                  <c:v>-0.4</c:v>
                </c:pt>
                <c:pt idx="42">
                  <c:v>-0.39000000000000107</c:v>
                </c:pt>
                <c:pt idx="43">
                  <c:v>-0.38000000000000106</c:v>
                </c:pt>
                <c:pt idx="44">
                  <c:v>-0.37000000000000038</c:v>
                </c:pt>
                <c:pt idx="45">
                  <c:v>-0.36000000000000032</c:v>
                </c:pt>
                <c:pt idx="46">
                  <c:v>-0.35000000000000031</c:v>
                </c:pt>
                <c:pt idx="47">
                  <c:v>-0.34</c:v>
                </c:pt>
                <c:pt idx="48">
                  <c:v>-0.33000000000000124</c:v>
                </c:pt>
                <c:pt idx="49">
                  <c:v>-0.32000000000000106</c:v>
                </c:pt>
                <c:pt idx="50">
                  <c:v>-0.31000000000000094</c:v>
                </c:pt>
                <c:pt idx="51">
                  <c:v>-0.30000000000000032</c:v>
                </c:pt>
                <c:pt idx="52">
                  <c:v>-0.29000000000000031</c:v>
                </c:pt>
                <c:pt idx="53">
                  <c:v>-0.28000000000000008</c:v>
                </c:pt>
                <c:pt idx="54">
                  <c:v>-0.27</c:v>
                </c:pt>
                <c:pt idx="55">
                  <c:v>-0.26</c:v>
                </c:pt>
                <c:pt idx="56">
                  <c:v>-0.25</c:v>
                </c:pt>
                <c:pt idx="57">
                  <c:v>-0.24000000000000021</c:v>
                </c:pt>
                <c:pt idx="58">
                  <c:v>-0.23</c:v>
                </c:pt>
                <c:pt idx="59">
                  <c:v>-0.22</c:v>
                </c:pt>
                <c:pt idx="60">
                  <c:v>-0.21000000000000021</c:v>
                </c:pt>
                <c:pt idx="61">
                  <c:v>-0.2</c:v>
                </c:pt>
                <c:pt idx="62">
                  <c:v>-0.19</c:v>
                </c:pt>
                <c:pt idx="63">
                  <c:v>-0.18000000000000024</c:v>
                </c:pt>
                <c:pt idx="64">
                  <c:v>-0.17</c:v>
                </c:pt>
                <c:pt idx="65">
                  <c:v>-0.16</c:v>
                </c:pt>
                <c:pt idx="66">
                  <c:v>-0.15000000000000024</c:v>
                </c:pt>
                <c:pt idx="67">
                  <c:v>-0.14000000000000001</c:v>
                </c:pt>
                <c:pt idx="68">
                  <c:v>-0.13</c:v>
                </c:pt>
                <c:pt idx="69">
                  <c:v>-0.12000000000000002</c:v>
                </c:pt>
                <c:pt idx="70">
                  <c:v>-0.11</c:v>
                </c:pt>
                <c:pt idx="71">
                  <c:v>-0.1</c:v>
                </c:pt>
                <c:pt idx="72">
                  <c:v>-9.0000000000000024E-2</c:v>
                </c:pt>
                <c:pt idx="73">
                  <c:v>-8.0000000000000043E-2</c:v>
                </c:pt>
                <c:pt idx="74">
                  <c:v>-7.0000000000000021E-2</c:v>
                </c:pt>
                <c:pt idx="75">
                  <c:v>-6.0000000000000032E-2</c:v>
                </c:pt>
                <c:pt idx="76">
                  <c:v>-0.05</c:v>
                </c:pt>
                <c:pt idx="77">
                  <c:v>-4.0000000000000022E-2</c:v>
                </c:pt>
                <c:pt idx="78">
                  <c:v>-3.0000000000000002E-2</c:v>
                </c:pt>
                <c:pt idx="79">
                  <c:v>-2.0000000000000011E-2</c:v>
                </c:pt>
                <c:pt idx="80">
                  <c:v>-1.0000000000000005E-2</c:v>
                </c:pt>
                <c:pt idx="81">
                  <c:v>0</c:v>
                </c:pt>
                <c:pt idx="82">
                  <c:v>50.01</c:v>
                </c:pt>
                <c:pt idx="83">
                  <c:v>50.02</c:v>
                </c:pt>
                <c:pt idx="84">
                  <c:v>50.03</c:v>
                </c:pt>
                <c:pt idx="85">
                  <c:v>50.04</c:v>
                </c:pt>
                <c:pt idx="86">
                  <c:v>50.05</c:v>
                </c:pt>
                <c:pt idx="87">
                  <c:v>50.06</c:v>
                </c:pt>
                <c:pt idx="88">
                  <c:v>50.07</c:v>
                </c:pt>
                <c:pt idx="89">
                  <c:v>50.08</c:v>
                </c:pt>
                <c:pt idx="90">
                  <c:v>50.09</c:v>
                </c:pt>
                <c:pt idx="91">
                  <c:v>50.1</c:v>
                </c:pt>
                <c:pt idx="92">
                  <c:v>50.11</c:v>
                </c:pt>
                <c:pt idx="93">
                  <c:v>50.120000000000012</c:v>
                </c:pt>
                <c:pt idx="94">
                  <c:v>50.13</c:v>
                </c:pt>
                <c:pt idx="95">
                  <c:v>50.14</c:v>
                </c:pt>
                <c:pt idx="96">
                  <c:v>50.15</c:v>
                </c:pt>
                <c:pt idx="97">
                  <c:v>50.160000000000011</c:v>
                </c:pt>
                <c:pt idx="98">
                  <c:v>50.17</c:v>
                </c:pt>
                <c:pt idx="99">
                  <c:v>50.18</c:v>
                </c:pt>
                <c:pt idx="100">
                  <c:v>50.190000000000012</c:v>
                </c:pt>
                <c:pt idx="101">
                  <c:v>50.2</c:v>
                </c:pt>
                <c:pt idx="102">
                  <c:v>50.21</c:v>
                </c:pt>
                <c:pt idx="103">
                  <c:v>50.220000000000013</c:v>
                </c:pt>
                <c:pt idx="104">
                  <c:v>50.230000000000011</c:v>
                </c:pt>
                <c:pt idx="105">
                  <c:v>50.24</c:v>
                </c:pt>
                <c:pt idx="106">
                  <c:v>50.25</c:v>
                </c:pt>
                <c:pt idx="107">
                  <c:v>50.260000000000012</c:v>
                </c:pt>
                <c:pt idx="108">
                  <c:v>50.27</c:v>
                </c:pt>
                <c:pt idx="109">
                  <c:v>50.28</c:v>
                </c:pt>
                <c:pt idx="110">
                  <c:v>50.290000000000013</c:v>
                </c:pt>
                <c:pt idx="111">
                  <c:v>50.3</c:v>
                </c:pt>
                <c:pt idx="112">
                  <c:v>50.309999999999995</c:v>
                </c:pt>
                <c:pt idx="113">
                  <c:v>50.32</c:v>
                </c:pt>
                <c:pt idx="114">
                  <c:v>50.33</c:v>
                </c:pt>
                <c:pt idx="115">
                  <c:v>50.339999999999996</c:v>
                </c:pt>
                <c:pt idx="116">
                  <c:v>50.349999999999994</c:v>
                </c:pt>
                <c:pt idx="117">
                  <c:v>50.36</c:v>
                </c:pt>
                <c:pt idx="118">
                  <c:v>50.37</c:v>
                </c:pt>
                <c:pt idx="119">
                  <c:v>50.379999999999995</c:v>
                </c:pt>
                <c:pt idx="120">
                  <c:v>50.39</c:v>
                </c:pt>
                <c:pt idx="121">
                  <c:v>50.4</c:v>
                </c:pt>
                <c:pt idx="122">
                  <c:v>50.41</c:v>
                </c:pt>
                <c:pt idx="123">
                  <c:v>50.42</c:v>
                </c:pt>
                <c:pt idx="124">
                  <c:v>50.43</c:v>
                </c:pt>
                <c:pt idx="125">
                  <c:v>50.44</c:v>
                </c:pt>
                <c:pt idx="126">
                  <c:v>50.449999999999996</c:v>
                </c:pt>
                <c:pt idx="127">
                  <c:v>50.46</c:v>
                </c:pt>
                <c:pt idx="128">
                  <c:v>50.47</c:v>
                </c:pt>
                <c:pt idx="129">
                  <c:v>50.48</c:v>
                </c:pt>
                <c:pt idx="130">
                  <c:v>50.49</c:v>
                </c:pt>
                <c:pt idx="131">
                  <c:v>50.5</c:v>
                </c:pt>
                <c:pt idx="132">
                  <c:v>50.51</c:v>
                </c:pt>
                <c:pt idx="133">
                  <c:v>50.52</c:v>
                </c:pt>
                <c:pt idx="134">
                  <c:v>50.53</c:v>
                </c:pt>
                <c:pt idx="135">
                  <c:v>50.54</c:v>
                </c:pt>
                <c:pt idx="136">
                  <c:v>50.55</c:v>
                </c:pt>
                <c:pt idx="137">
                  <c:v>50.56</c:v>
                </c:pt>
                <c:pt idx="138">
                  <c:v>50.57</c:v>
                </c:pt>
                <c:pt idx="139">
                  <c:v>50.58</c:v>
                </c:pt>
                <c:pt idx="140">
                  <c:v>50.59</c:v>
                </c:pt>
                <c:pt idx="141">
                  <c:v>50.6</c:v>
                </c:pt>
                <c:pt idx="142">
                  <c:v>50.61</c:v>
                </c:pt>
                <c:pt idx="143">
                  <c:v>50.620000000000012</c:v>
                </c:pt>
                <c:pt idx="144">
                  <c:v>50.63</c:v>
                </c:pt>
                <c:pt idx="145">
                  <c:v>50.64</c:v>
                </c:pt>
                <c:pt idx="146">
                  <c:v>50.65</c:v>
                </c:pt>
                <c:pt idx="147">
                  <c:v>50.660000000000011</c:v>
                </c:pt>
                <c:pt idx="148">
                  <c:v>50.67</c:v>
                </c:pt>
                <c:pt idx="149">
                  <c:v>50.68</c:v>
                </c:pt>
                <c:pt idx="150">
                  <c:v>50.690000000000012</c:v>
                </c:pt>
                <c:pt idx="151">
                  <c:v>50.7</c:v>
                </c:pt>
                <c:pt idx="152">
                  <c:v>50.71</c:v>
                </c:pt>
                <c:pt idx="153">
                  <c:v>50.720000000000013</c:v>
                </c:pt>
                <c:pt idx="154">
                  <c:v>50.730000000000011</c:v>
                </c:pt>
                <c:pt idx="155">
                  <c:v>50.74</c:v>
                </c:pt>
                <c:pt idx="156">
                  <c:v>50.75</c:v>
                </c:pt>
                <c:pt idx="157">
                  <c:v>50.760000000000012</c:v>
                </c:pt>
                <c:pt idx="158">
                  <c:v>50.77</c:v>
                </c:pt>
                <c:pt idx="159">
                  <c:v>50.78</c:v>
                </c:pt>
                <c:pt idx="160">
                  <c:v>50.790000000000013</c:v>
                </c:pt>
                <c:pt idx="161">
                  <c:v>50.8</c:v>
                </c:pt>
                <c:pt idx="162">
                  <c:v>50.809999999999995</c:v>
                </c:pt>
                <c:pt idx="163">
                  <c:v>50.82</c:v>
                </c:pt>
                <c:pt idx="164">
                  <c:v>50.83</c:v>
                </c:pt>
                <c:pt idx="165">
                  <c:v>50.839999999999996</c:v>
                </c:pt>
                <c:pt idx="166">
                  <c:v>50.849999999999994</c:v>
                </c:pt>
                <c:pt idx="167">
                  <c:v>50.86</c:v>
                </c:pt>
                <c:pt idx="168">
                  <c:v>50.87</c:v>
                </c:pt>
                <c:pt idx="169">
                  <c:v>50.879999999999995</c:v>
                </c:pt>
                <c:pt idx="170">
                  <c:v>50.89</c:v>
                </c:pt>
                <c:pt idx="171">
                  <c:v>50.9</c:v>
                </c:pt>
                <c:pt idx="172">
                  <c:v>50.91</c:v>
                </c:pt>
                <c:pt idx="173">
                  <c:v>50.92</c:v>
                </c:pt>
                <c:pt idx="174">
                  <c:v>50.93</c:v>
                </c:pt>
                <c:pt idx="175">
                  <c:v>50.94</c:v>
                </c:pt>
                <c:pt idx="176">
                  <c:v>50.949999999999996</c:v>
                </c:pt>
                <c:pt idx="177">
                  <c:v>50.96</c:v>
                </c:pt>
                <c:pt idx="178">
                  <c:v>50.97</c:v>
                </c:pt>
                <c:pt idx="179">
                  <c:v>50.98</c:v>
                </c:pt>
                <c:pt idx="180">
                  <c:v>50.99</c:v>
                </c:pt>
                <c:pt idx="181">
                  <c:v>51</c:v>
                </c:pt>
                <c:pt idx="182">
                  <c:v>51.01</c:v>
                </c:pt>
                <c:pt idx="183">
                  <c:v>51.02</c:v>
                </c:pt>
                <c:pt idx="184">
                  <c:v>51.03</c:v>
                </c:pt>
                <c:pt idx="185">
                  <c:v>51.04</c:v>
                </c:pt>
                <c:pt idx="186">
                  <c:v>51.05</c:v>
                </c:pt>
                <c:pt idx="187">
                  <c:v>51.06</c:v>
                </c:pt>
                <c:pt idx="188">
                  <c:v>51.07</c:v>
                </c:pt>
                <c:pt idx="189">
                  <c:v>51.08</c:v>
                </c:pt>
                <c:pt idx="190">
                  <c:v>51.09</c:v>
                </c:pt>
                <c:pt idx="191">
                  <c:v>51.1</c:v>
                </c:pt>
                <c:pt idx="192">
                  <c:v>51.11</c:v>
                </c:pt>
                <c:pt idx="193">
                  <c:v>51.120000000000012</c:v>
                </c:pt>
                <c:pt idx="194">
                  <c:v>51.13</c:v>
                </c:pt>
                <c:pt idx="195">
                  <c:v>51.14</c:v>
                </c:pt>
                <c:pt idx="196">
                  <c:v>51.15</c:v>
                </c:pt>
                <c:pt idx="197">
                  <c:v>51.160000000000011</c:v>
                </c:pt>
                <c:pt idx="198">
                  <c:v>51.17</c:v>
                </c:pt>
                <c:pt idx="199">
                  <c:v>51.18</c:v>
                </c:pt>
                <c:pt idx="200">
                  <c:v>51.190000000000012</c:v>
                </c:pt>
                <c:pt idx="201">
                  <c:v>51.2</c:v>
                </c:pt>
                <c:pt idx="202">
                  <c:v>51.21</c:v>
                </c:pt>
                <c:pt idx="203">
                  <c:v>51.220000000000013</c:v>
                </c:pt>
                <c:pt idx="204">
                  <c:v>51.230000000000011</c:v>
                </c:pt>
                <c:pt idx="205">
                  <c:v>51.24</c:v>
                </c:pt>
                <c:pt idx="206">
                  <c:v>51.25</c:v>
                </c:pt>
                <c:pt idx="207">
                  <c:v>51.260000000000012</c:v>
                </c:pt>
                <c:pt idx="208">
                  <c:v>51.27</c:v>
                </c:pt>
                <c:pt idx="209">
                  <c:v>51.28</c:v>
                </c:pt>
                <c:pt idx="210">
                  <c:v>51.290000000000013</c:v>
                </c:pt>
                <c:pt idx="211">
                  <c:v>51.3</c:v>
                </c:pt>
                <c:pt idx="212">
                  <c:v>51.309999999999995</c:v>
                </c:pt>
                <c:pt idx="213">
                  <c:v>51.32</c:v>
                </c:pt>
                <c:pt idx="214">
                  <c:v>51.33</c:v>
                </c:pt>
                <c:pt idx="215">
                  <c:v>51.339999999999996</c:v>
                </c:pt>
                <c:pt idx="216">
                  <c:v>51.349999999999994</c:v>
                </c:pt>
                <c:pt idx="217">
                  <c:v>51.36</c:v>
                </c:pt>
                <c:pt idx="218">
                  <c:v>51.37</c:v>
                </c:pt>
                <c:pt idx="219">
                  <c:v>51.379999999999995</c:v>
                </c:pt>
                <c:pt idx="220">
                  <c:v>51.39</c:v>
                </c:pt>
                <c:pt idx="221">
                  <c:v>51.4</c:v>
                </c:pt>
                <c:pt idx="222">
                  <c:v>51.41</c:v>
                </c:pt>
                <c:pt idx="223">
                  <c:v>51.42</c:v>
                </c:pt>
                <c:pt idx="224">
                  <c:v>51.43</c:v>
                </c:pt>
                <c:pt idx="225">
                  <c:v>51.44</c:v>
                </c:pt>
                <c:pt idx="226">
                  <c:v>51.449999999999996</c:v>
                </c:pt>
                <c:pt idx="227">
                  <c:v>51.46</c:v>
                </c:pt>
                <c:pt idx="228">
                  <c:v>51.47</c:v>
                </c:pt>
                <c:pt idx="229">
                  <c:v>51.48</c:v>
                </c:pt>
                <c:pt idx="230">
                  <c:v>51.49</c:v>
                </c:pt>
                <c:pt idx="231">
                  <c:v>51.5</c:v>
                </c:pt>
                <c:pt idx="232">
                  <c:v>51.51</c:v>
                </c:pt>
                <c:pt idx="233">
                  <c:v>51.52</c:v>
                </c:pt>
                <c:pt idx="234">
                  <c:v>51.53</c:v>
                </c:pt>
                <c:pt idx="235">
                  <c:v>51.54</c:v>
                </c:pt>
                <c:pt idx="236">
                  <c:v>51.55</c:v>
                </c:pt>
                <c:pt idx="237">
                  <c:v>51.56</c:v>
                </c:pt>
                <c:pt idx="238">
                  <c:v>51.57</c:v>
                </c:pt>
                <c:pt idx="239">
                  <c:v>51.58</c:v>
                </c:pt>
                <c:pt idx="240">
                  <c:v>51.59</c:v>
                </c:pt>
                <c:pt idx="241">
                  <c:v>51.6</c:v>
                </c:pt>
                <c:pt idx="242">
                  <c:v>51.61</c:v>
                </c:pt>
                <c:pt idx="243">
                  <c:v>51.620000000000012</c:v>
                </c:pt>
                <c:pt idx="244">
                  <c:v>51.63</c:v>
                </c:pt>
                <c:pt idx="245">
                  <c:v>51.64</c:v>
                </c:pt>
                <c:pt idx="246">
                  <c:v>51.65</c:v>
                </c:pt>
                <c:pt idx="247">
                  <c:v>51.660000000000011</c:v>
                </c:pt>
                <c:pt idx="248">
                  <c:v>51.67</c:v>
                </c:pt>
                <c:pt idx="249">
                  <c:v>51.68</c:v>
                </c:pt>
                <c:pt idx="250">
                  <c:v>51.690000000000012</c:v>
                </c:pt>
                <c:pt idx="251">
                  <c:v>51.7</c:v>
                </c:pt>
                <c:pt idx="252">
                  <c:v>51.71</c:v>
                </c:pt>
                <c:pt idx="253">
                  <c:v>51.720000000000013</c:v>
                </c:pt>
                <c:pt idx="254">
                  <c:v>51.730000000000011</c:v>
                </c:pt>
                <c:pt idx="255">
                  <c:v>51.74</c:v>
                </c:pt>
                <c:pt idx="256">
                  <c:v>51.75</c:v>
                </c:pt>
                <c:pt idx="257">
                  <c:v>51.760000000000012</c:v>
                </c:pt>
                <c:pt idx="258">
                  <c:v>51.77</c:v>
                </c:pt>
                <c:pt idx="259">
                  <c:v>51.78</c:v>
                </c:pt>
                <c:pt idx="260">
                  <c:v>51.790000000000013</c:v>
                </c:pt>
                <c:pt idx="261">
                  <c:v>51.8</c:v>
                </c:pt>
                <c:pt idx="262">
                  <c:v>51.809999999999995</c:v>
                </c:pt>
                <c:pt idx="263">
                  <c:v>51.82</c:v>
                </c:pt>
                <c:pt idx="264">
                  <c:v>51.83</c:v>
                </c:pt>
                <c:pt idx="265">
                  <c:v>51.839999999999996</c:v>
                </c:pt>
                <c:pt idx="266">
                  <c:v>51.849999999999994</c:v>
                </c:pt>
                <c:pt idx="267">
                  <c:v>51.86</c:v>
                </c:pt>
                <c:pt idx="268">
                  <c:v>51.87</c:v>
                </c:pt>
                <c:pt idx="269">
                  <c:v>51.879999999999995</c:v>
                </c:pt>
                <c:pt idx="270">
                  <c:v>51.89</c:v>
                </c:pt>
                <c:pt idx="271">
                  <c:v>51.9</c:v>
                </c:pt>
                <c:pt idx="272">
                  <c:v>51.91</c:v>
                </c:pt>
                <c:pt idx="273">
                  <c:v>51.92</c:v>
                </c:pt>
                <c:pt idx="274">
                  <c:v>51.93</c:v>
                </c:pt>
                <c:pt idx="275">
                  <c:v>51.94</c:v>
                </c:pt>
                <c:pt idx="276">
                  <c:v>51.949999999999996</c:v>
                </c:pt>
                <c:pt idx="277">
                  <c:v>51.96</c:v>
                </c:pt>
                <c:pt idx="278">
                  <c:v>51.97</c:v>
                </c:pt>
                <c:pt idx="279">
                  <c:v>51.98</c:v>
                </c:pt>
                <c:pt idx="280">
                  <c:v>51.99</c:v>
                </c:pt>
                <c:pt idx="281">
                  <c:v>52</c:v>
                </c:pt>
                <c:pt idx="282">
                  <c:v>52.01</c:v>
                </c:pt>
                <c:pt idx="283">
                  <c:v>52.02</c:v>
                </c:pt>
                <c:pt idx="284">
                  <c:v>52.03</c:v>
                </c:pt>
                <c:pt idx="285">
                  <c:v>52.04</c:v>
                </c:pt>
                <c:pt idx="286">
                  <c:v>52.05</c:v>
                </c:pt>
                <c:pt idx="287">
                  <c:v>52.06</c:v>
                </c:pt>
                <c:pt idx="288">
                  <c:v>52.07</c:v>
                </c:pt>
                <c:pt idx="289">
                  <c:v>52.08</c:v>
                </c:pt>
                <c:pt idx="290">
                  <c:v>52.09</c:v>
                </c:pt>
                <c:pt idx="291">
                  <c:v>52.1</c:v>
                </c:pt>
                <c:pt idx="292">
                  <c:v>52.11</c:v>
                </c:pt>
                <c:pt idx="293">
                  <c:v>52.120000000000012</c:v>
                </c:pt>
                <c:pt idx="294">
                  <c:v>52.13</c:v>
                </c:pt>
                <c:pt idx="295">
                  <c:v>52.14</c:v>
                </c:pt>
                <c:pt idx="296">
                  <c:v>52.15</c:v>
                </c:pt>
                <c:pt idx="297">
                  <c:v>52.160000000000011</c:v>
                </c:pt>
                <c:pt idx="298">
                  <c:v>52.17</c:v>
                </c:pt>
                <c:pt idx="299">
                  <c:v>52.18</c:v>
                </c:pt>
                <c:pt idx="300">
                  <c:v>52.190000000000012</c:v>
                </c:pt>
                <c:pt idx="301">
                  <c:v>52.2</c:v>
                </c:pt>
                <c:pt idx="302">
                  <c:v>52.21</c:v>
                </c:pt>
                <c:pt idx="303">
                  <c:v>52.220000000000013</c:v>
                </c:pt>
                <c:pt idx="304">
                  <c:v>52.230000000000011</c:v>
                </c:pt>
                <c:pt idx="305">
                  <c:v>52.24</c:v>
                </c:pt>
                <c:pt idx="306">
                  <c:v>52.25</c:v>
                </c:pt>
                <c:pt idx="307">
                  <c:v>52.260000000000012</c:v>
                </c:pt>
                <c:pt idx="308">
                  <c:v>52.27</c:v>
                </c:pt>
                <c:pt idx="309">
                  <c:v>52.28</c:v>
                </c:pt>
                <c:pt idx="310">
                  <c:v>52.290000000000013</c:v>
                </c:pt>
                <c:pt idx="311">
                  <c:v>52.3</c:v>
                </c:pt>
                <c:pt idx="312">
                  <c:v>52.309999999999995</c:v>
                </c:pt>
                <c:pt idx="313">
                  <c:v>52.32</c:v>
                </c:pt>
                <c:pt idx="314">
                  <c:v>52.33</c:v>
                </c:pt>
                <c:pt idx="315">
                  <c:v>52.339999999999996</c:v>
                </c:pt>
                <c:pt idx="316">
                  <c:v>52.349999999999994</c:v>
                </c:pt>
                <c:pt idx="317">
                  <c:v>52.36</c:v>
                </c:pt>
                <c:pt idx="318">
                  <c:v>52.37</c:v>
                </c:pt>
                <c:pt idx="319">
                  <c:v>52.379999999999995</c:v>
                </c:pt>
                <c:pt idx="320">
                  <c:v>52.39</c:v>
                </c:pt>
                <c:pt idx="321">
                  <c:v>52.4</c:v>
                </c:pt>
                <c:pt idx="322">
                  <c:v>52.41</c:v>
                </c:pt>
                <c:pt idx="323">
                  <c:v>52.42</c:v>
                </c:pt>
                <c:pt idx="324">
                  <c:v>52.43</c:v>
                </c:pt>
                <c:pt idx="325">
                  <c:v>52.44</c:v>
                </c:pt>
                <c:pt idx="326">
                  <c:v>52.449999999999996</c:v>
                </c:pt>
                <c:pt idx="327">
                  <c:v>52.46</c:v>
                </c:pt>
                <c:pt idx="328">
                  <c:v>52.47</c:v>
                </c:pt>
                <c:pt idx="329">
                  <c:v>52.48</c:v>
                </c:pt>
                <c:pt idx="330">
                  <c:v>52.49</c:v>
                </c:pt>
                <c:pt idx="331">
                  <c:v>52.5</c:v>
                </c:pt>
                <c:pt idx="332">
                  <c:v>52.51</c:v>
                </c:pt>
                <c:pt idx="333">
                  <c:v>52.52</c:v>
                </c:pt>
                <c:pt idx="334">
                  <c:v>52.53</c:v>
                </c:pt>
                <c:pt idx="335">
                  <c:v>52.54</c:v>
                </c:pt>
                <c:pt idx="336">
                  <c:v>52.55</c:v>
                </c:pt>
                <c:pt idx="337">
                  <c:v>52.56</c:v>
                </c:pt>
                <c:pt idx="338">
                  <c:v>52.57</c:v>
                </c:pt>
                <c:pt idx="339">
                  <c:v>52.58</c:v>
                </c:pt>
                <c:pt idx="340">
                  <c:v>52.59</c:v>
                </c:pt>
                <c:pt idx="341">
                  <c:v>52.6</c:v>
                </c:pt>
                <c:pt idx="342">
                  <c:v>52.61</c:v>
                </c:pt>
                <c:pt idx="343">
                  <c:v>52.620000000000012</c:v>
                </c:pt>
                <c:pt idx="344">
                  <c:v>52.63</c:v>
                </c:pt>
                <c:pt idx="345">
                  <c:v>52.64</c:v>
                </c:pt>
                <c:pt idx="346">
                  <c:v>52.65</c:v>
                </c:pt>
                <c:pt idx="347">
                  <c:v>52.660000000000011</c:v>
                </c:pt>
                <c:pt idx="348">
                  <c:v>52.67</c:v>
                </c:pt>
                <c:pt idx="349">
                  <c:v>52.68</c:v>
                </c:pt>
                <c:pt idx="350">
                  <c:v>52.690000000000012</c:v>
                </c:pt>
                <c:pt idx="351">
                  <c:v>52.7</c:v>
                </c:pt>
                <c:pt idx="352">
                  <c:v>52.71</c:v>
                </c:pt>
                <c:pt idx="353">
                  <c:v>52.720000000000013</c:v>
                </c:pt>
                <c:pt idx="354">
                  <c:v>52.730000000000011</c:v>
                </c:pt>
                <c:pt idx="355">
                  <c:v>52.74</c:v>
                </c:pt>
                <c:pt idx="356">
                  <c:v>52.75</c:v>
                </c:pt>
                <c:pt idx="357">
                  <c:v>52.760000000000012</c:v>
                </c:pt>
                <c:pt idx="358">
                  <c:v>52.77</c:v>
                </c:pt>
                <c:pt idx="359">
                  <c:v>52.78</c:v>
                </c:pt>
                <c:pt idx="360">
                  <c:v>52.790000000000013</c:v>
                </c:pt>
                <c:pt idx="361">
                  <c:v>52.8</c:v>
                </c:pt>
                <c:pt idx="362">
                  <c:v>52.809999999999995</c:v>
                </c:pt>
                <c:pt idx="363">
                  <c:v>52.82</c:v>
                </c:pt>
                <c:pt idx="364">
                  <c:v>52.83</c:v>
                </c:pt>
                <c:pt idx="365">
                  <c:v>52.839999999999996</c:v>
                </c:pt>
                <c:pt idx="366">
                  <c:v>52.849999999999994</c:v>
                </c:pt>
                <c:pt idx="367">
                  <c:v>52.86</c:v>
                </c:pt>
                <c:pt idx="368">
                  <c:v>52.87</c:v>
                </c:pt>
                <c:pt idx="369">
                  <c:v>52.879999999999995</c:v>
                </c:pt>
                <c:pt idx="370">
                  <c:v>52.89</c:v>
                </c:pt>
                <c:pt idx="371">
                  <c:v>52.9</c:v>
                </c:pt>
                <c:pt idx="372">
                  <c:v>52.91</c:v>
                </c:pt>
                <c:pt idx="373">
                  <c:v>52.92</c:v>
                </c:pt>
                <c:pt idx="374">
                  <c:v>52.93</c:v>
                </c:pt>
                <c:pt idx="375">
                  <c:v>52.94</c:v>
                </c:pt>
                <c:pt idx="376">
                  <c:v>52.949999999999996</c:v>
                </c:pt>
                <c:pt idx="377">
                  <c:v>52.96</c:v>
                </c:pt>
                <c:pt idx="378">
                  <c:v>52.97</c:v>
                </c:pt>
                <c:pt idx="379">
                  <c:v>52.98</c:v>
                </c:pt>
                <c:pt idx="380">
                  <c:v>52.99</c:v>
                </c:pt>
                <c:pt idx="381">
                  <c:v>53</c:v>
                </c:pt>
                <c:pt idx="382">
                  <c:v>53.01</c:v>
                </c:pt>
                <c:pt idx="383">
                  <c:v>53.02</c:v>
                </c:pt>
                <c:pt idx="384">
                  <c:v>53.03</c:v>
                </c:pt>
                <c:pt idx="385">
                  <c:v>53.04</c:v>
                </c:pt>
                <c:pt idx="386">
                  <c:v>53.05</c:v>
                </c:pt>
                <c:pt idx="387">
                  <c:v>53.06</c:v>
                </c:pt>
                <c:pt idx="388">
                  <c:v>53.07</c:v>
                </c:pt>
                <c:pt idx="389">
                  <c:v>53.08</c:v>
                </c:pt>
                <c:pt idx="390">
                  <c:v>53.09</c:v>
                </c:pt>
                <c:pt idx="391">
                  <c:v>53.1</c:v>
                </c:pt>
                <c:pt idx="392">
                  <c:v>53.11</c:v>
                </c:pt>
                <c:pt idx="393">
                  <c:v>53.120000000000012</c:v>
                </c:pt>
                <c:pt idx="394">
                  <c:v>53.13</c:v>
                </c:pt>
                <c:pt idx="395">
                  <c:v>53.14</c:v>
                </c:pt>
                <c:pt idx="396">
                  <c:v>53.15</c:v>
                </c:pt>
                <c:pt idx="397">
                  <c:v>53.160000000000011</c:v>
                </c:pt>
                <c:pt idx="398">
                  <c:v>53.17</c:v>
                </c:pt>
                <c:pt idx="399">
                  <c:v>53.18</c:v>
                </c:pt>
                <c:pt idx="400">
                  <c:v>53.190000000000012</c:v>
                </c:pt>
                <c:pt idx="401">
                  <c:v>53.2</c:v>
                </c:pt>
                <c:pt idx="402">
                  <c:v>53.21</c:v>
                </c:pt>
                <c:pt idx="403">
                  <c:v>53.220000000000013</c:v>
                </c:pt>
                <c:pt idx="404">
                  <c:v>53.230000000000011</c:v>
                </c:pt>
                <c:pt idx="405">
                  <c:v>53.24</c:v>
                </c:pt>
                <c:pt idx="406">
                  <c:v>53.25</c:v>
                </c:pt>
                <c:pt idx="407">
                  <c:v>53.260000000000012</c:v>
                </c:pt>
                <c:pt idx="408">
                  <c:v>53.27</c:v>
                </c:pt>
                <c:pt idx="409">
                  <c:v>53.28</c:v>
                </c:pt>
                <c:pt idx="410">
                  <c:v>53.290000000000013</c:v>
                </c:pt>
                <c:pt idx="411">
                  <c:v>53.3</c:v>
                </c:pt>
                <c:pt idx="412">
                  <c:v>53.309999999999995</c:v>
                </c:pt>
                <c:pt idx="413">
                  <c:v>53.32</c:v>
                </c:pt>
                <c:pt idx="414">
                  <c:v>53.33</c:v>
                </c:pt>
                <c:pt idx="415">
                  <c:v>53.339999999999996</c:v>
                </c:pt>
                <c:pt idx="416">
                  <c:v>53.349999999999994</c:v>
                </c:pt>
                <c:pt idx="417">
                  <c:v>53.36</c:v>
                </c:pt>
                <c:pt idx="418">
                  <c:v>53.37</c:v>
                </c:pt>
                <c:pt idx="419">
                  <c:v>53.379999999999995</c:v>
                </c:pt>
                <c:pt idx="420">
                  <c:v>53.39</c:v>
                </c:pt>
                <c:pt idx="421">
                  <c:v>53.4</c:v>
                </c:pt>
                <c:pt idx="422">
                  <c:v>53.41</c:v>
                </c:pt>
                <c:pt idx="423">
                  <c:v>53.42</c:v>
                </c:pt>
                <c:pt idx="424">
                  <c:v>53.43</c:v>
                </c:pt>
                <c:pt idx="425">
                  <c:v>53.44</c:v>
                </c:pt>
                <c:pt idx="426">
                  <c:v>53.449999999999996</c:v>
                </c:pt>
                <c:pt idx="427">
                  <c:v>53.46</c:v>
                </c:pt>
                <c:pt idx="428">
                  <c:v>53.47</c:v>
                </c:pt>
                <c:pt idx="429">
                  <c:v>53.48</c:v>
                </c:pt>
                <c:pt idx="430">
                  <c:v>53.49</c:v>
                </c:pt>
                <c:pt idx="431">
                  <c:v>53.5</c:v>
                </c:pt>
                <c:pt idx="432">
                  <c:v>53.51</c:v>
                </c:pt>
                <c:pt idx="433">
                  <c:v>53.52</c:v>
                </c:pt>
                <c:pt idx="434">
                  <c:v>53.53</c:v>
                </c:pt>
                <c:pt idx="435">
                  <c:v>53.54</c:v>
                </c:pt>
                <c:pt idx="436">
                  <c:v>53.55</c:v>
                </c:pt>
                <c:pt idx="437">
                  <c:v>53.56</c:v>
                </c:pt>
                <c:pt idx="438">
                  <c:v>53.57</c:v>
                </c:pt>
                <c:pt idx="439">
                  <c:v>53.58</c:v>
                </c:pt>
                <c:pt idx="440">
                  <c:v>53.59</c:v>
                </c:pt>
                <c:pt idx="441">
                  <c:v>53.6</c:v>
                </c:pt>
                <c:pt idx="442">
                  <c:v>53.61</c:v>
                </c:pt>
                <c:pt idx="443">
                  <c:v>53.620000000000012</c:v>
                </c:pt>
                <c:pt idx="444">
                  <c:v>53.63</c:v>
                </c:pt>
                <c:pt idx="445">
                  <c:v>53.64</c:v>
                </c:pt>
                <c:pt idx="446">
                  <c:v>53.65</c:v>
                </c:pt>
                <c:pt idx="447">
                  <c:v>53.660000000000011</c:v>
                </c:pt>
                <c:pt idx="448">
                  <c:v>53.67</c:v>
                </c:pt>
                <c:pt idx="449">
                  <c:v>53.68</c:v>
                </c:pt>
                <c:pt idx="450">
                  <c:v>53.690000000000012</c:v>
                </c:pt>
                <c:pt idx="451">
                  <c:v>53.7</c:v>
                </c:pt>
                <c:pt idx="452">
                  <c:v>53.71</c:v>
                </c:pt>
                <c:pt idx="453">
                  <c:v>53.720000000000013</c:v>
                </c:pt>
                <c:pt idx="454">
                  <c:v>53.730000000000011</c:v>
                </c:pt>
                <c:pt idx="455">
                  <c:v>53.74</c:v>
                </c:pt>
                <c:pt idx="456">
                  <c:v>53.75</c:v>
                </c:pt>
                <c:pt idx="457">
                  <c:v>53.760000000000012</c:v>
                </c:pt>
                <c:pt idx="458">
                  <c:v>53.77</c:v>
                </c:pt>
                <c:pt idx="459">
                  <c:v>53.78</c:v>
                </c:pt>
                <c:pt idx="460">
                  <c:v>53.790000000000013</c:v>
                </c:pt>
                <c:pt idx="461">
                  <c:v>53.8</c:v>
                </c:pt>
                <c:pt idx="462">
                  <c:v>53.809999999999995</c:v>
                </c:pt>
                <c:pt idx="463">
                  <c:v>53.82</c:v>
                </c:pt>
                <c:pt idx="464">
                  <c:v>53.83</c:v>
                </c:pt>
                <c:pt idx="465">
                  <c:v>53.839999999999996</c:v>
                </c:pt>
                <c:pt idx="466">
                  <c:v>53.849999999999994</c:v>
                </c:pt>
                <c:pt idx="467">
                  <c:v>53.86</c:v>
                </c:pt>
                <c:pt idx="468">
                  <c:v>53.87</c:v>
                </c:pt>
                <c:pt idx="469">
                  <c:v>53.879999999999995</c:v>
                </c:pt>
                <c:pt idx="470">
                  <c:v>53.89</c:v>
                </c:pt>
                <c:pt idx="471">
                  <c:v>53.9</c:v>
                </c:pt>
                <c:pt idx="472">
                  <c:v>53.91</c:v>
                </c:pt>
                <c:pt idx="473">
                  <c:v>53.92</c:v>
                </c:pt>
                <c:pt idx="474">
                  <c:v>53.93</c:v>
                </c:pt>
                <c:pt idx="475">
                  <c:v>53.94</c:v>
                </c:pt>
                <c:pt idx="476">
                  <c:v>53.949999999999996</c:v>
                </c:pt>
                <c:pt idx="477">
                  <c:v>53.96</c:v>
                </c:pt>
                <c:pt idx="478">
                  <c:v>53.97</c:v>
                </c:pt>
                <c:pt idx="479">
                  <c:v>53.98</c:v>
                </c:pt>
                <c:pt idx="480">
                  <c:v>53.99</c:v>
                </c:pt>
                <c:pt idx="481">
                  <c:v>54</c:v>
                </c:pt>
                <c:pt idx="482">
                  <c:v>54.01</c:v>
                </c:pt>
                <c:pt idx="483">
                  <c:v>54.02</c:v>
                </c:pt>
                <c:pt idx="484">
                  <c:v>54.03</c:v>
                </c:pt>
                <c:pt idx="485">
                  <c:v>54.04</c:v>
                </c:pt>
                <c:pt idx="486">
                  <c:v>54.05</c:v>
                </c:pt>
                <c:pt idx="487">
                  <c:v>54.06</c:v>
                </c:pt>
                <c:pt idx="488">
                  <c:v>54.07</c:v>
                </c:pt>
                <c:pt idx="489">
                  <c:v>54.08</c:v>
                </c:pt>
                <c:pt idx="490">
                  <c:v>54.09</c:v>
                </c:pt>
                <c:pt idx="491">
                  <c:v>54.1</c:v>
                </c:pt>
                <c:pt idx="492">
                  <c:v>54.11</c:v>
                </c:pt>
                <c:pt idx="493">
                  <c:v>54.120000000000012</c:v>
                </c:pt>
                <c:pt idx="494">
                  <c:v>54.13</c:v>
                </c:pt>
                <c:pt idx="495">
                  <c:v>54.14</c:v>
                </c:pt>
                <c:pt idx="496">
                  <c:v>54.15</c:v>
                </c:pt>
                <c:pt idx="497">
                  <c:v>54.160000000000011</c:v>
                </c:pt>
                <c:pt idx="498">
                  <c:v>54.17</c:v>
                </c:pt>
                <c:pt idx="499">
                  <c:v>54.18</c:v>
                </c:pt>
                <c:pt idx="500">
                  <c:v>54.190000000000012</c:v>
                </c:pt>
                <c:pt idx="501">
                  <c:v>54.2</c:v>
                </c:pt>
                <c:pt idx="502">
                  <c:v>54.21</c:v>
                </c:pt>
                <c:pt idx="503">
                  <c:v>54.220000000000013</c:v>
                </c:pt>
                <c:pt idx="504">
                  <c:v>54.230000000000011</c:v>
                </c:pt>
                <c:pt idx="505">
                  <c:v>54.24</c:v>
                </c:pt>
                <c:pt idx="506">
                  <c:v>54.25</c:v>
                </c:pt>
                <c:pt idx="507">
                  <c:v>54.260000000000012</c:v>
                </c:pt>
                <c:pt idx="508">
                  <c:v>54.27</c:v>
                </c:pt>
                <c:pt idx="509">
                  <c:v>54.28</c:v>
                </c:pt>
                <c:pt idx="510">
                  <c:v>54.290000000000013</c:v>
                </c:pt>
                <c:pt idx="511">
                  <c:v>54.3</c:v>
                </c:pt>
                <c:pt idx="512">
                  <c:v>54.309999999999995</c:v>
                </c:pt>
                <c:pt idx="513">
                  <c:v>54.32</c:v>
                </c:pt>
                <c:pt idx="514">
                  <c:v>54.33</c:v>
                </c:pt>
                <c:pt idx="515">
                  <c:v>54.339999999999996</c:v>
                </c:pt>
                <c:pt idx="516">
                  <c:v>54.349999999999994</c:v>
                </c:pt>
                <c:pt idx="517">
                  <c:v>54.36</c:v>
                </c:pt>
                <c:pt idx="518">
                  <c:v>54.37</c:v>
                </c:pt>
                <c:pt idx="519">
                  <c:v>54.379999999999995</c:v>
                </c:pt>
                <c:pt idx="520">
                  <c:v>54.39</c:v>
                </c:pt>
                <c:pt idx="521">
                  <c:v>54.4</c:v>
                </c:pt>
                <c:pt idx="522">
                  <c:v>54.41</c:v>
                </c:pt>
                <c:pt idx="523">
                  <c:v>54.42</c:v>
                </c:pt>
                <c:pt idx="524">
                  <c:v>54.43</c:v>
                </c:pt>
                <c:pt idx="525">
                  <c:v>54.44</c:v>
                </c:pt>
                <c:pt idx="526">
                  <c:v>54.449999999999996</c:v>
                </c:pt>
                <c:pt idx="527">
                  <c:v>54.46</c:v>
                </c:pt>
                <c:pt idx="528">
                  <c:v>54.47</c:v>
                </c:pt>
                <c:pt idx="529">
                  <c:v>54.48</c:v>
                </c:pt>
                <c:pt idx="530">
                  <c:v>54.49</c:v>
                </c:pt>
                <c:pt idx="531">
                  <c:v>54.5</c:v>
                </c:pt>
                <c:pt idx="532">
                  <c:v>54.51</c:v>
                </c:pt>
                <c:pt idx="533">
                  <c:v>54.52</c:v>
                </c:pt>
                <c:pt idx="534">
                  <c:v>54.53</c:v>
                </c:pt>
                <c:pt idx="535">
                  <c:v>54.54</c:v>
                </c:pt>
                <c:pt idx="536">
                  <c:v>54.55</c:v>
                </c:pt>
                <c:pt idx="537">
                  <c:v>54.56</c:v>
                </c:pt>
                <c:pt idx="538">
                  <c:v>54.57</c:v>
                </c:pt>
                <c:pt idx="539">
                  <c:v>54.58</c:v>
                </c:pt>
                <c:pt idx="540">
                  <c:v>54.59</c:v>
                </c:pt>
                <c:pt idx="541">
                  <c:v>54.6</c:v>
                </c:pt>
                <c:pt idx="542">
                  <c:v>54.61</c:v>
                </c:pt>
                <c:pt idx="543">
                  <c:v>54.620000000000012</c:v>
                </c:pt>
                <c:pt idx="544">
                  <c:v>54.63</c:v>
                </c:pt>
                <c:pt idx="545">
                  <c:v>54.64</c:v>
                </c:pt>
                <c:pt idx="546">
                  <c:v>54.65</c:v>
                </c:pt>
                <c:pt idx="547">
                  <c:v>54.660000000000011</c:v>
                </c:pt>
                <c:pt idx="548">
                  <c:v>54.67</c:v>
                </c:pt>
                <c:pt idx="549">
                  <c:v>54.68</c:v>
                </c:pt>
                <c:pt idx="550">
                  <c:v>54.690000000000012</c:v>
                </c:pt>
                <c:pt idx="551">
                  <c:v>54.7</c:v>
                </c:pt>
                <c:pt idx="552">
                  <c:v>54.71</c:v>
                </c:pt>
                <c:pt idx="553">
                  <c:v>54.720000000000013</c:v>
                </c:pt>
                <c:pt idx="554">
                  <c:v>54.730000000000011</c:v>
                </c:pt>
                <c:pt idx="555">
                  <c:v>54.74</c:v>
                </c:pt>
                <c:pt idx="556">
                  <c:v>54.75</c:v>
                </c:pt>
                <c:pt idx="557">
                  <c:v>54.760000000000012</c:v>
                </c:pt>
                <c:pt idx="558">
                  <c:v>54.77</c:v>
                </c:pt>
                <c:pt idx="559">
                  <c:v>54.78</c:v>
                </c:pt>
                <c:pt idx="560">
                  <c:v>54.790000000000013</c:v>
                </c:pt>
                <c:pt idx="561">
                  <c:v>54.8</c:v>
                </c:pt>
                <c:pt idx="562">
                  <c:v>54.809999999999995</c:v>
                </c:pt>
                <c:pt idx="563">
                  <c:v>54.82</c:v>
                </c:pt>
                <c:pt idx="564">
                  <c:v>54.83</c:v>
                </c:pt>
                <c:pt idx="565">
                  <c:v>54.839999999999996</c:v>
                </c:pt>
                <c:pt idx="566">
                  <c:v>54.849999999999994</c:v>
                </c:pt>
                <c:pt idx="567">
                  <c:v>54.86</c:v>
                </c:pt>
                <c:pt idx="568">
                  <c:v>54.87</c:v>
                </c:pt>
                <c:pt idx="569">
                  <c:v>54.879999999999995</c:v>
                </c:pt>
                <c:pt idx="570">
                  <c:v>54.89</c:v>
                </c:pt>
                <c:pt idx="571">
                  <c:v>54.9</c:v>
                </c:pt>
                <c:pt idx="572">
                  <c:v>54.91</c:v>
                </c:pt>
                <c:pt idx="573">
                  <c:v>54.92</c:v>
                </c:pt>
                <c:pt idx="574">
                  <c:v>54.93</c:v>
                </c:pt>
                <c:pt idx="575">
                  <c:v>54.94</c:v>
                </c:pt>
                <c:pt idx="576">
                  <c:v>54.949999999999996</c:v>
                </c:pt>
                <c:pt idx="577">
                  <c:v>54.96</c:v>
                </c:pt>
                <c:pt idx="578">
                  <c:v>54.97</c:v>
                </c:pt>
                <c:pt idx="579">
                  <c:v>54.98</c:v>
                </c:pt>
                <c:pt idx="580">
                  <c:v>54.99</c:v>
                </c:pt>
                <c:pt idx="581">
                  <c:v>55</c:v>
                </c:pt>
                <c:pt idx="582">
                  <c:v>55.01</c:v>
                </c:pt>
                <c:pt idx="583">
                  <c:v>55.02</c:v>
                </c:pt>
                <c:pt idx="584">
                  <c:v>55.03</c:v>
                </c:pt>
                <c:pt idx="585">
                  <c:v>55.04</c:v>
                </c:pt>
                <c:pt idx="586">
                  <c:v>55.05</c:v>
                </c:pt>
                <c:pt idx="587">
                  <c:v>55.06</c:v>
                </c:pt>
                <c:pt idx="588">
                  <c:v>55.07</c:v>
                </c:pt>
                <c:pt idx="589">
                  <c:v>55.08</c:v>
                </c:pt>
                <c:pt idx="590">
                  <c:v>55.09</c:v>
                </c:pt>
                <c:pt idx="591">
                  <c:v>55.1</c:v>
                </c:pt>
                <c:pt idx="592">
                  <c:v>55.11</c:v>
                </c:pt>
                <c:pt idx="593">
                  <c:v>55.120000000000012</c:v>
                </c:pt>
                <c:pt idx="594">
                  <c:v>55.13</c:v>
                </c:pt>
                <c:pt idx="595">
                  <c:v>55.14</c:v>
                </c:pt>
                <c:pt idx="596">
                  <c:v>55.15</c:v>
                </c:pt>
                <c:pt idx="597">
                  <c:v>55.160000000000011</c:v>
                </c:pt>
                <c:pt idx="598">
                  <c:v>55.17</c:v>
                </c:pt>
                <c:pt idx="599">
                  <c:v>55.18</c:v>
                </c:pt>
                <c:pt idx="600">
                  <c:v>55.190000000000012</c:v>
                </c:pt>
                <c:pt idx="601">
                  <c:v>55.2</c:v>
                </c:pt>
                <c:pt idx="602">
                  <c:v>55.21</c:v>
                </c:pt>
                <c:pt idx="603">
                  <c:v>55.220000000000013</c:v>
                </c:pt>
                <c:pt idx="604">
                  <c:v>55.230000000000011</c:v>
                </c:pt>
                <c:pt idx="605">
                  <c:v>55.24</c:v>
                </c:pt>
                <c:pt idx="606">
                  <c:v>55.25</c:v>
                </c:pt>
                <c:pt idx="607">
                  <c:v>55.260000000000012</c:v>
                </c:pt>
                <c:pt idx="608">
                  <c:v>55.27</c:v>
                </c:pt>
                <c:pt idx="609">
                  <c:v>55.28</c:v>
                </c:pt>
                <c:pt idx="610">
                  <c:v>55.290000000000013</c:v>
                </c:pt>
                <c:pt idx="611">
                  <c:v>55.3</c:v>
                </c:pt>
                <c:pt idx="612">
                  <c:v>55.309999999999995</c:v>
                </c:pt>
                <c:pt idx="613">
                  <c:v>55.32</c:v>
                </c:pt>
                <c:pt idx="614">
                  <c:v>55.33</c:v>
                </c:pt>
                <c:pt idx="615">
                  <c:v>55.339999999999996</c:v>
                </c:pt>
                <c:pt idx="616">
                  <c:v>55.349999999999994</c:v>
                </c:pt>
                <c:pt idx="617">
                  <c:v>55.36</c:v>
                </c:pt>
                <c:pt idx="618">
                  <c:v>55.37</c:v>
                </c:pt>
                <c:pt idx="619">
                  <c:v>55.379999999999995</c:v>
                </c:pt>
                <c:pt idx="620">
                  <c:v>55.39</c:v>
                </c:pt>
                <c:pt idx="621">
                  <c:v>55.4</c:v>
                </c:pt>
                <c:pt idx="622">
                  <c:v>55.41</c:v>
                </c:pt>
                <c:pt idx="623">
                  <c:v>55.42</c:v>
                </c:pt>
                <c:pt idx="624">
                  <c:v>55.43</c:v>
                </c:pt>
                <c:pt idx="625">
                  <c:v>55.44</c:v>
                </c:pt>
                <c:pt idx="626">
                  <c:v>55.449999999999996</c:v>
                </c:pt>
                <c:pt idx="627">
                  <c:v>55.46</c:v>
                </c:pt>
                <c:pt idx="628">
                  <c:v>55.47</c:v>
                </c:pt>
                <c:pt idx="629">
                  <c:v>55.48</c:v>
                </c:pt>
                <c:pt idx="630">
                  <c:v>55.49</c:v>
                </c:pt>
                <c:pt idx="631">
                  <c:v>55.5</c:v>
                </c:pt>
                <c:pt idx="632">
                  <c:v>55.51</c:v>
                </c:pt>
                <c:pt idx="633">
                  <c:v>55.52</c:v>
                </c:pt>
                <c:pt idx="634">
                  <c:v>55.53</c:v>
                </c:pt>
                <c:pt idx="635">
                  <c:v>55.54</c:v>
                </c:pt>
                <c:pt idx="636">
                  <c:v>55.55</c:v>
                </c:pt>
                <c:pt idx="637">
                  <c:v>55.56</c:v>
                </c:pt>
                <c:pt idx="638">
                  <c:v>55.57</c:v>
                </c:pt>
                <c:pt idx="639">
                  <c:v>55.58</c:v>
                </c:pt>
                <c:pt idx="640">
                  <c:v>55.59</c:v>
                </c:pt>
                <c:pt idx="641">
                  <c:v>55.6</c:v>
                </c:pt>
                <c:pt idx="642">
                  <c:v>55.61</c:v>
                </c:pt>
                <c:pt idx="643">
                  <c:v>55.620000000000012</c:v>
                </c:pt>
                <c:pt idx="644">
                  <c:v>55.63</c:v>
                </c:pt>
                <c:pt idx="645">
                  <c:v>55.64</c:v>
                </c:pt>
                <c:pt idx="646">
                  <c:v>55.65</c:v>
                </c:pt>
                <c:pt idx="647">
                  <c:v>55.660000000000011</c:v>
                </c:pt>
                <c:pt idx="648">
                  <c:v>55.67</c:v>
                </c:pt>
                <c:pt idx="649">
                  <c:v>55.68</c:v>
                </c:pt>
                <c:pt idx="650">
                  <c:v>55.690000000000012</c:v>
                </c:pt>
                <c:pt idx="651">
                  <c:v>55.7</c:v>
                </c:pt>
                <c:pt idx="652">
                  <c:v>55.71</c:v>
                </c:pt>
                <c:pt idx="653">
                  <c:v>55.720000000000013</c:v>
                </c:pt>
                <c:pt idx="654">
                  <c:v>55.730000000000011</c:v>
                </c:pt>
                <c:pt idx="655">
                  <c:v>55.74</c:v>
                </c:pt>
                <c:pt idx="656">
                  <c:v>55.75</c:v>
                </c:pt>
                <c:pt idx="657">
                  <c:v>55.760000000000012</c:v>
                </c:pt>
                <c:pt idx="658">
                  <c:v>55.77</c:v>
                </c:pt>
                <c:pt idx="659">
                  <c:v>55.78</c:v>
                </c:pt>
                <c:pt idx="660">
                  <c:v>55.790000000000013</c:v>
                </c:pt>
                <c:pt idx="661">
                  <c:v>55.8</c:v>
                </c:pt>
                <c:pt idx="662">
                  <c:v>55.809999999999995</c:v>
                </c:pt>
                <c:pt idx="663">
                  <c:v>55.82</c:v>
                </c:pt>
                <c:pt idx="664">
                  <c:v>55.83</c:v>
                </c:pt>
                <c:pt idx="665">
                  <c:v>55.839999999999996</c:v>
                </c:pt>
                <c:pt idx="666">
                  <c:v>55.849999999999994</c:v>
                </c:pt>
                <c:pt idx="667">
                  <c:v>55.86</c:v>
                </c:pt>
                <c:pt idx="668">
                  <c:v>55.87</c:v>
                </c:pt>
                <c:pt idx="669">
                  <c:v>55.879999999999995</c:v>
                </c:pt>
                <c:pt idx="670">
                  <c:v>55.89</c:v>
                </c:pt>
                <c:pt idx="671">
                  <c:v>55.9</c:v>
                </c:pt>
                <c:pt idx="672">
                  <c:v>55.91</c:v>
                </c:pt>
                <c:pt idx="673">
                  <c:v>55.92</c:v>
                </c:pt>
                <c:pt idx="674">
                  <c:v>55.93</c:v>
                </c:pt>
                <c:pt idx="675">
                  <c:v>55.94</c:v>
                </c:pt>
                <c:pt idx="676">
                  <c:v>55.949999999999996</c:v>
                </c:pt>
                <c:pt idx="677">
                  <c:v>55.96</c:v>
                </c:pt>
                <c:pt idx="678">
                  <c:v>55.97</c:v>
                </c:pt>
                <c:pt idx="679">
                  <c:v>55.98</c:v>
                </c:pt>
                <c:pt idx="680">
                  <c:v>55.99</c:v>
                </c:pt>
                <c:pt idx="681">
                  <c:v>56</c:v>
                </c:pt>
                <c:pt idx="682">
                  <c:v>56.01</c:v>
                </c:pt>
                <c:pt idx="683">
                  <c:v>56.02</c:v>
                </c:pt>
                <c:pt idx="684">
                  <c:v>56.03</c:v>
                </c:pt>
                <c:pt idx="685">
                  <c:v>56.04</c:v>
                </c:pt>
                <c:pt idx="686">
                  <c:v>56.05</c:v>
                </c:pt>
                <c:pt idx="687">
                  <c:v>56.06</c:v>
                </c:pt>
                <c:pt idx="688">
                  <c:v>56.07</c:v>
                </c:pt>
                <c:pt idx="689">
                  <c:v>56.08</c:v>
                </c:pt>
                <c:pt idx="690">
                  <c:v>56.09</c:v>
                </c:pt>
                <c:pt idx="691">
                  <c:v>56.1</c:v>
                </c:pt>
                <c:pt idx="692">
                  <c:v>56.11</c:v>
                </c:pt>
                <c:pt idx="693">
                  <c:v>56.120000000000012</c:v>
                </c:pt>
                <c:pt idx="694">
                  <c:v>56.13</c:v>
                </c:pt>
                <c:pt idx="695">
                  <c:v>56.14</c:v>
                </c:pt>
                <c:pt idx="696">
                  <c:v>56.15</c:v>
                </c:pt>
                <c:pt idx="697">
                  <c:v>56.160000000000011</c:v>
                </c:pt>
                <c:pt idx="698">
                  <c:v>56.17</c:v>
                </c:pt>
                <c:pt idx="699">
                  <c:v>56.18</c:v>
                </c:pt>
                <c:pt idx="700">
                  <c:v>56.190000000000012</c:v>
                </c:pt>
                <c:pt idx="701">
                  <c:v>56.2</c:v>
                </c:pt>
                <c:pt idx="702">
                  <c:v>56.21</c:v>
                </c:pt>
                <c:pt idx="703">
                  <c:v>56.220000000000013</c:v>
                </c:pt>
                <c:pt idx="704">
                  <c:v>56.230000000000011</c:v>
                </c:pt>
                <c:pt idx="705">
                  <c:v>56.24</c:v>
                </c:pt>
                <c:pt idx="706">
                  <c:v>56.25</c:v>
                </c:pt>
                <c:pt idx="707">
                  <c:v>56.260000000000012</c:v>
                </c:pt>
                <c:pt idx="708">
                  <c:v>56.27</c:v>
                </c:pt>
                <c:pt idx="709">
                  <c:v>56.28</c:v>
                </c:pt>
                <c:pt idx="710">
                  <c:v>56.290000000000013</c:v>
                </c:pt>
                <c:pt idx="711">
                  <c:v>56.3</c:v>
                </c:pt>
                <c:pt idx="712">
                  <c:v>56.309999999999995</c:v>
                </c:pt>
                <c:pt idx="713">
                  <c:v>56.32</c:v>
                </c:pt>
                <c:pt idx="714">
                  <c:v>56.33</c:v>
                </c:pt>
                <c:pt idx="715">
                  <c:v>56.339999999999996</c:v>
                </c:pt>
                <c:pt idx="716">
                  <c:v>56.349999999999994</c:v>
                </c:pt>
                <c:pt idx="717">
                  <c:v>56.36</c:v>
                </c:pt>
                <c:pt idx="718">
                  <c:v>56.37</c:v>
                </c:pt>
                <c:pt idx="719">
                  <c:v>56.379999999999995</c:v>
                </c:pt>
                <c:pt idx="720">
                  <c:v>56.39</c:v>
                </c:pt>
                <c:pt idx="721">
                  <c:v>56.4</c:v>
                </c:pt>
                <c:pt idx="722">
                  <c:v>56.41</c:v>
                </c:pt>
                <c:pt idx="723">
                  <c:v>56.42</c:v>
                </c:pt>
                <c:pt idx="724">
                  <c:v>56.43</c:v>
                </c:pt>
                <c:pt idx="725">
                  <c:v>56.44</c:v>
                </c:pt>
                <c:pt idx="726">
                  <c:v>56.449999999999996</c:v>
                </c:pt>
                <c:pt idx="727">
                  <c:v>56.46</c:v>
                </c:pt>
                <c:pt idx="728">
                  <c:v>56.47</c:v>
                </c:pt>
                <c:pt idx="729">
                  <c:v>56.48</c:v>
                </c:pt>
                <c:pt idx="730">
                  <c:v>56.49</c:v>
                </c:pt>
                <c:pt idx="731">
                  <c:v>56.5</c:v>
                </c:pt>
                <c:pt idx="732">
                  <c:v>56.51</c:v>
                </c:pt>
                <c:pt idx="733">
                  <c:v>56.52</c:v>
                </c:pt>
                <c:pt idx="734">
                  <c:v>56.53</c:v>
                </c:pt>
                <c:pt idx="735">
                  <c:v>56.54</c:v>
                </c:pt>
                <c:pt idx="736">
                  <c:v>56.55</c:v>
                </c:pt>
                <c:pt idx="737">
                  <c:v>56.56</c:v>
                </c:pt>
                <c:pt idx="738">
                  <c:v>56.57</c:v>
                </c:pt>
                <c:pt idx="739">
                  <c:v>56.58</c:v>
                </c:pt>
                <c:pt idx="740">
                  <c:v>56.59</c:v>
                </c:pt>
                <c:pt idx="741">
                  <c:v>56.6</c:v>
                </c:pt>
                <c:pt idx="742">
                  <c:v>56.61</c:v>
                </c:pt>
                <c:pt idx="743">
                  <c:v>56.620000000000012</c:v>
                </c:pt>
                <c:pt idx="744">
                  <c:v>56.63</c:v>
                </c:pt>
                <c:pt idx="745">
                  <c:v>56.64</c:v>
                </c:pt>
                <c:pt idx="746">
                  <c:v>56.65</c:v>
                </c:pt>
                <c:pt idx="747">
                  <c:v>56.660000000000011</c:v>
                </c:pt>
                <c:pt idx="748">
                  <c:v>56.67</c:v>
                </c:pt>
                <c:pt idx="749">
                  <c:v>56.68</c:v>
                </c:pt>
                <c:pt idx="750">
                  <c:v>56.690000000000012</c:v>
                </c:pt>
                <c:pt idx="751">
                  <c:v>56.7</c:v>
                </c:pt>
                <c:pt idx="752">
                  <c:v>56.71</c:v>
                </c:pt>
                <c:pt idx="753">
                  <c:v>56.720000000000013</c:v>
                </c:pt>
                <c:pt idx="754">
                  <c:v>56.730000000000011</c:v>
                </c:pt>
                <c:pt idx="755">
                  <c:v>56.74</c:v>
                </c:pt>
                <c:pt idx="756">
                  <c:v>56.75</c:v>
                </c:pt>
                <c:pt idx="757">
                  <c:v>56.760000000000012</c:v>
                </c:pt>
                <c:pt idx="758">
                  <c:v>56.77</c:v>
                </c:pt>
                <c:pt idx="759">
                  <c:v>56.78</c:v>
                </c:pt>
                <c:pt idx="760">
                  <c:v>56.790000000000013</c:v>
                </c:pt>
                <c:pt idx="761">
                  <c:v>56.8</c:v>
                </c:pt>
                <c:pt idx="762">
                  <c:v>56.809999999999995</c:v>
                </c:pt>
                <c:pt idx="763">
                  <c:v>56.82</c:v>
                </c:pt>
                <c:pt idx="764">
                  <c:v>56.83</c:v>
                </c:pt>
                <c:pt idx="765">
                  <c:v>56.839999999999996</c:v>
                </c:pt>
                <c:pt idx="766">
                  <c:v>56.849999999999994</c:v>
                </c:pt>
                <c:pt idx="767">
                  <c:v>56.86</c:v>
                </c:pt>
                <c:pt idx="768">
                  <c:v>56.87</c:v>
                </c:pt>
                <c:pt idx="769">
                  <c:v>56.879999999999995</c:v>
                </c:pt>
                <c:pt idx="770">
                  <c:v>56.89</c:v>
                </c:pt>
                <c:pt idx="771">
                  <c:v>56.9</c:v>
                </c:pt>
                <c:pt idx="772">
                  <c:v>56.91</c:v>
                </c:pt>
                <c:pt idx="773">
                  <c:v>56.92</c:v>
                </c:pt>
                <c:pt idx="774">
                  <c:v>56.93</c:v>
                </c:pt>
                <c:pt idx="775">
                  <c:v>56.94</c:v>
                </c:pt>
                <c:pt idx="776">
                  <c:v>56.949999999999996</c:v>
                </c:pt>
                <c:pt idx="777">
                  <c:v>56.96</c:v>
                </c:pt>
                <c:pt idx="778">
                  <c:v>56.97</c:v>
                </c:pt>
                <c:pt idx="779">
                  <c:v>56.98</c:v>
                </c:pt>
                <c:pt idx="780">
                  <c:v>56.99</c:v>
                </c:pt>
                <c:pt idx="781">
                  <c:v>57</c:v>
                </c:pt>
                <c:pt idx="782">
                  <c:v>57.01</c:v>
                </c:pt>
                <c:pt idx="783">
                  <c:v>57.02</c:v>
                </c:pt>
                <c:pt idx="784">
                  <c:v>57.03</c:v>
                </c:pt>
                <c:pt idx="785">
                  <c:v>57.04</c:v>
                </c:pt>
                <c:pt idx="786">
                  <c:v>57.05</c:v>
                </c:pt>
                <c:pt idx="787">
                  <c:v>57.06</c:v>
                </c:pt>
                <c:pt idx="788">
                  <c:v>57.07</c:v>
                </c:pt>
                <c:pt idx="789">
                  <c:v>57.08</c:v>
                </c:pt>
                <c:pt idx="790">
                  <c:v>57.09</c:v>
                </c:pt>
                <c:pt idx="791">
                  <c:v>57.1</c:v>
                </c:pt>
                <c:pt idx="792">
                  <c:v>57.11</c:v>
                </c:pt>
                <c:pt idx="793">
                  <c:v>57.120000000000012</c:v>
                </c:pt>
                <c:pt idx="794">
                  <c:v>57.13</c:v>
                </c:pt>
                <c:pt idx="795">
                  <c:v>57.14</c:v>
                </c:pt>
                <c:pt idx="796">
                  <c:v>57.15</c:v>
                </c:pt>
                <c:pt idx="797">
                  <c:v>57.160000000000011</c:v>
                </c:pt>
                <c:pt idx="798">
                  <c:v>57.17</c:v>
                </c:pt>
                <c:pt idx="799">
                  <c:v>57.18</c:v>
                </c:pt>
                <c:pt idx="800">
                  <c:v>57.190000000000012</c:v>
                </c:pt>
                <c:pt idx="801">
                  <c:v>57.2</c:v>
                </c:pt>
                <c:pt idx="802">
                  <c:v>57.21</c:v>
                </c:pt>
                <c:pt idx="803">
                  <c:v>57.220000000000013</c:v>
                </c:pt>
                <c:pt idx="804">
                  <c:v>57.230000000000011</c:v>
                </c:pt>
                <c:pt idx="805">
                  <c:v>57.24</c:v>
                </c:pt>
                <c:pt idx="806">
                  <c:v>57.25</c:v>
                </c:pt>
                <c:pt idx="807">
                  <c:v>57.260000000000012</c:v>
                </c:pt>
                <c:pt idx="808">
                  <c:v>57.27</c:v>
                </c:pt>
                <c:pt idx="809">
                  <c:v>57.28</c:v>
                </c:pt>
                <c:pt idx="810">
                  <c:v>57.290000000000013</c:v>
                </c:pt>
                <c:pt idx="811">
                  <c:v>57.3</c:v>
                </c:pt>
                <c:pt idx="812">
                  <c:v>57.309999999999995</c:v>
                </c:pt>
                <c:pt idx="813">
                  <c:v>57.32</c:v>
                </c:pt>
                <c:pt idx="814">
                  <c:v>57.33</c:v>
                </c:pt>
                <c:pt idx="815">
                  <c:v>57.339999999999996</c:v>
                </c:pt>
                <c:pt idx="816">
                  <c:v>57.349999999999994</c:v>
                </c:pt>
                <c:pt idx="817">
                  <c:v>57.36</c:v>
                </c:pt>
                <c:pt idx="818">
                  <c:v>57.37</c:v>
                </c:pt>
                <c:pt idx="819">
                  <c:v>57.379999999999995</c:v>
                </c:pt>
                <c:pt idx="820">
                  <c:v>57.39</c:v>
                </c:pt>
                <c:pt idx="821">
                  <c:v>57.4</c:v>
                </c:pt>
                <c:pt idx="822">
                  <c:v>57.41</c:v>
                </c:pt>
                <c:pt idx="823">
                  <c:v>57.42</c:v>
                </c:pt>
                <c:pt idx="824">
                  <c:v>57.43</c:v>
                </c:pt>
                <c:pt idx="825">
                  <c:v>57.44</c:v>
                </c:pt>
                <c:pt idx="826">
                  <c:v>57.449999999999996</c:v>
                </c:pt>
                <c:pt idx="827">
                  <c:v>57.46</c:v>
                </c:pt>
                <c:pt idx="828">
                  <c:v>57.47</c:v>
                </c:pt>
                <c:pt idx="829">
                  <c:v>57.48</c:v>
                </c:pt>
                <c:pt idx="830">
                  <c:v>57.49</c:v>
                </c:pt>
                <c:pt idx="831">
                  <c:v>57.5</c:v>
                </c:pt>
                <c:pt idx="832">
                  <c:v>57.51</c:v>
                </c:pt>
                <c:pt idx="833">
                  <c:v>57.52</c:v>
                </c:pt>
                <c:pt idx="834">
                  <c:v>57.53</c:v>
                </c:pt>
                <c:pt idx="835">
                  <c:v>57.54</c:v>
                </c:pt>
                <c:pt idx="836">
                  <c:v>57.55</c:v>
                </c:pt>
                <c:pt idx="837">
                  <c:v>57.56</c:v>
                </c:pt>
                <c:pt idx="838">
                  <c:v>57.57</c:v>
                </c:pt>
                <c:pt idx="839">
                  <c:v>57.58</c:v>
                </c:pt>
                <c:pt idx="840">
                  <c:v>57.59</c:v>
                </c:pt>
                <c:pt idx="841">
                  <c:v>57.6</c:v>
                </c:pt>
                <c:pt idx="842">
                  <c:v>57.61</c:v>
                </c:pt>
                <c:pt idx="843">
                  <c:v>57.620000000000012</c:v>
                </c:pt>
                <c:pt idx="844">
                  <c:v>57.63</c:v>
                </c:pt>
                <c:pt idx="845">
                  <c:v>57.64</c:v>
                </c:pt>
                <c:pt idx="846">
                  <c:v>57.65</c:v>
                </c:pt>
                <c:pt idx="847">
                  <c:v>57.660000000000011</c:v>
                </c:pt>
                <c:pt idx="848">
                  <c:v>57.67</c:v>
                </c:pt>
                <c:pt idx="849">
                  <c:v>57.68</c:v>
                </c:pt>
                <c:pt idx="850">
                  <c:v>57.690000000000012</c:v>
                </c:pt>
                <c:pt idx="851">
                  <c:v>57.7</c:v>
                </c:pt>
                <c:pt idx="852">
                  <c:v>57.71</c:v>
                </c:pt>
                <c:pt idx="853">
                  <c:v>57.720000000000013</c:v>
                </c:pt>
                <c:pt idx="854">
                  <c:v>57.730000000000011</c:v>
                </c:pt>
                <c:pt idx="855">
                  <c:v>57.74</c:v>
                </c:pt>
                <c:pt idx="856">
                  <c:v>57.75</c:v>
                </c:pt>
                <c:pt idx="857">
                  <c:v>57.760000000000012</c:v>
                </c:pt>
                <c:pt idx="858">
                  <c:v>57.77</c:v>
                </c:pt>
                <c:pt idx="859">
                  <c:v>57.78</c:v>
                </c:pt>
                <c:pt idx="860">
                  <c:v>57.790000000000013</c:v>
                </c:pt>
                <c:pt idx="861">
                  <c:v>57.8</c:v>
                </c:pt>
                <c:pt idx="862">
                  <c:v>57.809999999999995</c:v>
                </c:pt>
                <c:pt idx="863">
                  <c:v>57.82</c:v>
                </c:pt>
                <c:pt idx="864">
                  <c:v>57.83</c:v>
                </c:pt>
                <c:pt idx="865">
                  <c:v>57.839999999999996</c:v>
                </c:pt>
                <c:pt idx="866">
                  <c:v>57.849999999999994</c:v>
                </c:pt>
                <c:pt idx="867">
                  <c:v>57.86</c:v>
                </c:pt>
                <c:pt idx="868">
                  <c:v>57.87</c:v>
                </c:pt>
                <c:pt idx="869">
                  <c:v>57.879999999999995</c:v>
                </c:pt>
                <c:pt idx="870">
                  <c:v>57.89</c:v>
                </c:pt>
                <c:pt idx="871">
                  <c:v>57.9</c:v>
                </c:pt>
                <c:pt idx="872">
                  <c:v>57.91</c:v>
                </c:pt>
                <c:pt idx="873">
                  <c:v>57.92</c:v>
                </c:pt>
                <c:pt idx="874">
                  <c:v>57.93</c:v>
                </c:pt>
                <c:pt idx="875">
                  <c:v>57.94</c:v>
                </c:pt>
                <c:pt idx="876">
                  <c:v>57.949999999999996</c:v>
                </c:pt>
                <c:pt idx="877">
                  <c:v>57.96</c:v>
                </c:pt>
                <c:pt idx="878">
                  <c:v>57.97</c:v>
                </c:pt>
                <c:pt idx="879">
                  <c:v>57.98</c:v>
                </c:pt>
                <c:pt idx="880">
                  <c:v>57.99</c:v>
                </c:pt>
                <c:pt idx="881">
                  <c:v>58</c:v>
                </c:pt>
                <c:pt idx="882">
                  <c:v>58.01</c:v>
                </c:pt>
                <c:pt idx="883">
                  <c:v>58.02</c:v>
                </c:pt>
                <c:pt idx="884">
                  <c:v>58.03</c:v>
                </c:pt>
                <c:pt idx="885">
                  <c:v>58.04</c:v>
                </c:pt>
                <c:pt idx="886">
                  <c:v>58.05</c:v>
                </c:pt>
                <c:pt idx="887">
                  <c:v>58.06</c:v>
                </c:pt>
                <c:pt idx="888">
                  <c:v>58.07</c:v>
                </c:pt>
                <c:pt idx="889">
                  <c:v>58.08</c:v>
                </c:pt>
                <c:pt idx="890">
                  <c:v>58.09</c:v>
                </c:pt>
                <c:pt idx="891">
                  <c:v>58.1</c:v>
                </c:pt>
                <c:pt idx="892">
                  <c:v>58.11</c:v>
                </c:pt>
                <c:pt idx="893">
                  <c:v>58.120000000000012</c:v>
                </c:pt>
                <c:pt idx="894">
                  <c:v>58.13</c:v>
                </c:pt>
                <c:pt idx="895">
                  <c:v>58.14</c:v>
                </c:pt>
                <c:pt idx="896">
                  <c:v>58.15</c:v>
                </c:pt>
                <c:pt idx="897">
                  <c:v>58.160000000000011</c:v>
                </c:pt>
                <c:pt idx="898">
                  <c:v>58.17</c:v>
                </c:pt>
                <c:pt idx="899">
                  <c:v>58.18</c:v>
                </c:pt>
                <c:pt idx="900">
                  <c:v>58.190000000000012</c:v>
                </c:pt>
                <c:pt idx="901">
                  <c:v>58.2</c:v>
                </c:pt>
                <c:pt idx="902">
                  <c:v>58.21</c:v>
                </c:pt>
                <c:pt idx="903">
                  <c:v>58.220000000000013</c:v>
                </c:pt>
                <c:pt idx="904">
                  <c:v>58.230000000000011</c:v>
                </c:pt>
                <c:pt idx="905">
                  <c:v>58.24</c:v>
                </c:pt>
                <c:pt idx="906">
                  <c:v>58.25</c:v>
                </c:pt>
                <c:pt idx="907">
                  <c:v>58.260000000000012</c:v>
                </c:pt>
                <c:pt idx="908">
                  <c:v>58.27</c:v>
                </c:pt>
                <c:pt idx="909">
                  <c:v>58.28</c:v>
                </c:pt>
                <c:pt idx="910">
                  <c:v>58.290000000000013</c:v>
                </c:pt>
                <c:pt idx="911">
                  <c:v>58.3</c:v>
                </c:pt>
                <c:pt idx="912">
                  <c:v>58.309999999999995</c:v>
                </c:pt>
                <c:pt idx="913">
                  <c:v>58.32</c:v>
                </c:pt>
                <c:pt idx="914">
                  <c:v>58.33</c:v>
                </c:pt>
                <c:pt idx="915">
                  <c:v>58.339999999999996</c:v>
                </c:pt>
                <c:pt idx="916">
                  <c:v>58.349999999999994</c:v>
                </c:pt>
                <c:pt idx="917">
                  <c:v>58.36</c:v>
                </c:pt>
                <c:pt idx="918">
                  <c:v>58.37</c:v>
                </c:pt>
                <c:pt idx="919">
                  <c:v>58.379999999999995</c:v>
                </c:pt>
                <c:pt idx="920">
                  <c:v>58.39</c:v>
                </c:pt>
                <c:pt idx="921">
                  <c:v>58.4</c:v>
                </c:pt>
                <c:pt idx="922">
                  <c:v>58.41</c:v>
                </c:pt>
                <c:pt idx="923">
                  <c:v>58.42</c:v>
                </c:pt>
                <c:pt idx="924">
                  <c:v>58.43</c:v>
                </c:pt>
                <c:pt idx="925">
                  <c:v>58.44</c:v>
                </c:pt>
                <c:pt idx="926">
                  <c:v>58.449999999999996</c:v>
                </c:pt>
                <c:pt idx="927">
                  <c:v>58.46</c:v>
                </c:pt>
                <c:pt idx="928">
                  <c:v>58.47</c:v>
                </c:pt>
                <c:pt idx="929">
                  <c:v>58.48</c:v>
                </c:pt>
                <c:pt idx="930">
                  <c:v>58.49</c:v>
                </c:pt>
                <c:pt idx="931">
                  <c:v>58.5</c:v>
                </c:pt>
                <c:pt idx="932">
                  <c:v>58.51</c:v>
                </c:pt>
                <c:pt idx="933">
                  <c:v>58.52</c:v>
                </c:pt>
                <c:pt idx="934">
                  <c:v>58.53</c:v>
                </c:pt>
                <c:pt idx="935">
                  <c:v>58.54</c:v>
                </c:pt>
                <c:pt idx="936">
                  <c:v>58.55</c:v>
                </c:pt>
                <c:pt idx="937">
                  <c:v>58.56</c:v>
                </c:pt>
                <c:pt idx="938">
                  <c:v>58.57</c:v>
                </c:pt>
                <c:pt idx="939">
                  <c:v>58.58</c:v>
                </c:pt>
                <c:pt idx="940">
                  <c:v>58.59</c:v>
                </c:pt>
                <c:pt idx="941">
                  <c:v>58.6</c:v>
                </c:pt>
                <c:pt idx="942">
                  <c:v>58.61</c:v>
                </c:pt>
                <c:pt idx="943">
                  <c:v>58.620000000000012</c:v>
                </c:pt>
                <c:pt idx="944">
                  <c:v>58.63</c:v>
                </c:pt>
                <c:pt idx="945">
                  <c:v>58.64</c:v>
                </c:pt>
                <c:pt idx="946">
                  <c:v>58.65</c:v>
                </c:pt>
                <c:pt idx="947">
                  <c:v>58.660000000000011</c:v>
                </c:pt>
                <c:pt idx="948">
                  <c:v>58.67</c:v>
                </c:pt>
                <c:pt idx="949">
                  <c:v>58.68</c:v>
                </c:pt>
                <c:pt idx="950">
                  <c:v>58.690000000000012</c:v>
                </c:pt>
                <c:pt idx="951">
                  <c:v>58.7</c:v>
                </c:pt>
                <c:pt idx="952">
                  <c:v>58.71</c:v>
                </c:pt>
                <c:pt idx="953">
                  <c:v>58.720000000000013</c:v>
                </c:pt>
                <c:pt idx="954">
                  <c:v>58.730000000000011</c:v>
                </c:pt>
                <c:pt idx="955">
                  <c:v>58.74</c:v>
                </c:pt>
                <c:pt idx="956">
                  <c:v>58.75</c:v>
                </c:pt>
                <c:pt idx="957">
                  <c:v>58.760000000000012</c:v>
                </c:pt>
                <c:pt idx="958">
                  <c:v>58.77</c:v>
                </c:pt>
                <c:pt idx="959">
                  <c:v>58.78</c:v>
                </c:pt>
                <c:pt idx="960">
                  <c:v>58.790000000000013</c:v>
                </c:pt>
                <c:pt idx="961">
                  <c:v>58.8</c:v>
                </c:pt>
                <c:pt idx="962">
                  <c:v>58.809999999999995</c:v>
                </c:pt>
                <c:pt idx="963">
                  <c:v>58.82</c:v>
                </c:pt>
                <c:pt idx="964">
                  <c:v>58.83</c:v>
                </c:pt>
                <c:pt idx="965">
                  <c:v>58.839999999999996</c:v>
                </c:pt>
                <c:pt idx="966">
                  <c:v>58.849999999999994</c:v>
                </c:pt>
                <c:pt idx="967">
                  <c:v>58.86</c:v>
                </c:pt>
                <c:pt idx="968">
                  <c:v>58.87</c:v>
                </c:pt>
                <c:pt idx="969">
                  <c:v>58.879999999999995</c:v>
                </c:pt>
                <c:pt idx="970">
                  <c:v>58.89</c:v>
                </c:pt>
                <c:pt idx="971">
                  <c:v>58.9</c:v>
                </c:pt>
                <c:pt idx="972">
                  <c:v>58.91</c:v>
                </c:pt>
                <c:pt idx="973">
                  <c:v>58.92</c:v>
                </c:pt>
                <c:pt idx="974">
                  <c:v>58.93</c:v>
                </c:pt>
                <c:pt idx="975">
                  <c:v>58.94</c:v>
                </c:pt>
                <c:pt idx="976">
                  <c:v>58.949999999999996</c:v>
                </c:pt>
                <c:pt idx="977">
                  <c:v>58.96</c:v>
                </c:pt>
                <c:pt idx="978">
                  <c:v>58.97</c:v>
                </c:pt>
                <c:pt idx="979">
                  <c:v>58.98</c:v>
                </c:pt>
                <c:pt idx="980">
                  <c:v>58.99</c:v>
                </c:pt>
                <c:pt idx="981">
                  <c:v>59</c:v>
                </c:pt>
                <c:pt idx="982">
                  <c:v>59.01</c:v>
                </c:pt>
                <c:pt idx="983">
                  <c:v>59.02</c:v>
                </c:pt>
                <c:pt idx="984">
                  <c:v>59.03</c:v>
                </c:pt>
                <c:pt idx="985">
                  <c:v>59.04</c:v>
                </c:pt>
                <c:pt idx="986">
                  <c:v>59.05</c:v>
                </c:pt>
                <c:pt idx="987">
                  <c:v>59.06</c:v>
                </c:pt>
                <c:pt idx="988">
                  <c:v>59.07</c:v>
                </c:pt>
                <c:pt idx="989">
                  <c:v>59.08</c:v>
                </c:pt>
                <c:pt idx="990">
                  <c:v>59.09</c:v>
                </c:pt>
                <c:pt idx="991">
                  <c:v>59.1</c:v>
                </c:pt>
                <c:pt idx="992">
                  <c:v>59.11</c:v>
                </c:pt>
                <c:pt idx="993">
                  <c:v>59.120000000000012</c:v>
                </c:pt>
                <c:pt idx="994">
                  <c:v>59.13</c:v>
                </c:pt>
                <c:pt idx="995">
                  <c:v>59.14</c:v>
                </c:pt>
                <c:pt idx="996">
                  <c:v>59.15</c:v>
                </c:pt>
                <c:pt idx="997">
                  <c:v>59.160000000000011</c:v>
                </c:pt>
                <c:pt idx="998">
                  <c:v>59.17</c:v>
                </c:pt>
                <c:pt idx="999">
                  <c:v>59.18</c:v>
                </c:pt>
                <c:pt idx="1000">
                  <c:v>59.190000000000012</c:v>
                </c:pt>
                <c:pt idx="1001">
                  <c:v>59.2</c:v>
                </c:pt>
                <c:pt idx="1002">
                  <c:v>59.21</c:v>
                </c:pt>
                <c:pt idx="1003">
                  <c:v>59.220000000000013</c:v>
                </c:pt>
                <c:pt idx="1004">
                  <c:v>59.230000000000011</c:v>
                </c:pt>
                <c:pt idx="1005">
                  <c:v>59.24</c:v>
                </c:pt>
                <c:pt idx="1006">
                  <c:v>59.25</c:v>
                </c:pt>
                <c:pt idx="1007">
                  <c:v>59.260000000000012</c:v>
                </c:pt>
                <c:pt idx="1008">
                  <c:v>59.27</c:v>
                </c:pt>
                <c:pt idx="1009">
                  <c:v>59.28</c:v>
                </c:pt>
                <c:pt idx="1010">
                  <c:v>59.290000000000013</c:v>
                </c:pt>
                <c:pt idx="1011">
                  <c:v>59.3</c:v>
                </c:pt>
                <c:pt idx="1012">
                  <c:v>59.309999999999995</c:v>
                </c:pt>
                <c:pt idx="1013">
                  <c:v>59.32</c:v>
                </c:pt>
                <c:pt idx="1014">
                  <c:v>59.33</c:v>
                </c:pt>
                <c:pt idx="1015">
                  <c:v>59.339999999999996</c:v>
                </c:pt>
                <c:pt idx="1016">
                  <c:v>59.349999999999994</c:v>
                </c:pt>
                <c:pt idx="1017">
                  <c:v>59.36</c:v>
                </c:pt>
                <c:pt idx="1018">
                  <c:v>59.37</c:v>
                </c:pt>
                <c:pt idx="1019">
                  <c:v>59.379999999999995</c:v>
                </c:pt>
                <c:pt idx="1020">
                  <c:v>59.39</c:v>
                </c:pt>
                <c:pt idx="1021">
                  <c:v>59.4</c:v>
                </c:pt>
                <c:pt idx="1022">
                  <c:v>59.41</c:v>
                </c:pt>
                <c:pt idx="1023">
                  <c:v>59.42</c:v>
                </c:pt>
                <c:pt idx="1024">
                  <c:v>59.43</c:v>
                </c:pt>
                <c:pt idx="1025">
                  <c:v>59.44</c:v>
                </c:pt>
                <c:pt idx="1026">
                  <c:v>59.449999999999996</c:v>
                </c:pt>
                <c:pt idx="1027">
                  <c:v>59.46</c:v>
                </c:pt>
                <c:pt idx="1028">
                  <c:v>59.47</c:v>
                </c:pt>
                <c:pt idx="1029">
                  <c:v>59.48</c:v>
                </c:pt>
                <c:pt idx="1030">
                  <c:v>59.49</c:v>
                </c:pt>
                <c:pt idx="1031">
                  <c:v>59.5</c:v>
                </c:pt>
                <c:pt idx="1032">
                  <c:v>59.51</c:v>
                </c:pt>
                <c:pt idx="1033">
                  <c:v>59.52</c:v>
                </c:pt>
                <c:pt idx="1034">
                  <c:v>59.53</c:v>
                </c:pt>
                <c:pt idx="1035">
                  <c:v>59.54</c:v>
                </c:pt>
                <c:pt idx="1036">
                  <c:v>59.55</c:v>
                </c:pt>
                <c:pt idx="1037">
                  <c:v>59.56</c:v>
                </c:pt>
                <c:pt idx="1038">
                  <c:v>59.57</c:v>
                </c:pt>
                <c:pt idx="1039">
                  <c:v>59.58</c:v>
                </c:pt>
                <c:pt idx="1040">
                  <c:v>59.59</c:v>
                </c:pt>
                <c:pt idx="1041">
                  <c:v>59.6</c:v>
                </c:pt>
                <c:pt idx="1042">
                  <c:v>59.61</c:v>
                </c:pt>
                <c:pt idx="1043">
                  <c:v>59.620000000000012</c:v>
                </c:pt>
                <c:pt idx="1044">
                  <c:v>59.63</c:v>
                </c:pt>
                <c:pt idx="1045">
                  <c:v>59.64</c:v>
                </c:pt>
                <c:pt idx="1046">
                  <c:v>59.65</c:v>
                </c:pt>
                <c:pt idx="1047">
                  <c:v>59.660000000000011</c:v>
                </c:pt>
                <c:pt idx="1048">
                  <c:v>59.67</c:v>
                </c:pt>
                <c:pt idx="1049">
                  <c:v>59.68</c:v>
                </c:pt>
                <c:pt idx="1050">
                  <c:v>59.690000000000012</c:v>
                </c:pt>
                <c:pt idx="1051">
                  <c:v>59.7</c:v>
                </c:pt>
                <c:pt idx="1052">
                  <c:v>59.71</c:v>
                </c:pt>
                <c:pt idx="1053">
                  <c:v>59.720000000000013</c:v>
                </c:pt>
                <c:pt idx="1054">
                  <c:v>59.730000000000011</c:v>
                </c:pt>
                <c:pt idx="1055">
                  <c:v>59.74</c:v>
                </c:pt>
                <c:pt idx="1056">
                  <c:v>59.75</c:v>
                </c:pt>
                <c:pt idx="1057">
                  <c:v>59.760000000000012</c:v>
                </c:pt>
                <c:pt idx="1058">
                  <c:v>59.77</c:v>
                </c:pt>
                <c:pt idx="1059">
                  <c:v>59.78</c:v>
                </c:pt>
                <c:pt idx="1060">
                  <c:v>59.790000000000013</c:v>
                </c:pt>
                <c:pt idx="1061">
                  <c:v>59.8</c:v>
                </c:pt>
                <c:pt idx="1062">
                  <c:v>59.809999999999995</c:v>
                </c:pt>
                <c:pt idx="1063">
                  <c:v>59.82</c:v>
                </c:pt>
                <c:pt idx="1064">
                  <c:v>59.83</c:v>
                </c:pt>
                <c:pt idx="1065">
                  <c:v>59.839999999999996</c:v>
                </c:pt>
                <c:pt idx="1066">
                  <c:v>59.849999999999994</c:v>
                </c:pt>
                <c:pt idx="1067">
                  <c:v>59.86</c:v>
                </c:pt>
                <c:pt idx="1068">
                  <c:v>59.87</c:v>
                </c:pt>
                <c:pt idx="1069">
                  <c:v>59.879999999999995</c:v>
                </c:pt>
                <c:pt idx="1070">
                  <c:v>59.89</c:v>
                </c:pt>
                <c:pt idx="1071">
                  <c:v>59.9</c:v>
                </c:pt>
                <c:pt idx="1072">
                  <c:v>59.91</c:v>
                </c:pt>
                <c:pt idx="1073">
                  <c:v>59.92</c:v>
                </c:pt>
                <c:pt idx="1074">
                  <c:v>59.93</c:v>
                </c:pt>
                <c:pt idx="1075">
                  <c:v>59.94</c:v>
                </c:pt>
                <c:pt idx="1076">
                  <c:v>59.949999999999996</c:v>
                </c:pt>
                <c:pt idx="1077">
                  <c:v>59.96</c:v>
                </c:pt>
                <c:pt idx="1078">
                  <c:v>59.97</c:v>
                </c:pt>
                <c:pt idx="1079">
                  <c:v>59.98</c:v>
                </c:pt>
                <c:pt idx="1080">
                  <c:v>59.99</c:v>
                </c:pt>
                <c:pt idx="1081">
                  <c:v>60</c:v>
                </c:pt>
                <c:pt idx="1082">
                  <c:v>60.01</c:v>
                </c:pt>
                <c:pt idx="1083">
                  <c:v>60.02</c:v>
                </c:pt>
                <c:pt idx="1084">
                  <c:v>60.03</c:v>
                </c:pt>
                <c:pt idx="1085">
                  <c:v>60.04</c:v>
                </c:pt>
                <c:pt idx="1086">
                  <c:v>60.05</c:v>
                </c:pt>
                <c:pt idx="1087">
                  <c:v>60.06</c:v>
                </c:pt>
                <c:pt idx="1088">
                  <c:v>60.07</c:v>
                </c:pt>
                <c:pt idx="1089">
                  <c:v>60.08</c:v>
                </c:pt>
                <c:pt idx="1090">
                  <c:v>60.09</c:v>
                </c:pt>
                <c:pt idx="1091">
                  <c:v>60.1</c:v>
                </c:pt>
                <c:pt idx="1092">
                  <c:v>60.11</c:v>
                </c:pt>
                <c:pt idx="1093">
                  <c:v>60.120000000000012</c:v>
                </c:pt>
                <c:pt idx="1094">
                  <c:v>60.13</c:v>
                </c:pt>
                <c:pt idx="1095">
                  <c:v>60.14</c:v>
                </c:pt>
                <c:pt idx="1096">
                  <c:v>60.15</c:v>
                </c:pt>
                <c:pt idx="1097">
                  <c:v>60.160000000000011</c:v>
                </c:pt>
                <c:pt idx="1098">
                  <c:v>60.17</c:v>
                </c:pt>
                <c:pt idx="1099">
                  <c:v>60.18</c:v>
                </c:pt>
                <c:pt idx="1100">
                  <c:v>60.190000000000012</c:v>
                </c:pt>
                <c:pt idx="1101">
                  <c:v>60.2</c:v>
                </c:pt>
                <c:pt idx="1102">
                  <c:v>60.21</c:v>
                </c:pt>
                <c:pt idx="1103">
                  <c:v>60.220000000000013</c:v>
                </c:pt>
                <c:pt idx="1104">
                  <c:v>60.230000000000011</c:v>
                </c:pt>
                <c:pt idx="1105">
                  <c:v>60.24</c:v>
                </c:pt>
                <c:pt idx="1106">
                  <c:v>60.25</c:v>
                </c:pt>
                <c:pt idx="1107">
                  <c:v>60.260000000000012</c:v>
                </c:pt>
                <c:pt idx="1108">
                  <c:v>60.27</c:v>
                </c:pt>
                <c:pt idx="1109">
                  <c:v>60.28</c:v>
                </c:pt>
                <c:pt idx="1110">
                  <c:v>60.290000000000013</c:v>
                </c:pt>
                <c:pt idx="1111">
                  <c:v>60.3</c:v>
                </c:pt>
                <c:pt idx="1112">
                  <c:v>60.309999999999995</c:v>
                </c:pt>
                <c:pt idx="1113">
                  <c:v>60.32</c:v>
                </c:pt>
                <c:pt idx="1114">
                  <c:v>60.33</c:v>
                </c:pt>
                <c:pt idx="1115">
                  <c:v>60.339999999999996</c:v>
                </c:pt>
                <c:pt idx="1116">
                  <c:v>60.349999999999994</c:v>
                </c:pt>
                <c:pt idx="1117">
                  <c:v>60.36</c:v>
                </c:pt>
                <c:pt idx="1118">
                  <c:v>60.37</c:v>
                </c:pt>
                <c:pt idx="1119">
                  <c:v>60.379999999999995</c:v>
                </c:pt>
                <c:pt idx="1120">
                  <c:v>60.39</c:v>
                </c:pt>
                <c:pt idx="1121">
                  <c:v>60.4</c:v>
                </c:pt>
                <c:pt idx="1122">
                  <c:v>60.41</c:v>
                </c:pt>
                <c:pt idx="1123">
                  <c:v>60.42</c:v>
                </c:pt>
                <c:pt idx="1124">
                  <c:v>60.43</c:v>
                </c:pt>
                <c:pt idx="1125">
                  <c:v>60.44</c:v>
                </c:pt>
                <c:pt idx="1126">
                  <c:v>60.449999999999996</c:v>
                </c:pt>
                <c:pt idx="1127">
                  <c:v>60.46</c:v>
                </c:pt>
                <c:pt idx="1128">
                  <c:v>60.47</c:v>
                </c:pt>
                <c:pt idx="1129">
                  <c:v>60.48</c:v>
                </c:pt>
                <c:pt idx="1130">
                  <c:v>60.49</c:v>
                </c:pt>
                <c:pt idx="1131">
                  <c:v>60.5</c:v>
                </c:pt>
                <c:pt idx="1132">
                  <c:v>60.51</c:v>
                </c:pt>
                <c:pt idx="1133">
                  <c:v>60.52</c:v>
                </c:pt>
                <c:pt idx="1134">
                  <c:v>60.53</c:v>
                </c:pt>
                <c:pt idx="1135">
                  <c:v>60.54</c:v>
                </c:pt>
                <c:pt idx="1136">
                  <c:v>60.55</c:v>
                </c:pt>
                <c:pt idx="1137">
                  <c:v>60.56</c:v>
                </c:pt>
                <c:pt idx="1138">
                  <c:v>60.57</c:v>
                </c:pt>
                <c:pt idx="1139">
                  <c:v>60.58</c:v>
                </c:pt>
                <c:pt idx="1140">
                  <c:v>60.59</c:v>
                </c:pt>
                <c:pt idx="1141">
                  <c:v>60.6</c:v>
                </c:pt>
                <c:pt idx="1142">
                  <c:v>60.61</c:v>
                </c:pt>
                <c:pt idx="1143">
                  <c:v>60.620000000000012</c:v>
                </c:pt>
                <c:pt idx="1144">
                  <c:v>60.63</c:v>
                </c:pt>
                <c:pt idx="1145">
                  <c:v>60.64</c:v>
                </c:pt>
                <c:pt idx="1146">
                  <c:v>60.65</c:v>
                </c:pt>
                <c:pt idx="1147">
                  <c:v>60.660000000000011</c:v>
                </c:pt>
                <c:pt idx="1148">
                  <c:v>60.67</c:v>
                </c:pt>
                <c:pt idx="1149">
                  <c:v>60.68</c:v>
                </c:pt>
                <c:pt idx="1150">
                  <c:v>60.690000000000012</c:v>
                </c:pt>
                <c:pt idx="1151">
                  <c:v>60.7</c:v>
                </c:pt>
                <c:pt idx="1152">
                  <c:v>60.71</c:v>
                </c:pt>
                <c:pt idx="1153">
                  <c:v>60.720000000000013</c:v>
                </c:pt>
                <c:pt idx="1154">
                  <c:v>60.730000000000011</c:v>
                </c:pt>
                <c:pt idx="1155">
                  <c:v>60.74</c:v>
                </c:pt>
                <c:pt idx="1156">
                  <c:v>60.75</c:v>
                </c:pt>
                <c:pt idx="1157">
                  <c:v>60.760000000000012</c:v>
                </c:pt>
                <c:pt idx="1158">
                  <c:v>60.77</c:v>
                </c:pt>
                <c:pt idx="1159">
                  <c:v>60.78</c:v>
                </c:pt>
                <c:pt idx="1160">
                  <c:v>60.790000000000013</c:v>
                </c:pt>
                <c:pt idx="1161">
                  <c:v>60.8</c:v>
                </c:pt>
                <c:pt idx="1162">
                  <c:v>60.809999999999995</c:v>
                </c:pt>
                <c:pt idx="1163">
                  <c:v>60.82</c:v>
                </c:pt>
                <c:pt idx="1164">
                  <c:v>60.83</c:v>
                </c:pt>
                <c:pt idx="1165">
                  <c:v>60.839999999999996</c:v>
                </c:pt>
                <c:pt idx="1166">
                  <c:v>60.849999999999994</c:v>
                </c:pt>
                <c:pt idx="1167">
                  <c:v>60.86</c:v>
                </c:pt>
                <c:pt idx="1168">
                  <c:v>60.87</c:v>
                </c:pt>
                <c:pt idx="1169">
                  <c:v>60.879999999999995</c:v>
                </c:pt>
                <c:pt idx="1170">
                  <c:v>60.89</c:v>
                </c:pt>
                <c:pt idx="1171">
                  <c:v>60.9</c:v>
                </c:pt>
                <c:pt idx="1172">
                  <c:v>60.91</c:v>
                </c:pt>
                <c:pt idx="1173">
                  <c:v>60.92</c:v>
                </c:pt>
                <c:pt idx="1174">
                  <c:v>60.93</c:v>
                </c:pt>
                <c:pt idx="1175">
                  <c:v>60.94</c:v>
                </c:pt>
                <c:pt idx="1176">
                  <c:v>60.949999999999996</c:v>
                </c:pt>
                <c:pt idx="1177">
                  <c:v>60.96</c:v>
                </c:pt>
                <c:pt idx="1178">
                  <c:v>60.97</c:v>
                </c:pt>
                <c:pt idx="1179">
                  <c:v>60.98</c:v>
                </c:pt>
                <c:pt idx="1180">
                  <c:v>60.99</c:v>
                </c:pt>
                <c:pt idx="1181">
                  <c:v>61</c:v>
                </c:pt>
                <c:pt idx="1182">
                  <c:v>61.01</c:v>
                </c:pt>
                <c:pt idx="1183">
                  <c:v>61.02</c:v>
                </c:pt>
                <c:pt idx="1184">
                  <c:v>61.03</c:v>
                </c:pt>
                <c:pt idx="1185">
                  <c:v>61.04</c:v>
                </c:pt>
                <c:pt idx="1186">
                  <c:v>61.05</c:v>
                </c:pt>
                <c:pt idx="1187">
                  <c:v>61.06</c:v>
                </c:pt>
                <c:pt idx="1188">
                  <c:v>61.07</c:v>
                </c:pt>
                <c:pt idx="1189">
                  <c:v>61.08</c:v>
                </c:pt>
                <c:pt idx="1190">
                  <c:v>61.09</c:v>
                </c:pt>
                <c:pt idx="1191">
                  <c:v>61.1</c:v>
                </c:pt>
                <c:pt idx="1192">
                  <c:v>61.11</c:v>
                </c:pt>
                <c:pt idx="1193">
                  <c:v>61.120000000000012</c:v>
                </c:pt>
                <c:pt idx="1194">
                  <c:v>61.13</c:v>
                </c:pt>
                <c:pt idx="1195">
                  <c:v>61.14</c:v>
                </c:pt>
                <c:pt idx="1196">
                  <c:v>61.15</c:v>
                </c:pt>
                <c:pt idx="1197">
                  <c:v>61.160000000000011</c:v>
                </c:pt>
                <c:pt idx="1198">
                  <c:v>61.17</c:v>
                </c:pt>
                <c:pt idx="1199">
                  <c:v>61.18</c:v>
                </c:pt>
                <c:pt idx="1200">
                  <c:v>61.190000000000012</c:v>
                </c:pt>
                <c:pt idx="1201">
                  <c:v>61.2</c:v>
                </c:pt>
                <c:pt idx="1202">
                  <c:v>61.21</c:v>
                </c:pt>
                <c:pt idx="1203">
                  <c:v>61.220000000000013</c:v>
                </c:pt>
                <c:pt idx="1204">
                  <c:v>61.230000000000011</c:v>
                </c:pt>
                <c:pt idx="1205">
                  <c:v>61.24</c:v>
                </c:pt>
                <c:pt idx="1206">
                  <c:v>61.25</c:v>
                </c:pt>
                <c:pt idx="1207">
                  <c:v>61.260000000000012</c:v>
                </c:pt>
                <c:pt idx="1208">
                  <c:v>61.27</c:v>
                </c:pt>
                <c:pt idx="1209">
                  <c:v>61.28</c:v>
                </c:pt>
                <c:pt idx="1210">
                  <c:v>61.290000000000013</c:v>
                </c:pt>
                <c:pt idx="1211">
                  <c:v>61.3</c:v>
                </c:pt>
                <c:pt idx="1212">
                  <c:v>61.309999999999995</c:v>
                </c:pt>
                <c:pt idx="1213">
                  <c:v>61.32</c:v>
                </c:pt>
                <c:pt idx="1214">
                  <c:v>61.33</c:v>
                </c:pt>
                <c:pt idx="1215">
                  <c:v>61.339999999999996</c:v>
                </c:pt>
                <c:pt idx="1216">
                  <c:v>61.349999999999994</c:v>
                </c:pt>
                <c:pt idx="1217">
                  <c:v>61.36</c:v>
                </c:pt>
                <c:pt idx="1218">
                  <c:v>61.37</c:v>
                </c:pt>
                <c:pt idx="1219">
                  <c:v>61.379999999999995</c:v>
                </c:pt>
                <c:pt idx="1220">
                  <c:v>61.39</c:v>
                </c:pt>
                <c:pt idx="1221">
                  <c:v>61.4</c:v>
                </c:pt>
                <c:pt idx="1222">
                  <c:v>61.41</c:v>
                </c:pt>
                <c:pt idx="1223">
                  <c:v>61.42</c:v>
                </c:pt>
                <c:pt idx="1224">
                  <c:v>61.43</c:v>
                </c:pt>
                <c:pt idx="1225">
                  <c:v>61.44</c:v>
                </c:pt>
                <c:pt idx="1226">
                  <c:v>61.449999999999996</c:v>
                </c:pt>
                <c:pt idx="1227">
                  <c:v>61.46</c:v>
                </c:pt>
                <c:pt idx="1228">
                  <c:v>61.47</c:v>
                </c:pt>
                <c:pt idx="1229">
                  <c:v>61.48</c:v>
                </c:pt>
                <c:pt idx="1230">
                  <c:v>61.49</c:v>
                </c:pt>
                <c:pt idx="1231">
                  <c:v>61.5</c:v>
                </c:pt>
                <c:pt idx="1232">
                  <c:v>61.51</c:v>
                </c:pt>
                <c:pt idx="1233">
                  <c:v>61.52</c:v>
                </c:pt>
                <c:pt idx="1234">
                  <c:v>61.53</c:v>
                </c:pt>
                <c:pt idx="1235">
                  <c:v>61.54</c:v>
                </c:pt>
                <c:pt idx="1236">
                  <c:v>61.55</c:v>
                </c:pt>
                <c:pt idx="1237">
                  <c:v>61.56</c:v>
                </c:pt>
                <c:pt idx="1238">
                  <c:v>61.57</c:v>
                </c:pt>
                <c:pt idx="1239">
                  <c:v>61.58</c:v>
                </c:pt>
                <c:pt idx="1240">
                  <c:v>61.59</c:v>
                </c:pt>
                <c:pt idx="1241">
                  <c:v>61.6</c:v>
                </c:pt>
                <c:pt idx="1242">
                  <c:v>61.61</c:v>
                </c:pt>
                <c:pt idx="1243">
                  <c:v>61.620000000000012</c:v>
                </c:pt>
                <c:pt idx="1244">
                  <c:v>61.63</c:v>
                </c:pt>
                <c:pt idx="1245">
                  <c:v>61.64</c:v>
                </c:pt>
                <c:pt idx="1246">
                  <c:v>61.65</c:v>
                </c:pt>
                <c:pt idx="1247">
                  <c:v>61.660000000000011</c:v>
                </c:pt>
                <c:pt idx="1248">
                  <c:v>61.67</c:v>
                </c:pt>
                <c:pt idx="1249">
                  <c:v>61.68</c:v>
                </c:pt>
                <c:pt idx="1250">
                  <c:v>61.690000000000012</c:v>
                </c:pt>
                <c:pt idx="1251">
                  <c:v>61.7</c:v>
                </c:pt>
                <c:pt idx="1252">
                  <c:v>61.71</c:v>
                </c:pt>
                <c:pt idx="1253">
                  <c:v>61.720000000000013</c:v>
                </c:pt>
                <c:pt idx="1254">
                  <c:v>61.730000000000011</c:v>
                </c:pt>
                <c:pt idx="1255">
                  <c:v>61.74</c:v>
                </c:pt>
                <c:pt idx="1256">
                  <c:v>61.75</c:v>
                </c:pt>
                <c:pt idx="1257">
                  <c:v>61.760000000000012</c:v>
                </c:pt>
                <c:pt idx="1258">
                  <c:v>61.77</c:v>
                </c:pt>
                <c:pt idx="1259">
                  <c:v>61.78</c:v>
                </c:pt>
                <c:pt idx="1260">
                  <c:v>61.790000000000013</c:v>
                </c:pt>
                <c:pt idx="1261">
                  <c:v>61.8</c:v>
                </c:pt>
                <c:pt idx="1262">
                  <c:v>61.809999999999995</c:v>
                </c:pt>
                <c:pt idx="1263">
                  <c:v>61.82</c:v>
                </c:pt>
                <c:pt idx="1264">
                  <c:v>61.83</c:v>
                </c:pt>
                <c:pt idx="1265">
                  <c:v>61.839999999999996</c:v>
                </c:pt>
                <c:pt idx="1266">
                  <c:v>61.849999999999994</c:v>
                </c:pt>
                <c:pt idx="1267">
                  <c:v>61.86</c:v>
                </c:pt>
                <c:pt idx="1268">
                  <c:v>61.87</c:v>
                </c:pt>
                <c:pt idx="1269">
                  <c:v>61.879999999999995</c:v>
                </c:pt>
                <c:pt idx="1270">
                  <c:v>61.89</c:v>
                </c:pt>
                <c:pt idx="1271">
                  <c:v>61.9</c:v>
                </c:pt>
                <c:pt idx="1272">
                  <c:v>61.91</c:v>
                </c:pt>
                <c:pt idx="1273">
                  <c:v>61.92</c:v>
                </c:pt>
                <c:pt idx="1274">
                  <c:v>61.93</c:v>
                </c:pt>
                <c:pt idx="1275">
                  <c:v>61.94</c:v>
                </c:pt>
                <c:pt idx="1276">
                  <c:v>61.949999999999996</c:v>
                </c:pt>
                <c:pt idx="1277">
                  <c:v>61.96</c:v>
                </c:pt>
                <c:pt idx="1278">
                  <c:v>61.97</c:v>
                </c:pt>
                <c:pt idx="1279">
                  <c:v>61.98</c:v>
                </c:pt>
                <c:pt idx="1280">
                  <c:v>61.99</c:v>
                </c:pt>
                <c:pt idx="1281">
                  <c:v>62</c:v>
                </c:pt>
                <c:pt idx="1282">
                  <c:v>62.01</c:v>
                </c:pt>
                <c:pt idx="1283">
                  <c:v>62.02</c:v>
                </c:pt>
                <c:pt idx="1284">
                  <c:v>62.03</c:v>
                </c:pt>
                <c:pt idx="1285">
                  <c:v>62.04</c:v>
                </c:pt>
                <c:pt idx="1286">
                  <c:v>62.05</c:v>
                </c:pt>
                <c:pt idx="1287">
                  <c:v>62.06</c:v>
                </c:pt>
                <c:pt idx="1288">
                  <c:v>62.07</c:v>
                </c:pt>
                <c:pt idx="1289">
                  <c:v>62.08</c:v>
                </c:pt>
                <c:pt idx="1290">
                  <c:v>62.09</c:v>
                </c:pt>
                <c:pt idx="1291">
                  <c:v>62.1</c:v>
                </c:pt>
                <c:pt idx="1292">
                  <c:v>62.11</c:v>
                </c:pt>
                <c:pt idx="1293">
                  <c:v>62.120000000000012</c:v>
                </c:pt>
                <c:pt idx="1294">
                  <c:v>62.13</c:v>
                </c:pt>
                <c:pt idx="1295">
                  <c:v>62.14</c:v>
                </c:pt>
                <c:pt idx="1296">
                  <c:v>62.15</c:v>
                </c:pt>
                <c:pt idx="1297">
                  <c:v>62.160000000000011</c:v>
                </c:pt>
                <c:pt idx="1298">
                  <c:v>62.17</c:v>
                </c:pt>
                <c:pt idx="1299">
                  <c:v>62.18</c:v>
                </c:pt>
                <c:pt idx="1300">
                  <c:v>62.190000000000012</c:v>
                </c:pt>
                <c:pt idx="1301">
                  <c:v>62.2</c:v>
                </c:pt>
                <c:pt idx="1302">
                  <c:v>62.21</c:v>
                </c:pt>
                <c:pt idx="1303">
                  <c:v>62.220000000000013</c:v>
                </c:pt>
                <c:pt idx="1304">
                  <c:v>62.230000000000011</c:v>
                </c:pt>
                <c:pt idx="1305">
                  <c:v>62.24</c:v>
                </c:pt>
                <c:pt idx="1306">
                  <c:v>62.25</c:v>
                </c:pt>
                <c:pt idx="1307">
                  <c:v>62.260000000000012</c:v>
                </c:pt>
                <c:pt idx="1308">
                  <c:v>62.27</c:v>
                </c:pt>
                <c:pt idx="1309">
                  <c:v>62.28</c:v>
                </c:pt>
                <c:pt idx="1310">
                  <c:v>62.290000000000013</c:v>
                </c:pt>
                <c:pt idx="1311">
                  <c:v>62.3</c:v>
                </c:pt>
                <c:pt idx="1312">
                  <c:v>62.309999999999995</c:v>
                </c:pt>
                <c:pt idx="1313">
                  <c:v>62.32</c:v>
                </c:pt>
                <c:pt idx="1314">
                  <c:v>62.33</c:v>
                </c:pt>
                <c:pt idx="1315">
                  <c:v>62.339999999999996</c:v>
                </c:pt>
                <c:pt idx="1316">
                  <c:v>62.349999999999994</c:v>
                </c:pt>
                <c:pt idx="1317">
                  <c:v>62.36</c:v>
                </c:pt>
                <c:pt idx="1318">
                  <c:v>62.37</c:v>
                </c:pt>
                <c:pt idx="1319">
                  <c:v>62.379999999999995</c:v>
                </c:pt>
                <c:pt idx="1320">
                  <c:v>62.39</c:v>
                </c:pt>
                <c:pt idx="1321">
                  <c:v>62.4</c:v>
                </c:pt>
                <c:pt idx="1322">
                  <c:v>62.41</c:v>
                </c:pt>
                <c:pt idx="1323">
                  <c:v>62.42</c:v>
                </c:pt>
                <c:pt idx="1324">
                  <c:v>62.43</c:v>
                </c:pt>
                <c:pt idx="1325">
                  <c:v>62.44</c:v>
                </c:pt>
                <c:pt idx="1326">
                  <c:v>62.449999999999996</c:v>
                </c:pt>
                <c:pt idx="1327">
                  <c:v>62.46</c:v>
                </c:pt>
                <c:pt idx="1328">
                  <c:v>62.47</c:v>
                </c:pt>
                <c:pt idx="1329">
                  <c:v>62.48</c:v>
                </c:pt>
                <c:pt idx="1330">
                  <c:v>62.49</c:v>
                </c:pt>
                <c:pt idx="1331">
                  <c:v>62.5</c:v>
                </c:pt>
                <c:pt idx="1332">
                  <c:v>62.51</c:v>
                </c:pt>
                <c:pt idx="1333">
                  <c:v>62.52</c:v>
                </c:pt>
                <c:pt idx="1334">
                  <c:v>62.53</c:v>
                </c:pt>
                <c:pt idx="1335">
                  <c:v>62.54</c:v>
                </c:pt>
                <c:pt idx="1336">
                  <c:v>62.55</c:v>
                </c:pt>
                <c:pt idx="1337">
                  <c:v>62.56</c:v>
                </c:pt>
                <c:pt idx="1338">
                  <c:v>62.57</c:v>
                </c:pt>
                <c:pt idx="1339">
                  <c:v>62.58</c:v>
                </c:pt>
                <c:pt idx="1340">
                  <c:v>62.59</c:v>
                </c:pt>
                <c:pt idx="1341">
                  <c:v>62.6</c:v>
                </c:pt>
                <c:pt idx="1342">
                  <c:v>62.61</c:v>
                </c:pt>
                <c:pt idx="1343">
                  <c:v>62.620000000000012</c:v>
                </c:pt>
                <c:pt idx="1344">
                  <c:v>62.63</c:v>
                </c:pt>
                <c:pt idx="1345">
                  <c:v>62.64</c:v>
                </c:pt>
                <c:pt idx="1346">
                  <c:v>62.65</c:v>
                </c:pt>
                <c:pt idx="1347">
                  <c:v>62.660000000000011</c:v>
                </c:pt>
                <c:pt idx="1348">
                  <c:v>62.67</c:v>
                </c:pt>
                <c:pt idx="1349">
                  <c:v>62.68</c:v>
                </c:pt>
                <c:pt idx="1350">
                  <c:v>62.690000000000012</c:v>
                </c:pt>
                <c:pt idx="1351">
                  <c:v>62.7</c:v>
                </c:pt>
                <c:pt idx="1352">
                  <c:v>62.71</c:v>
                </c:pt>
                <c:pt idx="1353">
                  <c:v>62.720000000000013</c:v>
                </c:pt>
                <c:pt idx="1354">
                  <c:v>62.730000000000011</c:v>
                </c:pt>
                <c:pt idx="1355">
                  <c:v>62.74</c:v>
                </c:pt>
                <c:pt idx="1356">
                  <c:v>62.75</c:v>
                </c:pt>
                <c:pt idx="1357">
                  <c:v>62.760000000000012</c:v>
                </c:pt>
                <c:pt idx="1358">
                  <c:v>62.77</c:v>
                </c:pt>
                <c:pt idx="1359">
                  <c:v>62.78</c:v>
                </c:pt>
                <c:pt idx="1360">
                  <c:v>62.790000000000013</c:v>
                </c:pt>
                <c:pt idx="1361">
                  <c:v>62.8</c:v>
                </c:pt>
                <c:pt idx="1362">
                  <c:v>62.809999999999995</c:v>
                </c:pt>
                <c:pt idx="1363">
                  <c:v>62.82</c:v>
                </c:pt>
                <c:pt idx="1364">
                  <c:v>62.83</c:v>
                </c:pt>
                <c:pt idx="1365">
                  <c:v>62.839999999999996</c:v>
                </c:pt>
                <c:pt idx="1366">
                  <c:v>62.849999999999994</c:v>
                </c:pt>
                <c:pt idx="1367">
                  <c:v>62.86</c:v>
                </c:pt>
                <c:pt idx="1368">
                  <c:v>62.87</c:v>
                </c:pt>
                <c:pt idx="1369">
                  <c:v>62.879999999999995</c:v>
                </c:pt>
                <c:pt idx="1370">
                  <c:v>62.89</c:v>
                </c:pt>
                <c:pt idx="1371">
                  <c:v>62.9</c:v>
                </c:pt>
                <c:pt idx="1372">
                  <c:v>62.91</c:v>
                </c:pt>
                <c:pt idx="1373">
                  <c:v>62.92</c:v>
                </c:pt>
                <c:pt idx="1374">
                  <c:v>62.93</c:v>
                </c:pt>
                <c:pt idx="1375">
                  <c:v>62.94</c:v>
                </c:pt>
                <c:pt idx="1376">
                  <c:v>62.949999999999996</c:v>
                </c:pt>
                <c:pt idx="1377">
                  <c:v>62.96</c:v>
                </c:pt>
                <c:pt idx="1378">
                  <c:v>62.97</c:v>
                </c:pt>
                <c:pt idx="1379">
                  <c:v>62.98</c:v>
                </c:pt>
                <c:pt idx="1380">
                  <c:v>62.99</c:v>
                </c:pt>
                <c:pt idx="1381">
                  <c:v>63</c:v>
                </c:pt>
                <c:pt idx="1382">
                  <c:v>63.01</c:v>
                </c:pt>
                <c:pt idx="1383">
                  <c:v>63.02</c:v>
                </c:pt>
                <c:pt idx="1384">
                  <c:v>63.03</c:v>
                </c:pt>
                <c:pt idx="1385">
                  <c:v>63.04</c:v>
                </c:pt>
                <c:pt idx="1386">
                  <c:v>63.05</c:v>
                </c:pt>
                <c:pt idx="1387">
                  <c:v>63.06</c:v>
                </c:pt>
                <c:pt idx="1388">
                  <c:v>63.07</c:v>
                </c:pt>
                <c:pt idx="1389">
                  <c:v>63.08</c:v>
                </c:pt>
                <c:pt idx="1390">
                  <c:v>63.09</c:v>
                </c:pt>
                <c:pt idx="1391">
                  <c:v>63.1</c:v>
                </c:pt>
                <c:pt idx="1392">
                  <c:v>63.11</c:v>
                </c:pt>
                <c:pt idx="1393">
                  <c:v>63.120000000000012</c:v>
                </c:pt>
                <c:pt idx="1394">
                  <c:v>63.13</c:v>
                </c:pt>
                <c:pt idx="1395">
                  <c:v>63.14</c:v>
                </c:pt>
                <c:pt idx="1396">
                  <c:v>63.15</c:v>
                </c:pt>
                <c:pt idx="1397">
                  <c:v>63.160000000000011</c:v>
                </c:pt>
                <c:pt idx="1398">
                  <c:v>63.17</c:v>
                </c:pt>
                <c:pt idx="1399">
                  <c:v>63.18</c:v>
                </c:pt>
                <c:pt idx="1400">
                  <c:v>63.190000000000012</c:v>
                </c:pt>
                <c:pt idx="1401">
                  <c:v>63.2</c:v>
                </c:pt>
                <c:pt idx="1402">
                  <c:v>63.21</c:v>
                </c:pt>
                <c:pt idx="1403">
                  <c:v>63.220000000000013</c:v>
                </c:pt>
                <c:pt idx="1404">
                  <c:v>63.230000000000011</c:v>
                </c:pt>
                <c:pt idx="1405">
                  <c:v>63.24</c:v>
                </c:pt>
                <c:pt idx="1406">
                  <c:v>63.25</c:v>
                </c:pt>
                <c:pt idx="1407">
                  <c:v>63.260000000000012</c:v>
                </c:pt>
                <c:pt idx="1408">
                  <c:v>63.27</c:v>
                </c:pt>
                <c:pt idx="1409">
                  <c:v>63.28</c:v>
                </c:pt>
                <c:pt idx="1410">
                  <c:v>63.290000000000013</c:v>
                </c:pt>
                <c:pt idx="1411">
                  <c:v>63.3</c:v>
                </c:pt>
                <c:pt idx="1412">
                  <c:v>63.309999999999995</c:v>
                </c:pt>
                <c:pt idx="1413">
                  <c:v>63.32</c:v>
                </c:pt>
                <c:pt idx="1414">
                  <c:v>63.33</c:v>
                </c:pt>
                <c:pt idx="1415">
                  <c:v>63.339999999999996</c:v>
                </c:pt>
                <c:pt idx="1416">
                  <c:v>63.349999999999994</c:v>
                </c:pt>
                <c:pt idx="1417">
                  <c:v>63.36</c:v>
                </c:pt>
                <c:pt idx="1418">
                  <c:v>63.37</c:v>
                </c:pt>
                <c:pt idx="1419">
                  <c:v>63.379999999999995</c:v>
                </c:pt>
                <c:pt idx="1420">
                  <c:v>63.39</c:v>
                </c:pt>
                <c:pt idx="1421">
                  <c:v>63.4</c:v>
                </c:pt>
                <c:pt idx="1422">
                  <c:v>63.41</c:v>
                </c:pt>
                <c:pt idx="1423">
                  <c:v>63.42</c:v>
                </c:pt>
                <c:pt idx="1424">
                  <c:v>63.43</c:v>
                </c:pt>
                <c:pt idx="1425">
                  <c:v>63.44</c:v>
                </c:pt>
                <c:pt idx="1426">
                  <c:v>63.449999999999996</c:v>
                </c:pt>
                <c:pt idx="1427">
                  <c:v>63.46</c:v>
                </c:pt>
                <c:pt idx="1428">
                  <c:v>63.47</c:v>
                </c:pt>
                <c:pt idx="1429">
                  <c:v>63.48</c:v>
                </c:pt>
                <c:pt idx="1430">
                  <c:v>63.49</c:v>
                </c:pt>
                <c:pt idx="1431">
                  <c:v>63.5</c:v>
                </c:pt>
                <c:pt idx="1432">
                  <c:v>63.51</c:v>
                </c:pt>
                <c:pt idx="1433">
                  <c:v>63.52</c:v>
                </c:pt>
                <c:pt idx="1434">
                  <c:v>63.53</c:v>
                </c:pt>
                <c:pt idx="1435">
                  <c:v>63.54</c:v>
                </c:pt>
                <c:pt idx="1436">
                  <c:v>63.55</c:v>
                </c:pt>
                <c:pt idx="1437">
                  <c:v>63.56</c:v>
                </c:pt>
                <c:pt idx="1438">
                  <c:v>63.57</c:v>
                </c:pt>
                <c:pt idx="1439">
                  <c:v>63.58</c:v>
                </c:pt>
                <c:pt idx="1440">
                  <c:v>63.59</c:v>
                </c:pt>
                <c:pt idx="1441">
                  <c:v>63.6</c:v>
                </c:pt>
                <c:pt idx="1442">
                  <c:v>63.61</c:v>
                </c:pt>
                <c:pt idx="1443">
                  <c:v>63.620000000000012</c:v>
                </c:pt>
                <c:pt idx="1444">
                  <c:v>63.63</c:v>
                </c:pt>
                <c:pt idx="1445">
                  <c:v>63.64</c:v>
                </c:pt>
                <c:pt idx="1446">
                  <c:v>63.65</c:v>
                </c:pt>
                <c:pt idx="1447">
                  <c:v>63.660000000000011</c:v>
                </c:pt>
                <c:pt idx="1448">
                  <c:v>63.67</c:v>
                </c:pt>
                <c:pt idx="1449">
                  <c:v>63.68</c:v>
                </c:pt>
                <c:pt idx="1450">
                  <c:v>63.690000000000012</c:v>
                </c:pt>
                <c:pt idx="1451">
                  <c:v>63.7</c:v>
                </c:pt>
                <c:pt idx="1452">
                  <c:v>63.71</c:v>
                </c:pt>
                <c:pt idx="1453">
                  <c:v>63.720000000000013</c:v>
                </c:pt>
                <c:pt idx="1454">
                  <c:v>63.730000000000011</c:v>
                </c:pt>
                <c:pt idx="1455">
                  <c:v>63.74</c:v>
                </c:pt>
                <c:pt idx="1456">
                  <c:v>63.75</c:v>
                </c:pt>
                <c:pt idx="1457">
                  <c:v>63.760000000000012</c:v>
                </c:pt>
                <c:pt idx="1458">
                  <c:v>63.77</c:v>
                </c:pt>
                <c:pt idx="1459">
                  <c:v>63.78</c:v>
                </c:pt>
                <c:pt idx="1460">
                  <c:v>63.790000000000013</c:v>
                </c:pt>
                <c:pt idx="1461">
                  <c:v>63.8</c:v>
                </c:pt>
                <c:pt idx="1462">
                  <c:v>63.809999999999995</c:v>
                </c:pt>
                <c:pt idx="1463">
                  <c:v>63.82</c:v>
                </c:pt>
                <c:pt idx="1464">
                  <c:v>63.83</c:v>
                </c:pt>
                <c:pt idx="1465">
                  <c:v>63.839999999999996</c:v>
                </c:pt>
                <c:pt idx="1466">
                  <c:v>63.849999999999994</c:v>
                </c:pt>
                <c:pt idx="1467">
                  <c:v>63.86</c:v>
                </c:pt>
                <c:pt idx="1468">
                  <c:v>63.87</c:v>
                </c:pt>
                <c:pt idx="1469">
                  <c:v>63.879999999999995</c:v>
                </c:pt>
                <c:pt idx="1470">
                  <c:v>63.89</c:v>
                </c:pt>
                <c:pt idx="1471">
                  <c:v>63.9</c:v>
                </c:pt>
                <c:pt idx="1472">
                  <c:v>63.91</c:v>
                </c:pt>
                <c:pt idx="1473">
                  <c:v>63.92</c:v>
                </c:pt>
                <c:pt idx="1474">
                  <c:v>63.93</c:v>
                </c:pt>
                <c:pt idx="1475">
                  <c:v>63.94</c:v>
                </c:pt>
                <c:pt idx="1476">
                  <c:v>63.949999999999996</c:v>
                </c:pt>
                <c:pt idx="1477">
                  <c:v>63.96</c:v>
                </c:pt>
                <c:pt idx="1478">
                  <c:v>63.97</c:v>
                </c:pt>
                <c:pt idx="1479">
                  <c:v>63.98</c:v>
                </c:pt>
                <c:pt idx="1480">
                  <c:v>63.99</c:v>
                </c:pt>
                <c:pt idx="1481">
                  <c:v>64</c:v>
                </c:pt>
                <c:pt idx="1482">
                  <c:v>64.010000000000005</c:v>
                </c:pt>
                <c:pt idx="1483">
                  <c:v>64.02</c:v>
                </c:pt>
                <c:pt idx="1484">
                  <c:v>64.03</c:v>
                </c:pt>
                <c:pt idx="1485">
                  <c:v>64.040000000000006</c:v>
                </c:pt>
                <c:pt idx="1486">
                  <c:v>64.05</c:v>
                </c:pt>
                <c:pt idx="1487">
                  <c:v>64.06</c:v>
                </c:pt>
                <c:pt idx="1488">
                  <c:v>64.069999999999993</c:v>
                </c:pt>
                <c:pt idx="1489">
                  <c:v>64.08</c:v>
                </c:pt>
                <c:pt idx="1490">
                  <c:v>64.09</c:v>
                </c:pt>
                <c:pt idx="1491">
                  <c:v>64.099999999999994</c:v>
                </c:pt>
                <c:pt idx="1492">
                  <c:v>64.11</c:v>
                </c:pt>
                <c:pt idx="1493">
                  <c:v>64.11999999999999</c:v>
                </c:pt>
                <c:pt idx="1494">
                  <c:v>64.13</c:v>
                </c:pt>
                <c:pt idx="1495">
                  <c:v>64.14</c:v>
                </c:pt>
                <c:pt idx="1496">
                  <c:v>64.149999999999991</c:v>
                </c:pt>
                <c:pt idx="1497">
                  <c:v>64.16</c:v>
                </c:pt>
                <c:pt idx="1498">
                  <c:v>64.169999999999987</c:v>
                </c:pt>
                <c:pt idx="1499">
                  <c:v>64.179999999999978</c:v>
                </c:pt>
                <c:pt idx="1500">
                  <c:v>64.19</c:v>
                </c:pt>
                <c:pt idx="1501">
                  <c:v>64.2</c:v>
                </c:pt>
                <c:pt idx="1502">
                  <c:v>64.209999999999994</c:v>
                </c:pt>
                <c:pt idx="1503">
                  <c:v>64.22</c:v>
                </c:pt>
                <c:pt idx="1504">
                  <c:v>64.23</c:v>
                </c:pt>
                <c:pt idx="1505">
                  <c:v>64.239999999999995</c:v>
                </c:pt>
                <c:pt idx="1506">
                  <c:v>64.25</c:v>
                </c:pt>
                <c:pt idx="1507">
                  <c:v>64.260000000000005</c:v>
                </c:pt>
                <c:pt idx="1508">
                  <c:v>64.27</c:v>
                </c:pt>
                <c:pt idx="1509">
                  <c:v>64.28</c:v>
                </c:pt>
                <c:pt idx="1510">
                  <c:v>64.290000000000006</c:v>
                </c:pt>
                <c:pt idx="1511">
                  <c:v>64.3</c:v>
                </c:pt>
                <c:pt idx="1512">
                  <c:v>64.31</c:v>
                </c:pt>
                <c:pt idx="1513">
                  <c:v>64.319999999999993</c:v>
                </c:pt>
                <c:pt idx="1514">
                  <c:v>64.33</c:v>
                </c:pt>
                <c:pt idx="1515">
                  <c:v>64.34</c:v>
                </c:pt>
                <c:pt idx="1516">
                  <c:v>64.349999999999994</c:v>
                </c:pt>
                <c:pt idx="1517">
                  <c:v>64.36</c:v>
                </c:pt>
                <c:pt idx="1518">
                  <c:v>64.36999999999999</c:v>
                </c:pt>
                <c:pt idx="1519">
                  <c:v>64.38</c:v>
                </c:pt>
                <c:pt idx="1520">
                  <c:v>64.39</c:v>
                </c:pt>
                <c:pt idx="1521">
                  <c:v>64.400000000000006</c:v>
                </c:pt>
                <c:pt idx="1522">
                  <c:v>64.410000000000025</c:v>
                </c:pt>
                <c:pt idx="1523">
                  <c:v>64.42</c:v>
                </c:pt>
                <c:pt idx="1524">
                  <c:v>64.430000000000007</c:v>
                </c:pt>
                <c:pt idx="1525">
                  <c:v>64.440000000000026</c:v>
                </c:pt>
                <c:pt idx="1526">
                  <c:v>64.45</c:v>
                </c:pt>
                <c:pt idx="1527">
                  <c:v>64.459999999999994</c:v>
                </c:pt>
                <c:pt idx="1528">
                  <c:v>64.47</c:v>
                </c:pt>
                <c:pt idx="1529">
                  <c:v>64.48</c:v>
                </c:pt>
                <c:pt idx="1530">
                  <c:v>64.489999999999995</c:v>
                </c:pt>
                <c:pt idx="1531">
                  <c:v>64.5</c:v>
                </c:pt>
                <c:pt idx="1532">
                  <c:v>64.510000000000005</c:v>
                </c:pt>
                <c:pt idx="1533">
                  <c:v>64.52</c:v>
                </c:pt>
                <c:pt idx="1534">
                  <c:v>64.53</c:v>
                </c:pt>
                <c:pt idx="1535">
                  <c:v>64.540000000000006</c:v>
                </c:pt>
                <c:pt idx="1536">
                  <c:v>64.55</c:v>
                </c:pt>
                <c:pt idx="1537">
                  <c:v>64.56</c:v>
                </c:pt>
                <c:pt idx="1538">
                  <c:v>64.569999999999993</c:v>
                </c:pt>
                <c:pt idx="1539">
                  <c:v>64.58</c:v>
                </c:pt>
                <c:pt idx="1540">
                  <c:v>64.59</c:v>
                </c:pt>
                <c:pt idx="1541">
                  <c:v>64.599999999999994</c:v>
                </c:pt>
                <c:pt idx="1542">
                  <c:v>64.61</c:v>
                </c:pt>
                <c:pt idx="1543">
                  <c:v>64.61999999999999</c:v>
                </c:pt>
                <c:pt idx="1544">
                  <c:v>64.63</c:v>
                </c:pt>
                <c:pt idx="1545">
                  <c:v>64.64</c:v>
                </c:pt>
                <c:pt idx="1546">
                  <c:v>64.649999999999991</c:v>
                </c:pt>
                <c:pt idx="1547">
                  <c:v>64.66</c:v>
                </c:pt>
                <c:pt idx="1548">
                  <c:v>64.669999999999987</c:v>
                </c:pt>
                <c:pt idx="1549">
                  <c:v>64.679999999999978</c:v>
                </c:pt>
                <c:pt idx="1550">
                  <c:v>64.69</c:v>
                </c:pt>
                <c:pt idx="1551">
                  <c:v>64.7</c:v>
                </c:pt>
                <c:pt idx="1552">
                  <c:v>64.709999999999994</c:v>
                </c:pt>
                <c:pt idx="1553">
                  <c:v>64.72</c:v>
                </c:pt>
                <c:pt idx="1554">
                  <c:v>64.73</c:v>
                </c:pt>
                <c:pt idx="1555">
                  <c:v>64.739999999999995</c:v>
                </c:pt>
                <c:pt idx="1556">
                  <c:v>64.75</c:v>
                </c:pt>
                <c:pt idx="1557">
                  <c:v>64.760000000000005</c:v>
                </c:pt>
                <c:pt idx="1558">
                  <c:v>64.77</c:v>
                </c:pt>
                <c:pt idx="1559">
                  <c:v>64.78</c:v>
                </c:pt>
                <c:pt idx="1560">
                  <c:v>64.790000000000006</c:v>
                </c:pt>
                <c:pt idx="1561">
                  <c:v>64.8</c:v>
                </c:pt>
                <c:pt idx="1562">
                  <c:v>64.81</c:v>
                </c:pt>
                <c:pt idx="1563">
                  <c:v>64.819999999999993</c:v>
                </c:pt>
                <c:pt idx="1564">
                  <c:v>64.83</c:v>
                </c:pt>
                <c:pt idx="1565">
                  <c:v>64.84</c:v>
                </c:pt>
                <c:pt idx="1566">
                  <c:v>64.849999999999994</c:v>
                </c:pt>
                <c:pt idx="1567">
                  <c:v>64.86</c:v>
                </c:pt>
                <c:pt idx="1568">
                  <c:v>64.86999999999999</c:v>
                </c:pt>
                <c:pt idx="1569">
                  <c:v>64.88</c:v>
                </c:pt>
                <c:pt idx="1570">
                  <c:v>64.89</c:v>
                </c:pt>
                <c:pt idx="1571">
                  <c:v>64.900000000000006</c:v>
                </c:pt>
                <c:pt idx="1572">
                  <c:v>64.910000000000025</c:v>
                </c:pt>
                <c:pt idx="1573">
                  <c:v>64.92</c:v>
                </c:pt>
                <c:pt idx="1574">
                  <c:v>64.930000000000007</c:v>
                </c:pt>
                <c:pt idx="1575">
                  <c:v>64.940000000000026</c:v>
                </c:pt>
                <c:pt idx="1576">
                  <c:v>64.95</c:v>
                </c:pt>
                <c:pt idx="1577">
                  <c:v>64.959999999999994</c:v>
                </c:pt>
                <c:pt idx="1578">
                  <c:v>64.97</c:v>
                </c:pt>
                <c:pt idx="1579">
                  <c:v>64.98</c:v>
                </c:pt>
                <c:pt idx="1580">
                  <c:v>64.989999999999995</c:v>
                </c:pt>
                <c:pt idx="1581">
                  <c:v>65</c:v>
                </c:pt>
                <c:pt idx="1582">
                  <c:v>65.010000000000005</c:v>
                </c:pt>
                <c:pt idx="1583">
                  <c:v>65.02</c:v>
                </c:pt>
                <c:pt idx="1584">
                  <c:v>65.03</c:v>
                </c:pt>
                <c:pt idx="1585">
                  <c:v>65.040000000000006</c:v>
                </c:pt>
                <c:pt idx="1586">
                  <c:v>65.05</c:v>
                </c:pt>
                <c:pt idx="1587">
                  <c:v>65.06</c:v>
                </c:pt>
                <c:pt idx="1588">
                  <c:v>65.069999999999993</c:v>
                </c:pt>
                <c:pt idx="1589">
                  <c:v>65.08</c:v>
                </c:pt>
                <c:pt idx="1590">
                  <c:v>65.09</c:v>
                </c:pt>
                <c:pt idx="1591">
                  <c:v>65.099999999999994</c:v>
                </c:pt>
                <c:pt idx="1592">
                  <c:v>65.11</c:v>
                </c:pt>
                <c:pt idx="1593">
                  <c:v>65.11999999999999</c:v>
                </c:pt>
                <c:pt idx="1594">
                  <c:v>65.13</c:v>
                </c:pt>
                <c:pt idx="1595">
                  <c:v>65.14</c:v>
                </c:pt>
                <c:pt idx="1596">
                  <c:v>65.149999999999991</c:v>
                </c:pt>
                <c:pt idx="1597">
                  <c:v>65.16</c:v>
                </c:pt>
                <c:pt idx="1598">
                  <c:v>65.169999999999987</c:v>
                </c:pt>
                <c:pt idx="1599">
                  <c:v>65.179999999999978</c:v>
                </c:pt>
                <c:pt idx="1600">
                  <c:v>65.19</c:v>
                </c:pt>
                <c:pt idx="1601">
                  <c:v>65.2</c:v>
                </c:pt>
                <c:pt idx="1602">
                  <c:v>65.209999999999994</c:v>
                </c:pt>
                <c:pt idx="1603">
                  <c:v>65.22</c:v>
                </c:pt>
                <c:pt idx="1604">
                  <c:v>65.23</c:v>
                </c:pt>
                <c:pt idx="1605">
                  <c:v>65.239999999999995</c:v>
                </c:pt>
                <c:pt idx="1606">
                  <c:v>65.25</c:v>
                </c:pt>
                <c:pt idx="1607">
                  <c:v>65.260000000000005</c:v>
                </c:pt>
                <c:pt idx="1608">
                  <c:v>65.27</c:v>
                </c:pt>
                <c:pt idx="1609">
                  <c:v>65.28</c:v>
                </c:pt>
                <c:pt idx="1610">
                  <c:v>65.290000000000006</c:v>
                </c:pt>
                <c:pt idx="1611">
                  <c:v>65.3</c:v>
                </c:pt>
                <c:pt idx="1612">
                  <c:v>65.31</c:v>
                </c:pt>
                <c:pt idx="1613">
                  <c:v>65.319999999999993</c:v>
                </c:pt>
                <c:pt idx="1614">
                  <c:v>65.33</c:v>
                </c:pt>
                <c:pt idx="1615">
                  <c:v>65.34</c:v>
                </c:pt>
                <c:pt idx="1616">
                  <c:v>65.349999999999994</c:v>
                </c:pt>
                <c:pt idx="1617">
                  <c:v>65.36</c:v>
                </c:pt>
                <c:pt idx="1618">
                  <c:v>65.36999999999999</c:v>
                </c:pt>
                <c:pt idx="1619">
                  <c:v>65.38</c:v>
                </c:pt>
                <c:pt idx="1620">
                  <c:v>65.39</c:v>
                </c:pt>
                <c:pt idx="1621">
                  <c:v>65.400000000000006</c:v>
                </c:pt>
                <c:pt idx="1622">
                  <c:v>65.410000000000025</c:v>
                </c:pt>
                <c:pt idx="1623">
                  <c:v>65.42</c:v>
                </c:pt>
                <c:pt idx="1624">
                  <c:v>65.430000000000007</c:v>
                </c:pt>
                <c:pt idx="1625">
                  <c:v>65.440000000000026</c:v>
                </c:pt>
                <c:pt idx="1626">
                  <c:v>65.45</c:v>
                </c:pt>
                <c:pt idx="1627">
                  <c:v>65.459999999999994</c:v>
                </c:pt>
                <c:pt idx="1628">
                  <c:v>65.47</c:v>
                </c:pt>
                <c:pt idx="1629">
                  <c:v>65.48</c:v>
                </c:pt>
                <c:pt idx="1630">
                  <c:v>65.489999999999995</c:v>
                </c:pt>
                <c:pt idx="1631">
                  <c:v>65.5</c:v>
                </c:pt>
                <c:pt idx="1632">
                  <c:v>65.510000000000005</c:v>
                </c:pt>
                <c:pt idx="1633">
                  <c:v>65.52</c:v>
                </c:pt>
                <c:pt idx="1634">
                  <c:v>65.53</c:v>
                </c:pt>
                <c:pt idx="1635">
                  <c:v>65.540000000000006</c:v>
                </c:pt>
                <c:pt idx="1636">
                  <c:v>65.55</c:v>
                </c:pt>
                <c:pt idx="1637">
                  <c:v>65.56</c:v>
                </c:pt>
                <c:pt idx="1638">
                  <c:v>65.569999999999993</c:v>
                </c:pt>
                <c:pt idx="1639">
                  <c:v>65.58</c:v>
                </c:pt>
                <c:pt idx="1640">
                  <c:v>65.59</c:v>
                </c:pt>
                <c:pt idx="1641">
                  <c:v>65.599999999999994</c:v>
                </c:pt>
                <c:pt idx="1642">
                  <c:v>65.61</c:v>
                </c:pt>
                <c:pt idx="1643">
                  <c:v>65.61999999999999</c:v>
                </c:pt>
                <c:pt idx="1644">
                  <c:v>65.63</c:v>
                </c:pt>
                <c:pt idx="1645">
                  <c:v>65.64</c:v>
                </c:pt>
                <c:pt idx="1646">
                  <c:v>65.649999999999991</c:v>
                </c:pt>
                <c:pt idx="1647">
                  <c:v>65.66</c:v>
                </c:pt>
                <c:pt idx="1648">
                  <c:v>65.669999999999987</c:v>
                </c:pt>
                <c:pt idx="1649">
                  <c:v>65.679999999999978</c:v>
                </c:pt>
                <c:pt idx="1650">
                  <c:v>65.69</c:v>
                </c:pt>
                <c:pt idx="1651">
                  <c:v>65.7</c:v>
                </c:pt>
                <c:pt idx="1652">
                  <c:v>65.709999999999994</c:v>
                </c:pt>
                <c:pt idx="1653">
                  <c:v>65.72</c:v>
                </c:pt>
                <c:pt idx="1654">
                  <c:v>65.73</c:v>
                </c:pt>
                <c:pt idx="1655">
                  <c:v>65.739999999999995</c:v>
                </c:pt>
                <c:pt idx="1656">
                  <c:v>65.75</c:v>
                </c:pt>
                <c:pt idx="1657">
                  <c:v>65.760000000000005</c:v>
                </c:pt>
                <c:pt idx="1658">
                  <c:v>65.77</c:v>
                </c:pt>
                <c:pt idx="1659">
                  <c:v>65.78</c:v>
                </c:pt>
                <c:pt idx="1660">
                  <c:v>65.790000000000006</c:v>
                </c:pt>
                <c:pt idx="1661">
                  <c:v>65.8</c:v>
                </c:pt>
                <c:pt idx="1662">
                  <c:v>65.81</c:v>
                </c:pt>
                <c:pt idx="1663">
                  <c:v>65.819999999999993</c:v>
                </c:pt>
                <c:pt idx="1664">
                  <c:v>65.83</c:v>
                </c:pt>
                <c:pt idx="1665">
                  <c:v>65.84</c:v>
                </c:pt>
                <c:pt idx="1666">
                  <c:v>65.849999999999994</c:v>
                </c:pt>
                <c:pt idx="1667">
                  <c:v>65.86</c:v>
                </c:pt>
                <c:pt idx="1668">
                  <c:v>65.86999999999999</c:v>
                </c:pt>
                <c:pt idx="1669">
                  <c:v>65.88</c:v>
                </c:pt>
                <c:pt idx="1670">
                  <c:v>65.89</c:v>
                </c:pt>
                <c:pt idx="1671">
                  <c:v>65.900000000000006</c:v>
                </c:pt>
                <c:pt idx="1672">
                  <c:v>65.910000000000025</c:v>
                </c:pt>
                <c:pt idx="1673">
                  <c:v>65.92</c:v>
                </c:pt>
                <c:pt idx="1674">
                  <c:v>65.930000000000007</c:v>
                </c:pt>
                <c:pt idx="1675">
                  <c:v>65.940000000000026</c:v>
                </c:pt>
                <c:pt idx="1676">
                  <c:v>65.95</c:v>
                </c:pt>
                <c:pt idx="1677">
                  <c:v>65.959999999999994</c:v>
                </c:pt>
                <c:pt idx="1678">
                  <c:v>65.97</c:v>
                </c:pt>
                <c:pt idx="1679">
                  <c:v>65.98</c:v>
                </c:pt>
                <c:pt idx="1680">
                  <c:v>65.989999999999995</c:v>
                </c:pt>
                <c:pt idx="1681">
                  <c:v>66</c:v>
                </c:pt>
                <c:pt idx="1682">
                  <c:v>66.010000000000005</c:v>
                </c:pt>
                <c:pt idx="1683">
                  <c:v>66.02</c:v>
                </c:pt>
                <c:pt idx="1684">
                  <c:v>66.03</c:v>
                </c:pt>
                <c:pt idx="1685">
                  <c:v>66.040000000000006</c:v>
                </c:pt>
                <c:pt idx="1686">
                  <c:v>66.05</c:v>
                </c:pt>
                <c:pt idx="1687">
                  <c:v>66.06</c:v>
                </c:pt>
                <c:pt idx="1688">
                  <c:v>66.069999999999993</c:v>
                </c:pt>
                <c:pt idx="1689">
                  <c:v>66.08</c:v>
                </c:pt>
                <c:pt idx="1690">
                  <c:v>66.09</c:v>
                </c:pt>
                <c:pt idx="1691">
                  <c:v>66.099999999999994</c:v>
                </c:pt>
                <c:pt idx="1692">
                  <c:v>66.11</c:v>
                </c:pt>
                <c:pt idx="1693">
                  <c:v>66.11999999999999</c:v>
                </c:pt>
                <c:pt idx="1694">
                  <c:v>66.13</c:v>
                </c:pt>
                <c:pt idx="1695">
                  <c:v>66.14</c:v>
                </c:pt>
                <c:pt idx="1696">
                  <c:v>66.149999999999991</c:v>
                </c:pt>
                <c:pt idx="1697">
                  <c:v>66.16</c:v>
                </c:pt>
                <c:pt idx="1698">
                  <c:v>66.169999999999987</c:v>
                </c:pt>
                <c:pt idx="1699">
                  <c:v>66.179999999999978</c:v>
                </c:pt>
                <c:pt idx="1700">
                  <c:v>66.19</c:v>
                </c:pt>
                <c:pt idx="1701">
                  <c:v>66.2</c:v>
                </c:pt>
                <c:pt idx="1702">
                  <c:v>66.209999999999994</c:v>
                </c:pt>
                <c:pt idx="1703">
                  <c:v>66.22</c:v>
                </c:pt>
                <c:pt idx="1704">
                  <c:v>66.23</c:v>
                </c:pt>
                <c:pt idx="1705">
                  <c:v>66.239999999999995</c:v>
                </c:pt>
                <c:pt idx="1706">
                  <c:v>66.25</c:v>
                </c:pt>
                <c:pt idx="1707">
                  <c:v>66.260000000000005</c:v>
                </c:pt>
                <c:pt idx="1708">
                  <c:v>66.27</c:v>
                </c:pt>
                <c:pt idx="1709">
                  <c:v>66.28</c:v>
                </c:pt>
                <c:pt idx="1710">
                  <c:v>66.290000000000006</c:v>
                </c:pt>
                <c:pt idx="1711">
                  <c:v>66.3</c:v>
                </c:pt>
                <c:pt idx="1712">
                  <c:v>66.31</c:v>
                </c:pt>
                <c:pt idx="1713">
                  <c:v>66.319999999999993</c:v>
                </c:pt>
                <c:pt idx="1714">
                  <c:v>66.33</c:v>
                </c:pt>
                <c:pt idx="1715">
                  <c:v>66.34</c:v>
                </c:pt>
                <c:pt idx="1716">
                  <c:v>66.349999999999994</c:v>
                </c:pt>
                <c:pt idx="1717">
                  <c:v>66.36</c:v>
                </c:pt>
                <c:pt idx="1718">
                  <c:v>66.36999999999999</c:v>
                </c:pt>
                <c:pt idx="1719">
                  <c:v>66.38</c:v>
                </c:pt>
                <c:pt idx="1720">
                  <c:v>66.39</c:v>
                </c:pt>
                <c:pt idx="1721">
                  <c:v>66.400000000000006</c:v>
                </c:pt>
                <c:pt idx="1722">
                  <c:v>66.410000000000025</c:v>
                </c:pt>
                <c:pt idx="1723">
                  <c:v>66.42</c:v>
                </c:pt>
                <c:pt idx="1724">
                  <c:v>66.430000000000007</c:v>
                </c:pt>
                <c:pt idx="1725">
                  <c:v>66.440000000000026</c:v>
                </c:pt>
                <c:pt idx="1726">
                  <c:v>66.45</c:v>
                </c:pt>
                <c:pt idx="1727">
                  <c:v>66.459999999999994</c:v>
                </c:pt>
                <c:pt idx="1728">
                  <c:v>66.47</c:v>
                </c:pt>
                <c:pt idx="1729">
                  <c:v>66.48</c:v>
                </c:pt>
                <c:pt idx="1730">
                  <c:v>66.489999999999995</c:v>
                </c:pt>
                <c:pt idx="1731">
                  <c:v>66.5</c:v>
                </c:pt>
                <c:pt idx="1732">
                  <c:v>66.510000000000005</c:v>
                </c:pt>
                <c:pt idx="1733">
                  <c:v>66.52</c:v>
                </c:pt>
                <c:pt idx="1734">
                  <c:v>66.53</c:v>
                </c:pt>
                <c:pt idx="1735">
                  <c:v>66.540000000000006</c:v>
                </c:pt>
                <c:pt idx="1736">
                  <c:v>66.55</c:v>
                </c:pt>
                <c:pt idx="1737">
                  <c:v>66.56</c:v>
                </c:pt>
                <c:pt idx="1738">
                  <c:v>66.569999999999993</c:v>
                </c:pt>
                <c:pt idx="1739">
                  <c:v>66.58</c:v>
                </c:pt>
                <c:pt idx="1740">
                  <c:v>66.59</c:v>
                </c:pt>
                <c:pt idx="1741">
                  <c:v>66.599999999999994</c:v>
                </c:pt>
                <c:pt idx="1742">
                  <c:v>66.61</c:v>
                </c:pt>
                <c:pt idx="1743">
                  <c:v>66.61999999999999</c:v>
                </c:pt>
                <c:pt idx="1744">
                  <c:v>66.63</c:v>
                </c:pt>
                <c:pt idx="1745">
                  <c:v>66.64</c:v>
                </c:pt>
                <c:pt idx="1746">
                  <c:v>66.649999999999991</c:v>
                </c:pt>
                <c:pt idx="1747">
                  <c:v>66.66</c:v>
                </c:pt>
                <c:pt idx="1748">
                  <c:v>66.669999999999987</c:v>
                </c:pt>
                <c:pt idx="1749">
                  <c:v>66.679999999999978</c:v>
                </c:pt>
                <c:pt idx="1750">
                  <c:v>66.69</c:v>
                </c:pt>
                <c:pt idx="1751">
                  <c:v>66.7</c:v>
                </c:pt>
                <c:pt idx="1752">
                  <c:v>66.709999999999994</c:v>
                </c:pt>
                <c:pt idx="1753">
                  <c:v>66.72</c:v>
                </c:pt>
                <c:pt idx="1754">
                  <c:v>66.73</c:v>
                </c:pt>
                <c:pt idx="1755">
                  <c:v>66.739999999999995</c:v>
                </c:pt>
                <c:pt idx="1756">
                  <c:v>66.75</c:v>
                </c:pt>
                <c:pt idx="1757">
                  <c:v>66.760000000000005</c:v>
                </c:pt>
                <c:pt idx="1758">
                  <c:v>66.77</c:v>
                </c:pt>
                <c:pt idx="1759">
                  <c:v>66.78</c:v>
                </c:pt>
                <c:pt idx="1760">
                  <c:v>66.790000000000006</c:v>
                </c:pt>
                <c:pt idx="1761">
                  <c:v>66.8</c:v>
                </c:pt>
                <c:pt idx="1762">
                  <c:v>66.81</c:v>
                </c:pt>
                <c:pt idx="1763">
                  <c:v>66.819999999999993</c:v>
                </c:pt>
                <c:pt idx="1764">
                  <c:v>66.83</c:v>
                </c:pt>
                <c:pt idx="1765">
                  <c:v>66.84</c:v>
                </c:pt>
                <c:pt idx="1766">
                  <c:v>66.849999999999994</c:v>
                </c:pt>
                <c:pt idx="1767">
                  <c:v>66.86</c:v>
                </c:pt>
                <c:pt idx="1768">
                  <c:v>66.86999999999999</c:v>
                </c:pt>
                <c:pt idx="1769">
                  <c:v>66.88</c:v>
                </c:pt>
                <c:pt idx="1770">
                  <c:v>66.89</c:v>
                </c:pt>
                <c:pt idx="1771">
                  <c:v>66.900000000000006</c:v>
                </c:pt>
                <c:pt idx="1772">
                  <c:v>66.910000000000025</c:v>
                </c:pt>
                <c:pt idx="1773">
                  <c:v>66.92</c:v>
                </c:pt>
                <c:pt idx="1774">
                  <c:v>66.930000000000007</c:v>
                </c:pt>
                <c:pt idx="1775">
                  <c:v>66.940000000000026</c:v>
                </c:pt>
                <c:pt idx="1776">
                  <c:v>66.95</c:v>
                </c:pt>
                <c:pt idx="1777">
                  <c:v>66.959999999999994</c:v>
                </c:pt>
                <c:pt idx="1778">
                  <c:v>66.97</c:v>
                </c:pt>
                <c:pt idx="1779">
                  <c:v>66.98</c:v>
                </c:pt>
                <c:pt idx="1780">
                  <c:v>66.989999999999995</c:v>
                </c:pt>
                <c:pt idx="1781">
                  <c:v>67</c:v>
                </c:pt>
                <c:pt idx="1782">
                  <c:v>67.010000000000005</c:v>
                </c:pt>
                <c:pt idx="1783">
                  <c:v>67.02</c:v>
                </c:pt>
                <c:pt idx="1784">
                  <c:v>67.03</c:v>
                </c:pt>
                <c:pt idx="1785">
                  <c:v>67.040000000000006</c:v>
                </c:pt>
                <c:pt idx="1786">
                  <c:v>67.05</c:v>
                </c:pt>
                <c:pt idx="1787">
                  <c:v>67.06</c:v>
                </c:pt>
                <c:pt idx="1788">
                  <c:v>67.069999999999993</c:v>
                </c:pt>
                <c:pt idx="1789">
                  <c:v>67.08</c:v>
                </c:pt>
                <c:pt idx="1790">
                  <c:v>67.09</c:v>
                </c:pt>
                <c:pt idx="1791">
                  <c:v>67.099999999999994</c:v>
                </c:pt>
                <c:pt idx="1792">
                  <c:v>67.11</c:v>
                </c:pt>
                <c:pt idx="1793">
                  <c:v>67.11999999999999</c:v>
                </c:pt>
                <c:pt idx="1794">
                  <c:v>67.13</c:v>
                </c:pt>
                <c:pt idx="1795">
                  <c:v>67.14</c:v>
                </c:pt>
                <c:pt idx="1796">
                  <c:v>67.149999999999991</c:v>
                </c:pt>
                <c:pt idx="1797">
                  <c:v>67.16</c:v>
                </c:pt>
                <c:pt idx="1798">
                  <c:v>67.169999999999987</c:v>
                </c:pt>
                <c:pt idx="1799">
                  <c:v>67.179999999999978</c:v>
                </c:pt>
                <c:pt idx="1800">
                  <c:v>67.19</c:v>
                </c:pt>
                <c:pt idx="1801">
                  <c:v>67.2</c:v>
                </c:pt>
                <c:pt idx="1802">
                  <c:v>67.209999999999994</c:v>
                </c:pt>
                <c:pt idx="1803">
                  <c:v>67.22</c:v>
                </c:pt>
                <c:pt idx="1804">
                  <c:v>67.23</c:v>
                </c:pt>
                <c:pt idx="1805">
                  <c:v>67.239999999999995</c:v>
                </c:pt>
                <c:pt idx="1806">
                  <c:v>67.25</c:v>
                </c:pt>
                <c:pt idx="1807">
                  <c:v>67.260000000000005</c:v>
                </c:pt>
                <c:pt idx="1808">
                  <c:v>67.27</c:v>
                </c:pt>
                <c:pt idx="1809">
                  <c:v>67.28</c:v>
                </c:pt>
                <c:pt idx="1810">
                  <c:v>67.290000000000006</c:v>
                </c:pt>
                <c:pt idx="1811">
                  <c:v>67.3</c:v>
                </c:pt>
                <c:pt idx="1812">
                  <c:v>67.31</c:v>
                </c:pt>
                <c:pt idx="1813">
                  <c:v>67.319999999999993</c:v>
                </c:pt>
                <c:pt idx="1814">
                  <c:v>67.33</c:v>
                </c:pt>
                <c:pt idx="1815">
                  <c:v>67.34</c:v>
                </c:pt>
                <c:pt idx="1816">
                  <c:v>67.349999999999994</c:v>
                </c:pt>
                <c:pt idx="1817">
                  <c:v>67.36</c:v>
                </c:pt>
                <c:pt idx="1818">
                  <c:v>67.36999999999999</c:v>
                </c:pt>
                <c:pt idx="1819">
                  <c:v>67.38</c:v>
                </c:pt>
                <c:pt idx="1820">
                  <c:v>67.39</c:v>
                </c:pt>
                <c:pt idx="1821">
                  <c:v>67.400000000000006</c:v>
                </c:pt>
                <c:pt idx="1822">
                  <c:v>67.410000000000025</c:v>
                </c:pt>
                <c:pt idx="1823">
                  <c:v>67.42</c:v>
                </c:pt>
                <c:pt idx="1824">
                  <c:v>67.430000000000007</c:v>
                </c:pt>
                <c:pt idx="1825">
                  <c:v>67.440000000000026</c:v>
                </c:pt>
                <c:pt idx="1826">
                  <c:v>67.45</c:v>
                </c:pt>
                <c:pt idx="1827">
                  <c:v>67.459999999999994</c:v>
                </c:pt>
                <c:pt idx="1828">
                  <c:v>67.47</c:v>
                </c:pt>
                <c:pt idx="1829">
                  <c:v>67.48</c:v>
                </c:pt>
                <c:pt idx="1830">
                  <c:v>67.489999999999995</c:v>
                </c:pt>
                <c:pt idx="1831">
                  <c:v>67.5</c:v>
                </c:pt>
                <c:pt idx="1832">
                  <c:v>67.510000000000005</c:v>
                </c:pt>
                <c:pt idx="1833">
                  <c:v>67.52</c:v>
                </c:pt>
                <c:pt idx="1834">
                  <c:v>67.53</c:v>
                </c:pt>
                <c:pt idx="1835">
                  <c:v>67.540000000000006</c:v>
                </c:pt>
                <c:pt idx="1836">
                  <c:v>67.55</c:v>
                </c:pt>
                <c:pt idx="1837">
                  <c:v>67.56</c:v>
                </c:pt>
                <c:pt idx="1838">
                  <c:v>67.569999999999993</c:v>
                </c:pt>
                <c:pt idx="1839">
                  <c:v>67.58</c:v>
                </c:pt>
                <c:pt idx="1840">
                  <c:v>67.59</c:v>
                </c:pt>
                <c:pt idx="1841">
                  <c:v>67.599999999999994</c:v>
                </c:pt>
                <c:pt idx="1842">
                  <c:v>67.61</c:v>
                </c:pt>
                <c:pt idx="1843">
                  <c:v>67.61999999999999</c:v>
                </c:pt>
                <c:pt idx="1844">
                  <c:v>67.63</c:v>
                </c:pt>
                <c:pt idx="1845">
                  <c:v>67.64</c:v>
                </c:pt>
                <c:pt idx="1846">
                  <c:v>67.649999999999991</c:v>
                </c:pt>
                <c:pt idx="1847">
                  <c:v>67.66</c:v>
                </c:pt>
                <c:pt idx="1848">
                  <c:v>67.669999999999987</c:v>
                </c:pt>
                <c:pt idx="1849">
                  <c:v>67.679999999999978</c:v>
                </c:pt>
                <c:pt idx="1850">
                  <c:v>67.69</c:v>
                </c:pt>
                <c:pt idx="1851">
                  <c:v>67.7</c:v>
                </c:pt>
                <c:pt idx="1852">
                  <c:v>67.709999999999994</c:v>
                </c:pt>
                <c:pt idx="1853">
                  <c:v>67.72</c:v>
                </c:pt>
                <c:pt idx="1854">
                  <c:v>67.73</c:v>
                </c:pt>
                <c:pt idx="1855">
                  <c:v>67.739999999999995</c:v>
                </c:pt>
                <c:pt idx="1856">
                  <c:v>67.75</c:v>
                </c:pt>
                <c:pt idx="1857">
                  <c:v>67.760000000000005</c:v>
                </c:pt>
                <c:pt idx="1858">
                  <c:v>67.77</c:v>
                </c:pt>
                <c:pt idx="1859">
                  <c:v>67.78</c:v>
                </c:pt>
                <c:pt idx="1860">
                  <c:v>67.790000000000006</c:v>
                </c:pt>
                <c:pt idx="1861">
                  <c:v>67.8</c:v>
                </c:pt>
                <c:pt idx="1862">
                  <c:v>67.81</c:v>
                </c:pt>
                <c:pt idx="1863">
                  <c:v>67.819999999999993</c:v>
                </c:pt>
                <c:pt idx="1864">
                  <c:v>67.83</c:v>
                </c:pt>
                <c:pt idx="1865">
                  <c:v>67.84</c:v>
                </c:pt>
                <c:pt idx="1866">
                  <c:v>67.849999999999994</c:v>
                </c:pt>
                <c:pt idx="1867">
                  <c:v>67.86</c:v>
                </c:pt>
                <c:pt idx="1868">
                  <c:v>67.86999999999999</c:v>
                </c:pt>
                <c:pt idx="1869">
                  <c:v>67.88</c:v>
                </c:pt>
                <c:pt idx="1870">
                  <c:v>67.89</c:v>
                </c:pt>
                <c:pt idx="1871">
                  <c:v>67.900000000000006</c:v>
                </c:pt>
                <c:pt idx="1872">
                  <c:v>67.910000000000025</c:v>
                </c:pt>
                <c:pt idx="1873">
                  <c:v>67.92</c:v>
                </c:pt>
                <c:pt idx="1874">
                  <c:v>67.930000000000007</c:v>
                </c:pt>
                <c:pt idx="1875">
                  <c:v>67.940000000000026</c:v>
                </c:pt>
                <c:pt idx="1876">
                  <c:v>67.95</c:v>
                </c:pt>
                <c:pt idx="1877">
                  <c:v>67.959999999999994</c:v>
                </c:pt>
                <c:pt idx="1878">
                  <c:v>67.97</c:v>
                </c:pt>
                <c:pt idx="1879">
                  <c:v>67.98</c:v>
                </c:pt>
                <c:pt idx="1880">
                  <c:v>67.989999999999995</c:v>
                </c:pt>
                <c:pt idx="1881">
                  <c:v>68</c:v>
                </c:pt>
                <c:pt idx="1882">
                  <c:v>68.010000000000005</c:v>
                </c:pt>
                <c:pt idx="1883">
                  <c:v>68.02</c:v>
                </c:pt>
                <c:pt idx="1884">
                  <c:v>68.03</c:v>
                </c:pt>
                <c:pt idx="1885">
                  <c:v>68.040000000000006</c:v>
                </c:pt>
                <c:pt idx="1886">
                  <c:v>68.05</c:v>
                </c:pt>
                <c:pt idx="1887">
                  <c:v>68.06</c:v>
                </c:pt>
                <c:pt idx="1888">
                  <c:v>68.069999999999993</c:v>
                </c:pt>
                <c:pt idx="1889">
                  <c:v>68.08</c:v>
                </c:pt>
                <c:pt idx="1890">
                  <c:v>68.09</c:v>
                </c:pt>
                <c:pt idx="1891">
                  <c:v>68.099999999999994</c:v>
                </c:pt>
                <c:pt idx="1892">
                  <c:v>68.11</c:v>
                </c:pt>
                <c:pt idx="1893">
                  <c:v>68.11999999999999</c:v>
                </c:pt>
                <c:pt idx="1894">
                  <c:v>68.13</c:v>
                </c:pt>
                <c:pt idx="1895">
                  <c:v>68.14</c:v>
                </c:pt>
                <c:pt idx="1896">
                  <c:v>68.149999999999991</c:v>
                </c:pt>
                <c:pt idx="1897">
                  <c:v>68.16</c:v>
                </c:pt>
                <c:pt idx="1898">
                  <c:v>68.169999999999987</c:v>
                </c:pt>
                <c:pt idx="1899">
                  <c:v>68.179999999999978</c:v>
                </c:pt>
                <c:pt idx="1900">
                  <c:v>68.19</c:v>
                </c:pt>
                <c:pt idx="1901">
                  <c:v>68.2</c:v>
                </c:pt>
                <c:pt idx="1902">
                  <c:v>68.209999999999994</c:v>
                </c:pt>
                <c:pt idx="1903">
                  <c:v>68.22</c:v>
                </c:pt>
                <c:pt idx="1904">
                  <c:v>68.23</c:v>
                </c:pt>
                <c:pt idx="1905">
                  <c:v>68.239999999999995</c:v>
                </c:pt>
                <c:pt idx="1906">
                  <c:v>68.25</c:v>
                </c:pt>
                <c:pt idx="1907">
                  <c:v>68.260000000000005</c:v>
                </c:pt>
                <c:pt idx="1908">
                  <c:v>68.27</c:v>
                </c:pt>
                <c:pt idx="1909">
                  <c:v>68.28</c:v>
                </c:pt>
                <c:pt idx="1910">
                  <c:v>68.290000000000006</c:v>
                </c:pt>
                <c:pt idx="1911">
                  <c:v>68.3</c:v>
                </c:pt>
                <c:pt idx="1912">
                  <c:v>68.31</c:v>
                </c:pt>
                <c:pt idx="1913">
                  <c:v>68.319999999999993</c:v>
                </c:pt>
                <c:pt idx="1914">
                  <c:v>68.33</c:v>
                </c:pt>
                <c:pt idx="1915">
                  <c:v>68.34</c:v>
                </c:pt>
                <c:pt idx="1916">
                  <c:v>68.349999999999994</c:v>
                </c:pt>
                <c:pt idx="1917">
                  <c:v>68.36</c:v>
                </c:pt>
                <c:pt idx="1918">
                  <c:v>68.36999999999999</c:v>
                </c:pt>
                <c:pt idx="1919">
                  <c:v>68.38</c:v>
                </c:pt>
                <c:pt idx="1920">
                  <c:v>68.39</c:v>
                </c:pt>
                <c:pt idx="1921">
                  <c:v>68.400000000000006</c:v>
                </c:pt>
                <c:pt idx="1922">
                  <c:v>68.410000000000025</c:v>
                </c:pt>
                <c:pt idx="1923">
                  <c:v>68.42</c:v>
                </c:pt>
                <c:pt idx="1924">
                  <c:v>68.430000000000007</c:v>
                </c:pt>
                <c:pt idx="1925">
                  <c:v>68.440000000000026</c:v>
                </c:pt>
                <c:pt idx="1926">
                  <c:v>68.45</c:v>
                </c:pt>
                <c:pt idx="1927">
                  <c:v>68.459999999999994</c:v>
                </c:pt>
                <c:pt idx="1928">
                  <c:v>68.47</c:v>
                </c:pt>
                <c:pt idx="1929">
                  <c:v>68.48</c:v>
                </c:pt>
                <c:pt idx="1930">
                  <c:v>68.489999999999995</c:v>
                </c:pt>
                <c:pt idx="1931">
                  <c:v>68.5</c:v>
                </c:pt>
                <c:pt idx="1932">
                  <c:v>68.510000000000005</c:v>
                </c:pt>
                <c:pt idx="1933">
                  <c:v>68.52</c:v>
                </c:pt>
                <c:pt idx="1934">
                  <c:v>68.53</c:v>
                </c:pt>
                <c:pt idx="1935">
                  <c:v>68.540000000000006</c:v>
                </c:pt>
                <c:pt idx="1936">
                  <c:v>68.55</c:v>
                </c:pt>
                <c:pt idx="1937">
                  <c:v>68.56</c:v>
                </c:pt>
                <c:pt idx="1938">
                  <c:v>68.569999999999993</c:v>
                </c:pt>
                <c:pt idx="1939">
                  <c:v>68.58</c:v>
                </c:pt>
                <c:pt idx="1940">
                  <c:v>68.59</c:v>
                </c:pt>
                <c:pt idx="1941">
                  <c:v>68.599999999999994</c:v>
                </c:pt>
                <c:pt idx="1942">
                  <c:v>68.61</c:v>
                </c:pt>
                <c:pt idx="1943">
                  <c:v>68.61999999999999</c:v>
                </c:pt>
                <c:pt idx="1944">
                  <c:v>68.63</c:v>
                </c:pt>
                <c:pt idx="1945">
                  <c:v>68.64</c:v>
                </c:pt>
                <c:pt idx="1946">
                  <c:v>68.649999999999991</c:v>
                </c:pt>
                <c:pt idx="1947">
                  <c:v>68.66</c:v>
                </c:pt>
                <c:pt idx="1948">
                  <c:v>68.669999999999987</c:v>
                </c:pt>
                <c:pt idx="1949">
                  <c:v>68.679999999999978</c:v>
                </c:pt>
                <c:pt idx="1950">
                  <c:v>68.69</c:v>
                </c:pt>
                <c:pt idx="1951">
                  <c:v>68.7</c:v>
                </c:pt>
                <c:pt idx="1952">
                  <c:v>68.709999999999994</c:v>
                </c:pt>
                <c:pt idx="1953">
                  <c:v>68.72</c:v>
                </c:pt>
                <c:pt idx="1954">
                  <c:v>68.73</c:v>
                </c:pt>
                <c:pt idx="1955">
                  <c:v>68.739999999999995</c:v>
                </c:pt>
                <c:pt idx="1956">
                  <c:v>68.75</c:v>
                </c:pt>
                <c:pt idx="1957">
                  <c:v>68.760000000000005</c:v>
                </c:pt>
                <c:pt idx="1958">
                  <c:v>68.77</c:v>
                </c:pt>
                <c:pt idx="1959">
                  <c:v>68.78</c:v>
                </c:pt>
                <c:pt idx="1960">
                  <c:v>68.790000000000006</c:v>
                </c:pt>
                <c:pt idx="1961">
                  <c:v>68.8</c:v>
                </c:pt>
                <c:pt idx="1962">
                  <c:v>68.81</c:v>
                </c:pt>
                <c:pt idx="1963">
                  <c:v>68.819999999999993</c:v>
                </c:pt>
                <c:pt idx="1964">
                  <c:v>68.83</c:v>
                </c:pt>
                <c:pt idx="1965">
                  <c:v>68.84</c:v>
                </c:pt>
                <c:pt idx="1966">
                  <c:v>68.849999999999994</c:v>
                </c:pt>
                <c:pt idx="1967">
                  <c:v>68.86</c:v>
                </c:pt>
                <c:pt idx="1968">
                  <c:v>68.86999999999999</c:v>
                </c:pt>
                <c:pt idx="1969">
                  <c:v>68.88</c:v>
                </c:pt>
                <c:pt idx="1970">
                  <c:v>68.89</c:v>
                </c:pt>
                <c:pt idx="1971">
                  <c:v>68.900000000000006</c:v>
                </c:pt>
                <c:pt idx="1972">
                  <c:v>68.910000000000025</c:v>
                </c:pt>
                <c:pt idx="1973">
                  <c:v>68.92</c:v>
                </c:pt>
                <c:pt idx="1974">
                  <c:v>68.930000000000007</c:v>
                </c:pt>
                <c:pt idx="1975">
                  <c:v>68.940000000000026</c:v>
                </c:pt>
                <c:pt idx="1976">
                  <c:v>68.95</c:v>
                </c:pt>
                <c:pt idx="1977">
                  <c:v>68.959999999999994</c:v>
                </c:pt>
                <c:pt idx="1978">
                  <c:v>68.97</c:v>
                </c:pt>
                <c:pt idx="1979">
                  <c:v>68.98</c:v>
                </c:pt>
                <c:pt idx="1980">
                  <c:v>68.989999999999995</c:v>
                </c:pt>
                <c:pt idx="1981">
                  <c:v>69</c:v>
                </c:pt>
                <c:pt idx="1982">
                  <c:v>69.010000000000005</c:v>
                </c:pt>
                <c:pt idx="1983">
                  <c:v>69.02</c:v>
                </c:pt>
                <c:pt idx="1984">
                  <c:v>69.03</c:v>
                </c:pt>
                <c:pt idx="1985">
                  <c:v>69.040000000000006</c:v>
                </c:pt>
                <c:pt idx="1986">
                  <c:v>69.05</c:v>
                </c:pt>
                <c:pt idx="1987">
                  <c:v>69.06</c:v>
                </c:pt>
                <c:pt idx="1988">
                  <c:v>69.069999999999993</c:v>
                </c:pt>
                <c:pt idx="1989">
                  <c:v>69.08</c:v>
                </c:pt>
                <c:pt idx="1990">
                  <c:v>69.09</c:v>
                </c:pt>
                <c:pt idx="1991">
                  <c:v>69.099999999999994</c:v>
                </c:pt>
                <c:pt idx="1992">
                  <c:v>69.11</c:v>
                </c:pt>
                <c:pt idx="1993">
                  <c:v>69.11999999999999</c:v>
                </c:pt>
                <c:pt idx="1994">
                  <c:v>69.13</c:v>
                </c:pt>
                <c:pt idx="1995">
                  <c:v>69.14</c:v>
                </c:pt>
                <c:pt idx="1996">
                  <c:v>69.149999999999991</c:v>
                </c:pt>
                <c:pt idx="1997">
                  <c:v>69.16</c:v>
                </c:pt>
                <c:pt idx="1998">
                  <c:v>69.169999999999987</c:v>
                </c:pt>
                <c:pt idx="1999">
                  <c:v>69.179999999999978</c:v>
                </c:pt>
                <c:pt idx="2000">
                  <c:v>69.19</c:v>
                </c:pt>
                <c:pt idx="2001">
                  <c:v>69.2</c:v>
                </c:pt>
                <c:pt idx="2002">
                  <c:v>69.209999999999994</c:v>
                </c:pt>
                <c:pt idx="2003">
                  <c:v>69.22</c:v>
                </c:pt>
                <c:pt idx="2004">
                  <c:v>69.23</c:v>
                </c:pt>
                <c:pt idx="2005">
                  <c:v>69.239999999999995</c:v>
                </c:pt>
                <c:pt idx="2006">
                  <c:v>69.25</c:v>
                </c:pt>
                <c:pt idx="2007">
                  <c:v>69.260000000000005</c:v>
                </c:pt>
                <c:pt idx="2008">
                  <c:v>69.27</c:v>
                </c:pt>
                <c:pt idx="2009">
                  <c:v>69.28</c:v>
                </c:pt>
                <c:pt idx="2010">
                  <c:v>69.290000000000006</c:v>
                </c:pt>
                <c:pt idx="2011">
                  <c:v>69.3</c:v>
                </c:pt>
                <c:pt idx="2012">
                  <c:v>69.31</c:v>
                </c:pt>
                <c:pt idx="2013">
                  <c:v>69.319999999999993</c:v>
                </c:pt>
                <c:pt idx="2014">
                  <c:v>69.33</c:v>
                </c:pt>
                <c:pt idx="2015">
                  <c:v>69.34</c:v>
                </c:pt>
                <c:pt idx="2016">
                  <c:v>69.349999999999994</c:v>
                </c:pt>
                <c:pt idx="2017">
                  <c:v>69.36</c:v>
                </c:pt>
                <c:pt idx="2018">
                  <c:v>69.36999999999999</c:v>
                </c:pt>
                <c:pt idx="2019">
                  <c:v>69.38</c:v>
                </c:pt>
                <c:pt idx="2020">
                  <c:v>69.39</c:v>
                </c:pt>
                <c:pt idx="2021">
                  <c:v>69.400000000000006</c:v>
                </c:pt>
                <c:pt idx="2022">
                  <c:v>69.410000000000025</c:v>
                </c:pt>
                <c:pt idx="2023">
                  <c:v>69.42</c:v>
                </c:pt>
                <c:pt idx="2024">
                  <c:v>69.430000000000007</c:v>
                </c:pt>
                <c:pt idx="2025">
                  <c:v>69.440000000000026</c:v>
                </c:pt>
                <c:pt idx="2026">
                  <c:v>69.45</c:v>
                </c:pt>
                <c:pt idx="2027">
                  <c:v>69.459999999999994</c:v>
                </c:pt>
                <c:pt idx="2028">
                  <c:v>69.47</c:v>
                </c:pt>
                <c:pt idx="2029">
                  <c:v>69.48</c:v>
                </c:pt>
                <c:pt idx="2030">
                  <c:v>69.489999999999995</c:v>
                </c:pt>
                <c:pt idx="2031">
                  <c:v>69.5</c:v>
                </c:pt>
                <c:pt idx="2032">
                  <c:v>69.510000000000005</c:v>
                </c:pt>
                <c:pt idx="2033">
                  <c:v>69.52</c:v>
                </c:pt>
                <c:pt idx="2034">
                  <c:v>69.53</c:v>
                </c:pt>
                <c:pt idx="2035">
                  <c:v>69.540000000000006</c:v>
                </c:pt>
                <c:pt idx="2036">
                  <c:v>69.55</c:v>
                </c:pt>
                <c:pt idx="2037">
                  <c:v>69.56</c:v>
                </c:pt>
                <c:pt idx="2038">
                  <c:v>69.569999999999993</c:v>
                </c:pt>
                <c:pt idx="2039">
                  <c:v>69.58</c:v>
                </c:pt>
                <c:pt idx="2040">
                  <c:v>69.59</c:v>
                </c:pt>
                <c:pt idx="2041">
                  <c:v>69.599999999999994</c:v>
                </c:pt>
                <c:pt idx="2042">
                  <c:v>69.61</c:v>
                </c:pt>
                <c:pt idx="2043">
                  <c:v>69.61999999999999</c:v>
                </c:pt>
                <c:pt idx="2044">
                  <c:v>69.63</c:v>
                </c:pt>
                <c:pt idx="2045">
                  <c:v>69.64</c:v>
                </c:pt>
                <c:pt idx="2046">
                  <c:v>69.649999999999991</c:v>
                </c:pt>
                <c:pt idx="2047">
                  <c:v>69.66</c:v>
                </c:pt>
                <c:pt idx="2048">
                  <c:v>69.669999999999987</c:v>
                </c:pt>
                <c:pt idx="2049">
                  <c:v>69.679999999999978</c:v>
                </c:pt>
                <c:pt idx="2050">
                  <c:v>69.69</c:v>
                </c:pt>
                <c:pt idx="2051">
                  <c:v>69.7</c:v>
                </c:pt>
                <c:pt idx="2052">
                  <c:v>69.709999999999994</c:v>
                </c:pt>
                <c:pt idx="2053">
                  <c:v>69.72</c:v>
                </c:pt>
                <c:pt idx="2054">
                  <c:v>69.73</c:v>
                </c:pt>
                <c:pt idx="2055">
                  <c:v>69.739999999999995</c:v>
                </c:pt>
                <c:pt idx="2056">
                  <c:v>69.75</c:v>
                </c:pt>
                <c:pt idx="2057">
                  <c:v>69.760000000000005</c:v>
                </c:pt>
                <c:pt idx="2058">
                  <c:v>69.77</c:v>
                </c:pt>
                <c:pt idx="2059">
                  <c:v>69.78</c:v>
                </c:pt>
                <c:pt idx="2060">
                  <c:v>69.790000000000006</c:v>
                </c:pt>
                <c:pt idx="2061">
                  <c:v>69.8</c:v>
                </c:pt>
                <c:pt idx="2062">
                  <c:v>69.81</c:v>
                </c:pt>
                <c:pt idx="2063">
                  <c:v>69.819999999999993</c:v>
                </c:pt>
                <c:pt idx="2064">
                  <c:v>69.83</c:v>
                </c:pt>
                <c:pt idx="2065">
                  <c:v>69.84</c:v>
                </c:pt>
                <c:pt idx="2066">
                  <c:v>69.849999999999994</c:v>
                </c:pt>
                <c:pt idx="2067">
                  <c:v>69.86</c:v>
                </c:pt>
                <c:pt idx="2068">
                  <c:v>69.86999999999999</c:v>
                </c:pt>
                <c:pt idx="2069">
                  <c:v>69.88</c:v>
                </c:pt>
                <c:pt idx="2070">
                  <c:v>69.89</c:v>
                </c:pt>
                <c:pt idx="2071">
                  <c:v>69.900000000000006</c:v>
                </c:pt>
                <c:pt idx="2072">
                  <c:v>69.910000000000025</c:v>
                </c:pt>
                <c:pt idx="2073">
                  <c:v>69.92</c:v>
                </c:pt>
                <c:pt idx="2074">
                  <c:v>69.930000000000007</c:v>
                </c:pt>
                <c:pt idx="2075">
                  <c:v>69.940000000000026</c:v>
                </c:pt>
                <c:pt idx="2076">
                  <c:v>69.95</c:v>
                </c:pt>
                <c:pt idx="2077">
                  <c:v>69.959999999999994</c:v>
                </c:pt>
                <c:pt idx="2078">
                  <c:v>69.97</c:v>
                </c:pt>
                <c:pt idx="2079">
                  <c:v>69.98</c:v>
                </c:pt>
                <c:pt idx="2080">
                  <c:v>69.989999999999995</c:v>
                </c:pt>
                <c:pt idx="2081">
                  <c:v>70</c:v>
                </c:pt>
                <c:pt idx="2082">
                  <c:v>70.010000000000005</c:v>
                </c:pt>
                <c:pt idx="2083">
                  <c:v>70.02</c:v>
                </c:pt>
                <c:pt idx="2084">
                  <c:v>70.03</c:v>
                </c:pt>
                <c:pt idx="2085">
                  <c:v>70.040000000000006</c:v>
                </c:pt>
                <c:pt idx="2086">
                  <c:v>70.05</c:v>
                </c:pt>
                <c:pt idx="2087">
                  <c:v>70.06</c:v>
                </c:pt>
                <c:pt idx="2088">
                  <c:v>70.069999999999993</c:v>
                </c:pt>
                <c:pt idx="2089">
                  <c:v>70.08</c:v>
                </c:pt>
                <c:pt idx="2090">
                  <c:v>70.09</c:v>
                </c:pt>
                <c:pt idx="2091">
                  <c:v>70.099999999999994</c:v>
                </c:pt>
                <c:pt idx="2092">
                  <c:v>70.11</c:v>
                </c:pt>
                <c:pt idx="2093">
                  <c:v>70.11999999999999</c:v>
                </c:pt>
                <c:pt idx="2094">
                  <c:v>70.13</c:v>
                </c:pt>
                <c:pt idx="2095">
                  <c:v>70.14</c:v>
                </c:pt>
                <c:pt idx="2096">
                  <c:v>70.149999999999991</c:v>
                </c:pt>
                <c:pt idx="2097">
                  <c:v>70.16</c:v>
                </c:pt>
                <c:pt idx="2098">
                  <c:v>70.169999999999987</c:v>
                </c:pt>
                <c:pt idx="2099">
                  <c:v>70.179999999999978</c:v>
                </c:pt>
                <c:pt idx="2100">
                  <c:v>70.19</c:v>
                </c:pt>
                <c:pt idx="2101">
                  <c:v>70.2</c:v>
                </c:pt>
                <c:pt idx="2102">
                  <c:v>70.209999999999994</c:v>
                </c:pt>
                <c:pt idx="2103">
                  <c:v>70.22</c:v>
                </c:pt>
                <c:pt idx="2104">
                  <c:v>70.23</c:v>
                </c:pt>
                <c:pt idx="2105">
                  <c:v>70.239999999999995</c:v>
                </c:pt>
                <c:pt idx="2106">
                  <c:v>70.25</c:v>
                </c:pt>
                <c:pt idx="2107">
                  <c:v>70.260000000000005</c:v>
                </c:pt>
                <c:pt idx="2108">
                  <c:v>70.27</c:v>
                </c:pt>
                <c:pt idx="2109">
                  <c:v>70.28</c:v>
                </c:pt>
                <c:pt idx="2110">
                  <c:v>70.290000000000006</c:v>
                </c:pt>
                <c:pt idx="2111">
                  <c:v>70.3</c:v>
                </c:pt>
                <c:pt idx="2112">
                  <c:v>70.31</c:v>
                </c:pt>
                <c:pt idx="2113">
                  <c:v>70.319999999999993</c:v>
                </c:pt>
                <c:pt idx="2114">
                  <c:v>70.33</c:v>
                </c:pt>
                <c:pt idx="2115">
                  <c:v>70.34</c:v>
                </c:pt>
                <c:pt idx="2116">
                  <c:v>70.349999999999994</c:v>
                </c:pt>
                <c:pt idx="2117">
                  <c:v>70.36</c:v>
                </c:pt>
                <c:pt idx="2118">
                  <c:v>70.36999999999999</c:v>
                </c:pt>
                <c:pt idx="2119">
                  <c:v>70.38</c:v>
                </c:pt>
                <c:pt idx="2120">
                  <c:v>70.39</c:v>
                </c:pt>
                <c:pt idx="2121">
                  <c:v>70.400000000000006</c:v>
                </c:pt>
                <c:pt idx="2122">
                  <c:v>70.410000000000025</c:v>
                </c:pt>
                <c:pt idx="2123">
                  <c:v>70.42</c:v>
                </c:pt>
                <c:pt idx="2124">
                  <c:v>70.430000000000007</c:v>
                </c:pt>
                <c:pt idx="2125">
                  <c:v>70.440000000000026</c:v>
                </c:pt>
                <c:pt idx="2126">
                  <c:v>70.45</c:v>
                </c:pt>
                <c:pt idx="2127">
                  <c:v>70.459999999999994</c:v>
                </c:pt>
                <c:pt idx="2128">
                  <c:v>70.47</c:v>
                </c:pt>
                <c:pt idx="2129">
                  <c:v>70.48</c:v>
                </c:pt>
                <c:pt idx="2130">
                  <c:v>70.489999999999995</c:v>
                </c:pt>
                <c:pt idx="2131">
                  <c:v>70.5</c:v>
                </c:pt>
                <c:pt idx="2132">
                  <c:v>70.510000000000005</c:v>
                </c:pt>
                <c:pt idx="2133">
                  <c:v>70.52</c:v>
                </c:pt>
                <c:pt idx="2134">
                  <c:v>70.53</c:v>
                </c:pt>
                <c:pt idx="2135">
                  <c:v>70.540000000000006</c:v>
                </c:pt>
                <c:pt idx="2136">
                  <c:v>70.55</c:v>
                </c:pt>
                <c:pt idx="2137">
                  <c:v>70.56</c:v>
                </c:pt>
                <c:pt idx="2138">
                  <c:v>70.569999999999993</c:v>
                </c:pt>
                <c:pt idx="2139">
                  <c:v>70.58</c:v>
                </c:pt>
                <c:pt idx="2140">
                  <c:v>70.59</c:v>
                </c:pt>
                <c:pt idx="2141">
                  <c:v>70.599999999999994</c:v>
                </c:pt>
                <c:pt idx="2142">
                  <c:v>70.61</c:v>
                </c:pt>
                <c:pt idx="2143">
                  <c:v>70.61999999999999</c:v>
                </c:pt>
                <c:pt idx="2144">
                  <c:v>70.63</c:v>
                </c:pt>
                <c:pt idx="2145">
                  <c:v>70.64</c:v>
                </c:pt>
                <c:pt idx="2146">
                  <c:v>70.649999999999991</c:v>
                </c:pt>
                <c:pt idx="2147">
                  <c:v>70.66</c:v>
                </c:pt>
                <c:pt idx="2148">
                  <c:v>70.669999999999987</c:v>
                </c:pt>
                <c:pt idx="2149">
                  <c:v>70.679999999999978</c:v>
                </c:pt>
                <c:pt idx="2150">
                  <c:v>70.69</c:v>
                </c:pt>
                <c:pt idx="2151">
                  <c:v>70.7</c:v>
                </c:pt>
                <c:pt idx="2152">
                  <c:v>70.709999999999994</c:v>
                </c:pt>
                <c:pt idx="2153">
                  <c:v>70.72</c:v>
                </c:pt>
                <c:pt idx="2154">
                  <c:v>70.73</c:v>
                </c:pt>
                <c:pt idx="2155">
                  <c:v>70.739999999999995</c:v>
                </c:pt>
                <c:pt idx="2156">
                  <c:v>70.75</c:v>
                </c:pt>
                <c:pt idx="2157">
                  <c:v>70.760000000000005</c:v>
                </c:pt>
                <c:pt idx="2158">
                  <c:v>70.77</c:v>
                </c:pt>
                <c:pt idx="2159">
                  <c:v>70.78</c:v>
                </c:pt>
                <c:pt idx="2160">
                  <c:v>70.790000000000006</c:v>
                </c:pt>
                <c:pt idx="2161">
                  <c:v>70.8</c:v>
                </c:pt>
                <c:pt idx="2162">
                  <c:v>70.81</c:v>
                </c:pt>
                <c:pt idx="2163">
                  <c:v>70.819999999999993</c:v>
                </c:pt>
                <c:pt idx="2164">
                  <c:v>70.83</c:v>
                </c:pt>
                <c:pt idx="2165">
                  <c:v>70.84</c:v>
                </c:pt>
                <c:pt idx="2166">
                  <c:v>70.849999999999994</c:v>
                </c:pt>
                <c:pt idx="2167">
                  <c:v>70.86</c:v>
                </c:pt>
                <c:pt idx="2168">
                  <c:v>70.86999999999999</c:v>
                </c:pt>
                <c:pt idx="2169">
                  <c:v>70.88</c:v>
                </c:pt>
                <c:pt idx="2170">
                  <c:v>70.89</c:v>
                </c:pt>
                <c:pt idx="2171">
                  <c:v>70.900000000000006</c:v>
                </c:pt>
                <c:pt idx="2172">
                  <c:v>70.910000000000025</c:v>
                </c:pt>
                <c:pt idx="2173">
                  <c:v>70.92</c:v>
                </c:pt>
                <c:pt idx="2174">
                  <c:v>70.930000000000007</c:v>
                </c:pt>
                <c:pt idx="2175">
                  <c:v>70.940000000000026</c:v>
                </c:pt>
                <c:pt idx="2176">
                  <c:v>70.95</c:v>
                </c:pt>
                <c:pt idx="2177">
                  <c:v>70.959999999999994</c:v>
                </c:pt>
                <c:pt idx="2178">
                  <c:v>70.97</c:v>
                </c:pt>
                <c:pt idx="2179">
                  <c:v>70.98</c:v>
                </c:pt>
                <c:pt idx="2180">
                  <c:v>70.989999999999995</c:v>
                </c:pt>
                <c:pt idx="2181">
                  <c:v>71</c:v>
                </c:pt>
                <c:pt idx="2182">
                  <c:v>71.010000000000005</c:v>
                </c:pt>
                <c:pt idx="2183">
                  <c:v>71.02</c:v>
                </c:pt>
                <c:pt idx="2184">
                  <c:v>71.03</c:v>
                </c:pt>
                <c:pt idx="2185">
                  <c:v>71.040000000000006</c:v>
                </c:pt>
                <c:pt idx="2186">
                  <c:v>71.05</c:v>
                </c:pt>
                <c:pt idx="2187">
                  <c:v>71.06</c:v>
                </c:pt>
                <c:pt idx="2188">
                  <c:v>71.069999999999993</c:v>
                </c:pt>
                <c:pt idx="2189">
                  <c:v>71.08</c:v>
                </c:pt>
                <c:pt idx="2190">
                  <c:v>71.09</c:v>
                </c:pt>
                <c:pt idx="2191">
                  <c:v>71.099999999999994</c:v>
                </c:pt>
                <c:pt idx="2192">
                  <c:v>71.11</c:v>
                </c:pt>
                <c:pt idx="2193">
                  <c:v>71.11999999999999</c:v>
                </c:pt>
                <c:pt idx="2194">
                  <c:v>71.13</c:v>
                </c:pt>
                <c:pt idx="2195">
                  <c:v>71.14</c:v>
                </c:pt>
                <c:pt idx="2196">
                  <c:v>71.149999999999991</c:v>
                </c:pt>
                <c:pt idx="2197">
                  <c:v>71.16</c:v>
                </c:pt>
                <c:pt idx="2198">
                  <c:v>71.169999999999987</c:v>
                </c:pt>
                <c:pt idx="2199">
                  <c:v>71.179999999999978</c:v>
                </c:pt>
                <c:pt idx="2200">
                  <c:v>71.19</c:v>
                </c:pt>
                <c:pt idx="2201">
                  <c:v>71.2</c:v>
                </c:pt>
                <c:pt idx="2202">
                  <c:v>71.209999999999994</c:v>
                </c:pt>
                <c:pt idx="2203">
                  <c:v>71.22</c:v>
                </c:pt>
                <c:pt idx="2204">
                  <c:v>71.23</c:v>
                </c:pt>
                <c:pt idx="2205">
                  <c:v>71.239999999999995</c:v>
                </c:pt>
                <c:pt idx="2206">
                  <c:v>71.25</c:v>
                </c:pt>
                <c:pt idx="2207">
                  <c:v>71.260000000000005</c:v>
                </c:pt>
                <c:pt idx="2208">
                  <c:v>71.27</c:v>
                </c:pt>
                <c:pt idx="2209">
                  <c:v>71.28</c:v>
                </c:pt>
                <c:pt idx="2210">
                  <c:v>71.290000000000006</c:v>
                </c:pt>
                <c:pt idx="2211">
                  <c:v>71.3</c:v>
                </c:pt>
                <c:pt idx="2212">
                  <c:v>71.31</c:v>
                </c:pt>
                <c:pt idx="2213">
                  <c:v>71.319999999999993</c:v>
                </c:pt>
                <c:pt idx="2214">
                  <c:v>71.33</c:v>
                </c:pt>
                <c:pt idx="2215">
                  <c:v>71.34</c:v>
                </c:pt>
                <c:pt idx="2216">
                  <c:v>71.349999999999994</c:v>
                </c:pt>
                <c:pt idx="2217">
                  <c:v>71.36</c:v>
                </c:pt>
                <c:pt idx="2218">
                  <c:v>71.36999999999999</c:v>
                </c:pt>
                <c:pt idx="2219">
                  <c:v>71.38</c:v>
                </c:pt>
                <c:pt idx="2220">
                  <c:v>71.39</c:v>
                </c:pt>
                <c:pt idx="2221">
                  <c:v>71.400000000000006</c:v>
                </c:pt>
                <c:pt idx="2222">
                  <c:v>71.410000000000025</c:v>
                </c:pt>
                <c:pt idx="2223">
                  <c:v>71.42</c:v>
                </c:pt>
                <c:pt idx="2224">
                  <c:v>71.430000000000007</c:v>
                </c:pt>
                <c:pt idx="2225">
                  <c:v>71.440000000000026</c:v>
                </c:pt>
                <c:pt idx="2226">
                  <c:v>71.45</c:v>
                </c:pt>
                <c:pt idx="2227">
                  <c:v>71.459999999999994</c:v>
                </c:pt>
                <c:pt idx="2228">
                  <c:v>71.47</c:v>
                </c:pt>
                <c:pt idx="2229">
                  <c:v>71.48</c:v>
                </c:pt>
                <c:pt idx="2230">
                  <c:v>71.489999999999995</c:v>
                </c:pt>
                <c:pt idx="2231">
                  <c:v>71.5</c:v>
                </c:pt>
                <c:pt idx="2232">
                  <c:v>71.510000000000005</c:v>
                </c:pt>
                <c:pt idx="2233">
                  <c:v>71.52</c:v>
                </c:pt>
                <c:pt idx="2234">
                  <c:v>71.53</c:v>
                </c:pt>
                <c:pt idx="2235">
                  <c:v>71.540000000000006</c:v>
                </c:pt>
                <c:pt idx="2236">
                  <c:v>71.55</c:v>
                </c:pt>
                <c:pt idx="2237">
                  <c:v>71.56</c:v>
                </c:pt>
                <c:pt idx="2238">
                  <c:v>71.569999999999993</c:v>
                </c:pt>
                <c:pt idx="2239">
                  <c:v>71.58</c:v>
                </c:pt>
                <c:pt idx="2240">
                  <c:v>71.59</c:v>
                </c:pt>
                <c:pt idx="2241">
                  <c:v>71.599999999999994</c:v>
                </c:pt>
                <c:pt idx="2242">
                  <c:v>71.61</c:v>
                </c:pt>
                <c:pt idx="2243">
                  <c:v>71.61999999999999</c:v>
                </c:pt>
                <c:pt idx="2244">
                  <c:v>71.63</c:v>
                </c:pt>
                <c:pt idx="2245">
                  <c:v>71.64</c:v>
                </c:pt>
                <c:pt idx="2246">
                  <c:v>71.649999999999991</c:v>
                </c:pt>
                <c:pt idx="2247">
                  <c:v>71.66</c:v>
                </c:pt>
                <c:pt idx="2248">
                  <c:v>71.669999999999987</c:v>
                </c:pt>
                <c:pt idx="2249">
                  <c:v>71.679999999999978</c:v>
                </c:pt>
                <c:pt idx="2250">
                  <c:v>71.69</c:v>
                </c:pt>
                <c:pt idx="2251">
                  <c:v>71.7</c:v>
                </c:pt>
                <c:pt idx="2252">
                  <c:v>71.709999999999994</c:v>
                </c:pt>
                <c:pt idx="2253">
                  <c:v>71.72</c:v>
                </c:pt>
                <c:pt idx="2254">
                  <c:v>71.73</c:v>
                </c:pt>
                <c:pt idx="2255">
                  <c:v>71.739999999999995</c:v>
                </c:pt>
                <c:pt idx="2256">
                  <c:v>71.75</c:v>
                </c:pt>
                <c:pt idx="2257">
                  <c:v>71.760000000000005</c:v>
                </c:pt>
                <c:pt idx="2258">
                  <c:v>71.77</c:v>
                </c:pt>
                <c:pt idx="2259">
                  <c:v>71.78</c:v>
                </c:pt>
                <c:pt idx="2260">
                  <c:v>71.790000000000006</c:v>
                </c:pt>
                <c:pt idx="2261">
                  <c:v>71.8</c:v>
                </c:pt>
                <c:pt idx="2262">
                  <c:v>71.81</c:v>
                </c:pt>
                <c:pt idx="2263">
                  <c:v>71.84</c:v>
                </c:pt>
                <c:pt idx="2264">
                  <c:v>71.849999999999994</c:v>
                </c:pt>
                <c:pt idx="2265">
                  <c:v>71.86</c:v>
                </c:pt>
              </c:numCache>
            </c:numRef>
          </c:xVal>
          <c:yVal>
            <c:numRef>
              <c:f>B!$T$3:$T$2842</c:f>
              <c:numCache>
                <c:formatCode>0.00</c:formatCode>
                <c:ptCount val="2840"/>
                <c:pt idx="0">
                  <c:v>-451.5752</c:v>
                </c:pt>
                <c:pt idx="1">
                  <c:v>-429.9375999999985</c:v>
                </c:pt>
                <c:pt idx="2">
                  <c:v>-404.5095</c:v>
                </c:pt>
                <c:pt idx="3">
                  <c:v>-375.39329999999899</c:v>
                </c:pt>
                <c:pt idx="4">
                  <c:v>-344.18959999999993</c:v>
                </c:pt>
                <c:pt idx="5">
                  <c:v>-313.71009999999899</c:v>
                </c:pt>
                <c:pt idx="6">
                  <c:v>-284.0437</c:v>
                </c:pt>
                <c:pt idx="7">
                  <c:v>-255.28810000000001</c:v>
                </c:pt>
                <c:pt idx="8">
                  <c:v>-227.55260000000001</c:v>
                </c:pt>
                <c:pt idx="9">
                  <c:v>-200.97559999999999</c:v>
                </c:pt>
                <c:pt idx="10">
                  <c:v>-178.1891</c:v>
                </c:pt>
                <c:pt idx="11">
                  <c:v>-159.0907</c:v>
                </c:pt>
                <c:pt idx="12">
                  <c:v>-143.56389999999999</c:v>
                </c:pt>
                <c:pt idx="13">
                  <c:v>-131.47620000000001</c:v>
                </c:pt>
                <c:pt idx="14">
                  <c:v>-122.67959999999998</c:v>
                </c:pt>
                <c:pt idx="15">
                  <c:v>-117.01120000000024</c:v>
                </c:pt>
                <c:pt idx="16">
                  <c:v>-114.28579999999998</c:v>
                </c:pt>
                <c:pt idx="17">
                  <c:v>-46.987699999999997</c:v>
                </c:pt>
                <c:pt idx="18">
                  <c:v>-36.990400000000001</c:v>
                </c:pt>
                <c:pt idx="19">
                  <c:v>-29.231200000000001</c:v>
                </c:pt>
                <c:pt idx="20">
                  <c:v>-23.436399999999935</c:v>
                </c:pt>
                <c:pt idx="21">
                  <c:v>-19.324400000000001</c:v>
                </c:pt>
                <c:pt idx="22">
                  <c:v>-16.614000000000068</c:v>
                </c:pt>
                <c:pt idx="23">
                  <c:v>-15.0395</c:v>
                </c:pt>
                <c:pt idx="24">
                  <c:v>-14.358400000000024</c:v>
                </c:pt>
                <c:pt idx="25">
                  <c:v>-4.1048999999999856</c:v>
                </c:pt>
                <c:pt idx="26">
                  <c:v>-2.9715999999999987</c:v>
                </c:pt>
                <c:pt idx="27">
                  <c:v>-2.2138</c:v>
                </c:pt>
                <c:pt idx="28">
                  <c:v>-1.7263999999999962</c:v>
                </c:pt>
                <c:pt idx="29">
                  <c:v>-1.4307999999999954</c:v>
                </c:pt>
                <c:pt idx="30">
                  <c:v>-1.2703</c:v>
                </c:pt>
                <c:pt idx="31">
                  <c:v>-1.2045999999999957</c:v>
                </c:pt>
                <c:pt idx="32">
                  <c:v>-0.32500000000000107</c:v>
                </c:pt>
                <c:pt idx="33">
                  <c:v>-0.2266</c:v>
                </c:pt>
                <c:pt idx="34">
                  <c:v>-0.15820000000000056</c:v>
                </c:pt>
                <c:pt idx="35">
                  <c:v>-0.1108</c:v>
                </c:pt>
                <c:pt idx="36">
                  <c:v>-7.7900000000000039E-2</c:v>
                </c:pt>
                <c:pt idx="37">
                  <c:v>-5.4900000000000032E-2</c:v>
                </c:pt>
                <c:pt idx="38">
                  <c:v>-3.8900000000000004E-2</c:v>
                </c:pt>
                <c:pt idx="39">
                  <c:v>-2.7700000000000002E-2</c:v>
                </c:pt>
                <c:pt idx="40">
                  <c:v>-1.9800000000000081E-2</c:v>
                </c:pt>
                <c:pt idx="41">
                  <c:v>-1.43E-2</c:v>
                </c:pt>
                <c:pt idx="42">
                  <c:v>-1.0400000000000001E-2</c:v>
                </c:pt>
                <c:pt idx="43">
                  <c:v>-7.6000000000000104E-3</c:v>
                </c:pt>
                <c:pt idx="44">
                  <c:v>-5.6000000000000034E-3</c:v>
                </c:pt>
                <c:pt idx="45">
                  <c:v>-4.1999999999999997E-3</c:v>
                </c:pt>
                <c:pt idx="46">
                  <c:v>-3.1000000000000112E-3</c:v>
                </c:pt>
                <c:pt idx="47">
                  <c:v>-2.3999999999999998E-3</c:v>
                </c:pt>
                <c:pt idx="48">
                  <c:v>-1.800000000000006E-3</c:v>
                </c:pt>
                <c:pt idx="49">
                  <c:v>-1.4000000000000037E-3</c:v>
                </c:pt>
                <c:pt idx="50">
                  <c:v>-1.1000000000000044E-3</c:v>
                </c:pt>
                <c:pt idx="51">
                  <c:v>-8.0000000000000264E-4</c:v>
                </c:pt>
                <c:pt idx="52">
                  <c:v>-6.0000000000000222E-4</c:v>
                </c:pt>
                <c:pt idx="53">
                  <c:v>-5.0000000000000034E-4</c:v>
                </c:pt>
                <c:pt idx="54">
                  <c:v>-4.0000000000000034E-4</c:v>
                </c:pt>
                <c:pt idx="55">
                  <c:v>-3.0000000000000111E-4</c:v>
                </c:pt>
                <c:pt idx="56">
                  <c:v>-3.0000000000000111E-4</c:v>
                </c:pt>
                <c:pt idx="57">
                  <c:v>-2.0000000000000052E-4</c:v>
                </c:pt>
                <c:pt idx="58">
                  <c:v>-2.0000000000000052E-4</c:v>
                </c:pt>
                <c:pt idx="59">
                  <c:v>-1.0000000000000044E-4</c:v>
                </c:pt>
                <c:pt idx="60">
                  <c:v>-1.0000000000000044E-4</c:v>
                </c:pt>
                <c:pt idx="61">
                  <c:v>-1.0000000000000044E-4</c:v>
                </c:pt>
                <c:pt idx="62">
                  <c:v>-1.0000000000000044E-4</c:v>
                </c:pt>
                <c:pt idx="63">
                  <c:v>-1.0000000000000044E-4</c:v>
                </c:pt>
                <c:pt idx="64">
                  <c:v>-1.0000000000000044E-4</c:v>
                </c:pt>
                <c:pt idx="65">
                  <c:v>-1.0000000000000044E-4</c:v>
                </c:pt>
                <c:pt idx="66">
                  <c:v>0</c:v>
                </c:pt>
                <c:pt idx="67">
                  <c:v>0</c:v>
                </c:pt>
                <c:pt idx="68">
                  <c:v>0</c:v>
                </c:pt>
                <c:pt idx="69">
                  <c:v>0</c:v>
                </c:pt>
                <c:pt idx="70">
                  <c:v>0</c:v>
                </c:pt>
                <c:pt idx="71">
                  <c:v>0</c:v>
                </c:pt>
                <c:pt idx="72">
                  <c:v>0</c:v>
                </c:pt>
                <c:pt idx="73">
                  <c:v>-1.0000000000000044E-4</c:v>
                </c:pt>
                <c:pt idx="74">
                  <c:v>-1.0000000000000044E-4</c:v>
                </c:pt>
                <c:pt idx="75">
                  <c:v>-2.0000000000000052E-4</c:v>
                </c:pt>
                <c:pt idx="76">
                  <c:v>-2.0000000000000052E-4</c:v>
                </c:pt>
                <c:pt idx="77">
                  <c:v>-3.0000000000000111E-4</c:v>
                </c:pt>
                <c:pt idx="78">
                  <c:v>-3.0000000000000111E-4</c:v>
                </c:pt>
                <c:pt idx="79">
                  <c:v>-4.0000000000000034E-4</c:v>
                </c:pt>
                <c:pt idx="80">
                  <c:v>-5.0000000000000034E-4</c:v>
                </c:pt>
                <c:pt idx="81">
                  <c:v>-5.0000000000000034E-4</c:v>
                </c:pt>
                <c:pt idx="82">
                  <c:v>1.0000000000000044E-4</c:v>
                </c:pt>
                <c:pt idx="83">
                  <c:v>1.0000000000000044E-4</c:v>
                </c:pt>
                <c:pt idx="84">
                  <c:v>1.0000000000000044E-4</c:v>
                </c:pt>
                <c:pt idx="85">
                  <c:v>1.0000000000000044E-4</c:v>
                </c:pt>
                <c:pt idx="86">
                  <c:v>1.0000000000000044E-4</c:v>
                </c:pt>
                <c:pt idx="87">
                  <c:v>1.0000000000000044E-4</c:v>
                </c:pt>
                <c:pt idx="88">
                  <c:v>1.0000000000000044E-4</c:v>
                </c:pt>
                <c:pt idx="89">
                  <c:v>1.0000000000000044E-4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1.0000000000000044E-4</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1.0000000000000044E-4</c:v>
                </c:pt>
                <c:pt idx="1708">
                  <c:v>1.0000000000000044E-4</c:v>
                </c:pt>
                <c:pt idx="1709">
                  <c:v>1.0000000000000044E-4</c:v>
                </c:pt>
                <c:pt idx="1710">
                  <c:v>1.0000000000000044E-4</c:v>
                </c:pt>
                <c:pt idx="1711">
                  <c:v>1.0000000000000044E-4</c:v>
                </c:pt>
                <c:pt idx="1712">
                  <c:v>1.0000000000000044E-4</c:v>
                </c:pt>
                <c:pt idx="1713">
                  <c:v>1.0000000000000044E-4</c:v>
                </c:pt>
                <c:pt idx="1714">
                  <c:v>1.0000000000000044E-4</c:v>
                </c:pt>
                <c:pt idx="1715">
                  <c:v>1.0000000000000044E-4</c:v>
                </c:pt>
                <c:pt idx="1716">
                  <c:v>1.0000000000000044E-4</c:v>
                </c:pt>
                <c:pt idx="1717">
                  <c:v>1.0000000000000044E-4</c:v>
                </c:pt>
                <c:pt idx="1718">
                  <c:v>1.0000000000000044E-4</c:v>
                </c:pt>
                <c:pt idx="1719">
                  <c:v>1.0000000000000044E-4</c:v>
                </c:pt>
                <c:pt idx="1720">
                  <c:v>1.0000000000000044E-4</c:v>
                </c:pt>
                <c:pt idx="1721">
                  <c:v>1.0000000000000044E-4</c:v>
                </c:pt>
                <c:pt idx="1722">
                  <c:v>1.0000000000000044E-4</c:v>
                </c:pt>
                <c:pt idx="1723">
                  <c:v>1.0000000000000044E-4</c:v>
                </c:pt>
                <c:pt idx="1724">
                  <c:v>1.0000000000000044E-4</c:v>
                </c:pt>
                <c:pt idx="1725">
                  <c:v>1.0000000000000044E-4</c:v>
                </c:pt>
                <c:pt idx="1726">
                  <c:v>1.0000000000000044E-4</c:v>
                </c:pt>
                <c:pt idx="1727">
                  <c:v>1.0000000000000044E-4</c:v>
                </c:pt>
                <c:pt idx="1728">
                  <c:v>1.0000000000000044E-4</c:v>
                </c:pt>
                <c:pt idx="1729">
                  <c:v>1.0000000000000044E-4</c:v>
                </c:pt>
                <c:pt idx="1730">
                  <c:v>1.0000000000000044E-4</c:v>
                </c:pt>
                <c:pt idx="1731">
                  <c:v>1.0000000000000044E-4</c:v>
                </c:pt>
                <c:pt idx="1732">
                  <c:v>1.0000000000000044E-4</c:v>
                </c:pt>
                <c:pt idx="1733">
                  <c:v>1.0000000000000044E-4</c:v>
                </c:pt>
                <c:pt idx="1734">
                  <c:v>1.0000000000000044E-4</c:v>
                </c:pt>
                <c:pt idx="1735">
                  <c:v>1.0000000000000044E-4</c:v>
                </c:pt>
                <c:pt idx="1736">
                  <c:v>1.0000000000000044E-4</c:v>
                </c:pt>
                <c:pt idx="1737">
                  <c:v>1.0000000000000044E-4</c:v>
                </c:pt>
                <c:pt idx="1738">
                  <c:v>1.0000000000000044E-4</c:v>
                </c:pt>
                <c:pt idx="1739">
                  <c:v>1.0000000000000044E-4</c:v>
                </c:pt>
                <c:pt idx="1740">
                  <c:v>1.0000000000000044E-4</c:v>
                </c:pt>
                <c:pt idx="1741">
                  <c:v>1.0000000000000044E-4</c:v>
                </c:pt>
                <c:pt idx="1742">
                  <c:v>1.0000000000000044E-4</c:v>
                </c:pt>
                <c:pt idx="1743">
                  <c:v>1.0000000000000044E-4</c:v>
                </c:pt>
                <c:pt idx="1744">
                  <c:v>1.0000000000000044E-4</c:v>
                </c:pt>
                <c:pt idx="1745">
                  <c:v>1.0000000000000044E-4</c:v>
                </c:pt>
                <c:pt idx="1746">
                  <c:v>1.0000000000000044E-4</c:v>
                </c:pt>
                <c:pt idx="1747">
                  <c:v>1.0000000000000044E-4</c:v>
                </c:pt>
                <c:pt idx="1748">
                  <c:v>1.0000000000000044E-4</c:v>
                </c:pt>
                <c:pt idx="1749">
                  <c:v>1.0000000000000044E-4</c:v>
                </c:pt>
                <c:pt idx="1750">
                  <c:v>1.0000000000000044E-4</c:v>
                </c:pt>
                <c:pt idx="1751">
                  <c:v>1.0000000000000044E-4</c:v>
                </c:pt>
                <c:pt idx="1752">
                  <c:v>1.0000000000000044E-4</c:v>
                </c:pt>
                <c:pt idx="1753">
                  <c:v>1.0000000000000044E-4</c:v>
                </c:pt>
                <c:pt idx="1754">
                  <c:v>1.0000000000000044E-4</c:v>
                </c:pt>
                <c:pt idx="1755">
                  <c:v>1.0000000000000044E-4</c:v>
                </c:pt>
                <c:pt idx="1756">
                  <c:v>1.0000000000000044E-4</c:v>
                </c:pt>
                <c:pt idx="1757">
                  <c:v>1.0000000000000044E-4</c:v>
                </c:pt>
                <c:pt idx="1758">
                  <c:v>1.0000000000000044E-4</c:v>
                </c:pt>
                <c:pt idx="1759">
                  <c:v>1.0000000000000044E-4</c:v>
                </c:pt>
                <c:pt idx="1760">
                  <c:v>1.0000000000000044E-4</c:v>
                </c:pt>
                <c:pt idx="1761">
                  <c:v>1.0000000000000044E-4</c:v>
                </c:pt>
                <c:pt idx="1762">
                  <c:v>1.0000000000000044E-4</c:v>
                </c:pt>
                <c:pt idx="1763">
                  <c:v>1.0000000000000044E-4</c:v>
                </c:pt>
                <c:pt idx="1764">
                  <c:v>1.0000000000000044E-4</c:v>
                </c:pt>
                <c:pt idx="1765">
                  <c:v>1.0000000000000044E-4</c:v>
                </c:pt>
                <c:pt idx="1766">
                  <c:v>1.0000000000000044E-4</c:v>
                </c:pt>
                <c:pt idx="1767">
                  <c:v>1.0000000000000044E-4</c:v>
                </c:pt>
                <c:pt idx="1768">
                  <c:v>1.0000000000000044E-4</c:v>
                </c:pt>
                <c:pt idx="1769">
                  <c:v>1.0000000000000044E-4</c:v>
                </c:pt>
                <c:pt idx="1770">
                  <c:v>1.0000000000000044E-4</c:v>
                </c:pt>
                <c:pt idx="1771">
                  <c:v>1.0000000000000044E-4</c:v>
                </c:pt>
                <c:pt idx="1772">
                  <c:v>1.0000000000000044E-4</c:v>
                </c:pt>
                <c:pt idx="1773">
                  <c:v>1.0000000000000044E-4</c:v>
                </c:pt>
                <c:pt idx="1774">
                  <c:v>1.0000000000000044E-4</c:v>
                </c:pt>
                <c:pt idx="1775">
                  <c:v>1.0000000000000044E-4</c:v>
                </c:pt>
                <c:pt idx="1776">
                  <c:v>1.0000000000000044E-4</c:v>
                </c:pt>
                <c:pt idx="1777">
                  <c:v>1.0000000000000044E-4</c:v>
                </c:pt>
                <c:pt idx="1778">
                  <c:v>1.0000000000000044E-4</c:v>
                </c:pt>
                <c:pt idx="1779">
                  <c:v>1.0000000000000044E-4</c:v>
                </c:pt>
                <c:pt idx="1780">
                  <c:v>1.0000000000000044E-4</c:v>
                </c:pt>
                <c:pt idx="1781">
                  <c:v>1.0000000000000044E-4</c:v>
                </c:pt>
                <c:pt idx="1782">
                  <c:v>1.0000000000000044E-4</c:v>
                </c:pt>
                <c:pt idx="1783">
                  <c:v>1.0000000000000044E-4</c:v>
                </c:pt>
                <c:pt idx="1784">
                  <c:v>1.0000000000000044E-4</c:v>
                </c:pt>
                <c:pt idx="1785">
                  <c:v>1.0000000000000044E-4</c:v>
                </c:pt>
                <c:pt idx="1786">
                  <c:v>1.0000000000000044E-4</c:v>
                </c:pt>
                <c:pt idx="1787">
                  <c:v>1.0000000000000044E-4</c:v>
                </c:pt>
                <c:pt idx="1788">
                  <c:v>1.0000000000000044E-4</c:v>
                </c:pt>
                <c:pt idx="1789">
                  <c:v>1.0000000000000044E-4</c:v>
                </c:pt>
                <c:pt idx="1790">
                  <c:v>1.0000000000000044E-4</c:v>
                </c:pt>
                <c:pt idx="1791">
                  <c:v>1.0000000000000044E-4</c:v>
                </c:pt>
                <c:pt idx="1792">
                  <c:v>1.0000000000000044E-4</c:v>
                </c:pt>
                <c:pt idx="1793">
                  <c:v>1.0000000000000044E-4</c:v>
                </c:pt>
                <c:pt idx="1794">
                  <c:v>1.0000000000000044E-4</c:v>
                </c:pt>
                <c:pt idx="1795">
                  <c:v>1.0000000000000044E-4</c:v>
                </c:pt>
                <c:pt idx="1796">
                  <c:v>1.0000000000000044E-4</c:v>
                </c:pt>
                <c:pt idx="1797">
                  <c:v>1.0000000000000044E-4</c:v>
                </c:pt>
                <c:pt idx="1798">
                  <c:v>1.0000000000000044E-4</c:v>
                </c:pt>
                <c:pt idx="1799">
                  <c:v>1.0000000000000044E-4</c:v>
                </c:pt>
                <c:pt idx="1800">
                  <c:v>1.0000000000000044E-4</c:v>
                </c:pt>
                <c:pt idx="1801">
                  <c:v>1.0000000000000044E-4</c:v>
                </c:pt>
                <c:pt idx="1802">
                  <c:v>1.0000000000000044E-4</c:v>
                </c:pt>
                <c:pt idx="1803">
                  <c:v>1.0000000000000044E-4</c:v>
                </c:pt>
                <c:pt idx="1804">
                  <c:v>1.0000000000000044E-4</c:v>
                </c:pt>
                <c:pt idx="1805">
                  <c:v>1.0000000000000044E-4</c:v>
                </c:pt>
                <c:pt idx="1806">
                  <c:v>1.0000000000000044E-4</c:v>
                </c:pt>
                <c:pt idx="1807">
                  <c:v>1.0000000000000044E-4</c:v>
                </c:pt>
                <c:pt idx="1808">
                  <c:v>1.0000000000000044E-4</c:v>
                </c:pt>
                <c:pt idx="1809">
                  <c:v>1.0000000000000044E-4</c:v>
                </c:pt>
                <c:pt idx="1810">
                  <c:v>1.0000000000000044E-4</c:v>
                </c:pt>
                <c:pt idx="1811">
                  <c:v>1.0000000000000044E-4</c:v>
                </c:pt>
                <c:pt idx="1812">
                  <c:v>1.0000000000000044E-4</c:v>
                </c:pt>
                <c:pt idx="1813">
                  <c:v>1.0000000000000044E-4</c:v>
                </c:pt>
                <c:pt idx="1814">
                  <c:v>1.0000000000000044E-4</c:v>
                </c:pt>
                <c:pt idx="1815">
                  <c:v>1.0000000000000044E-4</c:v>
                </c:pt>
                <c:pt idx="1816">
                  <c:v>1.0000000000000044E-4</c:v>
                </c:pt>
                <c:pt idx="1817">
                  <c:v>1.0000000000000044E-4</c:v>
                </c:pt>
                <c:pt idx="1818">
                  <c:v>1.0000000000000044E-4</c:v>
                </c:pt>
                <c:pt idx="1819">
                  <c:v>1.0000000000000044E-4</c:v>
                </c:pt>
                <c:pt idx="1820">
                  <c:v>1.0000000000000044E-4</c:v>
                </c:pt>
                <c:pt idx="1821">
                  <c:v>1.0000000000000044E-4</c:v>
                </c:pt>
                <c:pt idx="1822">
                  <c:v>1.0000000000000044E-4</c:v>
                </c:pt>
                <c:pt idx="1823">
                  <c:v>1.0000000000000044E-4</c:v>
                </c:pt>
                <c:pt idx="1824">
                  <c:v>1.0000000000000044E-4</c:v>
                </c:pt>
                <c:pt idx="1825">
                  <c:v>1.0000000000000044E-4</c:v>
                </c:pt>
                <c:pt idx="1826">
                  <c:v>1.0000000000000044E-4</c:v>
                </c:pt>
                <c:pt idx="1827">
                  <c:v>1.0000000000000044E-4</c:v>
                </c:pt>
                <c:pt idx="1828">
                  <c:v>1.0000000000000044E-4</c:v>
                </c:pt>
                <c:pt idx="1829">
                  <c:v>1.0000000000000044E-4</c:v>
                </c:pt>
                <c:pt idx="1830">
                  <c:v>1.0000000000000044E-4</c:v>
                </c:pt>
                <c:pt idx="1831">
                  <c:v>1.0000000000000044E-4</c:v>
                </c:pt>
                <c:pt idx="1832">
                  <c:v>1.0000000000000044E-4</c:v>
                </c:pt>
                <c:pt idx="1833">
                  <c:v>1.0000000000000044E-4</c:v>
                </c:pt>
                <c:pt idx="1834">
                  <c:v>1.0000000000000044E-4</c:v>
                </c:pt>
                <c:pt idx="1835">
                  <c:v>1.0000000000000044E-4</c:v>
                </c:pt>
                <c:pt idx="1836">
                  <c:v>1.0000000000000044E-4</c:v>
                </c:pt>
                <c:pt idx="1837">
                  <c:v>1.0000000000000044E-4</c:v>
                </c:pt>
                <c:pt idx="1838">
                  <c:v>1.0000000000000044E-4</c:v>
                </c:pt>
                <c:pt idx="1839">
                  <c:v>1.0000000000000044E-4</c:v>
                </c:pt>
                <c:pt idx="1840">
                  <c:v>1.0000000000000044E-4</c:v>
                </c:pt>
                <c:pt idx="1841">
                  <c:v>1.0000000000000044E-4</c:v>
                </c:pt>
                <c:pt idx="1842">
                  <c:v>1.0000000000000044E-4</c:v>
                </c:pt>
                <c:pt idx="1843">
                  <c:v>1.0000000000000044E-4</c:v>
                </c:pt>
                <c:pt idx="1844">
                  <c:v>1.0000000000000044E-4</c:v>
                </c:pt>
                <c:pt idx="1845">
                  <c:v>1.0000000000000044E-4</c:v>
                </c:pt>
                <c:pt idx="1846">
                  <c:v>1.0000000000000044E-4</c:v>
                </c:pt>
                <c:pt idx="1847">
                  <c:v>1.0000000000000044E-4</c:v>
                </c:pt>
                <c:pt idx="1848">
                  <c:v>1.0000000000000044E-4</c:v>
                </c:pt>
                <c:pt idx="1849">
                  <c:v>1.0000000000000044E-4</c:v>
                </c:pt>
                <c:pt idx="1850">
                  <c:v>1.0000000000000044E-4</c:v>
                </c:pt>
                <c:pt idx="1851">
                  <c:v>1.0000000000000044E-4</c:v>
                </c:pt>
                <c:pt idx="1852">
                  <c:v>1.0000000000000044E-4</c:v>
                </c:pt>
                <c:pt idx="1853">
                  <c:v>1.0000000000000044E-4</c:v>
                </c:pt>
                <c:pt idx="1854">
                  <c:v>1.0000000000000044E-4</c:v>
                </c:pt>
                <c:pt idx="1855">
                  <c:v>1.0000000000000044E-4</c:v>
                </c:pt>
                <c:pt idx="1856">
                  <c:v>1.0000000000000044E-4</c:v>
                </c:pt>
                <c:pt idx="1857">
                  <c:v>1.0000000000000044E-4</c:v>
                </c:pt>
                <c:pt idx="1858">
                  <c:v>1.0000000000000044E-4</c:v>
                </c:pt>
                <c:pt idx="1859">
                  <c:v>1.0000000000000044E-4</c:v>
                </c:pt>
                <c:pt idx="1860">
                  <c:v>1.0000000000000044E-4</c:v>
                </c:pt>
                <c:pt idx="1861">
                  <c:v>1.0000000000000044E-4</c:v>
                </c:pt>
                <c:pt idx="1862">
                  <c:v>1.0000000000000044E-4</c:v>
                </c:pt>
                <c:pt idx="1863">
                  <c:v>1.0000000000000044E-4</c:v>
                </c:pt>
                <c:pt idx="1864">
                  <c:v>1.0000000000000044E-4</c:v>
                </c:pt>
                <c:pt idx="1865">
                  <c:v>1.0000000000000044E-4</c:v>
                </c:pt>
                <c:pt idx="1866">
                  <c:v>1.0000000000000044E-4</c:v>
                </c:pt>
                <c:pt idx="1867">
                  <c:v>1.0000000000000044E-4</c:v>
                </c:pt>
                <c:pt idx="1868">
                  <c:v>1.0000000000000044E-4</c:v>
                </c:pt>
                <c:pt idx="1869">
                  <c:v>1.0000000000000044E-4</c:v>
                </c:pt>
                <c:pt idx="1870">
                  <c:v>1.0000000000000044E-4</c:v>
                </c:pt>
                <c:pt idx="1871">
                  <c:v>1.0000000000000044E-4</c:v>
                </c:pt>
                <c:pt idx="1872">
                  <c:v>1.0000000000000044E-4</c:v>
                </c:pt>
                <c:pt idx="1873">
                  <c:v>1.0000000000000044E-4</c:v>
                </c:pt>
                <c:pt idx="1874">
                  <c:v>1.0000000000000044E-4</c:v>
                </c:pt>
                <c:pt idx="1875">
                  <c:v>1.0000000000000044E-4</c:v>
                </c:pt>
                <c:pt idx="1876">
                  <c:v>1.0000000000000044E-4</c:v>
                </c:pt>
                <c:pt idx="1877">
                  <c:v>1.0000000000000044E-4</c:v>
                </c:pt>
                <c:pt idx="1878">
                  <c:v>1.0000000000000044E-4</c:v>
                </c:pt>
                <c:pt idx="1879">
                  <c:v>1.0000000000000044E-4</c:v>
                </c:pt>
                <c:pt idx="1880">
                  <c:v>1.0000000000000044E-4</c:v>
                </c:pt>
                <c:pt idx="1881">
                  <c:v>1.0000000000000044E-4</c:v>
                </c:pt>
                <c:pt idx="1882">
                  <c:v>1.0000000000000044E-4</c:v>
                </c:pt>
                <c:pt idx="1883">
                  <c:v>1.0000000000000044E-4</c:v>
                </c:pt>
                <c:pt idx="1884">
                  <c:v>1.0000000000000044E-4</c:v>
                </c:pt>
                <c:pt idx="1885">
                  <c:v>1.0000000000000044E-4</c:v>
                </c:pt>
                <c:pt idx="1886">
                  <c:v>1.0000000000000044E-4</c:v>
                </c:pt>
                <c:pt idx="1887">
                  <c:v>1.0000000000000044E-4</c:v>
                </c:pt>
                <c:pt idx="1888">
                  <c:v>1.0000000000000044E-4</c:v>
                </c:pt>
                <c:pt idx="1889">
                  <c:v>1.0000000000000044E-4</c:v>
                </c:pt>
                <c:pt idx="1890">
                  <c:v>1.0000000000000044E-4</c:v>
                </c:pt>
                <c:pt idx="1891">
                  <c:v>1.0000000000000044E-4</c:v>
                </c:pt>
                <c:pt idx="1892">
                  <c:v>1.0000000000000044E-4</c:v>
                </c:pt>
                <c:pt idx="1893">
                  <c:v>1.0000000000000044E-4</c:v>
                </c:pt>
                <c:pt idx="1894">
                  <c:v>1.0000000000000044E-4</c:v>
                </c:pt>
                <c:pt idx="1895">
                  <c:v>1.0000000000000044E-4</c:v>
                </c:pt>
                <c:pt idx="1896">
                  <c:v>1.0000000000000044E-4</c:v>
                </c:pt>
                <c:pt idx="1897">
                  <c:v>1.0000000000000044E-4</c:v>
                </c:pt>
                <c:pt idx="1898">
                  <c:v>1.0000000000000044E-4</c:v>
                </c:pt>
                <c:pt idx="1899">
                  <c:v>1.0000000000000044E-4</c:v>
                </c:pt>
                <c:pt idx="1900">
                  <c:v>1.0000000000000044E-4</c:v>
                </c:pt>
                <c:pt idx="1901">
                  <c:v>1.0000000000000044E-4</c:v>
                </c:pt>
                <c:pt idx="1902">
                  <c:v>1.0000000000000044E-4</c:v>
                </c:pt>
                <c:pt idx="1903">
                  <c:v>1.0000000000000044E-4</c:v>
                </c:pt>
                <c:pt idx="1904">
                  <c:v>1.0000000000000044E-4</c:v>
                </c:pt>
                <c:pt idx="1905">
                  <c:v>1.0000000000000044E-4</c:v>
                </c:pt>
                <c:pt idx="1906">
                  <c:v>1.0000000000000044E-4</c:v>
                </c:pt>
                <c:pt idx="1907">
                  <c:v>1.0000000000000044E-4</c:v>
                </c:pt>
                <c:pt idx="1908">
                  <c:v>1.0000000000000044E-4</c:v>
                </c:pt>
                <c:pt idx="1909">
                  <c:v>1.0000000000000044E-4</c:v>
                </c:pt>
                <c:pt idx="1910">
                  <c:v>1.0000000000000044E-4</c:v>
                </c:pt>
                <c:pt idx="1911">
                  <c:v>1.0000000000000044E-4</c:v>
                </c:pt>
                <c:pt idx="1912">
                  <c:v>1.0000000000000044E-4</c:v>
                </c:pt>
                <c:pt idx="1913">
                  <c:v>1.0000000000000044E-4</c:v>
                </c:pt>
                <c:pt idx="1914">
                  <c:v>1.0000000000000044E-4</c:v>
                </c:pt>
                <c:pt idx="1915">
                  <c:v>1.0000000000000044E-4</c:v>
                </c:pt>
                <c:pt idx="1916">
                  <c:v>1.0000000000000044E-4</c:v>
                </c:pt>
                <c:pt idx="1917">
                  <c:v>1.0000000000000044E-4</c:v>
                </c:pt>
                <c:pt idx="1918">
                  <c:v>1.0000000000000044E-4</c:v>
                </c:pt>
                <c:pt idx="1919">
                  <c:v>1.0000000000000044E-4</c:v>
                </c:pt>
                <c:pt idx="1920">
                  <c:v>1.0000000000000044E-4</c:v>
                </c:pt>
                <c:pt idx="1921">
                  <c:v>1.0000000000000044E-4</c:v>
                </c:pt>
                <c:pt idx="1922">
                  <c:v>1.0000000000000044E-4</c:v>
                </c:pt>
                <c:pt idx="1923">
                  <c:v>1.0000000000000044E-4</c:v>
                </c:pt>
                <c:pt idx="1924">
                  <c:v>1.0000000000000044E-4</c:v>
                </c:pt>
                <c:pt idx="1925">
                  <c:v>1.0000000000000044E-4</c:v>
                </c:pt>
                <c:pt idx="1926">
                  <c:v>1.0000000000000044E-4</c:v>
                </c:pt>
                <c:pt idx="1927">
                  <c:v>1.0000000000000044E-4</c:v>
                </c:pt>
                <c:pt idx="1928">
                  <c:v>1.0000000000000044E-4</c:v>
                </c:pt>
                <c:pt idx="1929">
                  <c:v>1.0000000000000044E-4</c:v>
                </c:pt>
                <c:pt idx="1930">
                  <c:v>1.0000000000000044E-4</c:v>
                </c:pt>
                <c:pt idx="1931">
                  <c:v>1.0000000000000044E-4</c:v>
                </c:pt>
                <c:pt idx="1932">
                  <c:v>1.0000000000000044E-4</c:v>
                </c:pt>
                <c:pt idx="1933">
                  <c:v>1.0000000000000044E-4</c:v>
                </c:pt>
                <c:pt idx="1934">
                  <c:v>1.0000000000000044E-4</c:v>
                </c:pt>
                <c:pt idx="1935">
                  <c:v>1.0000000000000044E-4</c:v>
                </c:pt>
                <c:pt idx="1936">
                  <c:v>1.0000000000000044E-4</c:v>
                </c:pt>
                <c:pt idx="1937">
                  <c:v>1.0000000000000044E-4</c:v>
                </c:pt>
                <c:pt idx="1938">
                  <c:v>1.0000000000000044E-4</c:v>
                </c:pt>
                <c:pt idx="1939">
                  <c:v>1.0000000000000044E-4</c:v>
                </c:pt>
                <c:pt idx="1940">
                  <c:v>1.0000000000000044E-4</c:v>
                </c:pt>
                <c:pt idx="1941">
                  <c:v>1.0000000000000044E-4</c:v>
                </c:pt>
                <c:pt idx="1942">
                  <c:v>1.0000000000000044E-4</c:v>
                </c:pt>
                <c:pt idx="1943">
                  <c:v>1.0000000000000044E-4</c:v>
                </c:pt>
                <c:pt idx="1944">
                  <c:v>1.0000000000000044E-4</c:v>
                </c:pt>
                <c:pt idx="1945">
                  <c:v>1.0000000000000044E-4</c:v>
                </c:pt>
                <c:pt idx="1946">
                  <c:v>1.0000000000000044E-4</c:v>
                </c:pt>
                <c:pt idx="1947">
                  <c:v>1.0000000000000044E-4</c:v>
                </c:pt>
                <c:pt idx="1948">
                  <c:v>1.0000000000000044E-4</c:v>
                </c:pt>
                <c:pt idx="1949">
                  <c:v>1.0000000000000044E-4</c:v>
                </c:pt>
                <c:pt idx="1950">
                  <c:v>1.0000000000000044E-4</c:v>
                </c:pt>
                <c:pt idx="1951">
                  <c:v>1.0000000000000044E-4</c:v>
                </c:pt>
                <c:pt idx="1952">
                  <c:v>1.0000000000000044E-4</c:v>
                </c:pt>
                <c:pt idx="1953">
                  <c:v>1.0000000000000044E-4</c:v>
                </c:pt>
                <c:pt idx="1954">
                  <c:v>1.0000000000000044E-4</c:v>
                </c:pt>
                <c:pt idx="1955">
                  <c:v>1.0000000000000044E-4</c:v>
                </c:pt>
                <c:pt idx="1956">
                  <c:v>1.0000000000000044E-4</c:v>
                </c:pt>
                <c:pt idx="1957">
                  <c:v>1.0000000000000044E-4</c:v>
                </c:pt>
                <c:pt idx="1958">
                  <c:v>1.0000000000000044E-4</c:v>
                </c:pt>
                <c:pt idx="1959">
                  <c:v>1.0000000000000044E-4</c:v>
                </c:pt>
                <c:pt idx="1960">
                  <c:v>1.0000000000000044E-4</c:v>
                </c:pt>
                <c:pt idx="1961">
                  <c:v>1.0000000000000044E-4</c:v>
                </c:pt>
                <c:pt idx="1962">
                  <c:v>1.0000000000000044E-4</c:v>
                </c:pt>
                <c:pt idx="1963">
                  <c:v>1.0000000000000044E-4</c:v>
                </c:pt>
                <c:pt idx="1964">
                  <c:v>1.0000000000000044E-4</c:v>
                </c:pt>
                <c:pt idx="1965">
                  <c:v>1.0000000000000044E-4</c:v>
                </c:pt>
                <c:pt idx="1966">
                  <c:v>1.0000000000000044E-4</c:v>
                </c:pt>
                <c:pt idx="1967">
                  <c:v>1.0000000000000044E-4</c:v>
                </c:pt>
                <c:pt idx="1968">
                  <c:v>1.0000000000000044E-4</c:v>
                </c:pt>
                <c:pt idx="1969">
                  <c:v>1.0000000000000044E-4</c:v>
                </c:pt>
                <c:pt idx="1970">
                  <c:v>1.0000000000000044E-4</c:v>
                </c:pt>
                <c:pt idx="1971">
                  <c:v>1.0000000000000044E-4</c:v>
                </c:pt>
                <c:pt idx="1972">
                  <c:v>2.0000000000000052E-4</c:v>
                </c:pt>
                <c:pt idx="1973">
                  <c:v>2.0000000000000052E-4</c:v>
                </c:pt>
                <c:pt idx="1974">
                  <c:v>2.0000000000000052E-4</c:v>
                </c:pt>
                <c:pt idx="1975">
                  <c:v>2.0000000000000052E-4</c:v>
                </c:pt>
                <c:pt idx="1976">
                  <c:v>2.0000000000000052E-4</c:v>
                </c:pt>
                <c:pt idx="1977">
                  <c:v>2.0000000000000052E-4</c:v>
                </c:pt>
                <c:pt idx="1978">
                  <c:v>2.0000000000000052E-4</c:v>
                </c:pt>
                <c:pt idx="1979">
                  <c:v>2.0000000000000052E-4</c:v>
                </c:pt>
                <c:pt idx="1980">
                  <c:v>2.0000000000000052E-4</c:v>
                </c:pt>
                <c:pt idx="1981">
                  <c:v>2.0000000000000052E-4</c:v>
                </c:pt>
                <c:pt idx="1982">
                  <c:v>2.0000000000000052E-4</c:v>
                </c:pt>
                <c:pt idx="1983">
                  <c:v>2.0000000000000052E-4</c:v>
                </c:pt>
                <c:pt idx="1984">
                  <c:v>2.0000000000000052E-4</c:v>
                </c:pt>
                <c:pt idx="1985">
                  <c:v>2.0000000000000052E-4</c:v>
                </c:pt>
                <c:pt idx="1986">
                  <c:v>2.0000000000000052E-4</c:v>
                </c:pt>
                <c:pt idx="1987">
                  <c:v>2.0000000000000052E-4</c:v>
                </c:pt>
                <c:pt idx="1988">
                  <c:v>2.0000000000000052E-4</c:v>
                </c:pt>
                <c:pt idx="1989">
                  <c:v>2.0000000000000052E-4</c:v>
                </c:pt>
                <c:pt idx="1990">
                  <c:v>2.0000000000000052E-4</c:v>
                </c:pt>
                <c:pt idx="1991">
                  <c:v>2.0000000000000052E-4</c:v>
                </c:pt>
                <c:pt idx="1992">
                  <c:v>2.0000000000000052E-4</c:v>
                </c:pt>
                <c:pt idx="1993">
                  <c:v>3.0000000000000111E-4</c:v>
                </c:pt>
                <c:pt idx="1994">
                  <c:v>3.0000000000000111E-4</c:v>
                </c:pt>
                <c:pt idx="1995">
                  <c:v>3.0000000000000111E-4</c:v>
                </c:pt>
                <c:pt idx="1996">
                  <c:v>3.0000000000000111E-4</c:v>
                </c:pt>
                <c:pt idx="1997">
                  <c:v>3.0000000000000111E-4</c:v>
                </c:pt>
                <c:pt idx="1998">
                  <c:v>3.0000000000000111E-4</c:v>
                </c:pt>
                <c:pt idx="1999">
                  <c:v>4.0000000000000034E-4</c:v>
                </c:pt>
                <c:pt idx="2000">
                  <c:v>4.0000000000000034E-4</c:v>
                </c:pt>
                <c:pt idx="2001">
                  <c:v>4.0000000000000034E-4</c:v>
                </c:pt>
                <c:pt idx="2002">
                  <c:v>5.0000000000000034E-4</c:v>
                </c:pt>
                <c:pt idx="2003">
                  <c:v>5.0000000000000034E-4</c:v>
                </c:pt>
                <c:pt idx="2004">
                  <c:v>6.0000000000000222E-4</c:v>
                </c:pt>
                <c:pt idx="2005">
                  <c:v>6.0000000000000222E-4</c:v>
                </c:pt>
                <c:pt idx="2006">
                  <c:v>7.0000000000000249E-4</c:v>
                </c:pt>
                <c:pt idx="2007">
                  <c:v>8.0000000000000264E-4</c:v>
                </c:pt>
                <c:pt idx="2008">
                  <c:v>8.0000000000000264E-4</c:v>
                </c:pt>
                <c:pt idx="2009">
                  <c:v>9.0000000000000247E-4</c:v>
                </c:pt>
                <c:pt idx="2010">
                  <c:v>1.0000000000000039E-3</c:v>
                </c:pt>
                <c:pt idx="2011">
                  <c:v>1.1000000000000044E-3</c:v>
                </c:pt>
                <c:pt idx="2012">
                  <c:v>1.1999999999999999E-3</c:v>
                </c:pt>
                <c:pt idx="2013">
                  <c:v>1.4000000000000037E-3</c:v>
                </c:pt>
                <c:pt idx="2014">
                  <c:v>1.5000000000000039E-3</c:v>
                </c:pt>
                <c:pt idx="2015">
                  <c:v>1.7000000000000049E-3</c:v>
                </c:pt>
                <c:pt idx="2016">
                  <c:v>1.800000000000006E-3</c:v>
                </c:pt>
                <c:pt idx="2017">
                  <c:v>2.0000000000000052E-3</c:v>
                </c:pt>
                <c:pt idx="2018">
                  <c:v>2.2000000000000079E-3</c:v>
                </c:pt>
                <c:pt idx="2019">
                  <c:v>2.5000000000000079E-3</c:v>
                </c:pt>
                <c:pt idx="2020">
                  <c:v>2.7000000000000088E-3</c:v>
                </c:pt>
                <c:pt idx="2021">
                  <c:v>3.0000000000000079E-3</c:v>
                </c:pt>
                <c:pt idx="2022">
                  <c:v>3.2000000000000123E-3</c:v>
                </c:pt>
                <c:pt idx="2023">
                  <c:v>3.5000000000000096E-3</c:v>
                </c:pt>
                <c:pt idx="2024">
                  <c:v>3.8000000000000052E-3</c:v>
                </c:pt>
                <c:pt idx="2025">
                  <c:v>4.1000000000000003E-3</c:v>
                </c:pt>
                <c:pt idx="2026">
                  <c:v>4.5000000000000014E-3</c:v>
                </c:pt>
                <c:pt idx="2027">
                  <c:v>4.8000000000000004E-3</c:v>
                </c:pt>
                <c:pt idx="2028">
                  <c:v>5.1000000000000004E-3</c:v>
                </c:pt>
                <c:pt idx="2029">
                  <c:v>5.5000000000000014E-3</c:v>
                </c:pt>
                <c:pt idx="2030">
                  <c:v>5.9000000000000198E-3</c:v>
                </c:pt>
                <c:pt idx="2031">
                  <c:v>6.3000000000000113E-3</c:v>
                </c:pt>
                <c:pt idx="2032">
                  <c:v>6.7000000000000193E-3</c:v>
                </c:pt>
                <c:pt idx="2033">
                  <c:v>7.1000000000000004E-3</c:v>
                </c:pt>
                <c:pt idx="2034">
                  <c:v>7.5000000000000197E-3</c:v>
                </c:pt>
                <c:pt idx="2035">
                  <c:v>7.9000000000000303E-3</c:v>
                </c:pt>
                <c:pt idx="2036">
                  <c:v>8.4000000000000047E-3</c:v>
                </c:pt>
                <c:pt idx="2037">
                  <c:v>8.9000000000000207E-3</c:v>
                </c:pt>
                <c:pt idx="2038">
                  <c:v>9.4000000000000247E-3</c:v>
                </c:pt>
                <c:pt idx="2039">
                  <c:v>9.8000000000000413E-3</c:v>
                </c:pt>
                <c:pt idx="2040">
                  <c:v>1.0300000000000005E-2</c:v>
                </c:pt>
                <c:pt idx="2041">
                  <c:v>1.0900000000000003E-2</c:v>
                </c:pt>
                <c:pt idx="2042">
                  <c:v>1.1500000000000048E-2</c:v>
                </c:pt>
                <c:pt idx="2043">
                  <c:v>1.2E-2</c:v>
                </c:pt>
                <c:pt idx="2044">
                  <c:v>1.2600000000000005E-2</c:v>
                </c:pt>
                <c:pt idx="2045">
                  <c:v>1.3100000000000021E-2</c:v>
                </c:pt>
                <c:pt idx="2046">
                  <c:v>1.3700000000000049E-2</c:v>
                </c:pt>
                <c:pt idx="2047">
                  <c:v>1.4400000000000001E-2</c:v>
                </c:pt>
                <c:pt idx="2048">
                  <c:v>1.4999999999999998E-2</c:v>
                </c:pt>
                <c:pt idx="2049">
                  <c:v>1.5599999999999998E-2</c:v>
                </c:pt>
                <c:pt idx="2050">
                  <c:v>1.6100000000000041E-2</c:v>
                </c:pt>
                <c:pt idx="2051">
                  <c:v>1.6799999999999999E-2</c:v>
                </c:pt>
                <c:pt idx="2052">
                  <c:v>1.7500000000000005E-2</c:v>
                </c:pt>
                <c:pt idx="2053">
                  <c:v>1.8100000000000043E-2</c:v>
                </c:pt>
                <c:pt idx="2054">
                  <c:v>1.880000000000006E-2</c:v>
                </c:pt>
                <c:pt idx="2055">
                  <c:v>1.9400000000000073E-2</c:v>
                </c:pt>
                <c:pt idx="2056">
                  <c:v>2.0199999999999999E-2</c:v>
                </c:pt>
                <c:pt idx="2057">
                  <c:v>2.0900000000000002E-2</c:v>
                </c:pt>
                <c:pt idx="2058">
                  <c:v>2.1700000000000001E-2</c:v>
                </c:pt>
                <c:pt idx="2059">
                  <c:v>2.2500000000000006E-2</c:v>
                </c:pt>
                <c:pt idx="2060">
                  <c:v>2.3299999999999998E-2</c:v>
                </c:pt>
                <c:pt idx="2061">
                  <c:v>2.41E-2</c:v>
                </c:pt>
                <c:pt idx="2062">
                  <c:v>2.4900000000000002E-2</c:v>
                </c:pt>
                <c:pt idx="2063">
                  <c:v>2.5800000000000052E-2</c:v>
                </c:pt>
                <c:pt idx="2064">
                  <c:v>2.6500000000000006E-2</c:v>
                </c:pt>
                <c:pt idx="2065">
                  <c:v>2.7400000000000094E-2</c:v>
                </c:pt>
                <c:pt idx="2066">
                  <c:v>2.8199999999999989E-2</c:v>
                </c:pt>
                <c:pt idx="2067">
                  <c:v>2.9100000000000001E-2</c:v>
                </c:pt>
                <c:pt idx="2068">
                  <c:v>2.9800000000000011E-2</c:v>
                </c:pt>
                <c:pt idx="2069">
                  <c:v>3.0700000000000002E-2</c:v>
                </c:pt>
                <c:pt idx="2070">
                  <c:v>3.1600000000000052E-2</c:v>
                </c:pt>
                <c:pt idx="2071">
                  <c:v>3.2600000000000115E-2</c:v>
                </c:pt>
                <c:pt idx="2072">
                  <c:v>3.3599999999999998E-2</c:v>
                </c:pt>
                <c:pt idx="2073">
                  <c:v>3.44E-2</c:v>
                </c:pt>
                <c:pt idx="2074">
                  <c:v>3.5500000000000004E-2</c:v>
                </c:pt>
                <c:pt idx="2075">
                  <c:v>3.6500000000000005E-2</c:v>
                </c:pt>
                <c:pt idx="2076">
                  <c:v>3.7600000000000119E-2</c:v>
                </c:pt>
                <c:pt idx="2077">
                  <c:v>3.8800000000000001E-2</c:v>
                </c:pt>
                <c:pt idx="2078">
                  <c:v>3.960000000000001E-2</c:v>
                </c:pt>
                <c:pt idx="2079">
                  <c:v>4.0599999999999997E-2</c:v>
                </c:pt>
                <c:pt idx="2080">
                  <c:v>4.1599999999999998E-2</c:v>
                </c:pt>
                <c:pt idx="2081">
                  <c:v>4.3000000000000003E-2</c:v>
                </c:pt>
                <c:pt idx="2082">
                  <c:v>4.3900000000000002E-2</c:v>
                </c:pt>
                <c:pt idx="2083">
                  <c:v>4.5100000000000001E-2</c:v>
                </c:pt>
                <c:pt idx="2084">
                  <c:v>4.6300000000000001E-2</c:v>
                </c:pt>
                <c:pt idx="2085">
                  <c:v>4.7300000000000113E-2</c:v>
                </c:pt>
                <c:pt idx="2086">
                  <c:v>4.8500000000000001E-2</c:v>
                </c:pt>
                <c:pt idx="2087">
                  <c:v>4.9800000000000122E-2</c:v>
                </c:pt>
                <c:pt idx="2088">
                  <c:v>5.11E-2</c:v>
                </c:pt>
                <c:pt idx="2089">
                  <c:v>5.2200000000000003E-2</c:v>
                </c:pt>
                <c:pt idx="2090">
                  <c:v>5.3800000000000014E-2</c:v>
                </c:pt>
                <c:pt idx="2091">
                  <c:v>5.5199999999999999E-2</c:v>
                </c:pt>
                <c:pt idx="2092">
                  <c:v>5.6400000000000013E-2</c:v>
                </c:pt>
                <c:pt idx="2093">
                  <c:v>5.7900000000000014E-2</c:v>
                </c:pt>
                <c:pt idx="2094">
                  <c:v>5.9300000000000193E-2</c:v>
                </c:pt>
                <c:pt idx="2095">
                  <c:v>6.0700000000000122E-2</c:v>
                </c:pt>
                <c:pt idx="2096">
                  <c:v>6.2000000000000034E-2</c:v>
                </c:pt>
                <c:pt idx="2097">
                  <c:v>6.3500000000000001E-2</c:v>
                </c:pt>
                <c:pt idx="2098">
                  <c:v>6.5000000000000002E-2</c:v>
                </c:pt>
                <c:pt idx="2099">
                  <c:v>6.6299999999999998E-2</c:v>
                </c:pt>
                <c:pt idx="2100">
                  <c:v>6.8099999999999994E-2</c:v>
                </c:pt>
                <c:pt idx="2101">
                  <c:v>6.9600000000000023E-2</c:v>
                </c:pt>
                <c:pt idx="2102">
                  <c:v>7.1300000000000002E-2</c:v>
                </c:pt>
                <c:pt idx="2103">
                  <c:v>7.2800000000000031E-2</c:v>
                </c:pt>
                <c:pt idx="2104">
                  <c:v>7.4600000000000014E-2</c:v>
                </c:pt>
                <c:pt idx="2105">
                  <c:v>7.6200000000000004E-2</c:v>
                </c:pt>
                <c:pt idx="2106">
                  <c:v>7.7800000000000133E-2</c:v>
                </c:pt>
                <c:pt idx="2107">
                  <c:v>7.9600000000000004E-2</c:v>
                </c:pt>
                <c:pt idx="2108">
                  <c:v>8.0900000000000027E-2</c:v>
                </c:pt>
                <c:pt idx="2109">
                  <c:v>8.2700000000000023E-2</c:v>
                </c:pt>
                <c:pt idx="2110">
                  <c:v>8.4100000000000022E-2</c:v>
                </c:pt>
                <c:pt idx="2111">
                  <c:v>8.6100000000000024E-2</c:v>
                </c:pt>
                <c:pt idx="2112">
                  <c:v>8.77E-2</c:v>
                </c:pt>
                <c:pt idx="2113">
                  <c:v>8.9600000000000068E-2</c:v>
                </c:pt>
                <c:pt idx="2114">
                  <c:v>9.1600000000000042E-2</c:v>
                </c:pt>
                <c:pt idx="2115">
                  <c:v>9.3300000000000063E-2</c:v>
                </c:pt>
                <c:pt idx="2116">
                  <c:v>9.5600000000000046E-2</c:v>
                </c:pt>
                <c:pt idx="2117">
                  <c:v>9.7500000000000045E-2</c:v>
                </c:pt>
                <c:pt idx="2118">
                  <c:v>0.10009999999999998</c:v>
                </c:pt>
                <c:pt idx="2119">
                  <c:v>0.1023</c:v>
                </c:pt>
                <c:pt idx="2120">
                  <c:v>0.10470000000000022</c:v>
                </c:pt>
                <c:pt idx="2121">
                  <c:v>0.10660000000000019</c:v>
                </c:pt>
                <c:pt idx="2122">
                  <c:v>0.10860000000000022</c:v>
                </c:pt>
                <c:pt idx="2123">
                  <c:v>0.11119999999999998</c:v>
                </c:pt>
                <c:pt idx="2124">
                  <c:v>0.11320000000000002</c:v>
                </c:pt>
                <c:pt idx="2125">
                  <c:v>0.11559999999999998</c:v>
                </c:pt>
                <c:pt idx="2126">
                  <c:v>0.1179</c:v>
                </c:pt>
                <c:pt idx="2127">
                  <c:v>0.12020000000000022</c:v>
                </c:pt>
                <c:pt idx="2128">
                  <c:v>0.12220000000000024</c:v>
                </c:pt>
                <c:pt idx="2129">
                  <c:v>0.12429999999999999</c:v>
                </c:pt>
                <c:pt idx="2130">
                  <c:v>0.127</c:v>
                </c:pt>
                <c:pt idx="2131">
                  <c:v>0.12939999999999999</c:v>
                </c:pt>
                <c:pt idx="2132">
                  <c:v>0.13189999999999999</c:v>
                </c:pt>
                <c:pt idx="2133">
                  <c:v>0.1341</c:v>
                </c:pt>
                <c:pt idx="2134">
                  <c:v>0.13639999999999999</c:v>
                </c:pt>
                <c:pt idx="2135">
                  <c:v>0.13919999999999999</c:v>
                </c:pt>
                <c:pt idx="2136">
                  <c:v>0.14200000000000004</c:v>
                </c:pt>
                <c:pt idx="2137">
                  <c:v>0.14470000000000041</c:v>
                </c:pt>
                <c:pt idx="2138">
                  <c:v>0.14730000000000001</c:v>
                </c:pt>
                <c:pt idx="2139">
                  <c:v>0.15000000000000024</c:v>
                </c:pt>
                <c:pt idx="2140">
                  <c:v>0.15300000000000041</c:v>
                </c:pt>
                <c:pt idx="2141">
                  <c:v>0.15570000000000056</c:v>
                </c:pt>
                <c:pt idx="2142">
                  <c:v>0.15870000000000056</c:v>
                </c:pt>
                <c:pt idx="2143">
                  <c:v>0.16120000000000001</c:v>
                </c:pt>
                <c:pt idx="2144">
                  <c:v>0.16500000000000001</c:v>
                </c:pt>
                <c:pt idx="2145">
                  <c:v>0.16869999999999999</c:v>
                </c:pt>
                <c:pt idx="2146">
                  <c:v>0.17250000000000001</c:v>
                </c:pt>
                <c:pt idx="2147">
                  <c:v>0.17550000000000004</c:v>
                </c:pt>
                <c:pt idx="2148">
                  <c:v>0.1789000000000005</c:v>
                </c:pt>
                <c:pt idx="2149">
                  <c:v>0.1832000000000005</c:v>
                </c:pt>
                <c:pt idx="2150">
                  <c:v>0.18680000000000024</c:v>
                </c:pt>
                <c:pt idx="2151">
                  <c:v>0.19070000000000001</c:v>
                </c:pt>
                <c:pt idx="2152">
                  <c:v>0.19350000000000001</c:v>
                </c:pt>
                <c:pt idx="2153">
                  <c:v>0.19700000000000001</c:v>
                </c:pt>
                <c:pt idx="2154">
                  <c:v>0.2006</c:v>
                </c:pt>
                <c:pt idx="2155">
                  <c:v>0.20500000000000004</c:v>
                </c:pt>
                <c:pt idx="2156">
                  <c:v>0.20930000000000001</c:v>
                </c:pt>
                <c:pt idx="2157">
                  <c:v>0.21320000000000044</c:v>
                </c:pt>
                <c:pt idx="2158">
                  <c:v>0.21750000000000044</c:v>
                </c:pt>
                <c:pt idx="2159">
                  <c:v>0.22220000000000001</c:v>
                </c:pt>
                <c:pt idx="2160">
                  <c:v>0.22670000000000001</c:v>
                </c:pt>
                <c:pt idx="2161">
                  <c:v>0.23089999999999999</c:v>
                </c:pt>
                <c:pt idx="2162">
                  <c:v>0.23590000000000041</c:v>
                </c:pt>
                <c:pt idx="2163">
                  <c:v>0.24110000000000001</c:v>
                </c:pt>
                <c:pt idx="2164">
                  <c:v>0.24610000000000001</c:v>
                </c:pt>
                <c:pt idx="2165">
                  <c:v>0.25030000000000002</c:v>
                </c:pt>
                <c:pt idx="2166">
                  <c:v>0.25580000000000008</c:v>
                </c:pt>
                <c:pt idx="2167">
                  <c:v>0.25990000000000002</c:v>
                </c:pt>
                <c:pt idx="2168">
                  <c:v>0.26500000000000001</c:v>
                </c:pt>
                <c:pt idx="2169">
                  <c:v>0.27100000000000002</c:v>
                </c:pt>
                <c:pt idx="2170">
                  <c:v>0.2762</c:v>
                </c:pt>
                <c:pt idx="2171">
                  <c:v>0.28110000000000002</c:v>
                </c:pt>
                <c:pt idx="2172">
                  <c:v>0.28580000000000094</c:v>
                </c:pt>
                <c:pt idx="2173">
                  <c:v>0.29250000000000032</c:v>
                </c:pt>
                <c:pt idx="2174">
                  <c:v>0.29800000000000032</c:v>
                </c:pt>
                <c:pt idx="2175">
                  <c:v>0.30390000000000106</c:v>
                </c:pt>
                <c:pt idx="2176">
                  <c:v>0.31070000000000031</c:v>
                </c:pt>
                <c:pt idx="2177">
                  <c:v>0.31760000000000038</c:v>
                </c:pt>
                <c:pt idx="2178">
                  <c:v>0.32420000000000032</c:v>
                </c:pt>
                <c:pt idx="2179">
                  <c:v>0.33120000000000038</c:v>
                </c:pt>
                <c:pt idx="2180">
                  <c:v>0.33870000000000094</c:v>
                </c:pt>
                <c:pt idx="2181">
                  <c:v>0.34470000000000001</c:v>
                </c:pt>
                <c:pt idx="2182">
                  <c:v>0.35270000000000001</c:v>
                </c:pt>
                <c:pt idx="2183">
                  <c:v>0.36060000000000031</c:v>
                </c:pt>
                <c:pt idx="2184">
                  <c:v>0.36850000000000038</c:v>
                </c:pt>
                <c:pt idx="2185">
                  <c:v>0.37570000000000031</c:v>
                </c:pt>
                <c:pt idx="2186">
                  <c:v>0.38410000000000094</c:v>
                </c:pt>
                <c:pt idx="2187">
                  <c:v>0.39170000000000038</c:v>
                </c:pt>
                <c:pt idx="2188">
                  <c:v>0.40100000000000002</c:v>
                </c:pt>
                <c:pt idx="2189">
                  <c:v>0.41120000000000001</c:v>
                </c:pt>
                <c:pt idx="2190">
                  <c:v>0.42010000000000008</c:v>
                </c:pt>
                <c:pt idx="2191">
                  <c:v>0.42950000000000038</c:v>
                </c:pt>
                <c:pt idx="2192">
                  <c:v>0.43990000000000107</c:v>
                </c:pt>
                <c:pt idx="2193">
                  <c:v>0.44900000000000001</c:v>
                </c:pt>
                <c:pt idx="2194">
                  <c:v>0.45840000000000031</c:v>
                </c:pt>
                <c:pt idx="2195">
                  <c:v>0.47030000000000038</c:v>
                </c:pt>
                <c:pt idx="2196">
                  <c:v>0.48040000000000038</c:v>
                </c:pt>
                <c:pt idx="2197">
                  <c:v>0.49190000000000106</c:v>
                </c:pt>
                <c:pt idx="2198">
                  <c:v>0.50280000000000002</c:v>
                </c:pt>
                <c:pt idx="2199">
                  <c:v>0.51719999999999999</c:v>
                </c:pt>
                <c:pt idx="2200">
                  <c:v>0.53110000000000002</c:v>
                </c:pt>
                <c:pt idx="2201">
                  <c:v>0.5474</c:v>
                </c:pt>
                <c:pt idx="2202">
                  <c:v>0.56210000000000004</c:v>
                </c:pt>
                <c:pt idx="2203">
                  <c:v>0.57520000000000004</c:v>
                </c:pt>
                <c:pt idx="2204">
                  <c:v>0.59049999999999958</c:v>
                </c:pt>
                <c:pt idx="2205">
                  <c:v>0.60570000000000213</c:v>
                </c:pt>
                <c:pt idx="2206">
                  <c:v>0.62260000000000248</c:v>
                </c:pt>
                <c:pt idx="2207">
                  <c:v>0.63830000000000064</c:v>
                </c:pt>
                <c:pt idx="2208">
                  <c:v>0.65510000000000213</c:v>
                </c:pt>
                <c:pt idx="2209">
                  <c:v>0.67230000000000212</c:v>
                </c:pt>
                <c:pt idx="2210">
                  <c:v>0.69190000000000063</c:v>
                </c:pt>
                <c:pt idx="2211">
                  <c:v>0.71390000000000065</c:v>
                </c:pt>
                <c:pt idx="2212">
                  <c:v>0.73420000000000063</c:v>
                </c:pt>
                <c:pt idx="2213">
                  <c:v>0.75800000000000212</c:v>
                </c:pt>
                <c:pt idx="2214">
                  <c:v>0.78169999999999995</c:v>
                </c:pt>
                <c:pt idx="2215">
                  <c:v>0.80470000000000064</c:v>
                </c:pt>
                <c:pt idx="2216">
                  <c:v>0.82800000000000062</c:v>
                </c:pt>
                <c:pt idx="2217">
                  <c:v>0.85610000000000064</c:v>
                </c:pt>
                <c:pt idx="2218">
                  <c:v>0.88190000000000002</c:v>
                </c:pt>
                <c:pt idx="2219">
                  <c:v>0.91180000000000005</c:v>
                </c:pt>
                <c:pt idx="2220">
                  <c:v>0.94190000000000063</c:v>
                </c:pt>
                <c:pt idx="2221">
                  <c:v>1.1061000000000001</c:v>
                </c:pt>
                <c:pt idx="2222">
                  <c:v>1.1083000000000001</c:v>
                </c:pt>
                <c:pt idx="2223">
                  <c:v>1.1129</c:v>
                </c:pt>
                <c:pt idx="2224">
                  <c:v>1.1235999999999962</c:v>
                </c:pt>
                <c:pt idx="2225">
                  <c:v>1.1435</c:v>
                </c:pt>
                <c:pt idx="2226">
                  <c:v>1.1698999999999962</c:v>
                </c:pt>
                <c:pt idx="2227">
                  <c:v>1.2026999999999954</c:v>
                </c:pt>
                <c:pt idx="2228">
                  <c:v>1.2477999999999947</c:v>
                </c:pt>
                <c:pt idx="2229">
                  <c:v>1.3054999999999959</c:v>
                </c:pt>
                <c:pt idx="2230">
                  <c:v>1.3614999999999962</c:v>
                </c:pt>
                <c:pt idx="2231">
                  <c:v>1.4218999999999924</c:v>
                </c:pt>
                <c:pt idx="2232">
                  <c:v>1.4913999999999952</c:v>
                </c:pt>
                <c:pt idx="2233">
                  <c:v>1.5657999999999954</c:v>
                </c:pt>
                <c:pt idx="2234">
                  <c:v>1.6422000000000001</c:v>
                </c:pt>
                <c:pt idx="2235">
                  <c:v>1.7253999999999949</c:v>
                </c:pt>
                <c:pt idx="2236">
                  <c:v>1.8114999999999959</c:v>
                </c:pt>
                <c:pt idx="2237">
                  <c:v>1.8946000000000001</c:v>
                </c:pt>
                <c:pt idx="2238">
                  <c:v>2.0051999999999999</c:v>
                </c:pt>
                <c:pt idx="2239">
                  <c:v>2.1427</c:v>
                </c:pt>
                <c:pt idx="2240">
                  <c:v>2.2808999999999999</c:v>
                </c:pt>
                <c:pt idx="2241">
                  <c:v>2.4298999999999977</c:v>
                </c:pt>
                <c:pt idx="2242">
                  <c:v>2.5977999999999999</c:v>
                </c:pt>
                <c:pt idx="2243">
                  <c:v>2.8075999999999999</c:v>
                </c:pt>
                <c:pt idx="2244">
                  <c:v>3.0480999999999998</c:v>
                </c:pt>
                <c:pt idx="2245">
                  <c:v>3.2972999999999999</c:v>
                </c:pt>
                <c:pt idx="2246">
                  <c:v>3.6292</c:v>
                </c:pt>
                <c:pt idx="2247">
                  <c:v>3.9733999999999998</c:v>
                </c:pt>
                <c:pt idx="2248">
                  <c:v>4.4265999999999996</c:v>
                </c:pt>
                <c:pt idx="2249">
                  <c:v>4.9809999999999999</c:v>
                </c:pt>
                <c:pt idx="2250">
                  <c:v>7.231600000000018</c:v>
                </c:pt>
                <c:pt idx="2251">
                  <c:v>8.3964000000000247</c:v>
                </c:pt>
                <c:pt idx="2252">
                  <c:v>8.6437999999999988</c:v>
                </c:pt>
                <c:pt idx="2253">
                  <c:v>9.0607000000000006</c:v>
                </c:pt>
                <c:pt idx="2254">
                  <c:v>9.8864000000000267</c:v>
                </c:pt>
                <c:pt idx="2255">
                  <c:v>11.083600000000002</c:v>
                </c:pt>
                <c:pt idx="2256">
                  <c:v>12.806100000000002</c:v>
                </c:pt>
                <c:pt idx="2257">
                  <c:v>15.2158</c:v>
                </c:pt>
                <c:pt idx="2258">
                  <c:v>18.8232</c:v>
                </c:pt>
                <c:pt idx="2259">
                  <c:v>23.453900000000001</c:v>
                </c:pt>
                <c:pt idx="2260">
                  <c:v>29.052299999999935</c:v>
                </c:pt>
                <c:pt idx="2261">
                  <c:v>35.748100000000129</c:v>
                </c:pt>
                <c:pt idx="2262">
                  <c:v>45.049700000000001</c:v>
                </c:pt>
                <c:pt idx="2263">
                  <c:v>73.990700000000004</c:v>
                </c:pt>
                <c:pt idx="2264">
                  <c:v>77.556799999999981</c:v>
                </c:pt>
                <c:pt idx="2265">
                  <c:v>499.35090000000002</c:v>
                </c:pt>
              </c:numCache>
            </c:numRef>
          </c:yVal>
          <c:smooth val="0"/>
        </c:ser>
        <c:dLbls>
          <c:showLegendKey val="0"/>
          <c:showVal val="0"/>
          <c:showCatName val="0"/>
          <c:showSerName val="0"/>
          <c:showPercent val="0"/>
          <c:showBubbleSize val="0"/>
        </c:dLbls>
        <c:axId val="76810880"/>
        <c:axId val="76813056"/>
      </c:scatterChart>
      <c:valAx>
        <c:axId val="76810880"/>
        <c:scaling>
          <c:orientation val="minMax"/>
          <c:max val="72"/>
          <c:min val="65"/>
        </c:scaling>
        <c:delete val="0"/>
        <c:axPos val="b"/>
        <c:majorGridlines/>
        <c:minorGridlines/>
        <c:title>
          <c:tx>
            <c:rich>
              <a:bodyPr/>
              <a:lstStyle/>
              <a:p>
                <a:pPr>
                  <a:defRPr sz="1100"/>
                </a:pPr>
                <a:r>
                  <a:rPr lang="en-US" dirty="0"/>
                  <a:t>Bias (Volts)</a:t>
                </a:r>
              </a:p>
            </c:rich>
          </c:tx>
          <c:layout/>
          <c:overlay val="0"/>
        </c:title>
        <c:numFmt formatCode="General" sourceLinked="1"/>
        <c:majorTickMark val="out"/>
        <c:minorTickMark val="none"/>
        <c:tickLblPos val="nextTo"/>
        <c:crossAx val="76813056"/>
        <c:crossesAt val="1.0000000000000056E-4"/>
        <c:crossBetween val="midCat"/>
        <c:majorUnit val="1"/>
        <c:minorUnit val="0.2"/>
      </c:valAx>
      <c:valAx>
        <c:axId val="76813056"/>
        <c:scaling>
          <c:logBase val="10"/>
          <c:orientation val="minMax"/>
          <c:max val="360"/>
          <c:min val="1.0000000000000056E-4"/>
        </c:scaling>
        <c:delete val="0"/>
        <c:axPos val="l"/>
        <c:majorGridlines/>
        <c:minorGridlines/>
        <c:title>
          <c:tx>
            <c:rich>
              <a:bodyPr rot="-5400000" vert="horz"/>
              <a:lstStyle/>
              <a:p>
                <a:pPr>
                  <a:defRPr sz="1100"/>
                </a:pPr>
                <a:r>
                  <a:rPr lang="en-US" dirty="0"/>
                  <a:t>Current (uA)</a:t>
                </a:r>
              </a:p>
            </c:rich>
          </c:tx>
          <c:layout/>
          <c:overlay val="0"/>
        </c:title>
        <c:numFmt formatCode="General" sourceLinked="1"/>
        <c:majorTickMark val="out"/>
        <c:minorTickMark val="none"/>
        <c:tickLblPos val="nextTo"/>
        <c:crossAx val="76810880"/>
        <c:crosses val="autoZero"/>
        <c:crossBetween val="midCat"/>
      </c:valAx>
    </c:plotArea>
    <c:legend>
      <c:legendPos val="r"/>
      <c:layout/>
      <c:overlay val="0"/>
    </c:legend>
    <c:plotVisOnly val="1"/>
    <c:dispBlanksAs val="gap"/>
    <c:showDLblsOverMax val="0"/>
  </c:chart>
  <c:spPr>
    <a:solidFill>
      <a:sysClr val="window" lastClr="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4"/>
          <c:order val="0"/>
          <c:tx>
            <c:v>-50</c:v>
          </c:tx>
          <c:marker>
            <c:symbol val="diamond"/>
            <c:size val="3"/>
          </c:marker>
          <c:xVal>
            <c:numRef>
              <c:f>'C'!$C$3:$C$362</c:f>
              <c:numCache>
                <c:formatCode>General</c:formatCode>
                <c:ptCount val="360"/>
                <c:pt idx="0">
                  <c:v>-1.48</c:v>
                </c:pt>
                <c:pt idx="1">
                  <c:v>-1.47</c:v>
                </c:pt>
                <c:pt idx="2">
                  <c:v>-1.46</c:v>
                </c:pt>
                <c:pt idx="3">
                  <c:v>-1.45</c:v>
                </c:pt>
                <c:pt idx="4">
                  <c:v>-1.44</c:v>
                </c:pt>
                <c:pt idx="5">
                  <c:v>-1.43</c:v>
                </c:pt>
                <c:pt idx="6">
                  <c:v>-1.42</c:v>
                </c:pt>
                <c:pt idx="7">
                  <c:v>-1.41</c:v>
                </c:pt>
                <c:pt idx="8">
                  <c:v>-1.4</c:v>
                </c:pt>
                <c:pt idx="9">
                  <c:v>-1.3900000000000001</c:v>
                </c:pt>
                <c:pt idx="10">
                  <c:v>-1.3800000000000001</c:v>
                </c:pt>
                <c:pt idx="11">
                  <c:v>-1.37</c:v>
                </c:pt>
                <c:pt idx="12">
                  <c:v>-1.36</c:v>
                </c:pt>
                <c:pt idx="13">
                  <c:v>-1.35</c:v>
                </c:pt>
                <c:pt idx="14">
                  <c:v>-1.34</c:v>
                </c:pt>
                <c:pt idx="15">
                  <c:v>-1.33</c:v>
                </c:pt>
                <c:pt idx="16">
                  <c:v>-1.32</c:v>
                </c:pt>
                <c:pt idx="17">
                  <c:v>-1.31</c:v>
                </c:pt>
                <c:pt idx="18">
                  <c:v>-1.3</c:v>
                </c:pt>
                <c:pt idx="19">
                  <c:v>-1.29</c:v>
                </c:pt>
                <c:pt idx="20">
                  <c:v>-1.28</c:v>
                </c:pt>
                <c:pt idx="21">
                  <c:v>-1.27</c:v>
                </c:pt>
                <c:pt idx="22">
                  <c:v>-1.26</c:v>
                </c:pt>
                <c:pt idx="23">
                  <c:v>-1.25</c:v>
                </c:pt>
                <c:pt idx="24">
                  <c:v>-1.24</c:v>
                </c:pt>
                <c:pt idx="25">
                  <c:v>-1.23</c:v>
                </c:pt>
                <c:pt idx="26">
                  <c:v>-1.22</c:v>
                </c:pt>
                <c:pt idx="27">
                  <c:v>-1.21</c:v>
                </c:pt>
                <c:pt idx="28">
                  <c:v>-1.2</c:v>
                </c:pt>
                <c:pt idx="29">
                  <c:v>-1.1900000000000035</c:v>
                </c:pt>
                <c:pt idx="30">
                  <c:v>-1.1800000000000035</c:v>
                </c:pt>
                <c:pt idx="31">
                  <c:v>-1.1700000000000021</c:v>
                </c:pt>
                <c:pt idx="32">
                  <c:v>-1.1599999999999961</c:v>
                </c:pt>
                <c:pt idx="33">
                  <c:v>-1.1499999999999961</c:v>
                </c:pt>
                <c:pt idx="34">
                  <c:v>-1.1399999999999959</c:v>
                </c:pt>
                <c:pt idx="35">
                  <c:v>-1.1299999999999959</c:v>
                </c:pt>
                <c:pt idx="36">
                  <c:v>-1.1200000000000001</c:v>
                </c:pt>
                <c:pt idx="37">
                  <c:v>-1.1100000000000001</c:v>
                </c:pt>
                <c:pt idx="38">
                  <c:v>-1.1000000000000001</c:v>
                </c:pt>
                <c:pt idx="39">
                  <c:v>-1.0900000000000001</c:v>
                </c:pt>
                <c:pt idx="40">
                  <c:v>-1.08</c:v>
                </c:pt>
                <c:pt idx="41">
                  <c:v>-1.07</c:v>
                </c:pt>
                <c:pt idx="42">
                  <c:v>-1.06</c:v>
                </c:pt>
                <c:pt idx="43">
                  <c:v>-1.05</c:v>
                </c:pt>
                <c:pt idx="44">
                  <c:v>-1.04</c:v>
                </c:pt>
                <c:pt idx="45">
                  <c:v>-1.03</c:v>
                </c:pt>
                <c:pt idx="46">
                  <c:v>-1.02</c:v>
                </c:pt>
                <c:pt idx="47">
                  <c:v>-1.01</c:v>
                </c:pt>
                <c:pt idx="48">
                  <c:v>-1</c:v>
                </c:pt>
                <c:pt idx="49">
                  <c:v>-0.99</c:v>
                </c:pt>
                <c:pt idx="50">
                  <c:v>-0.98</c:v>
                </c:pt>
                <c:pt idx="51">
                  <c:v>-0.97000000000000064</c:v>
                </c:pt>
                <c:pt idx="52">
                  <c:v>-0.96000000000000063</c:v>
                </c:pt>
                <c:pt idx="53">
                  <c:v>-0.95000000000000062</c:v>
                </c:pt>
                <c:pt idx="54">
                  <c:v>-0.94000000000000061</c:v>
                </c:pt>
                <c:pt idx="55">
                  <c:v>-0.93</c:v>
                </c:pt>
                <c:pt idx="56">
                  <c:v>-0.92</c:v>
                </c:pt>
                <c:pt idx="57">
                  <c:v>-0.91</c:v>
                </c:pt>
                <c:pt idx="58">
                  <c:v>-0.9</c:v>
                </c:pt>
                <c:pt idx="59">
                  <c:v>-0.89</c:v>
                </c:pt>
                <c:pt idx="60">
                  <c:v>-0.88</c:v>
                </c:pt>
                <c:pt idx="61">
                  <c:v>-0.87000000000000177</c:v>
                </c:pt>
                <c:pt idx="62">
                  <c:v>-0.86000000000000065</c:v>
                </c:pt>
                <c:pt idx="63">
                  <c:v>-0.85000000000000064</c:v>
                </c:pt>
                <c:pt idx="64">
                  <c:v>-0.84000000000000064</c:v>
                </c:pt>
                <c:pt idx="65">
                  <c:v>-0.83000000000000063</c:v>
                </c:pt>
                <c:pt idx="66">
                  <c:v>-0.82000000000000062</c:v>
                </c:pt>
                <c:pt idx="67">
                  <c:v>-0.81</c:v>
                </c:pt>
                <c:pt idx="68">
                  <c:v>-0.8</c:v>
                </c:pt>
                <c:pt idx="69">
                  <c:v>-0.79</c:v>
                </c:pt>
                <c:pt idx="70">
                  <c:v>-0.78</c:v>
                </c:pt>
                <c:pt idx="71">
                  <c:v>-0.77000000000000202</c:v>
                </c:pt>
                <c:pt idx="72">
                  <c:v>-0.76000000000000201</c:v>
                </c:pt>
                <c:pt idx="73">
                  <c:v>-0.75000000000000189</c:v>
                </c:pt>
                <c:pt idx="74">
                  <c:v>-0.74000000000000177</c:v>
                </c:pt>
                <c:pt idx="75">
                  <c:v>-0.73000000000000065</c:v>
                </c:pt>
                <c:pt idx="76">
                  <c:v>-0.72000000000000064</c:v>
                </c:pt>
                <c:pt idx="77">
                  <c:v>-0.71000000000000063</c:v>
                </c:pt>
                <c:pt idx="78">
                  <c:v>-0.70000000000000062</c:v>
                </c:pt>
                <c:pt idx="79">
                  <c:v>-0.69000000000000061</c:v>
                </c:pt>
                <c:pt idx="80">
                  <c:v>-0.68</c:v>
                </c:pt>
                <c:pt idx="81">
                  <c:v>-0.67000000000000226</c:v>
                </c:pt>
                <c:pt idx="82">
                  <c:v>-0.66000000000000225</c:v>
                </c:pt>
                <c:pt idx="83">
                  <c:v>-0.65000000000000213</c:v>
                </c:pt>
                <c:pt idx="84">
                  <c:v>-0.64000000000000201</c:v>
                </c:pt>
                <c:pt idx="85">
                  <c:v>-0.630000000000002</c:v>
                </c:pt>
                <c:pt idx="86">
                  <c:v>-0.62000000000000177</c:v>
                </c:pt>
                <c:pt idx="87">
                  <c:v>-0.61000000000000065</c:v>
                </c:pt>
                <c:pt idx="88">
                  <c:v>-0.60000000000000064</c:v>
                </c:pt>
                <c:pt idx="89">
                  <c:v>-0.59</c:v>
                </c:pt>
                <c:pt idx="90">
                  <c:v>-0.58000000000000007</c:v>
                </c:pt>
                <c:pt idx="91">
                  <c:v>-0.56999999999999995</c:v>
                </c:pt>
                <c:pt idx="92">
                  <c:v>-0.56000000000000005</c:v>
                </c:pt>
                <c:pt idx="93">
                  <c:v>-0.55000000000000004</c:v>
                </c:pt>
                <c:pt idx="94">
                  <c:v>-0.54</c:v>
                </c:pt>
                <c:pt idx="95">
                  <c:v>-0.53</c:v>
                </c:pt>
                <c:pt idx="96">
                  <c:v>-0.52</c:v>
                </c:pt>
                <c:pt idx="97">
                  <c:v>-0.51</c:v>
                </c:pt>
                <c:pt idx="98">
                  <c:v>-0.5</c:v>
                </c:pt>
                <c:pt idx="99">
                  <c:v>-0.49000000000000032</c:v>
                </c:pt>
                <c:pt idx="100">
                  <c:v>-0.48000000000000032</c:v>
                </c:pt>
                <c:pt idx="101">
                  <c:v>-0.47000000000000008</c:v>
                </c:pt>
                <c:pt idx="102">
                  <c:v>-0.46</c:v>
                </c:pt>
                <c:pt idx="103">
                  <c:v>-0.45</c:v>
                </c:pt>
                <c:pt idx="104">
                  <c:v>-0.44</c:v>
                </c:pt>
                <c:pt idx="105">
                  <c:v>-0.43000000000000038</c:v>
                </c:pt>
                <c:pt idx="106">
                  <c:v>-0.42000000000000032</c:v>
                </c:pt>
                <c:pt idx="107">
                  <c:v>-0.41000000000000031</c:v>
                </c:pt>
                <c:pt idx="108">
                  <c:v>-0.4</c:v>
                </c:pt>
                <c:pt idx="109">
                  <c:v>-0.39000000000000101</c:v>
                </c:pt>
                <c:pt idx="110">
                  <c:v>-0.380000000000001</c:v>
                </c:pt>
                <c:pt idx="111">
                  <c:v>-0.37000000000000038</c:v>
                </c:pt>
                <c:pt idx="112">
                  <c:v>-0.36000000000000032</c:v>
                </c:pt>
                <c:pt idx="113">
                  <c:v>-0.35000000000000031</c:v>
                </c:pt>
                <c:pt idx="114">
                  <c:v>-0.34</c:v>
                </c:pt>
                <c:pt idx="115">
                  <c:v>-0.33000000000000113</c:v>
                </c:pt>
                <c:pt idx="116">
                  <c:v>-0.32000000000000101</c:v>
                </c:pt>
                <c:pt idx="117">
                  <c:v>-0.31000000000000089</c:v>
                </c:pt>
                <c:pt idx="118">
                  <c:v>-0.30000000000000032</c:v>
                </c:pt>
                <c:pt idx="119">
                  <c:v>-0.29000000000000031</c:v>
                </c:pt>
                <c:pt idx="120">
                  <c:v>-0.28000000000000008</c:v>
                </c:pt>
                <c:pt idx="121">
                  <c:v>-0.27</c:v>
                </c:pt>
                <c:pt idx="122">
                  <c:v>-0.26</c:v>
                </c:pt>
                <c:pt idx="123">
                  <c:v>-0.25</c:v>
                </c:pt>
                <c:pt idx="124">
                  <c:v>-0.24000000000000021</c:v>
                </c:pt>
                <c:pt idx="125">
                  <c:v>-0.23</c:v>
                </c:pt>
                <c:pt idx="126">
                  <c:v>-0.22</c:v>
                </c:pt>
                <c:pt idx="127">
                  <c:v>-0.21000000000000021</c:v>
                </c:pt>
                <c:pt idx="128">
                  <c:v>-0.2</c:v>
                </c:pt>
                <c:pt idx="129">
                  <c:v>-0.19</c:v>
                </c:pt>
                <c:pt idx="130">
                  <c:v>-0.18000000000000024</c:v>
                </c:pt>
                <c:pt idx="131">
                  <c:v>-0.17</c:v>
                </c:pt>
                <c:pt idx="132">
                  <c:v>-0.16</c:v>
                </c:pt>
                <c:pt idx="133">
                  <c:v>-0.15000000000000024</c:v>
                </c:pt>
                <c:pt idx="134">
                  <c:v>-0.14000000000000001</c:v>
                </c:pt>
                <c:pt idx="135">
                  <c:v>-0.13</c:v>
                </c:pt>
                <c:pt idx="136">
                  <c:v>-0.12000000000000002</c:v>
                </c:pt>
                <c:pt idx="137">
                  <c:v>-0.11</c:v>
                </c:pt>
                <c:pt idx="138">
                  <c:v>-0.1</c:v>
                </c:pt>
                <c:pt idx="139">
                  <c:v>-9.0000000000000024E-2</c:v>
                </c:pt>
                <c:pt idx="140">
                  <c:v>-8.0000000000000043E-2</c:v>
                </c:pt>
                <c:pt idx="141">
                  <c:v>-7.0000000000000021E-2</c:v>
                </c:pt>
                <c:pt idx="142">
                  <c:v>-6.0000000000000032E-2</c:v>
                </c:pt>
                <c:pt idx="143">
                  <c:v>-0.05</c:v>
                </c:pt>
                <c:pt idx="144">
                  <c:v>-4.0000000000000022E-2</c:v>
                </c:pt>
                <c:pt idx="145">
                  <c:v>-3.0000000000000002E-2</c:v>
                </c:pt>
                <c:pt idx="146">
                  <c:v>-2.0000000000000011E-2</c:v>
                </c:pt>
                <c:pt idx="147">
                  <c:v>-1.0000000000000005E-2</c:v>
                </c:pt>
                <c:pt idx="148">
                  <c:v>0</c:v>
                </c:pt>
                <c:pt idx="149">
                  <c:v>20.2</c:v>
                </c:pt>
                <c:pt idx="150">
                  <c:v>20.399999999999999</c:v>
                </c:pt>
                <c:pt idx="151">
                  <c:v>20.6</c:v>
                </c:pt>
                <c:pt idx="152">
                  <c:v>20.8</c:v>
                </c:pt>
                <c:pt idx="153">
                  <c:v>21</c:v>
                </c:pt>
                <c:pt idx="154">
                  <c:v>21.2</c:v>
                </c:pt>
                <c:pt idx="155">
                  <c:v>21.4</c:v>
                </c:pt>
                <c:pt idx="156">
                  <c:v>21.6</c:v>
                </c:pt>
                <c:pt idx="157">
                  <c:v>21.8</c:v>
                </c:pt>
                <c:pt idx="158">
                  <c:v>22</c:v>
                </c:pt>
                <c:pt idx="159">
                  <c:v>22.2</c:v>
                </c:pt>
                <c:pt idx="160">
                  <c:v>22.4</c:v>
                </c:pt>
                <c:pt idx="161">
                  <c:v>22.6</c:v>
                </c:pt>
                <c:pt idx="162">
                  <c:v>22.8</c:v>
                </c:pt>
                <c:pt idx="163">
                  <c:v>23</c:v>
                </c:pt>
                <c:pt idx="164">
                  <c:v>23.2</c:v>
                </c:pt>
                <c:pt idx="165">
                  <c:v>23.4</c:v>
                </c:pt>
                <c:pt idx="166">
                  <c:v>23.6</c:v>
                </c:pt>
                <c:pt idx="167">
                  <c:v>23.8</c:v>
                </c:pt>
                <c:pt idx="168">
                  <c:v>24</c:v>
                </c:pt>
                <c:pt idx="169">
                  <c:v>24.2</c:v>
                </c:pt>
                <c:pt idx="170">
                  <c:v>24.4</c:v>
                </c:pt>
                <c:pt idx="171">
                  <c:v>24.6</c:v>
                </c:pt>
                <c:pt idx="172">
                  <c:v>24.8</c:v>
                </c:pt>
                <c:pt idx="173">
                  <c:v>25</c:v>
                </c:pt>
                <c:pt idx="174">
                  <c:v>25.2</c:v>
                </c:pt>
                <c:pt idx="175">
                  <c:v>25.4</c:v>
                </c:pt>
                <c:pt idx="176">
                  <c:v>25.6</c:v>
                </c:pt>
                <c:pt idx="177">
                  <c:v>25.8</c:v>
                </c:pt>
                <c:pt idx="178">
                  <c:v>26</c:v>
                </c:pt>
                <c:pt idx="179">
                  <c:v>26.2</c:v>
                </c:pt>
                <c:pt idx="180">
                  <c:v>26.4</c:v>
                </c:pt>
                <c:pt idx="181">
                  <c:v>26.6</c:v>
                </c:pt>
                <c:pt idx="182">
                  <c:v>26.8</c:v>
                </c:pt>
                <c:pt idx="183">
                  <c:v>27</c:v>
                </c:pt>
                <c:pt idx="184">
                  <c:v>27.2</c:v>
                </c:pt>
                <c:pt idx="185">
                  <c:v>27.4</c:v>
                </c:pt>
                <c:pt idx="186">
                  <c:v>27.6</c:v>
                </c:pt>
                <c:pt idx="187">
                  <c:v>27.8</c:v>
                </c:pt>
                <c:pt idx="188">
                  <c:v>28</c:v>
                </c:pt>
                <c:pt idx="189">
                  <c:v>28.2</c:v>
                </c:pt>
                <c:pt idx="190">
                  <c:v>28.4</c:v>
                </c:pt>
                <c:pt idx="191">
                  <c:v>28.6</c:v>
                </c:pt>
                <c:pt idx="192">
                  <c:v>28.8</c:v>
                </c:pt>
                <c:pt idx="193">
                  <c:v>29</c:v>
                </c:pt>
                <c:pt idx="194">
                  <c:v>29.2</c:v>
                </c:pt>
                <c:pt idx="195">
                  <c:v>29.4</c:v>
                </c:pt>
                <c:pt idx="196">
                  <c:v>29.6</c:v>
                </c:pt>
                <c:pt idx="197">
                  <c:v>29.8</c:v>
                </c:pt>
                <c:pt idx="198">
                  <c:v>30</c:v>
                </c:pt>
                <c:pt idx="199">
                  <c:v>30.2</c:v>
                </c:pt>
                <c:pt idx="200">
                  <c:v>30.4</c:v>
                </c:pt>
                <c:pt idx="201">
                  <c:v>30.6</c:v>
                </c:pt>
                <c:pt idx="202">
                  <c:v>30.7</c:v>
                </c:pt>
                <c:pt idx="203">
                  <c:v>30.8</c:v>
                </c:pt>
                <c:pt idx="204">
                  <c:v>30.9</c:v>
                </c:pt>
                <c:pt idx="205">
                  <c:v>31</c:v>
                </c:pt>
                <c:pt idx="206">
                  <c:v>31.1</c:v>
                </c:pt>
                <c:pt idx="207">
                  <c:v>31.2</c:v>
                </c:pt>
                <c:pt idx="208">
                  <c:v>31.3</c:v>
                </c:pt>
                <c:pt idx="209">
                  <c:v>31.4</c:v>
                </c:pt>
                <c:pt idx="210">
                  <c:v>31.5</c:v>
                </c:pt>
                <c:pt idx="211">
                  <c:v>31.6</c:v>
                </c:pt>
                <c:pt idx="212">
                  <c:v>31.7</c:v>
                </c:pt>
                <c:pt idx="213">
                  <c:v>31.8</c:v>
                </c:pt>
                <c:pt idx="214">
                  <c:v>31.9</c:v>
                </c:pt>
                <c:pt idx="215">
                  <c:v>32</c:v>
                </c:pt>
                <c:pt idx="216">
                  <c:v>32.1</c:v>
                </c:pt>
                <c:pt idx="217">
                  <c:v>32.200000000000003</c:v>
                </c:pt>
                <c:pt idx="218">
                  <c:v>32.300000000000004</c:v>
                </c:pt>
                <c:pt idx="219">
                  <c:v>32.4</c:v>
                </c:pt>
                <c:pt idx="220">
                  <c:v>32.5</c:v>
                </c:pt>
                <c:pt idx="221">
                  <c:v>32.6</c:v>
                </c:pt>
                <c:pt idx="222">
                  <c:v>32.700000000000003</c:v>
                </c:pt>
                <c:pt idx="223">
                  <c:v>32.800000000000004</c:v>
                </c:pt>
                <c:pt idx="224">
                  <c:v>32.9</c:v>
                </c:pt>
                <c:pt idx="225">
                  <c:v>33</c:v>
                </c:pt>
                <c:pt idx="226">
                  <c:v>33.1</c:v>
                </c:pt>
                <c:pt idx="227">
                  <c:v>33.200000000000003</c:v>
                </c:pt>
                <c:pt idx="228">
                  <c:v>33.300000000000004</c:v>
                </c:pt>
                <c:pt idx="229">
                  <c:v>33.4</c:v>
                </c:pt>
                <c:pt idx="230">
                  <c:v>33.5</c:v>
                </c:pt>
                <c:pt idx="231">
                  <c:v>33.6</c:v>
                </c:pt>
                <c:pt idx="232">
                  <c:v>33.700000000000003</c:v>
                </c:pt>
                <c:pt idx="233">
                  <c:v>33.800000000000004</c:v>
                </c:pt>
                <c:pt idx="234">
                  <c:v>33.9</c:v>
                </c:pt>
                <c:pt idx="235">
                  <c:v>34</c:v>
                </c:pt>
                <c:pt idx="236">
                  <c:v>34.1</c:v>
                </c:pt>
                <c:pt idx="237">
                  <c:v>34.200000000000003</c:v>
                </c:pt>
                <c:pt idx="238">
                  <c:v>34.300000000000004</c:v>
                </c:pt>
                <c:pt idx="239">
                  <c:v>34.4</c:v>
                </c:pt>
                <c:pt idx="240">
                  <c:v>34.5</c:v>
                </c:pt>
                <c:pt idx="241">
                  <c:v>34.6</c:v>
                </c:pt>
                <c:pt idx="242">
                  <c:v>34.700000000000003</c:v>
                </c:pt>
                <c:pt idx="243">
                  <c:v>34.800000000000004</c:v>
                </c:pt>
                <c:pt idx="244">
                  <c:v>34.9</c:v>
                </c:pt>
                <c:pt idx="245">
                  <c:v>35</c:v>
                </c:pt>
                <c:pt idx="246">
                  <c:v>35.1</c:v>
                </c:pt>
                <c:pt idx="247">
                  <c:v>35.200000000000003</c:v>
                </c:pt>
                <c:pt idx="248">
                  <c:v>35.300000000000004</c:v>
                </c:pt>
                <c:pt idx="249">
                  <c:v>35.4</c:v>
                </c:pt>
                <c:pt idx="250">
                  <c:v>35.5</c:v>
                </c:pt>
                <c:pt idx="251">
                  <c:v>35.6</c:v>
                </c:pt>
                <c:pt idx="252">
                  <c:v>35.700000000000003</c:v>
                </c:pt>
                <c:pt idx="253">
                  <c:v>35.800000000000004</c:v>
                </c:pt>
                <c:pt idx="254">
                  <c:v>35.9</c:v>
                </c:pt>
                <c:pt idx="255">
                  <c:v>36</c:v>
                </c:pt>
                <c:pt idx="256">
                  <c:v>36.1</c:v>
                </c:pt>
                <c:pt idx="257">
                  <c:v>36.200000000000003</c:v>
                </c:pt>
                <c:pt idx="258">
                  <c:v>36.300000000000004</c:v>
                </c:pt>
                <c:pt idx="259">
                  <c:v>36.4</c:v>
                </c:pt>
                <c:pt idx="260">
                  <c:v>36.5</c:v>
                </c:pt>
                <c:pt idx="261">
                  <c:v>36.6</c:v>
                </c:pt>
                <c:pt idx="262">
                  <c:v>36.700000000000003</c:v>
                </c:pt>
                <c:pt idx="263">
                  <c:v>36.800000000000004</c:v>
                </c:pt>
                <c:pt idx="264">
                  <c:v>36.9</c:v>
                </c:pt>
                <c:pt idx="265">
                  <c:v>37</c:v>
                </c:pt>
              </c:numCache>
            </c:numRef>
          </c:xVal>
          <c:yVal>
            <c:numRef>
              <c:f>'C'!$D$3:$D$362</c:f>
              <c:numCache>
                <c:formatCode>General</c:formatCode>
                <c:ptCount val="360"/>
                <c:pt idx="0">
                  <c:v>-500.0489</c:v>
                </c:pt>
                <c:pt idx="1">
                  <c:v>-496.93239999999855</c:v>
                </c:pt>
                <c:pt idx="2">
                  <c:v>-486.86959999999999</c:v>
                </c:pt>
                <c:pt idx="3">
                  <c:v>-476.99439999999873</c:v>
                </c:pt>
                <c:pt idx="4">
                  <c:v>-467.0188</c:v>
                </c:pt>
                <c:pt idx="5">
                  <c:v>-457.18389999999999</c:v>
                </c:pt>
                <c:pt idx="6">
                  <c:v>-447.47289999999964</c:v>
                </c:pt>
                <c:pt idx="7">
                  <c:v>-437.81240000000008</c:v>
                </c:pt>
                <c:pt idx="8">
                  <c:v>-428.04759999999999</c:v>
                </c:pt>
                <c:pt idx="9">
                  <c:v>-418.60730000000001</c:v>
                </c:pt>
                <c:pt idx="10">
                  <c:v>-409.0643</c:v>
                </c:pt>
                <c:pt idx="11">
                  <c:v>-399.79199999999855</c:v>
                </c:pt>
                <c:pt idx="12">
                  <c:v>-390.45839999999873</c:v>
                </c:pt>
                <c:pt idx="13">
                  <c:v>-381.18259999999964</c:v>
                </c:pt>
                <c:pt idx="14">
                  <c:v>-371.96260000000001</c:v>
                </c:pt>
                <c:pt idx="15">
                  <c:v>-362.67599999999999</c:v>
                </c:pt>
                <c:pt idx="16">
                  <c:v>-353.54820000000001</c:v>
                </c:pt>
                <c:pt idx="17">
                  <c:v>-344.56490000000002</c:v>
                </c:pt>
                <c:pt idx="18">
                  <c:v>-335.67020000000002</c:v>
                </c:pt>
                <c:pt idx="19">
                  <c:v>-326.84429999999998</c:v>
                </c:pt>
                <c:pt idx="20">
                  <c:v>-318.16399999999999</c:v>
                </c:pt>
                <c:pt idx="21">
                  <c:v>-309.64690000000002</c:v>
                </c:pt>
                <c:pt idx="22">
                  <c:v>-301.11829999999969</c:v>
                </c:pt>
                <c:pt idx="23">
                  <c:v>-292.69380000000001</c:v>
                </c:pt>
                <c:pt idx="24">
                  <c:v>-284.3165999999988</c:v>
                </c:pt>
                <c:pt idx="25">
                  <c:v>-275.89089999999999</c:v>
                </c:pt>
                <c:pt idx="26">
                  <c:v>-267.60219999999993</c:v>
                </c:pt>
                <c:pt idx="27">
                  <c:v>-259.43519999999847</c:v>
                </c:pt>
                <c:pt idx="28">
                  <c:v>-251.39590000000001</c:v>
                </c:pt>
                <c:pt idx="29">
                  <c:v>-243.50290000000001</c:v>
                </c:pt>
                <c:pt idx="30">
                  <c:v>-235.62720000000004</c:v>
                </c:pt>
                <c:pt idx="31">
                  <c:v>-227.90890000000007</c:v>
                </c:pt>
                <c:pt idx="32">
                  <c:v>-220.1934</c:v>
                </c:pt>
                <c:pt idx="33">
                  <c:v>-212.7071</c:v>
                </c:pt>
                <c:pt idx="34">
                  <c:v>-205.3204000000006</c:v>
                </c:pt>
                <c:pt idx="35">
                  <c:v>-198.02510000000001</c:v>
                </c:pt>
                <c:pt idx="36">
                  <c:v>-190.80120000000045</c:v>
                </c:pt>
                <c:pt idx="37">
                  <c:v>-183.78230000000045</c:v>
                </c:pt>
                <c:pt idx="38">
                  <c:v>-176.82080000000045</c:v>
                </c:pt>
                <c:pt idx="39">
                  <c:v>-169.8698</c:v>
                </c:pt>
                <c:pt idx="40">
                  <c:v>-163.15989999999999</c:v>
                </c:pt>
                <c:pt idx="41">
                  <c:v>-156.50469999999999</c:v>
                </c:pt>
                <c:pt idx="42">
                  <c:v>-150.00059999999999</c:v>
                </c:pt>
                <c:pt idx="43">
                  <c:v>-143.64899999999997</c:v>
                </c:pt>
                <c:pt idx="44">
                  <c:v>-137.36500000000001</c:v>
                </c:pt>
                <c:pt idx="45">
                  <c:v>-131.21439999999998</c:v>
                </c:pt>
                <c:pt idx="46">
                  <c:v>-125.239</c:v>
                </c:pt>
                <c:pt idx="47">
                  <c:v>-119.3349</c:v>
                </c:pt>
                <c:pt idx="48">
                  <c:v>-113.57559999999998</c:v>
                </c:pt>
                <c:pt idx="49">
                  <c:v>-107.9658</c:v>
                </c:pt>
                <c:pt idx="50">
                  <c:v>-102.4273</c:v>
                </c:pt>
                <c:pt idx="51">
                  <c:v>-97.068899999999999</c:v>
                </c:pt>
                <c:pt idx="52">
                  <c:v>-91.862099999999998</c:v>
                </c:pt>
                <c:pt idx="53">
                  <c:v>-86.781099999999995</c:v>
                </c:pt>
                <c:pt idx="54">
                  <c:v>-81.803200000000004</c:v>
                </c:pt>
                <c:pt idx="55">
                  <c:v>-77.000500000000002</c:v>
                </c:pt>
                <c:pt idx="56">
                  <c:v>-72.317700000000002</c:v>
                </c:pt>
                <c:pt idx="57">
                  <c:v>-67.80289999999998</c:v>
                </c:pt>
                <c:pt idx="58">
                  <c:v>-63.378600000000006</c:v>
                </c:pt>
                <c:pt idx="59">
                  <c:v>-59.087600000000002</c:v>
                </c:pt>
                <c:pt idx="60">
                  <c:v>-54.966800000000006</c:v>
                </c:pt>
                <c:pt idx="61">
                  <c:v>-50.955400000000004</c:v>
                </c:pt>
                <c:pt idx="62">
                  <c:v>-47.084200000000003</c:v>
                </c:pt>
                <c:pt idx="63">
                  <c:v>-43.400300000000001</c:v>
                </c:pt>
                <c:pt idx="64">
                  <c:v>-39.825300000000013</c:v>
                </c:pt>
                <c:pt idx="65">
                  <c:v>-36.396900000000002</c:v>
                </c:pt>
                <c:pt idx="66">
                  <c:v>-33.068700000000113</c:v>
                </c:pt>
                <c:pt idx="67">
                  <c:v>-29.9345</c:v>
                </c:pt>
                <c:pt idx="68">
                  <c:v>-26.8901</c:v>
                </c:pt>
                <c:pt idx="69">
                  <c:v>-23.995299999999908</c:v>
                </c:pt>
                <c:pt idx="70">
                  <c:v>-21.225399999999919</c:v>
                </c:pt>
                <c:pt idx="71">
                  <c:v>-18.612200000000001</c:v>
                </c:pt>
                <c:pt idx="72">
                  <c:v>-16.145399999999931</c:v>
                </c:pt>
                <c:pt idx="73">
                  <c:v>-13.852400000000049</c:v>
                </c:pt>
                <c:pt idx="74">
                  <c:v>-11.729900000000001</c:v>
                </c:pt>
                <c:pt idx="75">
                  <c:v>-9.7926000000000002</c:v>
                </c:pt>
                <c:pt idx="76">
                  <c:v>-8.0478000000000005</c:v>
                </c:pt>
                <c:pt idx="77">
                  <c:v>-6.5072000000000001</c:v>
                </c:pt>
                <c:pt idx="78">
                  <c:v>-5.1734</c:v>
                </c:pt>
                <c:pt idx="79">
                  <c:v>-4.0513000000000003</c:v>
                </c:pt>
                <c:pt idx="80">
                  <c:v>-3.1193999999999997</c:v>
                </c:pt>
                <c:pt idx="81">
                  <c:v>-2.3675999999999999</c:v>
                </c:pt>
                <c:pt idx="82">
                  <c:v>-1.7746</c:v>
                </c:pt>
                <c:pt idx="83">
                  <c:v>-1.3169</c:v>
                </c:pt>
                <c:pt idx="84">
                  <c:v>-0.96980000000000177</c:v>
                </c:pt>
                <c:pt idx="85">
                  <c:v>-0.70930000000000004</c:v>
                </c:pt>
                <c:pt idx="86">
                  <c:v>-0.5165999999999995</c:v>
                </c:pt>
                <c:pt idx="87">
                  <c:v>-0.37520000000000031</c:v>
                </c:pt>
                <c:pt idx="88">
                  <c:v>-0.27210000000000001</c:v>
                </c:pt>
                <c:pt idx="89">
                  <c:v>-0.19739999999999999</c:v>
                </c:pt>
                <c:pt idx="90">
                  <c:v>-0.14330000000000001</c:v>
                </c:pt>
                <c:pt idx="91">
                  <c:v>-0.10420000000000022</c:v>
                </c:pt>
                <c:pt idx="92">
                  <c:v>-7.5900000000000009E-2</c:v>
                </c:pt>
                <c:pt idx="93">
                  <c:v>-5.5400000000000033E-2</c:v>
                </c:pt>
                <c:pt idx="94">
                  <c:v>-4.0500000000000001E-2</c:v>
                </c:pt>
                <c:pt idx="95">
                  <c:v>-2.9600000000000001E-2</c:v>
                </c:pt>
                <c:pt idx="96">
                  <c:v>-2.1700000000000001E-2</c:v>
                </c:pt>
                <c:pt idx="97">
                  <c:v>-1.5900000000000001E-2</c:v>
                </c:pt>
                <c:pt idx="98">
                  <c:v>-1.1700000000000049E-2</c:v>
                </c:pt>
                <c:pt idx="99">
                  <c:v>-8.6000000000000208E-3</c:v>
                </c:pt>
                <c:pt idx="100">
                  <c:v>-6.3000000000000113E-3</c:v>
                </c:pt>
                <c:pt idx="101">
                  <c:v>-4.6000000000000034E-3</c:v>
                </c:pt>
                <c:pt idx="102">
                  <c:v>-3.4000000000000089E-3</c:v>
                </c:pt>
                <c:pt idx="103">
                  <c:v>-2.5000000000000074E-3</c:v>
                </c:pt>
                <c:pt idx="104">
                  <c:v>-1.9000000000000078E-3</c:v>
                </c:pt>
                <c:pt idx="105">
                  <c:v>-1.4000000000000035E-3</c:v>
                </c:pt>
                <c:pt idx="106">
                  <c:v>-1.0000000000000037E-3</c:v>
                </c:pt>
                <c:pt idx="107">
                  <c:v>-8.0000000000000264E-4</c:v>
                </c:pt>
                <c:pt idx="108">
                  <c:v>-6.0000000000000201E-4</c:v>
                </c:pt>
                <c:pt idx="109">
                  <c:v>-4.0000000000000034E-4</c:v>
                </c:pt>
                <c:pt idx="110">
                  <c:v>-3.00000000000001E-4</c:v>
                </c:pt>
                <c:pt idx="111">
                  <c:v>-3.00000000000001E-4</c:v>
                </c:pt>
                <c:pt idx="112">
                  <c:v>-2.0000000000000052E-4</c:v>
                </c:pt>
                <c:pt idx="113">
                  <c:v>-2.0000000000000052E-4</c:v>
                </c:pt>
                <c:pt idx="114">
                  <c:v>-1.0000000000000042E-4</c:v>
                </c:pt>
                <c:pt idx="115">
                  <c:v>-1.0000000000000042E-4</c:v>
                </c:pt>
                <c:pt idx="116">
                  <c:v>-1.0000000000000042E-4</c:v>
                </c:pt>
                <c:pt idx="117">
                  <c:v>-1.0000000000000042E-4</c:v>
                </c:pt>
                <c:pt idx="118">
                  <c:v>-1.0000000000000042E-4</c:v>
                </c:pt>
                <c:pt idx="119">
                  <c:v>-1.0000000000000042E-4</c:v>
                </c:pt>
                <c:pt idx="120">
                  <c:v>-1.0000000000000042E-4</c:v>
                </c:pt>
                <c:pt idx="121">
                  <c:v>-1.0000000000000042E-4</c:v>
                </c:pt>
                <c:pt idx="122">
                  <c:v>-1.0000000000000042E-4</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-1.0000000000000042E-4</c:v>
                </c:pt>
                <c:pt idx="145">
                  <c:v>-1.0000000000000042E-4</c:v>
                </c:pt>
                <c:pt idx="146">
                  <c:v>-1.0000000000000042E-4</c:v>
                </c:pt>
                <c:pt idx="147">
                  <c:v>-1.0000000000000042E-4</c:v>
                </c:pt>
                <c:pt idx="148">
                  <c:v>-1.0000000000000042E-4</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1.0000000000000042E-4</c:v>
                </c:pt>
                <c:pt idx="202">
                  <c:v>2.0000000000000052E-4</c:v>
                </c:pt>
                <c:pt idx="203">
                  <c:v>3.00000000000001E-4</c:v>
                </c:pt>
                <c:pt idx="204">
                  <c:v>5.0000000000000034E-4</c:v>
                </c:pt>
                <c:pt idx="205">
                  <c:v>6.0000000000000201E-4</c:v>
                </c:pt>
                <c:pt idx="206">
                  <c:v>7.0000000000000227E-4</c:v>
                </c:pt>
                <c:pt idx="207">
                  <c:v>1.1000000000000042E-3</c:v>
                </c:pt>
                <c:pt idx="208">
                  <c:v>1.2999999999999978E-3</c:v>
                </c:pt>
                <c:pt idx="209">
                  <c:v>1.5000000000000037E-3</c:v>
                </c:pt>
                <c:pt idx="210">
                  <c:v>1.7000000000000047E-3</c:v>
                </c:pt>
                <c:pt idx="211">
                  <c:v>1.9000000000000078E-3</c:v>
                </c:pt>
                <c:pt idx="212">
                  <c:v>2.2000000000000075E-3</c:v>
                </c:pt>
                <c:pt idx="213">
                  <c:v>2.3999999999999998E-3</c:v>
                </c:pt>
                <c:pt idx="214">
                  <c:v>2.8000000000000052E-3</c:v>
                </c:pt>
                <c:pt idx="215">
                  <c:v>3.3000000000000052E-3</c:v>
                </c:pt>
                <c:pt idx="216">
                  <c:v>3.8000000000000052E-3</c:v>
                </c:pt>
                <c:pt idx="217">
                  <c:v>4.0000000000000114E-3</c:v>
                </c:pt>
                <c:pt idx="218">
                  <c:v>4.3000000000000104E-3</c:v>
                </c:pt>
                <c:pt idx="219">
                  <c:v>5.1000000000000004E-3</c:v>
                </c:pt>
                <c:pt idx="220">
                  <c:v>5.3000000000000104E-3</c:v>
                </c:pt>
                <c:pt idx="221">
                  <c:v>5.9000000000000189E-3</c:v>
                </c:pt>
                <c:pt idx="222">
                  <c:v>6.900000000000019E-3</c:v>
                </c:pt>
                <c:pt idx="223">
                  <c:v>7.1000000000000004E-3</c:v>
                </c:pt>
                <c:pt idx="224">
                  <c:v>8.2000000000000007E-3</c:v>
                </c:pt>
                <c:pt idx="225">
                  <c:v>9.3000000000000374E-3</c:v>
                </c:pt>
                <c:pt idx="226">
                  <c:v>1.0600000000000021E-2</c:v>
                </c:pt>
                <c:pt idx="227">
                  <c:v>1.2200000000000001E-2</c:v>
                </c:pt>
                <c:pt idx="228">
                  <c:v>1.4E-2</c:v>
                </c:pt>
                <c:pt idx="229">
                  <c:v>1.6799999999999999E-2</c:v>
                </c:pt>
                <c:pt idx="230">
                  <c:v>1.7999999999999999E-2</c:v>
                </c:pt>
                <c:pt idx="231">
                  <c:v>2.1300000000000006E-2</c:v>
                </c:pt>
                <c:pt idx="232">
                  <c:v>2.5100000000000001E-2</c:v>
                </c:pt>
                <c:pt idx="233">
                  <c:v>2.7800000000000089E-2</c:v>
                </c:pt>
                <c:pt idx="234">
                  <c:v>3.3399999999999999E-2</c:v>
                </c:pt>
                <c:pt idx="235">
                  <c:v>3.7100000000000001E-2</c:v>
                </c:pt>
                <c:pt idx="236">
                  <c:v>4.4800000000000034E-2</c:v>
                </c:pt>
                <c:pt idx="237">
                  <c:v>5.3400000000000003E-2</c:v>
                </c:pt>
                <c:pt idx="238">
                  <c:v>6.0100000000000021E-2</c:v>
                </c:pt>
                <c:pt idx="239">
                  <c:v>7.1999999999999995E-2</c:v>
                </c:pt>
                <c:pt idx="240">
                  <c:v>8.1200000000000022E-2</c:v>
                </c:pt>
                <c:pt idx="241">
                  <c:v>9.5300000000000024E-2</c:v>
                </c:pt>
                <c:pt idx="242">
                  <c:v>0.10720000000000024</c:v>
                </c:pt>
                <c:pt idx="243">
                  <c:v>0.12420000000000024</c:v>
                </c:pt>
                <c:pt idx="244">
                  <c:v>0.13990000000000041</c:v>
                </c:pt>
                <c:pt idx="245">
                  <c:v>0.1661</c:v>
                </c:pt>
                <c:pt idx="246">
                  <c:v>0.191</c:v>
                </c:pt>
                <c:pt idx="247">
                  <c:v>0.21830000000000024</c:v>
                </c:pt>
                <c:pt idx="248">
                  <c:v>0.26520000000000005</c:v>
                </c:pt>
                <c:pt idx="249">
                  <c:v>0.31020000000000031</c:v>
                </c:pt>
                <c:pt idx="250">
                  <c:v>0.39060000000000089</c:v>
                </c:pt>
                <c:pt idx="251">
                  <c:v>1.3938999999999961</c:v>
                </c:pt>
                <c:pt idx="252">
                  <c:v>6.8004999999999995</c:v>
                </c:pt>
                <c:pt idx="253">
                  <c:v>11.014200000000001</c:v>
                </c:pt>
                <c:pt idx="254">
                  <c:v>14.1442</c:v>
                </c:pt>
                <c:pt idx="255">
                  <c:v>16.952100000000002</c:v>
                </c:pt>
                <c:pt idx="256">
                  <c:v>19.854800000000068</c:v>
                </c:pt>
                <c:pt idx="257">
                  <c:v>24.451799999999931</c:v>
                </c:pt>
                <c:pt idx="258">
                  <c:v>31.231400000000001</c:v>
                </c:pt>
                <c:pt idx="259">
                  <c:v>38.2348</c:v>
                </c:pt>
                <c:pt idx="260">
                  <c:v>48.21</c:v>
                </c:pt>
                <c:pt idx="261">
                  <c:v>89.077500000000001</c:v>
                </c:pt>
                <c:pt idx="262">
                  <c:v>135.6267</c:v>
                </c:pt>
                <c:pt idx="263">
                  <c:v>241.42540000000045</c:v>
                </c:pt>
                <c:pt idx="264">
                  <c:v>364.39159999999868</c:v>
                </c:pt>
                <c:pt idx="265">
                  <c:v>500.04899999999969</c:v>
                </c:pt>
              </c:numCache>
            </c:numRef>
          </c:yVal>
          <c:smooth val="0"/>
        </c:ser>
        <c:ser>
          <c:idx val="5"/>
          <c:order val="1"/>
          <c:tx>
            <c:v>-40</c:v>
          </c:tx>
          <c:marker>
            <c:symbol val="diamond"/>
            <c:size val="3"/>
          </c:marker>
          <c:xVal>
            <c:numRef>
              <c:f>'C'!$E$3:$E$375</c:f>
              <c:numCache>
                <c:formatCode>General</c:formatCode>
                <c:ptCount val="373"/>
                <c:pt idx="0">
                  <c:v>-1.41</c:v>
                </c:pt>
                <c:pt idx="1">
                  <c:v>-1.4</c:v>
                </c:pt>
                <c:pt idx="2">
                  <c:v>-1.3900000000000001</c:v>
                </c:pt>
                <c:pt idx="3">
                  <c:v>-1.3800000000000001</c:v>
                </c:pt>
                <c:pt idx="4">
                  <c:v>-1.37</c:v>
                </c:pt>
                <c:pt idx="5">
                  <c:v>-1.36</c:v>
                </c:pt>
                <c:pt idx="6">
                  <c:v>-1.35</c:v>
                </c:pt>
                <c:pt idx="7">
                  <c:v>-1.34</c:v>
                </c:pt>
                <c:pt idx="8">
                  <c:v>-1.33</c:v>
                </c:pt>
                <c:pt idx="9">
                  <c:v>-1.32</c:v>
                </c:pt>
                <c:pt idx="10">
                  <c:v>-1.31</c:v>
                </c:pt>
                <c:pt idx="11">
                  <c:v>-1.3</c:v>
                </c:pt>
                <c:pt idx="12">
                  <c:v>-1.29</c:v>
                </c:pt>
                <c:pt idx="13">
                  <c:v>-1.28</c:v>
                </c:pt>
                <c:pt idx="14">
                  <c:v>-1.27</c:v>
                </c:pt>
                <c:pt idx="15">
                  <c:v>-1.26</c:v>
                </c:pt>
                <c:pt idx="16">
                  <c:v>-1.25</c:v>
                </c:pt>
                <c:pt idx="17">
                  <c:v>-1.24</c:v>
                </c:pt>
                <c:pt idx="18">
                  <c:v>-1.23</c:v>
                </c:pt>
                <c:pt idx="19">
                  <c:v>-1.22</c:v>
                </c:pt>
                <c:pt idx="20">
                  <c:v>-1.21</c:v>
                </c:pt>
                <c:pt idx="21">
                  <c:v>-1.2</c:v>
                </c:pt>
                <c:pt idx="22">
                  <c:v>-1.1900000000000035</c:v>
                </c:pt>
                <c:pt idx="23">
                  <c:v>-1.1800000000000035</c:v>
                </c:pt>
                <c:pt idx="24">
                  <c:v>-1.1700000000000021</c:v>
                </c:pt>
                <c:pt idx="25">
                  <c:v>-1.1599999999999961</c:v>
                </c:pt>
                <c:pt idx="26">
                  <c:v>-1.1499999999999961</c:v>
                </c:pt>
                <c:pt idx="27">
                  <c:v>-1.1399999999999959</c:v>
                </c:pt>
                <c:pt idx="28">
                  <c:v>-1.1299999999999959</c:v>
                </c:pt>
                <c:pt idx="29">
                  <c:v>-1.1200000000000001</c:v>
                </c:pt>
                <c:pt idx="30">
                  <c:v>-1.1100000000000001</c:v>
                </c:pt>
                <c:pt idx="31">
                  <c:v>-1.1000000000000001</c:v>
                </c:pt>
                <c:pt idx="32">
                  <c:v>-1.0900000000000001</c:v>
                </c:pt>
                <c:pt idx="33">
                  <c:v>-1.08</c:v>
                </c:pt>
                <c:pt idx="34">
                  <c:v>-1.07</c:v>
                </c:pt>
                <c:pt idx="35">
                  <c:v>-1.06</c:v>
                </c:pt>
                <c:pt idx="36">
                  <c:v>-1.05</c:v>
                </c:pt>
                <c:pt idx="37">
                  <c:v>-1.04</c:v>
                </c:pt>
                <c:pt idx="38">
                  <c:v>-1.03</c:v>
                </c:pt>
                <c:pt idx="39">
                  <c:v>-1.02</c:v>
                </c:pt>
                <c:pt idx="40">
                  <c:v>-1.01</c:v>
                </c:pt>
                <c:pt idx="41">
                  <c:v>-1</c:v>
                </c:pt>
                <c:pt idx="42">
                  <c:v>-0.99</c:v>
                </c:pt>
                <c:pt idx="43">
                  <c:v>-0.98</c:v>
                </c:pt>
                <c:pt idx="44">
                  <c:v>-0.97000000000000064</c:v>
                </c:pt>
                <c:pt idx="45">
                  <c:v>-0.96000000000000063</c:v>
                </c:pt>
                <c:pt idx="46">
                  <c:v>-0.95000000000000062</c:v>
                </c:pt>
                <c:pt idx="47">
                  <c:v>-0.94000000000000061</c:v>
                </c:pt>
                <c:pt idx="48">
                  <c:v>-0.93</c:v>
                </c:pt>
                <c:pt idx="49">
                  <c:v>-0.92</c:v>
                </c:pt>
                <c:pt idx="50">
                  <c:v>-0.91</c:v>
                </c:pt>
                <c:pt idx="51">
                  <c:v>-0.9</c:v>
                </c:pt>
                <c:pt idx="52">
                  <c:v>-0.89</c:v>
                </c:pt>
                <c:pt idx="53">
                  <c:v>-0.88</c:v>
                </c:pt>
                <c:pt idx="54">
                  <c:v>-0.87000000000000177</c:v>
                </c:pt>
                <c:pt idx="55">
                  <c:v>-0.86000000000000065</c:v>
                </c:pt>
                <c:pt idx="56">
                  <c:v>-0.85000000000000064</c:v>
                </c:pt>
                <c:pt idx="57">
                  <c:v>-0.84000000000000064</c:v>
                </c:pt>
                <c:pt idx="58">
                  <c:v>-0.83000000000000063</c:v>
                </c:pt>
                <c:pt idx="59">
                  <c:v>-0.82000000000000062</c:v>
                </c:pt>
                <c:pt idx="60">
                  <c:v>-0.81</c:v>
                </c:pt>
                <c:pt idx="61">
                  <c:v>-0.8</c:v>
                </c:pt>
                <c:pt idx="62">
                  <c:v>-0.79</c:v>
                </c:pt>
                <c:pt idx="63">
                  <c:v>-0.78</c:v>
                </c:pt>
                <c:pt idx="64">
                  <c:v>-0.77000000000000202</c:v>
                </c:pt>
                <c:pt idx="65">
                  <c:v>-0.76000000000000201</c:v>
                </c:pt>
                <c:pt idx="66">
                  <c:v>-0.75000000000000189</c:v>
                </c:pt>
                <c:pt idx="67">
                  <c:v>-0.74000000000000177</c:v>
                </c:pt>
                <c:pt idx="68">
                  <c:v>-0.73000000000000065</c:v>
                </c:pt>
                <c:pt idx="69">
                  <c:v>-0.72000000000000064</c:v>
                </c:pt>
                <c:pt idx="70">
                  <c:v>-0.71000000000000063</c:v>
                </c:pt>
                <c:pt idx="71">
                  <c:v>-0.70000000000000062</c:v>
                </c:pt>
                <c:pt idx="72">
                  <c:v>-0.69000000000000061</c:v>
                </c:pt>
                <c:pt idx="73">
                  <c:v>-0.68</c:v>
                </c:pt>
                <c:pt idx="74">
                  <c:v>-0.67000000000000226</c:v>
                </c:pt>
                <c:pt idx="75">
                  <c:v>-0.66000000000000225</c:v>
                </c:pt>
                <c:pt idx="76">
                  <c:v>-0.65000000000000213</c:v>
                </c:pt>
                <c:pt idx="77">
                  <c:v>-0.64000000000000201</c:v>
                </c:pt>
                <c:pt idx="78">
                  <c:v>-0.630000000000002</c:v>
                </c:pt>
                <c:pt idx="79">
                  <c:v>-0.62000000000000177</c:v>
                </c:pt>
                <c:pt idx="80">
                  <c:v>-0.61000000000000065</c:v>
                </c:pt>
                <c:pt idx="81">
                  <c:v>-0.60000000000000064</c:v>
                </c:pt>
                <c:pt idx="82">
                  <c:v>-0.59</c:v>
                </c:pt>
                <c:pt idx="83">
                  <c:v>-0.58000000000000007</c:v>
                </c:pt>
                <c:pt idx="84">
                  <c:v>-0.56999999999999995</c:v>
                </c:pt>
                <c:pt idx="85">
                  <c:v>-0.56000000000000005</c:v>
                </c:pt>
                <c:pt idx="86">
                  <c:v>-0.55000000000000004</c:v>
                </c:pt>
                <c:pt idx="87">
                  <c:v>-0.54</c:v>
                </c:pt>
                <c:pt idx="88">
                  <c:v>-0.53</c:v>
                </c:pt>
                <c:pt idx="89">
                  <c:v>-0.52</c:v>
                </c:pt>
                <c:pt idx="90">
                  <c:v>-0.51</c:v>
                </c:pt>
                <c:pt idx="91">
                  <c:v>-0.5</c:v>
                </c:pt>
                <c:pt idx="92">
                  <c:v>-0.49000000000000032</c:v>
                </c:pt>
                <c:pt idx="93">
                  <c:v>-0.48000000000000032</c:v>
                </c:pt>
                <c:pt idx="94">
                  <c:v>-0.47000000000000008</c:v>
                </c:pt>
                <c:pt idx="95">
                  <c:v>-0.46</c:v>
                </c:pt>
                <c:pt idx="96">
                  <c:v>-0.45</c:v>
                </c:pt>
                <c:pt idx="97">
                  <c:v>-0.44</c:v>
                </c:pt>
                <c:pt idx="98">
                  <c:v>-0.43000000000000038</c:v>
                </c:pt>
                <c:pt idx="99">
                  <c:v>-0.42000000000000032</c:v>
                </c:pt>
                <c:pt idx="100">
                  <c:v>-0.41000000000000031</c:v>
                </c:pt>
                <c:pt idx="101">
                  <c:v>-0.4</c:v>
                </c:pt>
                <c:pt idx="102">
                  <c:v>-0.39000000000000101</c:v>
                </c:pt>
                <c:pt idx="103">
                  <c:v>-0.380000000000001</c:v>
                </c:pt>
                <c:pt idx="104">
                  <c:v>-0.37000000000000038</c:v>
                </c:pt>
                <c:pt idx="105">
                  <c:v>-0.36000000000000032</c:v>
                </c:pt>
                <c:pt idx="106">
                  <c:v>-0.35000000000000031</c:v>
                </c:pt>
                <c:pt idx="107">
                  <c:v>-0.34</c:v>
                </c:pt>
                <c:pt idx="108">
                  <c:v>-0.33000000000000113</c:v>
                </c:pt>
                <c:pt idx="109">
                  <c:v>-0.32000000000000101</c:v>
                </c:pt>
                <c:pt idx="110">
                  <c:v>-0.31000000000000089</c:v>
                </c:pt>
                <c:pt idx="111">
                  <c:v>-0.30000000000000032</c:v>
                </c:pt>
                <c:pt idx="112">
                  <c:v>-0.29000000000000031</c:v>
                </c:pt>
                <c:pt idx="113">
                  <c:v>-0.28000000000000008</c:v>
                </c:pt>
                <c:pt idx="114">
                  <c:v>-0.27</c:v>
                </c:pt>
                <c:pt idx="115">
                  <c:v>-0.26</c:v>
                </c:pt>
                <c:pt idx="116">
                  <c:v>-0.25</c:v>
                </c:pt>
                <c:pt idx="117">
                  <c:v>-0.24000000000000021</c:v>
                </c:pt>
                <c:pt idx="118">
                  <c:v>-0.23</c:v>
                </c:pt>
                <c:pt idx="119">
                  <c:v>-0.22</c:v>
                </c:pt>
                <c:pt idx="120">
                  <c:v>-0.21000000000000021</c:v>
                </c:pt>
                <c:pt idx="121">
                  <c:v>-0.2</c:v>
                </c:pt>
                <c:pt idx="122">
                  <c:v>-0.19</c:v>
                </c:pt>
                <c:pt idx="123">
                  <c:v>-0.18000000000000024</c:v>
                </c:pt>
                <c:pt idx="124">
                  <c:v>-0.17</c:v>
                </c:pt>
                <c:pt idx="125">
                  <c:v>-0.16</c:v>
                </c:pt>
                <c:pt idx="126">
                  <c:v>-0.15000000000000024</c:v>
                </c:pt>
                <c:pt idx="127">
                  <c:v>-0.14000000000000001</c:v>
                </c:pt>
                <c:pt idx="128">
                  <c:v>-0.13</c:v>
                </c:pt>
                <c:pt idx="129">
                  <c:v>-0.12000000000000002</c:v>
                </c:pt>
                <c:pt idx="130">
                  <c:v>-0.11</c:v>
                </c:pt>
                <c:pt idx="131">
                  <c:v>-0.1</c:v>
                </c:pt>
                <c:pt idx="132">
                  <c:v>-9.0000000000000024E-2</c:v>
                </c:pt>
                <c:pt idx="133">
                  <c:v>-8.0000000000000043E-2</c:v>
                </c:pt>
                <c:pt idx="134">
                  <c:v>-7.0000000000000021E-2</c:v>
                </c:pt>
                <c:pt idx="135">
                  <c:v>-6.0000000000000032E-2</c:v>
                </c:pt>
                <c:pt idx="136">
                  <c:v>-0.05</c:v>
                </c:pt>
                <c:pt idx="137">
                  <c:v>-4.0000000000000022E-2</c:v>
                </c:pt>
                <c:pt idx="138">
                  <c:v>-3.0000000000000002E-2</c:v>
                </c:pt>
                <c:pt idx="139">
                  <c:v>-2.0000000000000011E-2</c:v>
                </c:pt>
                <c:pt idx="140">
                  <c:v>-1.0000000000000005E-2</c:v>
                </c:pt>
                <c:pt idx="141">
                  <c:v>0</c:v>
                </c:pt>
                <c:pt idx="142">
                  <c:v>20.2</c:v>
                </c:pt>
                <c:pt idx="143">
                  <c:v>20.399999999999999</c:v>
                </c:pt>
                <c:pt idx="144">
                  <c:v>20.6</c:v>
                </c:pt>
                <c:pt idx="145">
                  <c:v>20.8</c:v>
                </c:pt>
                <c:pt idx="146">
                  <c:v>21</c:v>
                </c:pt>
                <c:pt idx="147">
                  <c:v>21.2</c:v>
                </c:pt>
                <c:pt idx="148">
                  <c:v>21.4</c:v>
                </c:pt>
                <c:pt idx="149">
                  <c:v>21.6</c:v>
                </c:pt>
                <c:pt idx="150">
                  <c:v>21.8</c:v>
                </c:pt>
                <c:pt idx="151">
                  <c:v>22</c:v>
                </c:pt>
                <c:pt idx="152">
                  <c:v>22.2</c:v>
                </c:pt>
                <c:pt idx="153">
                  <c:v>22.4</c:v>
                </c:pt>
                <c:pt idx="154">
                  <c:v>22.6</c:v>
                </c:pt>
                <c:pt idx="155">
                  <c:v>22.8</c:v>
                </c:pt>
                <c:pt idx="156">
                  <c:v>23</c:v>
                </c:pt>
                <c:pt idx="157">
                  <c:v>23.2</c:v>
                </c:pt>
                <c:pt idx="158">
                  <c:v>23.4</c:v>
                </c:pt>
                <c:pt idx="159">
                  <c:v>23.6</c:v>
                </c:pt>
                <c:pt idx="160">
                  <c:v>23.8</c:v>
                </c:pt>
                <c:pt idx="161">
                  <c:v>24</c:v>
                </c:pt>
                <c:pt idx="162">
                  <c:v>24.2</c:v>
                </c:pt>
                <c:pt idx="163">
                  <c:v>24.4</c:v>
                </c:pt>
                <c:pt idx="164">
                  <c:v>24.6</c:v>
                </c:pt>
                <c:pt idx="165">
                  <c:v>24.8</c:v>
                </c:pt>
                <c:pt idx="166">
                  <c:v>25</c:v>
                </c:pt>
                <c:pt idx="167">
                  <c:v>25.2</c:v>
                </c:pt>
                <c:pt idx="168">
                  <c:v>25.4</c:v>
                </c:pt>
                <c:pt idx="169">
                  <c:v>25.6</c:v>
                </c:pt>
                <c:pt idx="170">
                  <c:v>25.8</c:v>
                </c:pt>
                <c:pt idx="171">
                  <c:v>26</c:v>
                </c:pt>
                <c:pt idx="172">
                  <c:v>26.2</c:v>
                </c:pt>
                <c:pt idx="173">
                  <c:v>26.4</c:v>
                </c:pt>
                <c:pt idx="174">
                  <c:v>26.6</c:v>
                </c:pt>
                <c:pt idx="175">
                  <c:v>26.8</c:v>
                </c:pt>
                <c:pt idx="176">
                  <c:v>27</c:v>
                </c:pt>
                <c:pt idx="177">
                  <c:v>27.2</c:v>
                </c:pt>
                <c:pt idx="178">
                  <c:v>27.4</c:v>
                </c:pt>
                <c:pt idx="179">
                  <c:v>27.6</c:v>
                </c:pt>
                <c:pt idx="180">
                  <c:v>27.8</c:v>
                </c:pt>
                <c:pt idx="181">
                  <c:v>28</c:v>
                </c:pt>
                <c:pt idx="182">
                  <c:v>28.2</c:v>
                </c:pt>
                <c:pt idx="183">
                  <c:v>28.4</c:v>
                </c:pt>
                <c:pt idx="184">
                  <c:v>28.6</c:v>
                </c:pt>
                <c:pt idx="185">
                  <c:v>28.8</c:v>
                </c:pt>
                <c:pt idx="186">
                  <c:v>29</c:v>
                </c:pt>
                <c:pt idx="187">
                  <c:v>29.2</c:v>
                </c:pt>
                <c:pt idx="188">
                  <c:v>29.4</c:v>
                </c:pt>
                <c:pt idx="189">
                  <c:v>29.6</c:v>
                </c:pt>
                <c:pt idx="190">
                  <c:v>29.8</c:v>
                </c:pt>
                <c:pt idx="191">
                  <c:v>30</c:v>
                </c:pt>
                <c:pt idx="192">
                  <c:v>30.2</c:v>
                </c:pt>
                <c:pt idx="193">
                  <c:v>30.4</c:v>
                </c:pt>
                <c:pt idx="194">
                  <c:v>30.6</c:v>
                </c:pt>
                <c:pt idx="195">
                  <c:v>30.8</c:v>
                </c:pt>
                <c:pt idx="196">
                  <c:v>30.9</c:v>
                </c:pt>
                <c:pt idx="197">
                  <c:v>31</c:v>
                </c:pt>
                <c:pt idx="198">
                  <c:v>31.1</c:v>
                </c:pt>
                <c:pt idx="199">
                  <c:v>31.2</c:v>
                </c:pt>
                <c:pt idx="200">
                  <c:v>31.3</c:v>
                </c:pt>
                <c:pt idx="201">
                  <c:v>31.4</c:v>
                </c:pt>
                <c:pt idx="202">
                  <c:v>31.5</c:v>
                </c:pt>
                <c:pt idx="203">
                  <c:v>31.6</c:v>
                </c:pt>
                <c:pt idx="204">
                  <c:v>31.7</c:v>
                </c:pt>
                <c:pt idx="205">
                  <c:v>31.8</c:v>
                </c:pt>
                <c:pt idx="206">
                  <c:v>31.9</c:v>
                </c:pt>
                <c:pt idx="207">
                  <c:v>32</c:v>
                </c:pt>
                <c:pt idx="208">
                  <c:v>32.1</c:v>
                </c:pt>
                <c:pt idx="209">
                  <c:v>32.200000000000003</c:v>
                </c:pt>
                <c:pt idx="210">
                  <c:v>32.300000000000004</c:v>
                </c:pt>
                <c:pt idx="211">
                  <c:v>32.4</c:v>
                </c:pt>
                <c:pt idx="212">
                  <c:v>32.5</c:v>
                </c:pt>
                <c:pt idx="213">
                  <c:v>32.6</c:v>
                </c:pt>
                <c:pt idx="214">
                  <c:v>32.700000000000003</c:v>
                </c:pt>
                <c:pt idx="215">
                  <c:v>32.800000000000004</c:v>
                </c:pt>
                <c:pt idx="216">
                  <c:v>32.9</c:v>
                </c:pt>
                <c:pt idx="217">
                  <c:v>33</c:v>
                </c:pt>
                <c:pt idx="218">
                  <c:v>33.1</c:v>
                </c:pt>
                <c:pt idx="219">
                  <c:v>33.200000000000003</c:v>
                </c:pt>
                <c:pt idx="220">
                  <c:v>33.300000000000004</c:v>
                </c:pt>
                <c:pt idx="221">
                  <c:v>33.4</c:v>
                </c:pt>
                <c:pt idx="222">
                  <c:v>33.5</c:v>
                </c:pt>
                <c:pt idx="223">
                  <c:v>33.6</c:v>
                </c:pt>
                <c:pt idx="224">
                  <c:v>33.700000000000003</c:v>
                </c:pt>
                <c:pt idx="225">
                  <c:v>33.800000000000004</c:v>
                </c:pt>
                <c:pt idx="226">
                  <c:v>33.9</c:v>
                </c:pt>
                <c:pt idx="227">
                  <c:v>34</c:v>
                </c:pt>
                <c:pt idx="228">
                  <c:v>34.1</c:v>
                </c:pt>
                <c:pt idx="229">
                  <c:v>34.200000000000003</c:v>
                </c:pt>
                <c:pt idx="230">
                  <c:v>34.300000000000004</c:v>
                </c:pt>
                <c:pt idx="231">
                  <c:v>34.4</c:v>
                </c:pt>
                <c:pt idx="232">
                  <c:v>34.5</c:v>
                </c:pt>
                <c:pt idx="233">
                  <c:v>34.6</c:v>
                </c:pt>
                <c:pt idx="234">
                  <c:v>34.700000000000003</c:v>
                </c:pt>
                <c:pt idx="235">
                  <c:v>34.800000000000004</c:v>
                </c:pt>
                <c:pt idx="236">
                  <c:v>34.9</c:v>
                </c:pt>
                <c:pt idx="237">
                  <c:v>35</c:v>
                </c:pt>
                <c:pt idx="238">
                  <c:v>35.1</c:v>
                </c:pt>
                <c:pt idx="239">
                  <c:v>35.200000000000003</c:v>
                </c:pt>
                <c:pt idx="240">
                  <c:v>35.300000000000004</c:v>
                </c:pt>
                <c:pt idx="241">
                  <c:v>35.4</c:v>
                </c:pt>
                <c:pt idx="242">
                  <c:v>35.5</c:v>
                </c:pt>
                <c:pt idx="243">
                  <c:v>35.6</c:v>
                </c:pt>
                <c:pt idx="244">
                  <c:v>35.700000000000003</c:v>
                </c:pt>
                <c:pt idx="245">
                  <c:v>35.800000000000004</c:v>
                </c:pt>
                <c:pt idx="246">
                  <c:v>35.9</c:v>
                </c:pt>
                <c:pt idx="247">
                  <c:v>36</c:v>
                </c:pt>
                <c:pt idx="248">
                  <c:v>36.1</c:v>
                </c:pt>
                <c:pt idx="249">
                  <c:v>36.200000000000003</c:v>
                </c:pt>
                <c:pt idx="250">
                  <c:v>36.300000000000004</c:v>
                </c:pt>
                <c:pt idx="251">
                  <c:v>36.4</c:v>
                </c:pt>
                <c:pt idx="252">
                  <c:v>36.5</c:v>
                </c:pt>
                <c:pt idx="253">
                  <c:v>36.6</c:v>
                </c:pt>
                <c:pt idx="254">
                  <c:v>36.700000000000003</c:v>
                </c:pt>
                <c:pt idx="255">
                  <c:v>36.800000000000004</c:v>
                </c:pt>
                <c:pt idx="256">
                  <c:v>36.9</c:v>
                </c:pt>
                <c:pt idx="257">
                  <c:v>37</c:v>
                </c:pt>
                <c:pt idx="258">
                  <c:v>37.1</c:v>
                </c:pt>
                <c:pt idx="259">
                  <c:v>37.200000000000003</c:v>
                </c:pt>
                <c:pt idx="260">
                  <c:v>37.300000000000004</c:v>
                </c:pt>
              </c:numCache>
            </c:numRef>
          </c:xVal>
          <c:yVal>
            <c:numRef>
              <c:f>'C'!$F$3:$F$375</c:f>
              <c:numCache>
                <c:formatCode>General</c:formatCode>
                <c:ptCount val="373"/>
                <c:pt idx="0">
                  <c:v>-500.0487</c:v>
                </c:pt>
                <c:pt idx="1">
                  <c:v>-496.81720000000001</c:v>
                </c:pt>
                <c:pt idx="2">
                  <c:v>-486.06200000000001</c:v>
                </c:pt>
                <c:pt idx="3">
                  <c:v>-475.40329999999898</c:v>
                </c:pt>
                <c:pt idx="4">
                  <c:v>-464.95679999999879</c:v>
                </c:pt>
                <c:pt idx="5">
                  <c:v>-454.50409999999999</c:v>
                </c:pt>
                <c:pt idx="6">
                  <c:v>-444.07260000000002</c:v>
                </c:pt>
                <c:pt idx="7">
                  <c:v>-433.82429999999999</c:v>
                </c:pt>
                <c:pt idx="8">
                  <c:v>-423.67680000000001</c:v>
                </c:pt>
                <c:pt idx="9">
                  <c:v>-413.66969999999998</c:v>
                </c:pt>
                <c:pt idx="10">
                  <c:v>-403.72250000000003</c:v>
                </c:pt>
                <c:pt idx="11">
                  <c:v>-393.87990000000002</c:v>
                </c:pt>
                <c:pt idx="12">
                  <c:v>-383.94229999999999</c:v>
                </c:pt>
                <c:pt idx="13">
                  <c:v>-374.13809999999899</c:v>
                </c:pt>
                <c:pt idx="14">
                  <c:v>-364.3252</c:v>
                </c:pt>
                <c:pt idx="15">
                  <c:v>-354.79929999999911</c:v>
                </c:pt>
                <c:pt idx="16">
                  <c:v>-345.25569999999999</c:v>
                </c:pt>
                <c:pt idx="17">
                  <c:v>-335.84410000000008</c:v>
                </c:pt>
                <c:pt idx="18">
                  <c:v>-326.54450000000008</c:v>
                </c:pt>
                <c:pt idx="19">
                  <c:v>-317.34570000000002</c:v>
                </c:pt>
                <c:pt idx="20">
                  <c:v>-308.2950999999988</c:v>
                </c:pt>
                <c:pt idx="21">
                  <c:v>-299.28579999999886</c:v>
                </c:pt>
                <c:pt idx="22">
                  <c:v>-290.42859999999848</c:v>
                </c:pt>
                <c:pt idx="23">
                  <c:v>-281.51649999999898</c:v>
                </c:pt>
                <c:pt idx="24">
                  <c:v>-272.73639999999818</c:v>
                </c:pt>
                <c:pt idx="25">
                  <c:v>-264.05529999999999</c:v>
                </c:pt>
                <c:pt idx="26">
                  <c:v>-255.49280000000007</c:v>
                </c:pt>
                <c:pt idx="27">
                  <c:v>-247.04640000000001</c:v>
                </c:pt>
                <c:pt idx="28">
                  <c:v>-238.68969999999999</c:v>
                </c:pt>
                <c:pt idx="29">
                  <c:v>-230.55340000000001</c:v>
                </c:pt>
                <c:pt idx="30">
                  <c:v>-222.48510000000007</c:v>
                </c:pt>
                <c:pt idx="31">
                  <c:v>-214.51469999999998</c:v>
                </c:pt>
                <c:pt idx="32">
                  <c:v>-206.6885</c:v>
                </c:pt>
                <c:pt idx="33">
                  <c:v>-198.9487</c:v>
                </c:pt>
                <c:pt idx="34">
                  <c:v>-191.29300000000001</c:v>
                </c:pt>
                <c:pt idx="35">
                  <c:v>-183.78100000000001</c:v>
                </c:pt>
                <c:pt idx="36">
                  <c:v>-176.36780000000007</c:v>
                </c:pt>
                <c:pt idx="37">
                  <c:v>-169.13890000000001</c:v>
                </c:pt>
                <c:pt idx="38">
                  <c:v>-161.99040000000045</c:v>
                </c:pt>
                <c:pt idx="39">
                  <c:v>-155.00299999999999</c:v>
                </c:pt>
                <c:pt idx="40">
                  <c:v>-148.19710000000001</c:v>
                </c:pt>
                <c:pt idx="41">
                  <c:v>-141.45060000000001</c:v>
                </c:pt>
                <c:pt idx="42">
                  <c:v>-134.9734</c:v>
                </c:pt>
                <c:pt idx="43">
                  <c:v>-128.46720000000045</c:v>
                </c:pt>
                <c:pt idx="44">
                  <c:v>-122.2286</c:v>
                </c:pt>
                <c:pt idx="45">
                  <c:v>-116.06489999999999</c:v>
                </c:pt>
                <c:pt idx="46">
                  <c:v>-110.0501</c:v>
                </c:pt>
                <c:pt idx="47">
                  <c:v>-104.16579999999998</c:v>
                </c:pt>
                <c:pt idx="48">
                  <c:v>-98.446300000000022</c:v>
                </c:pt>
                <c:pt idx="49">
                  <c:v>-92.789699999999996</c:v>
                </c:pt>
                <c:pt idx="50">
                  <c:v>-87.366900000000001</c:v>
                </c:pt>
                <c:pt idx="51">
                  <c:v>-82.114800000000002</c:v>
                </c:pt>
                <c:pt idx="52">
                  <c:v>-77.00839999999998</c:v>
                </c:pt>
                <c:pt idx="53">
                  <c:v>-72.022899999999979</c:v>
                </c:pt>
                <c:pt idx="54">
                  <c:v>-67.222799999999978</c:v>
                </c:pt>
                <c:pt idx="55">
                  <c:v>-62.587800000000001</c:v>
                </c:pt>
                <c:pt idx="56">
                  <c:v>-58.083300000000001</c:v>
                </c:pt>
                <c:pt idx="57">
                  <c:v>-53.739500000000113</c:v>
                </c:pt>
                <c:pt idx="58">
                  <c:v>-49.550600000000003</c:v>
                </c:pt>
                <c:pt idx="59">
                  <c:v>-45.5276</c:v>
                </c:pt>
                <c:pt idx="60">
                  <c:v>-41.647800000000004</c:v>
                </c:pt>
                <c:pt idx="61">
                  <c:v>-37.899700000000003</c:v>
                </c:pt>
                <c:pt idx="62">
                  <c:v>-34.31</c:v>
                </c:pt>
                <c:pt idx="63">
                  <c:v>-30.837900000000076</c:v>
                </c:pt>
                <c:pt idx="64">
                  <c:v>-27.5504</c:v>
                </c:pt>
                <c:pt idx="65">
                  <c:v>-24.4129</c:v>
                </c:pt>
                <c:pt idx="66">
                  <c:v>-21.4375</c:v>
                </c:pt>
                <c:pt idx="67">
                  <c:v>-18.653500000000001</c:v>
                </c:pt>
                <c:pt idx="68">
                  <c:v>-16.047499999999989</c:v>
                </c:pt>
                <c:pt idx="69">
                  <c:v>-13.635</c:v>
                </c:pt>
                <c:pt idx="70">
                  <c:v>-11.4307</c:v>
                </c:pt>
                <c:pt idx="71">
                  <c:v>-9.4393000000000011</c:v>
                </c:pt>
                <c:pt idx="72">
                  <c:v>-7.6772</c:v>
                </c:pt>
                <c:pt idx="73">
                  <c:v>-6.1395</c:v>
                </c:pt>
                <c:pt idx="74">
                  <c:v>-4.8338999999999999</c:v>
                </c:pt>
                <c:pt idx="75">
                  <c:v>-3.7456999999999998</c:v>
                </c:pt>
                <c:pt idx="76">
                  <c:v>-2.8633999999999999</c:v>
                </c:pt>
                <c:pt idx="77">
                  <c:v>-2.1627999999999998</c:v>
                </c:pt>
                <c:pt idx="78">
                  <c:v>-1.6172</c:v>
                </c:pt>
                <c:pt idx="79">
                  <c:v>-1.1992</c:v>
                </c:pt>
                <c:pt idx="80">
                  <c:v>-0.88400000000000001</c:v>
                </c:pt>
                <c:pt idx="81">
                  <c:v>-0.64890000000000225</c:v>
                </c:pt>
                <c:pt idx="82">
                  <c:v>-0.47500000000000031</c:v>
                </c:pt>
                <c:pt idx="83">
                  <c:v>-0.34750000000000031</c:v>
                </c:pt>
                <c:pt idx="84">
                  <c:v>-0.25410000000000005</c:v>
                </c:pt>
                <c:pt idx="85">
                  <c:v>-0.18600000000000044</c:v>
                </c:pt>
                <c:pt idx="86">
                  <c:v>-0.1363</c:v>
                </c:pt>
                <c:pt idx="87">
                  <c:v>-0.10009999999999998</c:v>
                </c:pt>
                <c:pt idx="88">
                  <c:v>-7.3599999999999999E-2</c:v>
                </c:pt>
                <c:pt idx="89">
                  <c:v>-5.4200000000000012E-2</c:v>
                </c:pt>
                <c:pt idx="90">
                  <c:v>-4.0000000000000022E-2</c:v>
                </c:pt>
                <c:pt idx="91">
                  <c:v>-2.9500000000000002E-2</c:v>
                </c:pt>
                <c:pt idx="92">
                  <c:v>-2.1800000000000052E-2</c:v>
                </c:pt>
                <c:pt idx="93">
                  <c:v>-1.6199999999999999E-2</c:v>
                </c:pt>
                <c:pt idx="94">
                  <c:v>-1.2E-2</c:v>
                </c:pt>
                <c:pt idx="95">
                  <c:v>-8.9000000000000207E-3</c:v>
                </c:pt>
                <c:pt idx="96">
                  <c:v>-6.6000000000000034E-3</c:v>
                </c:pt>
                <c:pt idx="97">
                  <c:v>-4.9000000000000181E-3</c:v>
                </c:pt>
                <c:pt idx="98">
                  <c:v>-3.7000000000000145E-3</c:v>
                </c:pt>
                <c:pt idx="99">
                  <c:v>-2.7000000000000079E-3</c:v>
                </c:pt>
                <c:pt idx="100">
                  <c:v>-2.0000000000000052E-3</c:v>
                </c:pt>
                <c:pt idx="101">
                  <c:v>-1.5000000000000037E-3</c:v>
                </c:pt>
                <c:pt idx="102">
                  <c:v>-1.1999999999999999E-3</c:v>
                </c:pt>
                <c:pt idx="103">
                  <c:v>-9.0000000000000247E-4</c:v>
                </c:pt>
                <c:pt idx="104">
                  <c:v>-7.0000000000000227E-4</c:v>
                </c:pt>
                <c:pt idx="105">
                  <c:v>-5.0000000000000034E-4</c:v>
                </c:pt>
                <c:pt idx="106">
                  <c:v>-4.0000000000000034E-4</c:v>
                </c:pt>
                <c:pt idx="107">
                  <c:v>-3.00000000000001E-4</c:v>
                </c:pt>
                <c:pt idx="108">
                  <c:v>-2.0000000000000052E-4</c:v>
                </c:pt>
                <c:pt idx="109">
                  <c:v>-2.0000000000000052E-4</c:v>
                </c:pt>
                <c:pt idx="110">
                  <c:v>-1.0000000000000042E-4</c:v>
                </c:pt>
                <c:pt idx="111">
                  <c:v>-1.0000000000000042E-4</c:v>
                </c:pt>
                <c:pt idx="112">
                  <c:v>-1.0000000000000042E-4</c:v>
                </c:pt>
                <c:pt idx="113">
                  <c:v>-1.0000000000000042E-4</c:v>
                </c:pt>
                <c:pt idx="114">
                  <c:v>-1.0000000000000042E-4</c:v>
                </c:pt>
                <c:pt idx="115">
                  <c:v>-1.0000000000000042E-4</c:v>
                </c:pt>
                <c:pt idx="116">
                  <c:v>-1.0000000000000042E-4</c:v>
                </c:pt>
                <c:pt idx="117">
                  <c:v>-1.0000000000000042E-4</c:v>
                </c:pt>
                <c:pt idx="118">
                  <c:v>-1.0000000000000042E-4</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-1.0000000000000042E-4</c:v>
                </c:pt>
                <c:pt idx="138">
                  <c:v>-1.0000000000000042E-4</c:v>
                </c:pt>
                <c:pt idx="139">
                  <c:v>-1.0000000000000042E-4</c:v>
                </c:pt>
                <c:pt idx="140">
                  <c:v>-1.0000000000000042E-4</c:v>
                </c:pt>
                <c:pt idx="141">
                  <c:v>-1.0000000000000042E-4</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1.0000000000000042E-4</c:v>
                </c:pt>
                <c:pt idx="196">
                  <c:v>2.0000000000000052E-4</c:v>
                </c:pt>
                <c:pt idx="197">
                  <c:v>3.00000000000001E-4</c:v>
                </c:pt>
                <c:pt idx="198">
                  <c:v>4.0000000000000034E-4</c:v>
                </c:pt>
                <c:pt idx="199">
                  <c:v>7.0000000000000227E-4</c:v>
                </c:pt>
                <c:pt idx="200">
                  <c:v>8.0000000000000264E-4</c:v>
                </c:pt>
                <c:pt idx="201">
                  <c:v>1.1000000000000042E-3</c:v>
                </c:pt>
                <c:pt idx="202">
                  <c:v>1.2999999999999978E-3</c:v>
                </c:pt>
                <c:pt idx="203">
                  <c:v>1.6000000000000061E-3</c:v>
                </c:pt>
                <c:pt idx="204">
                  <c:v>1.7000000000000047E-3</c:v>
                </c:pt>
                <c:pt idx="205">
                  <c:v>2.0000000000000052E-3</c:v>
                </c:pt>
                <c:pt idx="206">
                  <c:v>2.5999999999999999E-3</c:v>
                </c:pt>
                <c:pt idx="207">
                  <c:v>2.5999999999999999E-3</c:v>
                </c:pt>
                <c:pt idx="208">
                  <c:v>2.8000000000000052E-3</c:v>
                </c:pt>
                <c:pt idx="209">
                  <c:v>3.5000000000000087E-3</c:v>
                </c:pt>
                <c:pt idx="210">
                  <c:v>4.1000000000000003E-3</c:v>
                </c:pt>
                <c:pt idx="211">
                  <c:v>4.4000000000000124E-3</c:v>
                </c:pt>
                <c:pt idx="212">
                  <c:v>5.1000000000000004E-3</c:v>
                </c:pt>
                <c:pt idx="213">
                  <c:v>5.7000000000000123E-3</c:v>
                </c:pt>
                <c:pt idx="214">
                  <c:v>6.6000000000000034E-3</c:v>
                </c:pt>
                <c:pt idx="215">
                  <c:v>7.7000000000000219E-3</c:v>
                </c:pt>
                <c:pt idx="216">
                  <c:v>8.8000000000000248E-3</c:v>
                </c:pt>
                <c:pt idx="217">
                  <c:v>1.0000000000000005E-2</c:v>
                </c:pt>
                <c:pt idx="218">
                  <c:v>1.1500000000000047E-2</c:v>
                </c:pt>
                <c:pt idx="219">
                  <c:v>1.4E-2</c:v>
                </c:pt>
                <c:pt idx="220">
                  <c:v>1.6600000000000063E-2</c:v>
                </c:pt>
                <c:pt idx="221">
                  <c:v>1.9900000000000074E-2</c:v>
                </c:pt>
                <c:pt idx="222">
                  <c:v>2.4E-2</c:v>
                </c:pt>
                <c:pt idx="223">
                  <c:v>2.8799999999999999E-2</c:v>
                </c:pt>
                <c:pt idx="224">
                  <c:v>3.4599999999999999E-2</c:v>
                </c:pt>
                <c:pt idx="225">
                  <c:v>4.0599999999999997E-2</c:v>
                </c:pt>
                <c:pt idx="226">
                  <c:v>4.9800000000000122E-2</c:v>
                </c:pt>
                <c:pt idx="227">
                  <c:v>5.9500000000000032E-2</c:v>
                </c:pt>
                <c:pt idx="228">
                  <c:v>7.0999999999999994E-2</c:v>
                </c:pt>
                <c:pt idx="229">
                  <c:v>8.3500000000000268E-2</c:v>
                </c:pt>
                <c:pt idx="230">
                  <c:v>0.10050000000000002</c:v>
                </c:pt>
                <c:pt idx="231">
                  <c:v>0.1179</c:v>
                </c:pt>
                <c:pt idx="232">
                  <c:v>0.14340000000000044</c:v>
                </c:pt>
                <c:pt idx="233">
                  <c:v>0.16700000000000001</c:v>
                </c:pt>
                <c:pt idx="234">
                  <c:v>0.2001</c:v>
                </c:pt>
                <c:pt idx="235">
                  <c:v>0.22969999999999999</c:v>
                </c:pt>
                <c:pt idx="236">
                  <c:v>0.27100000000000002</c:v>
                </c:pt>
                <c:pt idx="237">
                  <c:v>0.31760000000000038</c:v>
                </c:pt>
                <c:pt idx="238">
                  <c:v>0.37390000000000101</c:v>
                </c:pt>
                <c:pt idx="239">
                  <c:v>0.43550000000000089</c:v>
                </c:pt>
                <c:pt idx="240">
                  <c:v>0.50039999999999996</c:v>
                </c:pt>
                <c:pt idx="241">
                  <c:v>0.58360000000000001</c:v>
                </c:pt>
                <c:pt idx="242">
                  <c:v>0.67650000000000177</c:v>
                </c:pt>
                <c:pt idx="243">
                  <c:v>0.82800000000000062</c:v>
                </c:pt>
                <c:pt idx="244">
                  <c:v>1.0327999999999964</c:v>
                </c:pt>
                <c:pt idx="245">
                  <c:v>2.3279000000000001</c:v>
                </c:pt>
                <c:pt idx="246">
                  <c:v>5.5604999999999976</c:v>
                </c:pt>
                <c:pt idx="247">
                  <c:v>10.0106</c:v>
                </c:pt>
                <c:pt idx="248">
                  <c:v>13.983400000000024</c:v>
                </c:pt>
                <c:pt idx="249">
                  <c:v>17.635200000000001</c:v>
                </c:pt>
                <c:pt idx="250">
                  <c:v>20.9361</c:v>
                </c:pt>
                <c:pt idx="251">
                  <c:v>26.148700000000002</c:v>
                </c:pt>
                <c:pt idx="252">
                  <c:v>32.3675</c:v>
                </c:pt>
                <c:pt idx="253">
                  <c:v>40.459699999999998</c:v>
                </c:pt>
                <c:pt idx="254">
                  <c:v>48.883400000000002</c:v>
                </c:pt>
                <c:pt idx="255">
                  <c:v>106.21850000000002</c:v>
                </c:pt>
                <c:pt idx="256">
                  <c:v>169.40890000000007</c:v>
                </c:pt>
                <c:pt idx="257">
                  <c:v>243.1961</c:v>
                </c:pt>
                <c:pt idx="258">
                  <c:v>301.48109999999861</c:v>
                </c:pt>
                <c:pt idx="259">
                  <c:v>411.81470000000002</c:v>
                </c:pt>
                <c:pt idx="260">
                  <c:v>500.04730000000001</c:v>
                </c:pt>
              </c:numCache>
            </c:numRef>
          </c:yVal>
          <c:smooth val="0"/>
        </c:ser>
        <c:ser>
          <c:idx val="6"/>
          <c:order val="2"/>
          <c:tx>
            <c:v>-30</c:v>
          </c:tx>
          <c:marker>
            <c:symbol val="diamond"/>
            <c:size val="3"/>
          </c:marker>
          <c:xVal>
            <c:numRef>
              <c:f>'C'!$G$3:$G$391</c:f>
              <c:numCache>
                <c:formatCode>General</c:formatCode>
                <c:ptCount val="389"/>
                <c:pt idx="0">
                  <c:v>-1.34</c:v>
                </c:pt>
                <c:pt idx="1">
                  <c:v>-1.33</c:v>
                </c:pt>
                <c:pt idx="2">
                  <c:v>-1.32</c:v>
                </c:pt>
                <c:pt idx="3">
                  <c:v>-1.31</c:v>
                </c:pt>
                <c:pt idx="4">
                  <c:v>-1.3</c:v>
                </c:pt>
                <c:pt idx="5">
                  <c:v>-1.29</c:v>
                </c:pt>
                <c:pt idx="6">
                  <c:v>-1.28</c:v>
                </c:pt>
                <c:pt idx="7">
                  <c:v>-1.27</c:v>
                </c:pt>
                <c:pt idx="8">
                  <c:v>-1.26</c:v>
                </c:pt>
                <c:pt idx="9">
                  <c:v>-1.25</c:v>
                </c:pt>
                <c:pt idx="10">
                  <c:v>-1.24</c:v>
                </c:pt>
                <c:pt idx="11">
                  <c:v>-1.23</c:v>
                </c:pt>
                <c:pt idx="12">
                  <c:v>-1.22</c:v>
                </c:pt>
                <c:pt idx="13">
                  <c:v>-1.21</c:v>
                </c:pt>
                <c:pt idx="14">
                  <c:v>-1.2</c:v>
                </c:pt>
                <c:pt idx="15">
                  <c:v>-1.1900000000000035</c:v>
                </c:pt>
                <c:pt idx="16">
                  <c:v>-1.1800000000000035</c:v>
                </c:pt>
                <c:pt idx="17">
                  <c:v>-1.1700000000000021</c:v>
                </c:pt>
                <c:pt idx="18">
                  <c:v>-1.1599999999999961</c:v>
                </c:pt>
                <c:pt idx="19">
                  <c:v>-1.1499999999999961</c:v>
                </c:pt>
                <c:pt idx="20">
                  <c:v>-1.1399999999999959</c:v>
                </c:pt>
                <c:pt idx="21">
                  <c:v>-1.1299999999999959</c:v>
                </c:pt>
                <c:pt idx="22">
                  <c:v>-1.1200000000000001</c:v>
                </c:pt>
                <c:pt idx="23">
                  <c:v>-1.1100000000000001</c:v>
                </c:pt>
                <c:pt idx="24">
                  <c:v>-1.1000000000000001</c:v>
                </c:pt>
                <c:pt idx="25">
                  <c:v>-1.0900000000000001</c:v>
                </c:pt>
                <c:pt idx="26">
                  <c:v>-1.08</c:v>
                </c:pt>
                <c:pt idx="27">
                  <c:v>-1.07</c:v>
                </c:pt>
                <c:pt idx="28">
                  <c:v>-1.06</c:v>
                </c:pt>
                <c:pt idx="29">
                  <c:v>-1.05</c:v>
                </c:pt>
                <c:pt idx="30">
                  <c:v>-1.04</c:v>
                </c:pt>
                <c:pt idx="31">
                  <c:v>-1.03</c:v>
                </c:pt>
                <c:pt idx="32">
                  <c:v>-1.02</c:v>
                </c:pt>
                <c:pt idx="33">
                  <c:v>-1.01</c:v>
                </c:pt>
                <c:pt idx="34">
                  <c:v>-1</c:v>
                </c:pt>
                <c:pt idx="35">
                  <c:v>-0.99</c:v>
                </c:pt>
                <c:pt idx="36">
                  <c:v>-0.98</c:v>
                </c:pt>
                <c:pt idx="37">
                  <c:v>-0.97000000000000064</c:v>
                </c:pt>
                <c:pt idx="38">
                  <c:v>-0.96000000000000063</c:v>
                </c:pt>
                <c:pt idx="39">
                  <c:v>-0.95000000000000062</c:v>
                </c:pt>
                <c:pt idx="40">
                  <c:v>-0.94000000000000061</c:v>
                </c:pt>
                <c:pt idx="41">
                  <c:v>-0.93</c:v>
                </c:pt>
                <c:pt idx="42">
                  <c:v>-0.92</c:v>
                </c:pt>
                <c:pt idx="43">
                  <c:v>-0.91</c:v>
                </c:pt>
                <c:pt idx="44">
                  <c:v>-0.9</c:v>
                </c:pt>
                <c:pt idx="45">
                  <c:v>-0.89</c:v>
                </c:pt>
                <c:pt idx="46">
                  <c:v>-0.88</c:v>
                </c:pt>
                <c:pt idx="47">
                  <c:v>-0.87000000000000177</c:v>
                </c:pt>
                <c:pt idx="48">
                  <c:v>-0.86000000000000065</c:v>
                </c:pt>
                <c:pt idx="49">
                  <c:v>-0.85000000000000064</c:v>
                </c:pt>
                <c:pt idx="50">
                  <c:v>-0.84000000000000064</c:v>
                </c:pt>
                <c:pt idx="51">
                  <c:v>-0.83000000000000063</c:v>
                </c:pt>
                <c:pt idx="52">
                  <c:v>-0.82000000000000062</c:v>
                </c:pt>
                <c:pt idx="53">
                  <c:v>-0.81</c:v>
                </c:pt>
                <c:pt idx="54">
                  <c:v>-0.8</c:v>
                </c:pt>
                <c:pt idx="55">
                  <c:v>-0.79</c:v>
                </c:pt>
                <c:pt idx="56">
                  <c:v>-0.78</c:v>
                </c:pt>
                <c:pt idx="57">
                  <c:v>-0.77000000000000202</c:v>
                </c:pt>
                <c:pt idx="58">
                  <c:v>-0.76000000000000201</c:v>
                </c:pt>
                <c:pt idx="59">
                  <c:v>-0.75000000000000189</c:v>
                </c:pt>
                <c:pt idx="60">
                  <c:v>-0.74000000000000177</c:v>
                </c:pt>
                <c:pt idx="61">
                  <c:v>-0.73000000000000065</c:v>
                </c:pt>
                <c:pt idx="62">
                  <c:v>-0.72000000000000064</c:v>
                </c:pt>
                <c:pt idx="63">
                  <c:v>-0.71000000000000063</c:v>
                </c:pt>
                <c:pt idx="64">
                  <c:v>-0.70000000000000062</c:v>
                </c:pt>
                <c:pt idx="65">
                  <c:v>-0.69000000000000061</c:v>
                </c:pt>
                <c:pt idx="66">
                  <c:v>-0.68</c:v>
                </c:pt>
                <c:pt idx="67">
                  <c:v>-0.67000000000000226</c:v>
                </c:pt>
                <c:pt idx="68">
                  <c:v>-0.66000000000000225</c:v>
                </c:pt>
                <c:pt idx="69">
                  <c:v>-0.65000000000000213</c:v>
                </c:pt>
                <c:pt idx="70">
                  <c:v>-0.64000000000000201</c:v>
                </c:pt>
                <c:pt idx="71">
                  <c:v>-0.630000000000002</c:v>
                </c:pt>
                <c:pt idx="72">
                  <c:v>-0.62000000000000177</c:v>
                </c:pt>
                <c:pt idx="73">
                  <c:v>-0.61000000000000065</c:v>
                </c:pt>
                <c:pt idx="74">
                  <c:v>-0.60000000000000064</c:v>
                </c:pt>
                <c:pt idx="75">
                  <c:v>-0.59</c:v>
                </c:pt>
                <c:pt idx="76">
                  <c:v>-0.58000000000000007</c:v>
                </c:pt>
                <c:pt idx="77">
                  <c:v>-0.56999999999999995</c:v>
                </c:pt>
                <c:pt idx="78">
                  <c:v>-0.56000000000000005</c:v>
                </c:pt>
                <c:pt idx="79">
                  <c:v>-0.55000000000000004</c:v>
                </c:pt>
                <c:pt idx="80">
                  <c:v>-0.54</c:v>
                </c:pt>
                <c:pt idx="81">
                  <c:v>-0.53</c:v>
                </c:pt>
                <c:pt idx="82">
                  <c:v>-0.52</c:v>
                </c:pt>
                <c:pt idx="83">
                  <c:v>-0.51</c:v>
                </c:pt>
                <c:pt idx="84">
                  <c:v>-0.5</c:v>
                </c:pt>
                <c:pt idx="85">
                  <c:v>-0.49000000000000032</c:v>
                </c:pt>
                <c:pt idx="86">
                  <c:v>-0.48000000000000032</c:v>
                </c:pt>
                <c:pt idx="87">
                  <c:v>-0.47000000000000008</c:v>
                </c:pt>
                <c:pt idx="88">
                  <c:v>-0.46</c:v>
                </c:pt>
                <c:pt idx="89">
                  <c:v>-0.45</c:v>
                </c:pt>
                <c:pt idx="90">
                  <c:v>-0.44</c:v>
                </c:pt>
                <c:pt idx="91">
                  <c:v>-0.43000000000000038</c:v>
                </c:pt>
                <c:pt idx="92">
                  <c:v>-0.42000000000000032</c:v>
                </c:pt>
                <c:pt idx="93">
                  <c:v>-0.41000000000000031</c:v>
                </c:pt>
                <c:pt idx="94">
                  <c:v>-0.4</c:v>
                </c:pt>
                <c:pt idx="95">
                  <c:v>-0.39000000000000101</c:v>
                </c:pt>
                <c:pt idx="96">
                  <c:v>-0.380000000000001</c:v>
                </c:pt>
                <c:pt idx="97">
                  <c:v>-0.37000000000000038</c:v>
                </c:pt>
                <c:pt idx="98">
                  <c:v>-0.36000000000000032</c:v>
                </c:pt>
                <c:pt idx="99">
                  <c:v>-0.35000000000000031</c:v>
                </c:pt>
                <c:pt idx="100">
                  <c:v>-0.34</c:v>
                </c:pt>
                <c:pt idx="101">
                  <c:v>-0.33000000000000113</c:v>
                </c:pt>
                <c:pt idx="102">
                  <c:v>-0.32000000000000101</c:v>
                </c:pt>
                <c:pt idx="103">
                  <c:v>-0.31000000000000089</c:v>
                </c:pt>
                <c:pt idx="104">
                  <c:v>-0.30000000000000032</c:v>
                </c:pt>
                <c:pt idx="105">
                  <c:v>-0.29000000000000031</c:v>
                </c:pt>
                <c:pt idx="106">
                  <c:v>-0.28000000000000008</c:v>
                </c:pt>
                <c:pt idx="107">
                  <c:v>-0.27</c:v>
                </c:pt>
                <c:pt idx="108">
                  <c:v>-0.26</c:v>
                </c:pt>
                <c:pt idx="109">
                  <c:v>-0.25</c:v>
                </c:pt>
                <c:pt idx="110">
                  <c:v>-0.24000000000000021</c:v>
                </c:pt>
                <c:pt idx="111">
                  <c:v>-0.23</c:v>
                </c:pt>
                <c:pt idx="112">
                  <c:v>-0.22</c:v>
                </c:pt>
                <c:pt idx="113">
                  <c:v>-0.21000000000000021</c:v>
                </c:pt>
                <c:pt idx="114">
                  <c:v>-0.2</c:v>
                </c:pt>
                <c:pt idx="115">
                  <c:v>-0.19</c:v>
                </c:pt>
                <c:pt idx="116">
                  <c:v>-0.18000000000000024</c:v>
                </c:pt>
                <c:pt idx="117">
                  <c:v>-0.17</c:v>
                </c:pt>
                <c:pt idx="118">
                  <c:v>-0.16</c:v>
                </c:pt>
                <c:pt idx="119">
                  <c:v>-0.15000000000000024</c:v>
                </c:pt>
                <c:pt idx="120">
                  <c:v>-0.14000000000000001</c:v>
                </c:pt>
                <c:pt idx="121">
                  <c:v>-0.13</c:v>
                </c:pt>
                <c:pt idx="122">
                  <c:v>-0.12000000000000002</c:v>
                </c:pt>
                <c:pt idx="123">
                  <c:v>-0.11</c:v>
                </c:pt>
                <c:pt idx="124">
                  <c:v>-0.1</c:v>
                </c:pt>
                <c:pt idx="125">
                  <c:v>-9.0000000000000024E-2</c:v>
                </c:pt>
                <c:pt idx="126">
                  <c:v>-8.0000000000000043E-2</c:v>
                </c:pt>
                <c:pt idx="127">
                  <c:v>-7.0000000000000021E-2</c:v>
                </c:pt>
                <c:pt idx="128">
                  <c:v>-6.0000000000000032E-2</c:v>
                </c:pt>
                <c:pt idx="129">
                  <c:v>-0.05</c:v>
                </c:pt>
                <c:pt idx="130">
                  <c:v>-4.0000000000000022E-2</c:v>
                </c:pt>
                <c:pt idx="131">
                  <c:v>-3.0000000000000002E-2</c:v>
                </c:pt>
                <c:pt idx="132">
                  <c:v>-2.0000000000000011E-2</c:v>
                </c:pt>
                <c:pt idx="133">
                  <c:v>-1.0000000000000005E-2</c:v>
                </c:pt>
                <c:pt idx="134">
                  <c:v>0</c:v>
                </c:pt>
                <c:pt idx="135">
                  <c:v>20.2</c:v>
                </c:pt>
                <c:pt idx="136">
                  <c:v>20.399999999999999</c:v>
                </c:pt>
                <c:pt idx="137">
                  <c:v>20.6</c:v>
                </c:pt>
                <c:pt idx="138">
                  <c:v>20.8</c:v>
                </c:pt>
                <c:pt idx="139">
                  <c:v>21</c:v>
                </c:pt>
                <c:pt idx="140">
                  <c:v>21.2</c:v>
                </c:pt>
                <c:pt idx="141">
                  <c:v>21.4</c:v>
                </c:pt>
                <c:pt idx="142">
                  <c:v>21.6</c:v>
                </c:pt>
                <c:pt idx="143">
                  <c:v>21.8</c:v>
                </c:pt>
                <c:pt idx="144">
                  <c:v>22</c:v>
                </c:pt>
                <c:pt idx="145">
                  <c:v>22.2</c:v>
                </c:pt>
                <c:pt idx="146">
                  <c:v>22.4</c:v>
                </c:pt>
                <c:pt idx="147">
                  <c:v>22.6</c:v>
                </c:pt>
                <c:pt idx="148">
                  <c:v>22.8</c:v>
                </c:pt>
                <c:pt idx="149">
                  <c:v>23</c:v>
                </c:pt>
                <c:pt idx="150">
                  <c:v>23.2</c:v>
                </c:pt>
                <c:pt idx="151">
                  <c:v>23.4</c:v>
                </c:pt>
                <c:pt idx="152">
                  <c:v>23.6</c:v>
                </c:pt>
                <c:pt idx="153">
                  <c:v>23.8</c:v>
                </c:pt>
                <c:pt idx="154">
                  <c:v>24</c:v>
                </c:pt>
                <c:pt idx="155">
                  <c:v>24.2</c:v>
                </c:pt>
                <c:pt idx="156">
                  <c:v>24.4</c:v>
                </c:pt>
                <c:pt idx="157">
                  <c:v>24.6</c:v>
                </c:pt>
                <c:pt idx="158">
                  <c:v>24.8</c:v>
                </c:pt>
                <c:pt idx="159">
                  <c:v>25</c:v>
                </c:pt>
                <c:pt idx="160">
                  <c:v>25.2</c:v>
                </c:pt>
                <c:pt idx="161">
                  <c:v>25.4</c:v>
                </c:pt>
                <c:pt idx="162">
                  <c:v>25.6</c:v>
                </c:pt>
                <c:pt idx="163">
                  <c:v>25.8</c:v>
                </c:pt>
                <c:pt idx="164">
                  <c:v>26</c:v>
                </c:pt>
                <c:pt idx="165">
                  <c:v>26.2</c:v>
                </c:pt>
                <c:pt idx="166">
                  <c:v>26.4</c:v>
                </c:pt>
                <c:pt idx="167">
                  <c:v>26.6</c:v>
                </c:pt>
                <c:pt idx="168">
                  <c:v>26.8</c:v>
                </c:pt>
                <c:pt idx="169">
                  <c:v>27</c:v>
                </c:pt>
                <c:pt idx="170">
                  <c:v>27.2</c:v>
                </c:pt>
                <c:pt idx="171">
                  <c:v>27.4</c:v>
                </c:pt>
                <c:pt idx="172">
                  <c:v>27.6</c:v>
                </c:pt>
                <c:pt idx="173">
                  <c:v>27.8</c:v>
                </c:pt>
                <c:pt idx="174">
                  <c:v>28</c:v>
                </c:pt>
                <c:pt idx="175">
                  <c:v>28.2</c:v>
                </c:pt>
                <c:pt idx="176">
                  <c:v>28.4</c:v>
                </c:pt>
                <c:pt idx="177">
                  <c:v>28.6</c:v>
                </c:pt>
                <c:pt idx="178">
                  <c:v>28.8</c:v>
                </c:pt>
                <c:pt idx="179">
                  <c:v>29</c:v>
                </c:pt>
                <c:pt idx="180">
                  <c:v>29.2</c:v>
                </c:pt>
                <c:pt idx="181">
                  <c:v>29.4</c:v>
                </c:pt>
                <c:pt idx="182">
                  <c:v>29.6</c:v>
                </c:pt>
                <c:pt idx="183">
                  <c:v>29.8</c:v>
                </c:pt>
                <c:pt idx="184">
                  <c:v>30</c:v>
                </c:pt>
                <c:pt idx="185">
                  <c:v>30.2</c:v>
                </c:pt>
                <c:pt idx="186">
                  <c:v>30.4</c:v>
                </c:pt>
                <c:pt idx="187">
                  <c:v>30.6</c:v>
                </c:pt>
                <c:pt idx="188">
                  <c:v>30.8</c:v>
                </c:pt>
                <c:pt idx="189">
                  <c:v>31</c:v>
                </c:pt>
                <c:pt idx="190">
                  <c:v>31.1</c:v>
                </c:pt>
                <c:pt idx="191">
                  <c:v>31.2</c:v>
                </c:pt>
                <c:pt idx="192">
                  <c:v>31.3</c:v>
                </c:pt>
                <c:pt idx="193">
                  <c:v>31.4</c:v>
                </c:pt>
                <c:pt idx="194">
                  <c:v>31.5</c:v>
                </c:pt>
                <c:pt idx="195">
                  <c:v>31.6</c:v>
                </c:pt>
                <c:pt idx="196">
                  <c:v>31.7</c:v>
                </c:pt>
                <c:pt idx="197">
                  <c:v>31.8</c:v>
                </c:pt>
                <c:pt idx="198">
                  <c:v>31.9</c:v>
                </c:pt>
                <c:pt idx="199">
                  <c:v>32</c:v>
                </c:pt>
                <c:pt idx="200">
                  <c:v>32.1</c:v>
                </c:pt>
                <c:pt idx="201">
                  <c:v>32.200000000000003</c:v>
                </c:pt>
                <c:pt idx="202">
                  <c:v>32.300000000000004</c:v>
                </c:pt>
                <c:pt idx="203">
                  <c:v>32.4</c:v>
                </c:pt>
                <c:pt idx="204">
                  <c:v>32.5</c:v>
                </c:pt>
                <c:pt idx="205">
                  <c:v>32.6</c:v>
                </c:pt>
                <c:pt idx="206">
                  <c:v>32.700000000000003</c:v>
                </c:pt>
                <c:pt idx="207">
                  <c:v>32.800000000000004</c:v>
                </c:pt>
                <c:pt idx="208">
                  <c:v>32.9</c:v>
                </c:pt>
                <c:pt idx="209">
                  <c:v>33</c:v>
                </c:pt>
                <c:pt idx="210">
                  <c:v>33.1</c:v>
                </c:pt>
                <c:pt idx="211">
                  <c:v>33.200000000000003</c:v>
                </c:pt>
                <c:pt idx="212">
                  <c:v>33.300000000000004</c:v>
                </c:pt>
                <c:pt idx="213">
                  <c:v>33.4</c:v>
                </c:pt>
                <c:pt idx="214">
                  <c:v>33.5</c:v>
                </c:pt>
                <c:pt idx="215">
                  <c:v>33.6</c:v>
                </c:pt>
                <c:pt idx="216">
                  <c:v>33.700000000000003</c:v>
                </c:pt>
                <c:pt idx="217">
                  <c:v>33.800000000000004</c:v>
                </c:pt>
                <c:pt idx="218">
                  <c:v>33.9</c:v>
                </c:pt>
                <c:pt idx="219">
                  <c:v>34</c:v>
                </c:pt>
                <c:pt idx="220">
                  <c:v>34.1</c:v>
                </c:pt>
                <c:pt idx="221">
                  <c:v>34.200000000000003</c:v>
                </c:pt>
                <c:pt idx="222">
                  <c:v>34.300000000000004</c:v>
                </c:pt>
                <c:pt idx="223">
                  <c:v>34.4</c:v>
                </c:pt>
                <c:pt idx="224">
                  <c:v>34.5</c:v>
                </c:pt>
                <c:pt idx="225">
                  <c:v>34.6</c:v>
                </c:pt>
                <c:pt idx="226">
                  <c:v>34.700000000000003</c:v>
                </c:pt>
                <c:pt idx="227">
                  <c:v>34.800000000000004</c:v>
                </c:pt>
                <c:pt idx="228">
                  <c:v>34.9</c:v>
                </c:pt>
                <c:pt idx="229">
                  <c:v>35</c:v>
                </c:pt>
                <c:pt idx="230">
                  <c:v>35.1</c:v>
                </c:pt>
                <c:pt idx="231">
                  <c:v>35.200000000000003</c:v>
                </c:pt>
                <c:pt idx="232">
                  <c:v>35.300000000000004</c:v>
                </c:pt>
                <c:pt idx="233">
                  <c:v>35.4</c:v>
                </c:pt>
                <c:pt idx="234">
                  <c:v>35.5</c:v>
                </c:pt>
                <c:pt idx="235">
                  <c:v>35.6</c:v>
                </c:pt>
                <c:pt idx="236">
                  <c:v>35.700000000000003</c:v>
                </c:pt>
                <c:pt idx="237">
                  <c:v>35.800000000000004</c:v>
                </c:pt>
                <c:pt idx="238">
                  <c:v>35.9</c:v>
                </c:pt>
                <c:pt idx="239">
                  <c:v>36</c:v>
                </c:pt>
                <c:pt idx="240">
                  <c:v>36.1</c:v>
                </c:pt>
                <c:pt idx="241">
                  <c:v>36.200000000000003</c:v>
                </c:pt>
                <c:pt idx="242">
                  <c:v>36.300000000000004</c:v>
                </c:pt>
                <c:pt idx="243">
                  <c:v>36.4</c:v>
                </c:pt>
                <c:pt idx="244">
                  <c:v>36.5</c:v>
                </c:pt>
                <c:pt idx="245">
                  <c:v>36.6</c:v>
                </c:pt>
                <c:pt idx="246">
                  <c:v>36.700000000000003</c:v>
                </c:pt>
                <c:pt idx="247">
                  <c:v>36.800000000000004</c:v>
                </c:pt>
                <c:pt idx="248">
                  <c:v>36.9</c:v>
                </c:pt>
                <c:pt idx="249">
                  <c:v>37</c:v>
                </c:pt>
                <c:pt idx="250">
                  <c:v>37.1</c:v>
                </c:pt>
                <c:pt idx="251">
                  <c:v>37.200000000000003</c:v>
                </c:pt>
                <c:pt idx="252">
                  <c:v>37.300000000000004</c:v>
                </c:pt>
                <c:pt idx="253">
                  <c:v>37.4</c:v>
                </c:pt>
                <c:pt idx="254">
                  <c:v>37.5</c:v>
                </c:pt>
                <c:pt idx="255">
                  <c:v>37.6</c:v>
                </c:pt>
              </c:numCache>
            </c:numRef>
          </c:xVal>
          <c:yVal>
            <c:numRef>
              <c:f>'C'!$H$3:$H$391</c:f>
              <c:numCache>
                <c:formatCode>General</c:formatCode>
                <c:ptCount val="389"/>
                <c:pt idx="0">
                  <c:v>-500.0489</c:v>
                </c:pt>
                <c:pt idx="1">
                  <c:v>-491.79069999999911</c:v>
                </c:pt>
                <c:pt idx="2">
                  <c:v>-480.63920000000002</c:v>
                </c:pt>
                <c:pt idx="3">
                  <c:v>-469.53269999999969</c:v>
                </c:pt>
                <c:pt idx="4">
                  <c:v>-458.5908</c:v>
                </c:pt>
                <c:pt idx="5">
                  <c:v>-447.58909999999969</c:v>
                </c:pt>
                <c:pt idx="6">
                  <c:v>-436.7122</c:v>
                </c:pt>
                <c:pt idx="7">
                  <c:v>-425.94200000000001</c:v>
                </c:pt>
                <c:pt idx="8">
                  <c:v>-415.19139999999879</c:v>
                </c:pt>
                <c:pt idx="9">
                  <c:v>-404.50409999999999</c:v>
                </c:pt>
                <c:pt idx="10">
                  <c:v>-394.06649999999911</c:v>
                </c:pt>
                <c:pt idx="11">
                  <c:v>-383.69109999999898</c:v>
                </c:pt>
                <c:pt idx="12">
                  <c:v>-373.4344999999991</c:v>
                </c:pt>
                <c:pt idx="13">
                  <c:v>-363.18439999999993</c:v>
                </c:pt>
                <c:pt idx="14">
                  <c:v>-353.03709999999899</c:v>
                </c:pt>
                <c:pt idx="15">
                  <c:v>-343.0412</c:v>
                </c:pt>
                <c:pt idx="16">
                  <c:v>-333.12470000000002</c:v>
                </c:pt>
                <c:pt idx="17">
                  <c:v>-323.25349999999969</c:v>
                </c:pt>
                <c:pt idx="18">
                  <c:v>-313.58659999999855</c:v>
                </c:pt>
                <c:pt idx="19">
                  <c:v>-303.87729999999999</c:v>
                </c:pt>
                <c:pt idx="20">
                  <c:v>-294.46149999999898</c:v>
                </c:pt>
                <c:pt idx="21">
                  <c:v>-285.05189999999999</c:v>
                </c:pt>
                <c:pt idx="22">
                  <c:v>-275.71910000000003</c:v>
                </c:pt>
                <c:pt idx="23">
                  <c:v>-266.47139999999848</c:v>
                </c:pt>
                <c:pt idx="24">
                  <c:v>-257.40460000000002</c:v>
                </c:pt>
                <c:pt idx="25">
                  <c:v>-248.364</c:v>
                </c:pt>
                <c:pt idx="26">
                  <c:v>-239.55459999999999</c:v>
                </c:pt>
                <c:pt idx="27">
                  <c:v>-230.86340000000001</c:v>
                </c:pt>
                <c:pt idx="28">
                  <c:v>-222.33160000000001</c:v>
                </c:pt>
                <c:pt idx="29">
                  <c:v>-213.93130000000045</c:v>
                </c:pt>
                <c:pt idx="30">
                  <c:v>-205.63389999999998</c:v>
                </c:pt>
                <c:pt idx="31">
                  <c:v>-197.5772</c:v>
                </c:pt>
                <c:pt idx="32">
                  <c:v>-189.494</c:v>
                </c:pt>
                <c:pt idx="33">
                  <c:v>-181.58860000000001</c:v>
                </c:pt>
                <c:pt idx="34">
                  <c:v>-173.80190000000007</c:v>
                </c:pt>
                <c:pt idx="35">
                  <c:v>-166.18110000000001</c:v>
                </c:pt>
                <c:pt idx="36">
                  <c:v>-158.72969999999998</c:v>
                </c:pt>
                <c:pt idx="37">
                  <c:v>-151.38190000000048</c:v>
                </c:pt>
                <c:pt idx="38">
                  <c:v>-144.2216</c:v>
                </c:pt>
                <c:pt idx="39">
                  <c:v>-137.19479999999999</c:v>
                </c:pt>
                <c:pt idx="40">
                  <c:v>-130.34800000000001</c:v>
                </c:pt>
                <c:pt idx="41">
                  <c:v>-123.70780000000002</c:v>
                </c:pt>
                <c:pt idx="42">
                  <c:v>-117.1645</c:v>
                </c:pt>
                <c:pt idx="43">
                  <c:v>-110.81720000000023</c:v>
                </c:pt>
                <c:pt idx="44">
                  <c:v>-104.55540000000001</c:v>
                </c:pt>
                <c:pt idx="45">
                  <c:v>-98.501999999999995</c:v>
                </c:pt>
                <c:pt idx="46">
                  <c:v>-92.65049999999998</c:v>
                </c:pt>
                <c:pt idx="47">
                  <c:v>-86.9</c:v>
                </c:pt>
                <c:pt idx="48">
                  <c:v>-81.381399999999999</c:v>
                </c:pt>
                <c:pt idx="49">
                  <c:v>-75.969899999999996</c:v>
                </c:pt>
                <c:pt idx="50">
                  <c:v>-70.760900000000007</c:v>
                </c:pt>
                <c:pt idx="51">
                  <c:v>-65.670499999999919</c:v>
                </c:pt>
                <c:pt idx="52">
                  <c:v>-60.7592</c:v>
                </c:pt>
                <c:pt idx="53">
                  <c:v>-56.02210000000013</c:v>
                </c:pt>
                <c:pt idx="54">
                  <c:v>-51.466500000000003</c:v>
                </c:pt>
                <c:pt idx="55">
                  <c:v>-47.097100000000012</c:v>
                </c:pt>
                <c:pt idx="56">
                  <c:v>-42.871099999999998</c:v>
                </c:pt>
                <c:pt idx="57">
                  <c:v>-38.825400000000002</c:v>
                </c:pt>
                <c:pt idx="58">
                  <c:v>-34.967700000000001</c:v>
                </c:pt>
                <c:pt idx="59">
                  <c:v>-31.277200000000001</c:v>
                </c:pt>
                <c:pt idx="60">
                  <c:v>-27.747900000000001</c:v>
                </c:pt>
                <c:pt idx="61">
                  <c:v>-24.4102</c:v>
                </c:pt>
                <c:pt idx="62">
                  <c:v>-21.258500000000002</c:v>
                </c:pt>
                <c:pt idx="63">
                  <c:v>-18.3123</c:v>
                </c:pt>
                <c:pt idx="64">
                  <c:v>-15.5923</c:v>
                </c:pt>
                <c:pt idx="65">
                  <c:v>-13.096500000000002</c:v>
                </c:pt>
                <c:pt idx="66">
                  <c:v>-10.8485</c:v>
                </c:pt>
                <c:pt idx="67">
                  <c:v>-8.8531000000000066</c:v>
                </c:pt>
                <c:pt idx="68">
                  <c:v>-7.1140999999999845</c:v>
                </c:pt>
                <c:pt idx="69">
                  <c:v>-5.6303000000000001</c:v>
                </c:pt>
                <c:pt idx="70">
                  <c:v>-4.3917000000000002</c:v>
                </c:pt>
                <c:pt idx="71">
                  <c:v>-3.3818999999999977</c:v>
                </c:pt>
                <c:pt idx="72">
                  <c:v>-2.5709</c:v>
                </c:pt>
                <c:pt idx="73">
                  <c:v>-1.9338</c:v>
                </c:pt>
                <c:pt idx="74">
                  <c:v>-1.4442999999999961</c:v>
                </c:pt>
                <c:pt idx="75">
                  <c:v>-1.0724</c:v>
                </c:pt>
                <c:pt idx="76">
                  <c:v>-0.79310000000000003</c:v>
                </c:pt>
                <c:pt idx="77">
                  <c:v>-0.58489999999999998</c:v>
                </c:pt>
                <c:pt idx="78">
                  <c:v>-0.43100000000000038</c:v>
                </c:pt>
                <c:pt idx="79">
                  <c:v>-0.31760000000000038</c:v>
                </c:pt>
                <c:pt idx="80">
                  <c:v>-0.23430000000000001</c:v>
                </c:pt>
                <c:pt idx="81">
                  <c:v>-0.17300000000000001</c:v>
                </c:pt>
                <c:pt idx="82">
                  <c:v>-0.128</c:v>
                </c:pt>
                <c:pt idx="83">
                  <c:v>-9.4800000000000065E-2</c:v>
                </c:pt>
                <c:pt idx="84">
                  <c:v>-7.0300000000000112E-2</c:v>
                </c:pt>
                <c:pt idx="85">
                  <c:v>-5.2200000000000003E-2</c:v>
                </c:pt>
                <c:pt idx="86">
                  <c:v>-3.8900000000000004E-2</c:v>
                </c:pt>
                <c:pt idx="87">
                  <c:v>-2.9000000000000001E-2</c:v>
                </c:pt>
                <c:pt idx="88">
                  <c:v>-2.1600000000000012E-2</c:v>
                </c:pt>
                <c:pt idx="89">
                  <c:v>-1.6199999999999999E-2</c:v>
                </c:pt>
                <c:pt idx="90">
                  <c:v>-1.2100000000000001E-2</c:v>
                </c:pt>
                <c:pt idx="91">
                  <c:v>-9.1000000000000004E-3</c:v>
                </c:pt>
                <c:pt idx="92">
                  <c:v>-6.8000000000000161E-3</c:v>
                </c:pt>
                <c:pt idx="93">
                  <c:v>-5.1000000000000004E-3</c:v>
                </c:pt>
                <c:pt idx="94">
                  <c:v>-3.8000000000000052E-3</c:v>
                </c:pt>
                <c:pt idx="95">
                  <c:v>-2.8999999999999998E-3</c:v>
                </c:pt>
                <c:pt idx="96">
                  <c:v>-2.2000000000000075E-3</c:v>
                </c:pt>
                <c:pt idx="97">
                  <c:v>-1.6000000000000061E-3</c:v>
                </c:pt>
                <c:pt idx="98">
                  <c:v>-1.1999999999999999E-3</c:v>
                </c:pt>
                <c:pt idx="99">
                  <c:v>-9.0000000000000247E-4</c:v>
                </c:pt>
                <c:pt idx="100">
                  <c:v>-7.0000000000000227E-4</c:v>
                </c:pt>
                <c:pt idx="101">
                  <c:v>-5.0000000000000034E-4</c:v>
                </c:pt>
                <c:pt idx="102">
                  <c:v>-4.0000000000000034E-4</c:v>
                </c:pt>
                <c:pt idx="103">
                  <c:v>-3.00000000000001E-4</c:v>
                </c:pt>
                <c:pt idx="104">
                  <c:v>-3.00000000000001E-4</c:v>
                </c:pt>
                <c:pt idx="105">
                  <c:v>-2.0000000000000052E-4</c:v>
                </c:pt>
                <c:pt idx="106">
                  <c:v>-2.0000000000000052E-4</c:v>
                </c:pt>
                <c:pt idx="107">
                  <c:v>-1.0000000000000042E-4</c:v>
                </c:pt>
                <c:pt idx="108">
                  <c:v>-1.0000000000000042E-4</c:v>
                </c:pt>
                <c:pt idx="109">
                  <c:v>-1.0000000000000042E-4</c:v>
                </c:pt>
                <c:pt idx="110">
                  <c:v>-1.0000000000000042E-4</c:v>
                </c:pt>
                <c:pt idx="111">
                  <c:v>-1.0000000000000042E-4</c:v>
                </c:pt>
                <c:pt idx="112">
                  <c:v>-1.0000000000000042E-4</c:v>
                </c:pt>
                <c:pt idx="113">
                  <c:v>-1.0000000000000042E-4</c:v>
                </c:pt>
                <c:pt idx="114">
                  <c:v>-1.0000000000000042E-4</c:v>
                </c:pt>
                <c:pt idx="115">
                  <c:v>-1.0000000000000042E-4</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-1.0000000000000042E-4</c:v>
                </c:pt>
                <c:pt idx="132">
                  <c:v>-1.0000000000000042E-4</c:v>
                </c:pt>
                <c:pt idx="133">
                  <c:v>-1.0000000000000042E-4</c:v>
                </c:pt>
                <c:pt idx="134">
                  <c:v>-1.0000000000000042E-4</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1.0000000000000042E-4</c:v>
                </c:pt>
                <c:pt idx="190">
                  <c:v>2.0000000000000052E-4</c:v>
                </c:pt>
                <c:pt idx="191">
                  <c:v>3.00000000000001E-4</c:v>
                </c:pt>
                <c:pt idx="192">
                  <c:v>4.0000000000000034E-4</c:v>
                </c:pt>
                <c:pt idx="193">
                  <c:v>6.0000000000000201E-4</c:v>
                </c:pt>
                <c:pt idx="194">
                  <c:v>8.0000000000000264E-4</c:v>
                </c:pt>
                <c:pt idx="195">
                  <c:v>1.1000000000000042E-3</c:v>
                </c:pt>
                <c:pt idx="196">
                  <c:v>1.1999999999999999E-3</c:v>
                </c:pt>
                <c:pt idx="197">
                  <c:v>1.4000000000000035E-3</c:v>
                </c:pt>
                <c:pt idx="198">
                  <c:v>1.8000000000000056E-3</c:v>
                </c:pt>
                <c:pt idx="199">
                  <c:v>2.0000000000000052E-3</c:v>
                </c:pt>
                <c:pt idx="200">
                  <c:v>2.5000000000000074E-3</c:v>
                </c:pt>
                <c:pt idx="201">
                  <c:v>2.8000000000000052E-3</c:v>
                </c:pt>
                <c:pt idx="202">
                  <c:v>3.2000000000000114E-3</c:v>
                </c:pt>
                <c:pt idx="203">
                  <c:v>3.9000000000000089E-3</c:v>
                </c:pt>
                <c:pt idx="204">
                  <c:v>4.1000000000000003E-3</c:v>
                </c:pt>
                <c:pt idx="205">
                  <c:v>4.6000000000000034E-3</c:v>
                </c:pt>
                <c:pt idx="206">
                  <c:v>5.6000000000000034E-3</c:v>
                </c:pt>
                <c:pt idx="207">
                  <c:v>7.3000000000000113E-3</c:v>
                </c:pt>
                <c:pt idx="208">
                  <c:v>7.9000000000000285E-3</c:v>
                </c:pt>
                <c:pt idx="209">
                  <c:v>9.7000000000000003E-3</c:v>
                </c:pt>
                <c:pt idx="210">
                  <c:v>1.2600000000000005E-2</c:v>
                </c:pt>
                <c:pt idx="211">
                  <c:v>1.5200000000000003E-2</c:v>
                </c:pt>
                <c:pt idx="212">
                  <c:v>1.9300000000000064E-2</c:v>
                </c:pt>
                <c:pt idx="213">
                  <c:v>2.3299999999999998E-2</c:v>
                </c:pt>
                <c:pt idx="214">
                  <c:v>2.9200000000000011E-2</c:v>
                </c:pt>
                <c:pt idx="215">
                  <c:v>3.7200000000000052E-2</c:v>
                </c:pt>
                <c:pt idx="216">
                  <c:v>4.5500000000000013E-2</c:v>
                </c:pt>
                <c:pt idx="217">
                  <c:v>5.8000000000000003E-2</c:v>
                </c:pt>
                <c:pt idx="218">
                  <c:v>7.0300000000000112E-2</c:v>
                </c:pt>
                <c:pt idx="219">
                  <c:v>8.8600000000000248E-2</c:v>
                </c:pt>
                <c:pt idx="220">
                  <c:v>0.10850000000000012</c:v>
                </c:pt>
                <c:pt idx="221">
                  <c:v>0.1323</c:v>
                </c:pt>
                <c:pt idx="222">
                  <c:v>0.1605</c:v>
                </c:pt>
                <c:pt idx="223">
                  <c:v>0.1913</c:v>
                </c:pt>
                <c:pt idx="224">
                  <c:v>0.23550000000000001</c:v>
                </c:pt>
                <c:pt idx="225">
                  <c:v>0.28390000000000032</c:v>
                </c:pt>
                <c:pt idx="226">
                  <c:v>0.34350000000000008</c:v>
                </c:pt>
                <c:pt idx="227">
                  <c:v>0.40500000000000008</c:v>
                </c:pt>
                <c:pt idx="228">
                  <c:v>0.48480000000000101</c:v>
                </c:pt>
                <c:pt idx="229">
                  <c:v>0.56899999999999995</c:v>
                </c:pt>
                <c:pt idx="230">
                  <c:v>0.66780000000000272</c:v>
                </c:pt>
                <c:pt idx="231">
                  <c:v>0.79449999999999998</c:v>
                </c:pt>
                <c:pt idx="232">
                  <c:v>0.93230000000000002</c:v>
                </c:pt>
                <c:pt idx="233">
                  <c:v>1.0761000000000001</c:v>
                </c:pt>
                <c:pt idx="234">
                  <c:v>1.2796999999999954</c:v>
                </c:pt>
                <c:pt idx="235">
                  <c:v>1.4964999999999964</c:v>
                </c:pt>
                <c:pt idx="236">
                  <c:v>1.7573999999999956</c:v>
                </c:pt>
                <c:pt idx="237">
                  <c:v>2.0787999999999998</c:v>
                </c:pt>
                <c:pt idx="238">
                  <c:v>2.5909999999999997</c:v>
                </c:pt>
                <c:pt idx="239">
                  <c:v>3.8627999999999987</c:v>
                </c:pt>
                <c:pt idx="240">
                  <c:v>7.1467000000000001</c:v>
                </c:pt>
                <c:pt idx="241">
                  <c:v>11.7219</c:v>
                </c:pt>
                <c:pt idx="242">
                  <c:v>16.272299999999923</c:v>
                </c:pt>
                <c:pt idx="243">
                  <c:v>20.177900000000069</c:v>
                </c:pt>
                <c:pt idx="244">
                  <c:v>24.387499999999989</c:v>
                </c:pt>
                <c:pt idx="245">
                  <c:v>28.966599999999897</c:v>
                </c:pt>
                <c:pt idx="246">
                  <c:v>36.201100000000011</c:v>
                </c:pt>
                <c:pt idx="247">
                  <c:v>44.925400000000003</c:v>
                </c:pt>
                <c:pt idx="248">
                  <c:v>54.174700000000001</c:v>
                </c:pt>
                <c:pt idx="249">
                  <c:v>108.2088</c:v>
                </c:pt>
                <c:pt idx="250">
                  <c:v>166.12800000000001</c:v>
                </c:pt>
                <c:pt idx="251">
                  <c:v>235.96280000000004</c:v>
                </c:pt>
                <c:pt idx="252">
                  <c:v>312.11700000000002</c:v>
                </c:pt>
                <c:pt idx="253">
                  <c:v>378.57530000000003</c:v>
                </c:pt>
                <c:pt idx="254">
                  <c:v>499.346</c:v>
                </c:pt>
                <c:pt idx="255">
                  <c:v>500.04739999999993</c:v>
                </c:pt>
              </c:numCache>
            </c:numRef>
          </c:yVal>
          <c:smooth val="0"/>
        </c:ser>
        <c:ser>
          <c:idx val="7"/>
          <c:order val="3"/>
          <c:tx>
            <c:v>-20</c:v>
          </c:tx>
          <c:marker>
            <c:symbol val="diamond"/>
            <c:size val="3"/>
          </c:marker>
          <c:xVal>
            <c:numRef>
              <c:f>'C'!$I$3:$I$419</c:f>
              <c:numCache>
                <c:formatCode>General</c:formatCode>
                <c:ptCount val="417"/>
                <c:pt idx="0">
                  <c:v>-1.28</c:v>
                </c:pt>
                <c:pt idx="1">
                  <c:v>-1.27</c:v>
                </c:pt>
                <c:pt idx="2">
                  <c:v>-1.26</c:v>
                </c:pt>
                <c:pt idx="3">
                  <c:v>-1.25</c:v>
                </c:pt>
                <c:pt idx="4">
                  <c:v>-1.24</c:v>
                </c:pt>
                <c:pt idx="5">
                  <c:v>-1.23</c:v>
                </c:pt>
                <c:pt idx="6">
                  <c:v>-1.22</c:v>
                </c:pt>
                <c:pt idx="7">
                  <c:v>-1.21</c:v>
                </c:pt>
                <c:pt idx="8">
                  <c:v>-1.2</c:v>
                </c:pt>
                <c:pt idx="9">
                  <c:v>-1.1900000000000035</c:v>
                </c:pt>
                <c:pt idx="10">
                  <c:v>-1.1800000000000035</c:v>
                </c:pt>
                <c:pt idx="11">
                  <c:v>-1.1700000000000021</c:v>
                </c:pt>
                <c:pt idx="12">
                  <c:v>-1.1599999999999961</c:v>
                </c:pt>
                <c:pt idx="13">
                  <c:v>-1.1499999999999961</c:v>
                </c:pt>
                <c:pt idx="14">
                  <c:v>-1.1399999999999959</c:v>
                </c:pt>
                <c:pt idx="15">
                  <c:v>-1.1299999999999959</c:v>
                </c:pt>
                <c:pt idx="16">
                  <c:v>-1.1200000000000001</c:v>
                </c:pt>
                <c:pt idx="17">
                  <c:v>-1.1100000000000001</c:v>
                </c:pt>
                <c:pt idx="18">
                  <c:v>-1.1000000000000001</c:v>
                </c:pt>
                <c:pt idx="19">
                  <c:v>-1.0900000000000001</c:v>
                </c:pt>
                <c:pt idx="20">
                  <c:v>-1.08</c:v>
                </c:pt>
                <c:pt idx="21">
                  <c:v>-1.07</c:v>
                </c:pt>
                <c:pt idx="22">
                  <c:v>-1.06</c:v>
                </c:pt>
                <c:pt idx="23">
                  <c:v>-1.05</c:v>
                </c:pt>
                <c:pt idx="24">
                  <c:v>-1.04</c:v>
                </c:pt>
                <c:pt idx="25">
                  <c:v>-1.03</c:v>
                </c:pt>
                <c:pt idx="26">
                  <c:v>-1.02</c:v>
                </c:pt>
                <c:pt idx="27">
                  <c:v>-1.01</c:v>
                </c:pt>
                <c:pt idx="28">
                  <c:v>-1</c:v>
                </c:pt>
                <c:pt idx="29">
                  <c:v>-0.99</c:v>
                </c:pt>
                <c:pt idx="30">
                  <c:v>-0.98</c:v>
                </c:pt>
                <c:pt idx="31">
                  <c:v>-0.97000000000000064</c:v>
                </c:pt>
                <c:pt idx="32">
                  <c:v>-0.96000000000000063</c:v>
                </c:pt>
                <c:pt idx="33">
                  <c:v>-0.95000000000000062</c:v>
                </c:pt>
                <c:pt idx="34">
                  <c:v>-0.94000000000000061</c:v>
                </c:pt>
                <c:pt idx="35">
                  <c:v>-0.93</c:v>
                </c:pt>
                <c:pt idx="36">
                  <c:v>-0.92</c:v>
                </c:pt>
                <c:pt idx="37">
                  <c:v>-0.91</c:v>
                </c:pt>
                <c:pt idx="38">
                  <c:v>-0.9</c:v>
                </c:pt>
                <c:pt idx="39">
                  <c:v>-0.89</c:v>
                </c:pt>
                <c:pt idx="40">
                  <c:v>-0.88</c:v>
                </c:pt>
                <c:pt idx="41">
                  <c:v>-0.87000000000000177</c:v>
                </c:pt>
                <c:pt idx="42">
                  <c:v>-0.86000000000000065</c:v>
                </c:pt>
                <c:pt idx="43">
                  <c:v>-0.85000000000000064</c:v>
                </c:pt>
                <c:pt idx="44">
                  <c:v>-0.84000000000000064</c:v>
                </c:pt>
                <c:pt idx="45">
                  <c:v>-0.83000000000000063</c:v>
                </c:pt>
                <c:pt idx="46">
                  <c:v>-0.82000000000000062</c:v>
                </c:pt>
                <c:pt idx="47">
                  <c:v>-0.81</c:v>
                </c:pt>
                <c:pt idx="48">
                  <c:v>-0.8</c:v>
                </c:pt>
                <c:pt idx="49">
                  <c:v>-0.79</c:v>
                </c:pt>
                <c:pt idx="50">
                  <c:v>-0.78</c:v>
                </c:pt>
                <c:pt idx="51">
                  <c:v>-0.77000000000000202</c:v>
                </c:pt>
                <c:pt idx="52">
                  <c:v>-0.76000000000000201</c:v>
                </c:pt>
                <c:pt idx="53">
                  <c:v>-0.75000000000000189</c:v>
                </c:pt>
                <c:pt idx="54">
                  <c:v>-0.74000000000000177</c:v>
                </c:pt>
                <c:pt idx="55">
                  <c:v>-0.73000000000000065</c:v>
                </c:pt>
                <c:pt idx="56">
                  <c:v>-0.72000000000000064</c:v>
                </c:pt>
                <c:pt idx="57">
                  <c:v>-0.71000000000000063</c:v>
                </c:pt>
                <c:pt idx="58">
                  <c:v>-0.70000000000000062</c:v>
                </c:pt>
                <c:pt idx="59">
                  <c:v>-0.69000000000000061</c:v>
                </c:pt>
                <c:pt idx="60">
                  <c:v>-0.68</c:v>
                </c:pt>
                <c:pt idx="61">
                  <c:v>-0.67000000000000226</c:v>
                </c:pt>
                <c:pt idx="62">
                  <c:v>-0.66000000000000225</c:v>
                </c:pt>
                <c:pt idx="63">
                  <c:v>-0.65000000000000213</c:v>
                </c:pt>
                <c:pt idx="64">
                  <c:v>-0.64000000000000201</c:v>
                </c:pt>
                <c:pt idx="65">
                  <c:v>-0.630000000000002</c:v>
                </c:pt>
                <c:pt idx="66">
                  <c:v>-0.62000000000000177</c:v>
                </c:pt>
                <c:pt idx="67">
                  <c:v>-0.61000000000000065</c:v>
                </c:pt>
                <c:pt idx="68">
                  <c:v>-0.60000000000000064</c:v>
                </c:pt>
                <c:pt idx="69">
                  <c:v>-0.59</c:v>
                </c:pt>
                <c:pt idx="70">
                  <c:v>-0.58000000000000007</c:v>
                </c:pt>
                <c:pt idx="71">
                  <c:v>-0.56999999999999995</c:v>
                </c:pt>
                <c:pt idx="72">
                  <c:v>-0.56000000000000005</c:v>
                </c:pt>
                <c:pt idx="73">
                  <c:v>-0.55000000000000004</c:v>
                </c:pt>
                <c:pt idx="74">
                  <c:v>-0.54</c:v>
                </c:pt>
                <c:pt idx="75">
                  <c:v>-0.53</c:v>
                </c:pt>
                <c:pt idx="76">
                  <c:v>-0.52</c:v>
                </c:pt>
                <c:pt idx="77">
                  <c:v>-0.51</c:v>
                </c:pt>
                <c:pt idx="78">
                  <c:v>-0.5</c:v>
                </c:pt>
                <c:pt idx="79">
                  <c:v>-0.49000000000000032</c:v>
                </c:pt>
                <c:pt idx="80">
                  <c:v>-0.48000000000000032</c:v>
                </c:pt>
                <c:pt idx="81">
                  <c:v>-0.47000000000000008</c:v>
                </c:pt>
                <c:pt idx="82">
                  <c:v>-0.46</c:v>
                </c:pt>
                <c:pt idx="83">
                  <c:v>-0.45</c:v>
                </c:pt>
                <c:pt idx="84">
                  <c:v>-0.44</c:v>
                </c:pt>
                <c:pt idx="85">
                  <c:v>-0.43000000000000038</c:v>
                </c:pt>
                <c:pt idx="86">
                  <c:v>-0.42000000000000032</c:v>
                </c:pt>
                <c:pt idx="87">
                  <c:v>-0.41000000000000031</c:v>
                </c:pt>
                <c:pt idx="88">
                  <c:v>-0.4</c:v>
                </c:pt>
                <c:pt idx="89">
                  <c:v>-0.39000000000000101</c:v>
                </c:pt>
                <c:pt idx="90">
                  <c:v>-0.380000000000001</c:v>
                </c:pt>
                <c:pt idx="91">
                  <c:v>-0.37000000000000038</c:v>
                </c:pt>
                <c:pt idx="92">
                  <c:v>-0.36000000000000032</c:v>
                </c:pt>
                <c:pt idx="93">
                  <c:v>-0.35000000000000031</c:v>
                </c:pt>
                <c:pt idx="94">
                  <c:v>-0.34</c:v>
                </c:pt>
                <c:pt idx="95">
                  <c:v>-0.33000000000000113</c:v>
                </c:pt>
                <c:pt idx="96">
                  <c:v>-0.32000000000000101</c:v>
                </c:pt>
                <c:pt idx="97">
                  <c:v>-0.31000000000000089</c:v>
                </c:pt>
                <c:pt idx="98">
                  <c:v>-0.30000000000000032</c:v>
                </c:pt>
                <c:pt idx="99">
                  <c:v>-0.29000000000000031</c:v>
                </c:pt>
                <c:pt idx="100">
                  <c:v>-0.28000000000000008</c:v>
                </c:pt>
                <c:pt idx="101">
                  <c:v>-0.27</c:v>
                </c:pt>
                <c:pt idx="102">
                  <c:v>-0.26</c:v>
                </c:pt>
                <c:pt idx="103">
                  <c:v>-0.25</c:v>
                </c:pt>
                <c:pt idx="104">
                  <c:v>-0.24000000000000021</c:v>
                </c:pt>
                <c:pt idx="105">
                  <c:v>-0.23</c:v>
                </c:pt>
                <c:pt idx="106">
                  <c:v>-0.22</c:v>
                </c:pt>
                <c:pt idx="107">
                  <c:v>-0.21000000000000021</c:v>
                </c:pt>
                <c:pt idx="108">
                  <c:v>-0.2</c:v>
                </c:pt>
                <c:pt idx="109">
                  <c:v>-0.19</c:v>
                </c:pt>
                <c:pt idx="110">
                  <c:v>-0.18000000000000024</c:v>
                </c:pt>
                <c:pt idx="111">
                  <c:v>-0.17</c:v>
                </c:pt>
                <c:pt idx="112">
                  <c:v>-0.16</c:v>
                </c:pt>
                <c:pt idx="113">
                  <c:v>-0.15000000000000024</c:v>
                </c:pt>
                <c:pt idx="114">
                  <c:v>-0.14000000000000001</c:v>
                </c:pt>
                <c:pt idx="115">
                  <c:v>-0.13</c:v>
                </c:pt>
                <c:pt idx="116">
                  <c:v>-0.12000000000000002</c:v>
                </c:pt>
                <c:pt idx="117">
                  <c:v>-0.11</c:v>
                </c:pt>
                <c:pt idx="118">
                  <c:v>-0.1</c:v>
                </c:pt>
                <c:pt idx="119">
                  <c:v>-9.0000000000000024E-2</c:v>
                </c:pt>
                <c:pt idx="120">
                  <c:v>-8.0000000000000043E-2</c:v>
                </c:pt>
                <c:pt idx="121">
                  <c:v>-7.0000000000000021E-2</c:v>
                </c:pt>
                <c:pt idx="122">
                  <c:v>-6.0000000000000032E-2</c:v>
                </c:pt>
                <c:pt idx="123">
                  <c:v>-0.05</c:v>
                </c:pt>
                <c:pt idx="124">
                  <c:v>-4.0000000000000022E-2</c:v>
                </c:pt>
                <c:pt idx="125">
                  <c:v>-3.0000000000000002E-2</c:v>
                </c:pt>
                <c:pt idx="126">
                  <c:v>-2.0000000000000011E-2</c:v>
                </c:pt>
                <c:pt idx="127">
                  <c:v>-1.0000000000000005E-2</c:v>
                </c:pt>
                <c:pt idx="128">
                  <c:v>0</c:v>
                </c:pt>
                <c:pt idx="129">
                  <c:v>20.2</c:v>
                </c:pt>
                <c:pt idx="130">
                  <c:v>20.399999999999999</c:v>
                </c:pt>
                <c:pt idx="131">
                  <c:v>20.6</c:v>
                </c:pt>
                <c:pt idx="132">
                  <c:v>20.8</c:v>
                </c:pt>
                <c:pt idx="133">
                  <c:v>21</c:v>
                </c:pt>
                <c:pt idx="134">
                  <c:v>21.2</c:v>
                </c:pt>
                <c:pt idx="135">
                  <c:v>21.4</c:v>
                </c:pt>
                <c:pt idx="136">
                  <c:v>21.6</c:v>
                </c:pt>
                <c:pt idx="137">
                  <c:v>21.8</c:v>
                </c:pt>
                <c:pt idx="138">
                  <c:v>22</c:v>
                </c:pt>
                <c:pt idx="139">
                  <c:v>22.2</c:v>
                </c:pt>
                <c:pt idx="140">
                  <c:v>22.4</c:v>
                </c:pt>
                <c:pt idx="141">
                  <c:v>22.6</c:v>
                </c:pt>
                <c:pt idx="142">
                  <c:v>22.8</c:v>
                </c:pt>
                <c:pt idx="143">
                  <c:v>23</c:v>
                </c:pt>
                <c:pt idx="144">
                  <c:v>23.2</c:v>
                </c:pt>
                <c:pt idx="145">
                  <c:v>23.4</c:v>
                </c:pt>
                <c:pt idx="146">
                  <c:v>23.6</c:v>
                </c:pt>
                <c:pt idx="147">
                  <c:v>23.8</c:v>
                </c:pt>
                <c:pt idx="148">
                  <c:v>24</c:v>
                </c:pt>
                <c:pt idx="149">
                  <c:v>24.2</c:v>
                </c:pt>
                <c:pt idx="150">
                  <c:v>24.4</c:v>
                </c:pt>
                <c:pt idx="151">
                  <c:v>24.6</c:v>
                </c:pt>
                <c:pt idx="152">
                  <c:v>24.8</c:v>
                </c:pt>
                <c:pt idx="153">
                  <c:v>25</c:v>
                </c:pt>
                <c:pt idx="154">
                  <c:v>25.2</c:v>
                </c:pt>
                <c:pt idx="155">
                  <c:v>25.4</c:v>
                </c:pt>
                <c:pt idx="156">
                  <c:v>25.6</c:v>
                </c:pt>
                <c:pt idx="157">
                  <c:v>25.8</c:v>
                </c:pt>
                <c:pt idx="158">
                  <c:v>26</c:v>
                </c:pt>
                <c:pt idx="159">
                  <c:v>26.2</c:v>
                </c:pt>
                <c:pt idx="160">
                  <c:v>26.4</c:v>
                </c:pt>
                <c:pt idx="161">
                  <c:v>26.6</c:v>
                </c:pt>
                <c:pt idx="162">
                  <c:v>26.8</c:v>
                </c:pt>
                <c:pt idx="163">
                  <c:v>27</c:v>
                </c:pt>
                <c:pt idx="164">
                  <c:v>27.2</c:v>
                </c:pt>
                <c:pt idx="165">
                  <c:v>27.4</c:v>
                </c:pt>
                <c:pt idx="166">
                  <c:v>27.6</c:v>
                </c:pt>
                <c:pt idx="167">
                  <c:v>27.8</c:v>
                </c:pt>
                <c:pt idx="168">
                  <c:v>28</c:v>
                </c:pt>
                <c:pt idx="169">
                  <c:v>28.2</c:v>
                </c:pt>
                <c:pt idx="170">
                  <c:v>28.4</c:v>
                </c:pt>
                <c:pt idx="171">
                  <c:v>28.6</c:v>
                </c:pt>
                <c:pt idx="172">
                  <c:v>28.8</c:v>
                </c:pt>
                <c:pt idx="173">
                  <c:v>29</c:v>
                </c:pt>
                <c:pt idx="174">
                  <c:v>29.2</c:v>
                </c:pt>
                <c:pt idx="175">
                  <c:v>29.4</c:v>
                </c:pt>
                <c:pt idx="176">
                  <c:v>29.6</c:v>
                </c:pt>
                <c:pt idx="177">
                  <c:v>29.8</c:v>
                </c:pt>
                <c:pt idx="178">
                  <c:v>30</c:v>
                </c:pt>
                <c:pt idx="179">
                  <c:v>30.2</c:v>
                </c:pt>
                <c:pt idx="180">
                  <c:v>30.4</c:v>
                </c:pt>
                <c:pt idx="181">
                  <c:v>30.6</c:v>
                </c:pt>
                <c:pt idx="182">
                  <c:v>30.8</c:v>
                </c:pt>
                <c:pt idx="183">
                  <c:v>31</c:v>
                </c:pt>
                <c:pt idx="184">
                  <c:v>31.2</c:v>
                </c:pt>
                <c:pt idx="185">
                  <c:v>31.3</c:v>
                </c:pt>
                <c:pt idx="186">
                  <c:v>31.4</c:v>
                </c:pt>
                <c:pt idx="187">
                  <c:v>31.5</c:v>
                </c:pt>
                <c:pt idx="188">
                  <c:v>31.6</c:v>
                </c:pt>
                <c:pt idx="189">
                  <c:v>31.7</c:v>
                </c:pt>
                <c:pt idx="190">
                  <c:v>31.8</c:v>
                </c:pt>
                <c:pt idx="191">
                  <c:v>31.9</c:v>
                </c:pt>
                <c:pt idx="192">
                  <c:v>32</c:v>
                </c:pt>
                <c:pt idx="193">
                  <c:v>32.1</c:v>
                </c:pt>
                <c:pt idx="194">
                  <c:v>32.200000000000003</c:v>
                </c:pt>
                <c:pt idx="195">
                  <c:v>32.300000000000004</c:v>
                </c:pt>
                <c:pt idx="196">
                  <c:v>32.4</c:v>
                </c:pt>
                <c:pt idx="197">
                  <c:v>32.5</c:v>
                </c:pt>
                <c:pt idx="198">
                  <c:v>32.6</c:v>
                </c:pt>
                <c:pt idx="199">
                  <c:v>32.700000000000003</c:v>
                </c:pt>
                <c:pt idx="200">
                  <c:v>32.800000000000004</c:v>
                </c:pt>
                <c:pt idx="201">
                  <c:v>32.9</c:v>
                </c:pt>
                <c:pt idx="202">
                  <c:v>33</c:v>
                </c:pt>
                <c:pt idx="203">
                  <c:v>33.1</c:v>
                </c:pt>
                <c:pt idx="204">
                  <c:v>33.200000000000003</c:v>
                </c:pt>
                <c:pt idx="205">
                  <c:v>33.300000000000004</c:v>
                </c:pt>
                <c:pt idx="206">
                  <c:v>33.4</c:v>
                </c:pt>
                <c:pt idx="207">
                  <c:v>33.5</c:v>
                </c:pt>
                <c:pt idx="208">
                  <c:v>33.6</c:v>
                </c:pt>
                <c:pt idx="209">
                  <c:v>33.700000000000003</c:v>
                </c:pt>
                <c:pt idx="210">
                  <c:v>33.800000000000004</c:v>
                </c:pt>
                <c:pt idx="211">
                  <c:v>33.9</c:v>
                </c:pt>
                <c:pt idx="212">
                  <c:v>34</c:v>
                </c:pt>
                <c:pt idx="213">
                  <c:v>34.1</c:v>
                </c:pt>
                <c:pt idx="214">
                  <c:v>34.200000000000003</c:v>
                </c:pt>
                <c:pt idx="215">
                  <c:v>34.300000000000004</c:v>
                </c:pt>
                <c:pt idx="216">
                  <c:v>34.4</c:v>
                </c:pt>
                <c:pt idx="217">
                  <c:v>34.5</c:v>
                </c:pt>
                <c:pt idx="218">
                  <c:v>34.6</c:v>
                </c:pt>
                <c:pt idx="219">
                  <c:v>34.700000000000003</c:v>
                </c:pt>
                <c:pt idx="220">
                  <c:v>34.800000000000004</c:v>
                </c:pt>
                <c:pt idx="221">
                  <c:v>34.9</c:v>
                </c:pt>
                <c:pt idx="222">
                  <c:v>35</c:v>
                </c:pt>
                <c:pt idx="223">
                  <c:v>35.1</c:v>
                </c:pt>
                <c:pt idx="224">
                  <c:v>35.200000000000003</c:v>
                </c:pt>
                <c:pt idx="225">
                  <c:v>35.300000000000004</c:v>
                </c:pt>
                <c:pt idx="226">
                  <c:v>35.4</c:v>
                </c:pt>
                <c:pt idx="227">
                  <c:v>35.5</c:v>
                </c:pt>
                <c:pt idx="228">
                  <c:v>35.6</c:v>
                </c:pt>
                <c:pt idx="229">
                  <c:v>35.700000000000003</c:v>
                </c:pt>
                <c:pt idx="230">
                  <c:v>35.800000000000004</c:v>
                </c:pt>
                <c:pt idx="231">
                  <c:v>35.9</c:v>
                </c:pt>
                <c:pt idx="232">
                  <c:v>36</c:v>
                </c:pt>
                <c:pt idx="233">
                  <c:v>36.1</c:v>
                </c:pt>
                <c:pt idx="234">
                  <c:v>36.200000000000003</c:v>
                </c:pt>
                <c:pt idx="235">
                  <c:v>36.300000000000004</c:v>
                </c:pt>
                <c:pt idx="236">
                  <c:v>36.4</c:v>
                </c:pt>
                <c:pt idx="237">
                  <c:v>36.5</c:v>
                </c:pt>
                <c:pt idx="238">
                  <c:v>36.6</c:v>
                </c:pt>
                <c:pt idx="239">
                  <c:v>36.700000000000003</c:v>
                </c:pt>
                <c:pt idx="240">
                  <c:v>36.800000000000004</c:v>
                </c:pt>
                <c:pt idx="241">
                  <c:v>36.9</c:v>
                </c:pt>
                <c:pt idx="242">
                  <c:v>37</c:v>
                </c:pt>
                <c:pt idx="243">
                  <c:v>37.1</c:v>
                </c:pt>
                <c:pt idx="244">
                  <c:v>37.200000000000003</c:v>
                </c:pt>
                <c:pt idx="245">
                  <c:v>37.300000000000004</c:v>
                </c:pt>
                <c:pt idx="246">
                  <c:v>37.4</c:v>
                </c:pt>
                <c:pt idx="247">
                  <c:v>37.5</c:v>
                </c:pt>
                <c:pt idx="248">
                  <c:v>37.6</c:v>
                </c:pt>
                <c:pt idx="249">
                  <c:v>37.700000000000003</c:v>
                </c:pt>
              </c:numCache>
            </c:numRef>
          </c:xVal>
          <c:yVal>
            <c:numRef>
              <c:f>'C'!$J$3:$J$419</c:f>
              <c:numCache>
                <c:formatCode>General</c:formatCode>
                <c:ptCount val="417"/>
                <c:pt idx="0">
                  <c:v>-500.04820000000001</c:v>
                </c:pt>
                <c:pt idx="1">
                  <c:v>-495.69420000000002</c:v>
                </c:pt>
                <c:pt idx="2">
                  <c:v>-483.76129999999898</c:v>
                </c:pt>
                <c:pt idx="3">
                  <c:v>-472.02449999999999</c:v>
                </c:pt>
                <c:pt idx="4">
                  <c:v>-460.44290000000001</c:v>
                </c:pt>
                <c:pt idx="5">
                  <c:v>-448.89099999999911</c:v>
                </c:pt>
                <c:pt idx="6">
                  <c:v>-437.47309999999879</c:v>
                </c:pt>
                <c:pt idx="7">
                  <c:v>-426.11919999999969</c:v>
                </c:pt>
                <c:pt idx="8">
                  <c:v>-414.74129999999963</c:v>
                </c:pt>
                <c:pt idx="9">
                  <c:v>-403.43759999999855</c:v>
                </c:pt>
                <c:pt idx="10">
                  <c:v>-392.34910000000002</c:v>
                </c:pt>
                <c:pt idx="11">
                  <c:v>-381.28369999999899</c:v>
                </c:pt>
                <c:pt idx="12">
                  <c:v>-370.44479999999999</c:v>
                </c:pt>
                <c:pt idx="13">
                  <c:v>-359.51459999999969</c:v>
                </c:pt>
                <c:pt idx="14">
                  <c:v>-348.82429999999999</c:v>
                </c:pt>
                <c:pt idx="15">
                  <c:v>-338.40089999999969</c:v>
                </c:pt>
                <c:pt idx="16">
                  <c:v>-327.92209999999898</c:v>
                </c:pt>
                <c:pt idx="17">
                  <c:v>-317.48639999999818</c:v>
                </c:pt>
                <c:pt idx="18">
                  <c:v>-307.24059999999969</c:v>
                </c:pt>
                <c:pt idx="19">
                  <c:v>-297.06779999999969</c:v>
                </c:pt>
                <c:pt idx="20">
                  <c:v>-287.05689999999993</c:v>
                </c:pt>
                <c:pt idx="21">
                  <c:v>-277.15809999999999</c:v>
                </c:pt>
                <c:pt idx="22">
                  <c:v>-267.4092</c:v>
                </c:pt>
                <c:pt idx="23">
                  <c:v>-257.84219999999999</c:v>
                </c:pt>
                <c:pt idx="24">
                  <c:v>-248.3108</c:v>
                </c:pt>
                <c:pt idx="25">
                  <c:v>-239.08130000000045</c:v>
                </c:pt>
                <c:pt idx="26">
                  <c:v>-229.899</c:v>
                </c:pt>
                <c:pt idx="27">
                  <c:v>-220.8896</c:v>
                </c:pt>
                <c:pt idx="28">
                  <c:v>-211.99590000000001</c:v>
                </c:pt>
                <c:pt idx="29">
                  <c:v>-203.23469999999998</c:v>
                </c:pt>
                <c:pt idx="30">
                  <c:v>-194.66830000000004</c:v>
                </c:pt>
                <c:pt idx="31">
                  <c:v>-186.15359999999998</c:v>
                </c:pt>
                <c:pt idx="32">
                  <c:v>-177.85170000000045</c:v>
                </c:pt>
                <c:pt idx="33">
                  <c:v>-169.66679999999999</c:v>
                </c:pt>
                <c:pt idx="34">
                  <c:v>-161.6833</c:v>
                </c:pt>
                <c:pt idx="35">
                  <c:v>-153.86930000000001</c:v>
                </c:pt>
                <c:pt idx="36">
                  <c:v>-146.25230000000045</c:v>
                </c:pt>
                <c:pt idx="37">
                  <c:v>-138.77209999999999</c:v>
                </c:pt>
                <c:pt idx="38">
                  <c:v>-131.46900000000002</c:v>
                </c:pt>
                <c:pt idx="39">
                  <c:v>-124.37390000000001</c:v>
                </c:pt>
                <c:pt idx="40">
                  <c:v>-117.3776</c:v>
                </c:pt>
                <c:pt idx="41">
                  <c:v>-110.6195</c:v>
                </c:pt>
                <c:pt idx="42">
                  <c:v>-104.0209</c:v>
                </c:pt>
                <c:pt idx="43">
                  <c:v>-97.6678</c:v>
                </c:pt>
                <c:pt idx="44">
                  <c:v>-91.364900000000006</c:v>
                </c:pt>
                <c:pt idx="45">
                  <c:v>-85.334100000000007</c:v>
                </c:pt>
                <c:pt idx="46">
                  <c:v>-79.506200000000007</c:v>
                </c:pt>
                <c:pt idx="47">
                  <c:v>-73.843599999999995</c:v>
                </c:pt>
                <c:pt idx="48">
                  <c:v>-68.374099999999999</c:v>
                </c:pt>
                <c:pt idx="49">
                  <c:v>-63.114100000000001</c:v>
                </c:pt>
                <c:pt idx="50">
                  <c:v>-58.023600000000002</c:v>
                </c:pt>
                <c:pt idx="51">
                  <c:v>-53.124500000000012</c:v>
                </c:pt>
                <c:pt idx="52">
                  <c:v>-48.389699999999998</c:v>
                </c:pt>
                <c:pt idx="53">
                  <c:v>-43.8294</c:v>
                </c:pt>
                <c:pt idx="54">
                  <c:v>-39.471600000000002</c:v>
                </c:pt>
                <c:pt idx="55">
                  <c:v>-35.29810000000019</c:v>
                </c:pt>
                <c:pt idx="56">
                  <c:v>-31.348499999999923</c:v>
                </c:pt>
                <c:pt idx="57">
                  <c:v>-27.601800000000065</c:v>
                </c:pt>
                <c:pt idx="58">
                  <c:v>-24.0763</c:v>
                </c:pt>
                <c:pt idx="59">
                  <c:v>-20.773700000000002</c:v>
                </c:pt>
                <c:pt idx="60">
                  <c:v>-17.715199999999989</c:v>
                </c:pt>
                <c:pt idx="61">
                  <c:v>-14.924100000000001</c:v>
                </c:pt>
                <c:pt idx="62">
                  <c:v>-12.3889</c:v>
                </c:pt>
                <c:pt idx="63">
                  <c:v>-10.1427</c:v>
                </c:pt>
                <c:pt idx="64">
                  <c:v>-8.1751000000000005</c:v>
                </c:pt>
                <c:pt idx="65">
                  <c:v>-6.4943</c:v>
                </c:pt>
                <c:pt idx="66">
                  <c:v>-5.0884999999999998</c:v>
                </c:pt>
                <c:pt idx="67">
                  <c:v>-3.9356999999999931</c:v>
                </c:pt>
                <c:pt idx="68">
                  <c:v>-3.0105999999999997</c:v>
                </c:pt>
                <c:pt idx="69">
                  <c:v>-2.2820999999999998</c:v>
                </c:pt>
                <c:pt idx="70">
                  <c:v>-1.7164999999999961</c:v>
                </c:pt>
                <c:pt idx="71">
                  <c:v>-1.2841</c:v>
                </c:pt>
                <c:pt idx="72">
                  <c:v>-0.95670000000000177</c:v>
                </c:pt>
                <c:pt idx="73">
                  <c:v>-0.71090000000000064</c:v>
                </c:pt>
                <c:pt idx="74">
                  <c:v>-0.52759999999999996</c:v>
                </c:pt>
                <c:pt idx="75">
                  <c:v>-0.39110000000000095</c:v>
                </c:pt>
                <c:pt idx="76">
                  <c:v>-0.29020000000000001</c:v>
                </c:pt>
                <c:pt idx="77">
                  <c:v>-0.21560000000000001</c:v>
                </c:pt>
                <c:pt idx="78">
                  <c:v>-0.16039999999999999</c:v>
                </c:pt>
                <c:pt idx="79">
                  <c:v>-0.11950000000000002</c:v>
                </c:pt>
                <c:pt idx="80">
                  <c:v>-8.9300000000000004E-2</c:v>
                </c:pt>
                <c:pt idx="81">
                  <c:v>-6.6799999999999998E-2</c:v>
                </c:pt>
                <c:pt idx="82">
                  <c:v>-5.0100000000000013E-2</c:v>
                </c:pt>
                <c:pt idx="83">
                  <c:v>-3.7600000000000112E-2</c:v>
                </c:pt>
                <c:pt idx="84">
                  <c:v>-2.8299999999999999E-2</c:v>
                </c:pt>
                <c:pt idx="85">
                  <c:v>-2.1300000000000006E-2</c:v>
                </c:pt>
                <c:pt idx="86">
                  <c:v>-1.6000000000000021E-2</c:v>
                </c:pt>
                <c:pt idx="87">
                  <c:v>-1.2100000000000001E-2</c:v>
                </c:pt>
                <c:pt idx="88">
                  <c:v>-9.1000000000000004E-3</c:v>
                </c:pt>
                <c:pt idx="89">
                  <c:v>-6.900000000000019E-3</c:v>
                </c:pt>
                <c:pt idx="90">
                  <c:v>-5.1999999999999998E-3</c:v>
                </c:pt>
                <c:pt idx="91">
                  <c:v>-4.0000000000000114E-3</c:v>
                </c:pt>
                <c:pt idx="92">
                  <c:v>-3.0000000000000074E-3</c:v>
                </c:pt>
                <c:pt idx="93">
                  <c:v>-2.3000000000000052E-3</c:v>
                </c:pt>
                <c:pt idx="94">
                  <c:v>-1.7000000000000047E-3</c:v>
                </c:pt>
                <c:pt idx="95">
                  <c:v>-1.2999999999999978E-3</c:v>
                </c:pt>
                <c:pt idx="96">
                  <c:v>-1.0000000000000037E-3</c:v>
                </c:pt>
                <c:pt idx="97">
                  <c:v>-8.0000000000000264E-4</c:v>
                </c:pt>
                <c:pt idx="98">
                  <c:v>-6.0000000000000201E-4</c:v>
                </c:pt>
                <c:pt idx="99">
                  <c:v>-5.0000000000000034E-4</c:v>
                </c:pt>
                <c:pt idx="100">
                  <c:v>-4.0000000000000034E-4</c:v>
                </c:pt>
                <c:pt idx="101">
                  <c:v>-3.00000000000001E-4</c:v>
                </c:pt>
                <c:pt idx="102">
                  <c:v>-2.0000000000000052E-4</c:v>
                </c:pt>
                <c:pt idx="103">
                  <c:v>-2.0000000000000052E-4</c:v>
                </c:pt>
                <c:pt idx="104">
                  <c:v>-1.0000000000000042E-4</c:v>
                </c:pt>
                <c:pt idx="105">
                  <c:v>-1.0000000000000042E-4</c:v>
                </c:pt>
                <c:pt idx="106">
                  <c:v>-1.0000000000000042E-4</c:v>
                </c:pt>
                <c:pt idx="107">
                  <c:v>-1.0000000000000042E-4</c:v>
                </c:pt>
                <c:pt idx="108">
                  <c:v>-1.0000000000000042E-4</c:v>
                </c:pt>
                <c:pt idx="109">
                  <c:v>-1.0000000000000042E-4</c:v>
                </c:pt>
                <c:pt idx="110">
                  <c:v>-1.0000000000000042E-4</c:v>
                </c:pt>
                <c:pt idx="111">
                  <c:v>-1.0000000000000042E-4</c:v>
                </c:pt>
                <c:pt idx="112">
                  <c:v>-1.0000000000000042E-4</c:v>
                </c:pt>
                <c:pt idx="113">
                  <c:v>-1.0000000000000042E-4</c:v>
                </c:pt>
                <c:pt idx="114">
                  <c:v>-1.0000000000000042E-4</c:v>
                </c:pt>
                <c:pt idx="115">
                  <c:v>0</c:v>
                </c:pt>
                <c:pt idx="116">
                  <c:v>0</c:v>
                </c:pt>
                <c:pt idx="117">
                  <c:v>0</c:v>
                </c:pt>
                <c:pt idx="118">
                  <c:v>0</c:v>
                </c:pt>
                <c:pt idx="119">
                  <c:v>0</c:v>
                </c:pt>
                <c:pt idx="120">
                  <c:v>0</c:v>
                </c:pt>
                <c:pt idx="121">
                  <c:v>0</c:v>
                </c:pt>
                <c:pt idx="122">
                  <c:v>0</c:v>
                </c:pt>
                <c:pt idx="123">
                  <c:v>0</c:v>
                </c:pt>
                <c:pt idx="124">
                  <c:v>-1.0000000000000042E-4</c:v>
                </c:pt>
                <c:pt idx="125">
                  <c:v>-1.0000000000000042E-4</c:v>
                </c:pt>
                <c:pt idx="126">
                  <c:v>-1.0000000000000042E-4</c:v>
                </c:pt>
                <c:pt idx="127">
                  <c:v>-1.0000000000000042E-4</c:v>
                </c:pt>
                <c:pt idx="128">
                  <c:v>-1.0000000000000042E-4</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1.0000000000000042E-4</c:v>
                </c:pt>
                <c:pt idx="185">
                  <c:v>2.0000000000000052E-4</c:v>
                </c:pt>
                <c:pt idx="186">
                  <c:v>3.00000000000001E-4</c:v>
                </c:pt>
                <c:pt idx="187">
                  <c:v>5.0000000000000034E-4</c:v>
                </c:pt>
                <c:pt idx="188">
                  <c:v>6.0000000000000201E-4</c:v>
                </c:pt>
                <c:pt idx="189">
                  <c:v>9.0000000000000247E-4</c:v>
                </c:pt>
                <c:pt idx="190">
                  <c:v>1.1999999999999999E-3</c:v>
                </c:pt>
                <c:pt idx="191">
                  <c:v>1.4000000000000035E-3</c:v>
                </c:pt>
                <c:pt idx="192">
                  <c:v>1.8000000000000056E-3</c:v>
                </c:pt>
                <c:pt idx="193">
                  <c:v>2.2000000000000075E-3</c:v>
                </c:pt>
                <c:pt idx="194">
                  <c:v>2.7000000000000079E-3</c:v>
                </c:pt>
                <c:pt idx="195">
                  <c:v>3.1000000000000103E-3</c:v>
                </c:pt>
                <c:pt idx="196">
                  <c:v>3.5000000000000087E-3</c:v>
                </c:pt>
                <c:pt idx="197">
                  <c:v>4.0000000000000114E-3</c:v>
                </c:pt>
                <c:pt idx="198">
                  <c:v>4.5000000000000014E-3</c:v>
                </c:pt>
                <c:pt idx="199">
                  <c:v>5.8000000000000013E-3</c:v>
                </c:pt>
                <c:pt idx="200">
                  <c:v>7.0000000000000114E-3</c:v>
                </c:pt>
                <c:pt idx="201">
                  <c:v>8.8000000000000248E-3</c:v>
                </c:pt>
                <c:pt idx="202">
                  <c:v>1.0100000000000001E-2</c:v>
                </c:pt>
                <c:pt idx="203">
                  <c:v>1.2900000000000003E-2</c:v>
                </c:pt>
                <c:pt idx="204">
                  <c:v>1.6400000000000001E-2</c:v>
                </c:pt>
                <c:pt idx="205">
                  <c:v>2.1000000000000012E-2</c:v>
                </c:pt>
                <c:pt idx="206">
                  <c:v>2.6599999999999999E-2</c:v>
                </c:pt>
                <c:pt idx="207">
                  <c:v>3.4000000000000002E-2</c:v>
                </c:pt>
                <c:pt idx="208">
                  <c:v>4.4600000000000022E-2</c:v>
                </c:pt>
                <c:pt idx="209">
                  <c:v>5.8299999999999998E-2</c:v>
                </c:pt>
                <c:pt idx="210">
                  <c:v>7.4400000000000133E-2</c:v>
                </c:pt>
                <c:pt idx="211">
                  <c:v>9.5500000000000265E-2</c:v>
                </c:pt>
                <c:pt idx="212">
                  <c:v>0.1183</c:v>
                </c:pt>
                <c:pt idx="213">
                  <c:v>0.15320000000000047</c:v>
                </c:pt>
                <c:pt idx="214">
                  <c:v>0.18910000000000021</c:v>
                </c:pt>
                <c:pt idx="215">
                  <c:v>0.23780000000000001</c:v>
                </c:pt>
                <c:pt idx="216">
                  <c:v>0.29170000000000001</c:v>
                </c:pt>
                <c:pt idx="217">
                  <c:v>0.36290000000000089</c:v>
                </c:pt>
                <c:pt idx="218">
                  <c:v>0.44240000000000002</c:v>
                </c:pt>
                <c:pt idx="219">
                  <c:v>0.53949999999999998</c:v>
                </c:pt>
                <c:pt idx="220">
                  <c:v>0.65700000000000225</c:v>
                </c:pt>
                <c:pt idx="221">
                  <c:v>0.79200000000000004</c:v>
                </c:pt>
                <c:pt idx="222">
                  <c:v>0.94930000000000003</c:v>
                </c:pt>
                <c:pt idx="223">
                  <c:v>1.1282000000000001</c:v>
                </c:pt>
                <c:pt idx="224">
                  <c:v>1.3487</c:v>
                </c:pt>
                <c:pt idx="225">
                  <c:v>1.6057999999999959</c:v>
                </c:pt>
                <c:pt idx="226">
                  <c:v>1.8976</c:v>
                </c:pt>
                <c:pt idx="227">
                  <c:v>2.2387000000000001</c:v>
                </c:pt>
                <c:pt idx="228">
                  <c:v>2.6404000000000001</c:v>
                </c:pt>
                <c:pt idx="229">
                  <c:v>3.0880000000000001</c:v>
                </c:pt>
                <c:pt idx="230">
                  <c:v>3.6371000000000002</c:v>
                </c:pt>
                <c:pt idx="231">
                  <c:v>4.2732000000000134</c:v>
                </c:pt>
                <c:pt idx="232">
                  <c:v>5.0263999999999998</c:v>
                </c:pt>
                <c:pt idx="233">
                  <c:v>6.01</c:v>
                </c:pt>
                <c:pt idx="234">
                  <c:v>7.7703000000000024</c:v>
                </c:pt>
                <c:pt idx="235">
                  <c:v>10.464700000000002</c:v>
                </c:pt>
                <c:pt idx="236">
                  <c:v>15.620900000000001</c:v>
                </c:pt>
                <c:pt idx="237">
                  <c:v>20.549800000000001</c:v>
                </c:pt>
                <c:pt idx="238">
                  <c:v>26.608899999999988</c:v>
                </c:pt>
                <c:pt idx="239">
                  <c:v>32.336000000000006</c:v>
                </c:pt>
                <c:pt idx="240">
                  <c:v>38.675000000000011</c:v>
                </c:pt>
                <c:pt idx="241">
                  <c:v>47.613800000000005</c:v>
                </c:pt>
                <c:pt idx="242">
                  <c:v>58.831299999999999</c:v>
                </c:pt>
                <c:pt idx="243">
                  <c:v>96.052399999999949</c:v>
                </c:pt>
                <c:pt idx="244">
                  <c:v>129.44710000000001</c:v>
                </c:pt>
                <c:pt idx="245">
                  <c:v>207.91569999999999</c:v>
                </c:pt>
                <c:pt idx="246">
                  <c:v>262.82190000000003</c:v>
                </c:pt>
                <c:pt idx="247">
                  <c:v>341.59359999999867</c:v>
                </c:pt>
                <c:pt idx="248">
                  <c:v>443.9766999999988</c:v>
                </c:pt>
                <c:pt idx="249">
                  <c:v>500.04700000000008</c:v>
                </c:pt>
              </c:numCache>
            </c:numRef>
          </c:yVal>
          <c:smooth val="0"/>
        </c:ser>
        <c:ser>
          <c:idx val="8"/>
          <c:order val="4"/>
          <c:tx>
            <c:v>-10</c:v>
          </c:tx>
          <c:marker>
            <c:symbol val="diamond"/>
            <c:size val="3"/>
          </c:marker>
          <c:xVal>
            <c:numRef>
              <c:f>'C'!$K$3:$K$427</c:f>
              <c:numCache>
                <c:formatCode>General</c:formatCode>
                <c:ptCount val="425"/>
                <c:pt idx="0">
                  <c:v>-1.21</c:v>
                </c:pt>
                <c:pt idx="1">
                  <c:v>-1.2</c:v>
                </c:pt>
                <c:pt idx="2">
                  <c:v>-1.1900000000000035</c:v>
                </c:pt>
                <c:pt idx="3">
                  <c:v>-1.1800000000000035</c:v>
                </c:pt>
                <c:pt idx="4">
                  <c:v>-1.1700000000000021</c:v>
                </c:pt>
                <c:pt idx="5">
                  <c:v>-1.1599999999999961</c:v>
                </c:pt>
                <c:pt idx="6">
                  <c:v>-1.1499999999999961</c:v>
                </c:pt>
                <c:pt idx="7">
                  <c:v>-1.1399999999999959</c:v>
                </c:pt>
                <c:pt idx="8">
                  <c:v>-1.1299999999999959</c:v>
                </c:pt>
                <c:pt idx="9">
                  <c:v>-1.1200000000000001</c:v>
                </c:pt>
                <c:pt idx="10">
                  <c:v>-1.1100000000000001</c:v>
                </c:pt>
                <c:pt idx="11">
                  <c:v>-1.1000000000000001</c:v>
                </c:pt>
                <c:pt idx="12">
                  <c:v>-1.0900000000000001</c:v>
                </c:pt>
                <c:pt idx="13">
                  <c:v>-1.08</c:v>
                </c:pt>
                <c:pt idx="14">
                  <c:v>-1.07</c:v>
                </c:pt>
                <c:pt idx="15">
                  <c:v>-1.06</c:v>
                </c:pt>
                <c:pt idx="16">
                  <c:v>-1.05</c:v>
                </c:pt>
                <c:pt idx="17">
                  <c:v>-1.04</c:v>
                </c:pt>
                <c:pt idx="18">
                  <c:v>-1.03</c:v>
                </c:pt>
                <c:pt idx="19">
                  <c:v>-1.02</c:v>
                </c:pt>
                <c:pt idx="20">
                  <c:v>-1.01</c:v>
                </c:pt>
                <c:pt idx="21">
                  <c:v>-1</c:v>
                </c:pt>
                <c:pt idx="22">
                  <c:v>-0.99</c:v>
                </c:pt>
                <c:pt idx="23">
                  <c:v>-0.98</c:v>
                </c:pt>
                <c:pt idx="24">
                  <c:v>-0.97000000000000064</c:v>
                </c:pt>
                <c:pt idx="25">
                  <c:v>-0.96000000000000063</c:v>
                </c:pt>
                <c:pt idx="26">
                  <c:v>-0.95000000000000062</c:v>
                </c:pt>
                <c:pt idx="27">
                  <c:v>-0.94000000000000061</c:v>
                </c:pt>
                <c:pt idx="28">
                  <c:v>-0.93</c:v>
                </c:pt>
                <c:pt idx="29">
                  <c:v>-0.92</c:v>
                </c:pt>
                <c:pt idx="30">
                  <c:v>-0.91</c:v>
                </c:pt>
                <c:pt idx="31">
                  <c:v>-0.9</c:v>
                </c:pt>
                <c:pt idx="32">
                  <c:v>-0.89</c:v>
                </c:pt>
                <c:pt idx="33">
                  <c:v>-0.88</c:v>
                </c:pt>
                <c:pt idx="34">
                  <c:v>-0.87000000000000177</c:v>
                </c:pt>
                <c:pt idx="35">
                  <c:v>-0.86000000000000065</c:v>
                </c:pt>
                <c:pt idx="36">
                  <c:v>-0.85000000000000064</c:v>
                </c:pt>
                <c:pt idx="37">
                  <c:v>-0.84000000000000064</c:v>
                </c:pt>
                <c:pt idx="38">
                  <c:v>-0.83000000000000063</c:v>
                </c:pt>
                <c:pt idx="39">
                  <c:v>-0.82000000000000062</c:v>
                </c:pt>
                <c:pt idx="40">
                  <c:v>-0.81</c:v>
                </c:pt>
                <c:pt idx="41">
                  <c:v>-0.8</c:v>
                </c:pt>
                <c:pt idx="42">
                  <c:v>-0.79</c:v>
                </c:pt>
                <c:pt idx="43">
                  <c:v>-0.78</c:v>
                </c:pt>
                <c:pt idx="44">
                  <c:v>-0.77000000000000202</c:v>
                </c:pt>
                <c:pt idx="45">
                  <c:v>-0.76000000000000201</c:v>
                </c:pt>
                <c:pt idx="46">
                  <c:v>-0.75000000000000189</c:v>
                </c:pt>
                <c:pt idx="47">
                  <c:v>-0.74000000000000177</c:v>
                </c:pt>
                <c:pt idx="48">
                  <c:v>-0.73000000000000065</c:v>
                </c:pt>
                <c:pt idx="49">
                  <c:v>-0.72000000000000064</c:v>
                </c:pt>
                <c:pt idx="50">
                  <c:v>-0.71000000000000063</c:v>
                </c:pt>
                <c:pt idx="51">
                  <c:v>-0.70000000000000062</c:v>
                </c:pt>
                <c:pt idx="52">
                  <c:v>-0.69000000000000061</c:v>
                </c:pt>
                <c:pt idx="53">
                  <c:v>-0.68</c:v>
                </c:pt>
                <c:pt idx="54">
                  <c:v>-0.67000000000000226</c:v>
                </c:pt>
                <c:pt idx="55">
                  <c:v>-0.66000000000000225</c:v>
                </c:pt>
                <c:pt idx="56">
                  <c:v>-0.65000000000000213</c:v>
                </c:pt>
                <c:pt idx="57">
                  <c:v>-0.64000000000000201</c:v>
                </c:pt>
                <c:pt idx="58">
                  <c:v>-0.630000000000002</c:v>
                </c:pt>
                <c:pt idx="59">
                  <c:v>-0.62000000000000177</c:v>
                </c:pt>
                <c:pt idx="60">
                  <c:v>-0.61000000000000065</c:v>
                </c:pt>
                <c:pt idx="61">
                  <c:v>-0.60000000000000064</c:v>
                </c:pt>
                <c:pt idx="62">
                  <c:v>-0.59</c:v>
                </c:pt>
                <c:pt idx="63">
                  <c:v>-0.58000000000000007</c:v>
                </c:pt>
                <c:pt idx="64">
                  <c:v>-0.56999999999999995</c:v>
                </c:pt>
                <c:pt idx="65">
                  <c:v>-0.56000000000000005</c:v>
                </c:pt>
                <c:pt idx="66">
                  <c:v>-0.55000000000000004</c:v>
                </c:pt>
                <c:pt idx="67">
                  <c:v>-0.54</c:v>
                </c:pt>
                <c:pt idx="68">
                  <c:v>-0.53</c:v>
                </c:pt>
                <c:pt idx="69">
                  <c:v>-0.52</c:v>
                </c:pt>
                <c:pt idx="70">
                  <c:v>-0.51</c:v>
                </c:pt>
                <c:pt idx="71">
                  <c:v>-0.5</c:v>
                </c:pt>
                <c:pt idx="72">
                  <c:v>-0.49000000000000032</c:v>
                </c:pt>
                <c:pt idx="73">
                  <c:v>-0.48000000000000032</c:v>
                </c:pt>
                <c:pt idx="74">
                  <c:v>-0.47000000000000008</c:v>
                </c:pt>
                <c:pt idx="75">
                  <c:v>-0.46</c:v>
                </c:pt>
                <c:pt idx="76">
                  <c:v>-0.45</c:v>
                </c:pt>
                <c:pt idx="77">
                  <c:v>-0.44</c:v>
                </c:pt>
                <c:pt idx="78">
                  <c:v>-0.43000000000000038</c:v>
                </c:pt>
                <c:pt idx="79">
                  <c:v>-0.42000000000000032</c:v>
                </c:pt>
                <c:pt idx="80">
                  <c:v>-0.41000000000000031</c:v>
                </c:pt>
                <c:pt idx="81">
                  <c:v>-0.4</c:v>
                </c:pt>
                <c:pt idx="82">
                  <c:v>-0.39000000000000101</c:v>
                </c:pt>
                <c:pt idx="83">
                  <c:v>-0.380000000000001</c:v>
                </c:pt>
                <c:pt idx="84">
                  <c:v>-0.37000000000000038</c:v>
                </c:pt>
                <c:pt idx="85">
                  <c:v>-0.36000000000000032</c:v>
                </c:pt>
                <c:pt idx="86">
                  <c:v>-0.35000000000000031</c:v>
                </c:pt>
                <c:pt idx="87">
                  <c:v>-0.34</c:v>
                </c:pt>
                <c:pt idx="88">
                  <c:v>-0.33000000000000113</c:v>
                </c:pt>
                <c:pt idx="89">
                  <c:v>-0.32000000000000101</c:v>
                </c:pt>
                <c:pt idx="90">
                  <c:v>-0.31000000000000089</c:v>
                </c:pt>
                <c:pt idx="91">
                  <c:v>-0.30000000000000032</c:v>
                </c:pt>
                <c:pt idx="92">
                  <c:v>-0.29000000000000031</c:v>
                </c:pt>
                <c:pt idx="93">
                  <c:v>-0.28000000000000008</c:v>
                </c:pt>
                <c:pt idx="94">
                  <c:v>-0.27</c:v>
                </c:pt>
                <c:pt idx="95">
                  <c:v>-0.26</c:v>
                </c:pt>
                <c:pt idx="96">
                  <c:v>-0.25</c:v>
                </c:pt>
                <c:pt idx="97">
                  <c:v>-0.24000000000000021</c:v>
                </c:pt>
                <c:pt idx="98">
                  <c:v>-0.23</c:v>
                </c:pt>
                <c:pt idx="99">
                  <c:v>-0.22</c:v>
                </c:pt>
                <c:pt idx="100">
                  <c:v>-0.21000000000000021</c:v>
                </c:pt>
                <c:pt idx="101">
                  <c:v>-0.2</c:v>
                </c:pt>
                <c:pt idx="102">
                  <c:v>-0.19</c:v>
                </c:pt>
                <c:pt idx="103">
                  <c:v>-0.18000000000000024</c:v>
                </c:pt>
                <c:pt idx="104">
                  <c:v>-0.17</c:v>
                </c:pt>
                <c:pt idx="105">
                  <c:v>-0.16</c:v>
                </c:pt>
                <c:pt idx="106">
                  <c:v>-0.15000000000000024</c:v>
                </c:pt>
                <c:pt idx="107">
                  <c:v>-0.14000000000000001</c:v>
                </c:pt>
                <c:pt idx="108">
                  <c:v>-0.13</c:v>
                </c:pt>
                <c:pt idx="109">
                  <c:v>-0.12000000000000002</c:v>
                </c:pt>
                <c:pt idx="110">
                  <c:v>-0.11</c:v>
                </c:pt>
                <c:pt idx="111">
                  <c:v>-0.1</c:v>
                </c:pt>
                <c:pt idx="112">
                  <c:v>-9.0000000000000024E-2</c:v>
                </c:pt>
                <c:pt idx="113">
                  <c:v>-8.0000000000000043E-2</c:v>
                </c:pt>
                <c:pt idx="114">
                  <c:v>-7.0000000000000021E-2</c:v>
                </c:pt>
                <c:pt idx="115">
                  <c:v>-6.0000000000000032E-2</c:v>
                </c:pt>
                <c:pt idx="116">
                  <c:v>-0.05</c:v>
                </c:pt>
                <c:pt idx="117">
                  <c:v>-4.0000000000000022E-2</c:v>
                </c:pt>
                <c:pt idx="118">
                  <c:v>-3.0000000000000002E-2</c:v>
                </c:pt>
                <c:pt idx="119">
                  <c:v>-2.0000000000000011E-2</c:v>
                </c:pt>
                <c:pt idx="120">
                  <c:v>-1.0000000000000005E-2</c:v>
                </c:pt>
                <c:pt idx="121">
                  <c:v>0</c:v>
                </c:pt>
                <c:pt idx="122">
                  <c:v>20.2</c:v>
                </c:pt>
                <c:pt idx="123">
                  <c:v>20.399999999999999</c:v>
                </c:pt>
                <c:pt idx="124">
                  <c:v>20.6</c:v>
                </c:pt>
                <c:pt idx="125">
                  <c:v>20.8</c:v>
                </c:pt>
                <c:pt idx="126">
                  <c:v>21</c:v>
                </c:pt>
                <c:pt idx="127">
                  <c:v>21.2</c:v>
                </c:pt>
                <c:pt idx="128">
                  <c:v>21.4</c:v>
                </c:pt>
                <c:pt idx="129">
                  <c:v>21.6</c:v>
                </c:pt>
                <c:pt idx="130">
                  <c:v>21.8</c:v>
                </c:pt>
                <c:pt idx="131">
                  <c:v>22</c:v>
                </c:pt>
                <c:pt idx="132">
                  <c:v>22.2</c:v>
                </c:pt>
                <c:pt idx="133">
                  <c:v>22.4</c:v>
                </c:pt>
                <c:pt idx="134">
                  <c:v>22.6</c:v>
                </c:pt>
                <c:pt idx="135">
                  <c:v>22.8</c:v>
                </c:pt>
                <c:pt idx="136">
                  <c:v>23</c:v>
                </c:pt>
                <c:pt idx="137">
                  <c:v>23.2</c:v>
                </c:pt>
                <c:pt idx="138">
                  <c:v>23.4</c:v>
                </c:pt>
                <c:pt idx="139">
                  <c:v>23.6</c:v>
                </c:pt>
                <c:pt idx="140">
                  <c:v>23.8</c:v>
                </c:pt>
                <c:pt idx="141">
                  <c:v>24</c:v>
                </c:pt>
                <c:pt idx="142">
                  <c:v>24.2</c:v>
                </c:pt>
                <c:pt idx="143">
                  <c:v>24.4</c:v>
                </c:pt>
                <c:pt idx="144">
                  <c:v>24.6</c:v>
                </c:pt>
                <c:pt idx="145">
                  <c:v>24.8</c:v>
                </c:pt>
                <c:pt idx="146">
                  <c:v>25</c:v>
                </c:pt>
                <c:pt idx="147">
                  <c:v>25.2</c:v>
                </c:pt>
                <c:pt idx="148">
                  <c:v>25.4</c:v>
                </c:pt>
                <c:pt idx="149">
                  <c:v>25.6</c:v>
                </c:pt>
                <c:pt idx="150">
                  <c:v>25.8</c:v>
                </c:pt>
                <c:pt idx="151">
                  <c:v>26</c:v>
                </c:pt>
                <c:pt idx="152">
                  <c:v>26.2</c:v>
                </c:pt>
                <c:pt idx="153">
                  <c:v>26.4</c:v>
                </c:pt>
                <c:pt idx="154">
                  <c:v>26.6</c:v>
                </c:pt>
                <c:pt idx="155">
                  <c:v>26.8</c:v>
                </c:pt>
                <c:pt idx="156">
                  <c:v>27</c:v>
                </c:pt>
                <c:pt idx="157">
                  <c:v>27.2</c:v>
                </c:pt>
                <c:pt idx="158">
                  <c:v>27.4</c:v>
                </c:pt>
                <c:pt idx="159">
                  <c:v>27.6</c:v>
                </c:pt>
                <c:pt idx="160">
                  <c:v>27.8</c:v>
                </c:pt>
                <c:pt idx="161">
                  <c:v>28</c:v>
                </c:pt>
                <c:pt idx="162">
                  <c:v>28.2</c:v>
                </c:pt>
                <c:pt idx="163">
                  <c:v>28.4</c:v>
                </c:pt>
                <c:pt idx="164">
                  <c:v>28.6</c:v>
                </c:pt>
                <c:pt idx="165">
                  <c:v>28.8</c:v>
                </c:pt>
                <c:pt idx="166">
                  <c:v>29</c:v>
                </c:pt>
                <c:pt idx="167">
                  <c:v>29.2</c:v>
                </c:pt>
                <c:pt idx="168">
                  <c:v>29.4</c:v>
                </c:pt>
                <c:pt idx="169">
                  <c:v>29.6</c:v>
                </c:pt>
                <c:pt idx="170">
                  <c:v>29.8</c:v>
                </c:pt>
                <c:pt idx="171">
                  <c:v>30</c:v>
                </c:pt>
                <c:pt idx="172">
                  <c:v>30.2</c:v>
                </c:pt>
                <c:pt idx="173">
                  <c:v>30.4</c:v>
                </c:pt>
                <c:pt idx="174">
                  <c:v>30.6</c:v>
                </c:pt>
                <c:pt idx="175">
                  <c:v>30.8</c:v>
                </c:pt>
                <c:pt idx="176">
                  <c:v>31</c:v>
                </c:pt>
                <c:pt idx="177">
                  <c:v>31.2</c:v>
                </c:pt>
                <c:pt idx="178">
                  <c:v>31.4</c:v>
                </c:pt>
                <c:pt idx="179">
                  <c:v>31.5</c:v>
                </c:pt>
                <c:pt idx="180">
                  <c:v>31.6</c:v>
                </c:pt>
                <c:pt idx="181">
                  <c:v>31.7</c:v>
                </c:pt>
                <c:pt idx="182">
                  <c:v>31.8</c:v>
                </c:pt>
                <c:pt idx="183">
                  <c:v>31.9</c:v>
                </c:pt>
                <c:pt idx="184">
                  <c:v>32</c:v>
                </c:pt>
                <c:pt idx="185">
                  <c:v>32.1</c:v>
                </c:pt>
                <c:pt idx="186">
                  <c:v>32.200000000000003</c:v>
                </c:pt>
                <c:pt idx="187">
                  <c:v>32.300000000000004</c:v>
                </c:pt>
                <c:pt idx="188">
                  <c:v>32.4</c:v>
                </c:pt>
                <c:pt idx="189">
                  <c:v>32.5</c:v>
                </c:pt>
                <c:pt idx="190">
                  <c:v>32.6</c:v>
                </c:pt>
                <c:pt idx="191">
                  <c:v>32.700000000000003</c:v>
                </c:pt>
                <c:pt idx="192">
                  <c:v>32.800000000000004</c:v>
                </c:pt>
                <c:pt idx="193">
                  <c:v>32.9</c:v>
                </c:pt>
                <c:pt idx="194">
                  <c:v>33</c:v>
                </c:pt>
                <c:pt idx="195">
                  <c:v>33.1</c:v>
                </c:pt>
                <c:pt idx="196">
                  <c:v>33.200000000000003</c:v>
                </c:pt>
                <c:pt idx="197">
                  <c:v>33.300000000000004</c:v>
                </c:pt>
                <c:pt idx="198">
                  <c:v>33.4</c:v>
                </c:pt>
                <c:pt idx="199">
                  <c:v>33.5</c:v>
                </c:pt>
                <c:pt idx="200">
                  <c:v>33.6</c:v>
                </c:pt>
                <c:pt idx="201">
                  <c:v>33.700000000000003</c:v>
                </c:pt>
                <c:pt idx="202">
                  <c:v>33.800000000000004</c:v>
                </c:pt>
                <c:pt idx="203">
                  <c:v>33.9</c:v>
                </c:pt>
                <c:pt idx="204">
                  <c:v>34</c:v>
                </c:pt>
                <c:pt idx="205">
                  <c:v>34.1</c:v>
                </c:pt>
                <c:pt idx="206">
                  <c:v>34.200000000000003</c:v>
                </c:pt>
                <c:pt idx="207">
                  <c:v>34.300000000000004</c:v>
                </c:pt>
                <c:pt idx="208">
                  <c:v>34.4</c:v>
                </c:pt>
                <c:pt idx="209">
                  <c:v>34.5</c:v>
                </c:pt>
                <c:pt idx="210">
                  <c:v>34.6</c:v>
                </c:pt>
                <c:pt idx="211">
                  <c:v>34.700000000000003</c:v>
                </c:pt>
                <c:pt idx="212">
                  <c:v>34.800000000000004</c:v>
                </c:pt>
                <c:pt idx="213">
                  <c:v>34.9</c:v>
                </c:pt>
                <c:pt idx="214">
                  <c:v>35</c:v>
                </c:pt>
                <c:pt idx="215">
                  <c:v>35.1</c:v>
                </c:pt>
                <c:pt idx="216">
                  <c:v>35.200000000000003</c:v>
                </c:pt>
                <c:pt idx="217">
                  <c:v>35.300000000000004</c:v>
                </c:pt>
                <c:pt idx="218">
                  <c:v>35.4</c:v>
                </c:pt>
                <c:pt idx="219">
                  <c:v>35.5</c:v>
                </c:pt>
                <c:pt idx="220">
                  <c:v>35.6</c:v>
                </c:pt>
                <c:pt idx="221">
                  <c:v>35.700000000000003</c:v>
                </c:pt>
                <c:pt idx="222">
                  <c:v>35.800000000000004</c:v>
                </c:pt>
                <c:pt idx="223">
                  <c:v>35.9</c:v>
                </c:pt>
                <c:pt idx="224">
                  <c:v>36</c:v>
                </c:pt>
                <c:pt idx="225">
                  <c:v>36.1</c:v>
                </c:pt>
                <c:pt idx="226">
                  <c:v>36.200000000000003</c:v>
                </c:pt>
                <c:pt idx="227">
                  <c:v>36.300000000000004</c:v>
                </c:pt>
                <c:pt idx="228">
                  <c:v>36.4</c:v>
                </c:pt>
                <c:pt idx="229">
                  <c:v>36.5</c:v>
                </c:pt>
                <c:pt idx="230">
                  <c:v>36.6</c:v>
                </c:pt>
                <c:pt idx="231">
                  <c:v>36.700000000000003</c:v>
                </c:pt>
                <c:pt idx="232">
                  <c:v>36.800000000000004</c:v>
                </c:pt>
                <c:pt idx="233">
                  <c:v>36.9</c:v>
                </c:pt>
                <c:pt idx="234">
                  <c:v>37</c:v>
                </c:pt>
                <c:pt idx="235">
                  <c:v>37.1</c:v>
                </c:pt>
                <c:pt idx="236">
                  <c:v>37.200000000000003</c:v>
                </c:pt>
                <c:pt idx="237">
                  <c:v>37.300000000000004</c:v>
                </c:pt>
                <c:pt idx="238">
                  <c:v>37.4</c:v>
                </c:pt>
                <c:pt idx="239">
                  <c:v>37.5</c:v>
                </c:pt>
                <c:pt idx="240">
                  <c:v>37.6</c:v>
                </c:pt>
                <c:pt idx="241">
                  <c:v>37.700000000000003</c:v>
                </c:pt>
                <c:pt idx="242">
                  <c:v>37.800000000000004</c:v>
                </c:pt>
              </c:numCache>
            </c:numRef>
          </c:xVal>
          <c:yVal>
            <c:numRef>
              <c:f>'C'!$L$3:$L$427</c:f>
              <c:numCache>
                <c:formatCode>General</c:formatCode>
                <c:ptCount val="425"/>
                <c:pt idx="0">
                  <c:v>-499.9945999999988</c:v>
                </c:pt>
                <c:pt idx="1">
                  <c:v>-487.23339999999848</c:v>
                </c:pt>
                <c:pt idx="2">
                  <c:v>-474.69</c:v>
                </c:pt>
                <c:pt idx="3">
                  <c:v>-462.22809999999873</c:v>
                </c:pt>
                <c:pt idx="4">
                  <c:v>-449.9132999999988</c:v>
                </c:pt>
                <c:pt idx="5">
                  <c:v>-437.67759999999993</c:v>
                </c:pt>
                <c:pt idx="6">
                  <c:v>-425.56470000000002</c:v>
                </c:pt>
                <c:pt idx="7">
                  <c:v>-413.52839999999856</c:v>
                </c:pt>
                <c:pt idx="8">
                  <c:v>-401.6739</c:v>
                </c:pt>
                <c:pt idx="9">
                  <c:v>-389.80790000000002</c:v>
                </c:pt>
                <c:pt idx="10">
                  <c:v>-378.267</c:v>
                </c:pt>
                <c:pt idx="11">
                  <c:v>-366.58749999999969</c:v>
                </c:pt>
                <c:pt idx="12">
                  <c:v>-355.2051999999988</c:v>
                </c:pt>
                <c:pt idx="13">
                  <c:v>-343.82549999999969</c:v>
                </c:pt>
                <c:pt idx="14">
                  <c:v>-332.65030000000002</c:v>
                </c:pt>
                <c:pt idx="15">
                  <c:v>-321.54899999999969</c:v>
                </c:pt>
                <c:pt idx="16">
                  <c:v>-310.58519999999879</c:v>
                </c:pt>
                <c:pt idx="17">
                  <c:v>-299.85109999999969</c:v>
                </c:pt>
                <c:pt idx="18">
                  <c:v>-289.16160000000002</c:v>
                </c:pt>
                <c:pt idx="19">
                  <c:v>-278.68779999999964</c:v>
                </c:pt>
                <c:pt idx="20">
                  <c:v>-268.38389999999993</c:v>
                </c:pt>
                <c:pt idx="21">
                  <c:v>-258.1617</c:v>
                </c:pt>
                <c:pt idx="22">
                  <c:v>-248.14259999999999</c:v>
                </c:pt>
                <c:pt idx="23">
                  <c:v>-238.12280000000001</c:v>
                </c:pt>
                <c:pt idx="24">
                  <c:v>-228.38090000000045</c:v>
                </c:pt>
                <c:pt idx="25">
                  <c:v>-218.76589999999999</c:v>
                </c:pt>
                <c:pt idx="26">
                  <c:v>-209.31309999999999</c:v>
                </c:pt>
                <c:pt idx="27">
                  <c:v>-199.97620000000001</c:v>
                </c:pt>
                <c:pt idx="28">
                  <c:v>-190.87359999999998</c:v>
                </c:pt>
                <c:pt idx="29">
                  <c:v>-181.89420000000001</c:v>
                </c:pt>
                <c:pt idx="30">
                  <c:v>-173.15100000000001</c:v>
                </c:pt>
                <c:pt idx="31">
                  <c:v>-164.59540000000001</c:v>
                </c:pt>
                <c:pt idx="32">
                  <c:v>-156.22210000000001</c:v>
                </c:pt>
                <c:pt idx="33">
                  <c:v>-148.03399999999999</c:v>
                </c:pt>
                <c:pt idx="34">
                  <c:v>-140.07640000000001</c:v>
                </c:pt>
                <c:pt idx="35">
                  <c:v>-132.34359999999998</c:v>
                </c:pt>
                <c:pt idx="36">
                  <c:v>-124.71559999999999</c:v>
                </c:pt>
                <c:pt idx="37">
                  <c:v>-117.37809999999998</c:v>
                </c:pt>
                <c:pt idx="38">
                  <c:v>-110.2637</c:v>
                </c:pt>
                <c:pt idx="39">
                  <c:v>-103.2891</c:v>
                </c:pt>
                <c:pt idx="40">
                  <c:v>-96.504300000000001</c:v>
                </c:pt>
                <c:pt idx="41">
                  <c:v>-89.938000000000002</c:v>
                </c:pt>
                <c:pt idx="42">
                  <c:v>-83.548000000000002</c:v>
                </c:pt>
                <c:pt idx="43">
                  <c:v>-77.392499999999998</c:v>
                </c:pt>
                <c:pt idx="44">
                  <c:v>-71.432300000000012</c:v>
                </c:pt>
                <c:pt idx="45">
                  <c:v>-65.674399999999949</c:v>
                </c:pt>
                <c:pt idx="46">
                  <c:v>-60.144400000000005</c:v>
                </c:pt>
                <c:pt idx="47">
                  <c:v>-54.8035</c:v>
                </c:pt>
                <c:pt idx="48">
                  <c:v>-49.692200000000113</c:v>
                </c:pt>
                <c:pt idx="49">
                  <c:v>-44.785000000000011</c:v>
                </c:pt>
                <c:pt idx="50">
                  <c:v>-40.100100000000012</c:v>
                </c:pt>
                <c:pt idx="51">
                  <c:v>-35.619900000000001</c:v>
                </c:pt>
                <c:pt idx="52">
                  <c:v>-31.3811</c:v>
                </c:pt>
                <c:pt idx="53">
                  <c:v>-27.404599999999931</c:v>
                </c:pt>
                <c:pt idx="54">
                  <c:v>-23.6937</c:v>
                </c:pt>
                <c:pt idx="55">
                  <c:v>-20.252499999999923</c:v>
                </c:pt>
                <c:pt idx="56">
                  <c:v>-17.0928</c:v>
                </c:pt>
                <c:pt idx="57">
                  <c:v>-14.2325</c:v>
                </c:pt>
                <c:pt idx="58">
                  <c:v>-11.685500000000006</c:v>
                </c:pt>
                <c:pt idx="59">
                  <c:v>-9.4616000000000007</c:v>
                </c:pt>
                <c:pt idx="60">
                  <c:v>-7.5484999999999998</c:v>
                </c:pt>
                <c:pt idx="61">
                  <c:v>-5.9429999999999996</c:v>
                </c:pt>
                <c:pt idx="62">
                  <c:v>-4.6223999999999945</c:v>
                </c:pt>
                <c:pt idx="63">
                  <c:v>-3.5548999999999977</c:v>
                </c:pt>
                <c:pt idx="64">
                  <c:v>-2.7086999999999999</c:v>
                </c:pt>
                <c:pt idx="65">
                  <c:v>-2.0493000000000001</c:v>
                </c:pt>
                <c:pt idx="66">
                  <c:v>-1.5414999999999957</c:v>
                </c:pt>
                <c:pt idx="67">
                  <c:v>-1.1548</c:v>
                </c:pt>
                <c:pt idx="68">
                  <c:v>-0.86339999999999995</c:v>
                </c:pt>
                <c:pt idx="69">
                  <c:v>-0.64490000000000225</c:v>
                </c:pt>
                <c:pt idx="70">
                  <c:v>-0.48150000000000032</c:v>
                </c:pt>
                <c:pt idx="71">
                  <c:v>-0.35990000000000089</c:v>
                </c:pt>
                <c:pt idx="72">
                  <c:v>-0.26929999999999998</c:v>
                </c:pt>
                <c:pt idx="73">
                  <c:v>-0.20190000000000041</c:v>
                </c:pt>
                <c:pt idx="74">
                  <c:v>-0.15150000000000041</c:v>
                </c:pt>
                <c:pt idx="75">
                  <c:v>-0.1139</c:v>
                </c:pt>
                <c:pt idx="76">
                  <c:v>-8.5700000000000026E-2</c:v>
                </c:pt>
                <c:pt idx="77">
                  <c:v>-6.4600000000000019E-2</c:v>
                </c:pt>
                <c:pt idx="78">
                  <c:v>-4.8800000000000003E-2</c:v>
                </c:pt>
                <c:pt idx="79">
                  <c:v>-3.6900000000000002E-2</c:v>
                </c:pt>
                <c:pt idx="80">
                  <c:v>-2.7900000000000012E-2</c:v>
                </c:pt>
                <c:pt idx="81">
                  <c:v>-2.1200000000000042E-2</c:v>
                </c:pt>
                <c:pt idx="82">
                  <c:v>-1.6100000000000041E-2</c:v>
                </c:pt>
                <c:pt idx="83">
                  <c:v>-1.2200000000000001E-2</c:v>
                </c:pt>
                <c:pt idx="84">
                  <c:v>-9.3000000000000374E-3</c:v>
                </c:pt>
                <c:pt idx="85">
                  <c:v>-7.1000000000000004E-3</c:v>
                </c:pt>
                <c:pt idx="86">
                  <c:v>-5.4000000000000124E-3</c:v>
                </c:pt>
                <c:pt idx="87">
                  <c:v>-4.1000000000000003E-3</c:v>
                </c:pt>
                <c:pt idx="88">
                  <c:v>-3.1000000000000103E-3</c:v>
                </c:pt>
                <c:pt idx="89">
                  <c:v>-2.3999999999999998E-3</c:v>
                </c:pt>
                <c:pt idx="90">
                  <c:v>-1.8000000000000056E-3</c:v>
                </c:pt>
                <c:pt idx="91">
                  <c:v>-1.4000000000000035E-3</c:v>
                </c:pt>
                <c:pt idx="92">
                  <c:v>-1.1000000000000042E-3</c:v>
                </c:pt>
                <c:pt idx="93">
                  <c:v>-8.0000000000000264E-4</c:v>
                </c:pt>
                <c:pt idx="94">
                  <c:v>-6.0000000000000201E-4</c:v>
                </c:pt>
                <c:pt idx="95">
                  <c:v>-5.0000000000000034E-4</c:v>
                </c:pt>
                <c:pt idx="96">
                  <c:v>-4.0000000000000034E-4</c:v>
                </c:pt>
                <c:pt idx="97">
                  <c:v>-3.00000000000001E-4</c:v>
                </c:pt>
                <c:pt idx="98">
                  <c:v>-2.0000000000000052E-4</c:v>
                </c:pt>
                <c:pt idx="99">
                  <c:v>-2.0000000000000052E-4</c:v>
                </c:pt>
                <c:pt idx="100">
                  <c:v>-2.0000000000000052E-4</c:v>
                </c:pt>
                <c:pt idx="101">
                  <c:v>-1.0000000000000042E-4</c:v>
                </c:pt>
                <c:pt idx="102">
                  <c:v>-1.0000000000000042E-4</c:v>
                </c:pt>
                <c:pt idx="103">
                  <c:v>-1.0000000000000042E-4</c:v>
                </c:pt>
                <c:pt idx="104">
                  <c:v>-1.0000000000000042E-4</c:v>
                </c:pt>
                <c:pt idx="105">
                  <c:v>-1.0000000000000042E-4</c:v>
                </c:pt>
                <c:pt idx="106">
                  <c:v>-1.0000000000000042E-4</c:v>
                </c:pt>
                <c:pt idx="107">
                  <c:v>-1.0000000000000042E-4</c:v>
                </c:pt>
                <c:pt idx="108">
                  <c:v>-1.0000000000000042E-4</c:v>
                </c:pt>
                <c:pt idx="109">
                  <c:v>-1.0000000000000042E-4</c:v>
                </c:pt>
                <c:pt idx="110">
                  <c:v>-1.0000000000000042E-4</c:v>
                </c:pt>
                <c:pt idx="111">
                  <c:v>0</c:v>
                </c:pt>
                <c:pt idx="112">
                  <c:v>-1.0000000000000042E-4</c:v>
                </c:pt>
                <c:pt idx="113">
                  <c:v>0</c:v>
                </c:pt>
                <c:pt idx="114">
                  <c:v>0</c:v>
                </c:pt>
                <c:pt idx="115">
                  <c:v>0</c:v>
                </c:pt>
                <c:pt idx="116">
                  <c:v>0</c:v>
                </c:pt>
                <c:pt idx="117">
                  <c:v>-1.0000000000000042E-4</c:v>
                </c:pt>
                <c:pt idx="118">
                  <c:v>-1.0000000000000042E-4</c:v>
                </c:pt>
                <c:pt idx="119">
                  <c:v>-1.0000000000000042E-4</c:v>
                </c:pt>
                <c:pt idx="120">
                  <c:v>-1.0000000000000042E-4</c:v>
                </c:pt>
                <c:pt idx="121">
                  <c:v>-1.0000000000000042E-4</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1.0000000000000042E-4</c:v>
                </c:pt>
                <c:pt idx="179">
                  <c:v>1.0000000000000042E-4</c:v>
                </c:pt>
                <c:pt idx="180">
                  <c:v>2.0000000000000052E-4</c:v>
                </c:pt>
                <c:pt idx="181">
                  <c:v>3.00000000000001E-4</c:v>
                </c:pt>
                <c:pt idx="182">
                  <c:v>5.0000000000000034E-4</c:v>
                </c:pt>
                <c:pt idx="183">
                  <c:v>7.0000000000000227E-4</c:v>
                </c:pt>
                <c:pt idx="184">
                  <c:v>9.0000000000000247E-4</c:v>
                </c:pt>
                <c:pt idx="185">
                  <c:v>1.1999999999999999E-3</c:v>
                </c:pt>
                <c:pt idx="186">
                  <c:v>1.6000000000000061E-3</c:v>
                </c:pt>
                <c:pt idx="187">
                  <c:v>1.9000000000000078E-3</c:v>
                </c:pt>
                <c:pt idx="188">
                  <c:v>2.2000000000000075E-3</c:v>
                </c:pt>
                <c:pt idx="189">
                  <c:v>2.7000000000000079E-3</c:v>
                </c:pt>
                <c:pt idx="190">
                  <c:v>3.4000000000000089E-3</c:v>
                </c:pt>
                <c:pt idx="191">
                  <c:v>4.1000000000000003E-3</c:v>
                </c:pt>
                <c:pt idx="192">
                  <c:v>4.9000000000000181E-3</c:v>
                </c:pt>
                <c:pt idx="193">
                  <c:v>6.1000000000000004E-3</c:v>
                </c:pt>
                <c:pt idx="194">
                  <c:v>7.8000000000000161E-3</c:v>
                </c:pt>
                <c:pt idx="195">
                  <c:v>1.0400000000000001E-2</c:v>
                </c:pt>
                <c:pt idx="196">
                  <c:v>1.3299999999999998E-2</c:v>
                </c:pt>
                <c:pt idx="197">
                  <c:v>1.8200000000000056E-2</c:v>
                </c:pt>
                <c:pt idx="198">
                  <c:v>2.4199999999999989E-2</c:v>
                </c:pt>
                <c:pt idx="199">
                  <c:v>3.3300000000000003E-2</c:v>
                </c:pt>
                <c:pt idx="200">
                  <c:v>4.4900000000000023E-2</c:v>
                </c:pt>
                <c:pt idx="201">
                  <c:v>6.0200000000000004E-2</c:v>
                </c:pt>
                <c:pt idx="202">
                  <c:v>7.9699999999999993E-2</c:v>
                </c:pt>
                <c:pt idx="203">
                  <c:v>0.10740000000000002</c:v>
                </c:pt>
                <c:pt idx="204">
                  <c:v>0.14190000000000041</c:v>
                </c:pt>
                <c:pt idx="205">
                  <c:v>0.18260000000000001</c:v>
                </c:pt>
                <c:pt idx="206">
                  <c:v>0.23990000000000047</c:v>
                </c:pt>
                <c:pt idx="207">
                  <c:v>0.306400000000001</c:v>
                </c:pt>
                <c:pt idx="208">
                  <c:v>0.39100000000000107</c:v>
                </c:pt>
                <c:pt idx="209">
                  <c:v>0.49850000000000089</c:v>
                </c:pt>
                <c:pt idx="210">
                  <c:v>0.62280000000000202</c:v>
                </c:pt>
                <c:pt idx="211">
                  <c:v>0.77410000000000201</c:v>
                </c:pt>
                <c:pt idx="212">
                  <c:v>0.96690000000000065</c:v>
                </c:pt>
                <c:pt idx="213">
                  <c:v>1.1688000000000001</c:v>
                </c:pt>
                <c:pt idx="214">
                  <c:v>1.4280999999999962</c:v>
                </c:pt>
                <c:pt idx="215">
                  <c:v>1.7416999999999951</c:v>
                </c:pt>
                <c:pt idx="216">
                  <c:v>2.1175999999999999</c:v>
                </c:pt>
                <c:pt idx="217">
                  <c:v>2.5444</c:v>
                </c:pt>
                <c:pt idx="218">
                  <c:v>3.0670000000000002</c:v>
                </c:pt>
                <c:pt idx="219">
                  <c:v>3.6467000000000001</c:v>
                </c:pt>
                <c:pt idx="220">
                  <c:v>4.3361999999999998</c:v>
                </c:pt>
                <c:pt idx="221">
                  <c:v>5.1444999999999945</c:v>
                </c:pt>
                <c:pt idx="222">
                  <c:v>6.1159999999999846</c:v>
                </c:pt>
                <c:pt idx="223">
                  <c:v>7.1678999999999844</c:v>
                </c:pt>
                <c:pt idx="224">
                  <c:v>8.4277000000000015</c:v>
                </c:pt>
                <c:pt idx="225">
                  <c:v>9.8992000000000004</c:v>
                </c:pt>
                <c:pt idx="226">
                  <c:v>11.6623</c:v>
                </c:pt>
                <c:pt idx="227">
                  <c:v>13.7159</c:v>
                </c:pt>
                <c:pt idx="228">
                  <c:v>16.3459</c:v>
                </c:pt>
                <c:pt idx="229">
                  <c:v>20.536000000000001</c:v>
                </c:pt>
                <c:pt idx="230">
                  <c:v>26.243299999999923</c:v>
                </c:pt>
                <c:pt idx="231">
                  <c:v>34.391100000000002</c:v>
                </c:pt>
                <c:pt idx="232">
                  <c:v>42.620700000000063</c:v>
                </c:pt>
                <c:pt idx="233">
                  <c:v>51.708700000000114</c:v>
                </c:pt>
                <c:pt idx="234">
                  <c:v>61.151800000000001</c:v>
                </c:pt>
                <c:pt idx="235">
                  <c:v>73.105099999999979</c:v>
                </c:pt>
                <c:pt idx="236">
                  <c:v>101.3835</c:v>
                </c:pt>
                <c:pt idx="237">
                  <c:v>137.36750000000001</c:v>
                </c:pt>
                <c:pt idx="238">
                  <c:v>198.56479999999999</c:v>
                </c:pt>
                <c:pt idx="239">
                  <c:v>254.35650000000001</c:v>
                </c:pt>
                <c:pt idx="240">
                  <c:v>353.75109999999898</c:v>
                </c:pt>
                <c:pt idx="241">
                  <c:v>440.28689999999898</c:v>
                </c:pt>
                <c:pt idx="242">
                  <c:v>500.04509999999999</c:v>
                </c:pt>
              </c:numCache>
            </c:numRef>
          </c:yVal>
          <c:smooth val="0"/>
        </c:ser>
        <c:ser>
          <c:idx val="0"/>
          <c:order val="5"/>
          <c:tx>
            <c:v>0</c:v>
          </c:tx>
          <c:marker>
            <c:symbol val="diamond"/>
            <c:size val="3"/>
          </c:marker>
          <c:xVal>
            <c:numRef>
              <c:f>'C'!$M$3:$M$433</c:f>
              <c:numCache>
                <c:formatCode>General</c:formatCode>
                <c:ptCount val="431"/>
                <c:pt idx="0">
                  <c:v>-1.0900000000000001</c:v>
                </c:pt>
                <c:pt idx="1">
                  <c:v>-1.08</c:v>
                </c:pt>
                <c:pt idx="2">
                  <c:v>-1.07</c:v>
                </c:pt>
                <c:pt idx="3">
                  <c:v>-1.06</c:v>
                </c:pt>
                <c:pt idx="4">
                  <c:v>-1.05</c:v>
                </c:pt>
                <c:pt idx="5">
                  <c:v>-1.04</c:v>
                </c:pt>
                <c:pt idx="6">
                  <c:v>-1.03</c:v>
                </c:pt>
                <c:pt idx="7">
                  <c:v>-1.02</c:v>
                </c:pt>
                <c:pt idx="8">
                  <c:v>-1.01</c:v>
                </c:pt>
                <c:pt idx="9">
                  <c:v>-1</c:v>
                </c:pt>
                <c:pt idx="10">
                  <c:v>-0.99</c:v>
                </c:pt>
                <c:pt idx="11">
                  <c:v>-0.98</c:v>
                </c:pt>
                <c:pt idx="12">
                  <c:v>-0.97000000000000064</c:v>
                </c:pt>
                <c:pt idx="13">
                  <c:v>-0.96000000000000063</c:v>
                </c:pt>
                <c:pt idx="14">
                  <c:v>-0.95000000000000062</c:v>
                </c:pt>
                <c:pt idx="15">
                  <c:v>-0.94000000000000061</c:v>
                </c:pt>
                <c:pt idx="16">
                  <c:v>-0.93</c:v>
                </c:pt>
                <c:pt idx="17">
                  <c:v>-0.92</c:v>
                </c:pt>
                <c:pt idx="18">
                  <c:v>-0.91</c:v>
                </c:pt>
                <c:pt idx="19">
                  <c:v>-0.9</c:v>
                </c:pt>
                <c:pt idx="20">
                  <c:v>-0.89</c:v>
                </c:pt>
                <c:pt idx="21">
                  <c:v>-0.88</c:v>
                </c:pt>
                <c:pt idx="22">
                  <c:v>-0.87000000000000177</c:v>
                </c:pt>
                <c:pt idx="23">
                  <c:v>-0.86000000000000065</c:v>
                </c:pt>
                <c:pt idx="24">
                  <c:v>-0.85000000000000064</c:v>
                </c:pt>
                <c:pt idx="25">
                  <c:v>-0.84000000000000064</c:v>
                </c:pt>
                <c:pt idx="26">
                  <c:v>-0.83000000000000063</c:v>
                </c:pt>
                <c:pt idx="27">
                  <c:v>-0.82000000000000062</c:v>
                </c:pt>
                <c:pt idx="28">
                  <c:v>-0.81</c:v>
                </c:pt>
                <c:pt idx="29">
                  <c:v>-0.8</c:v>
                </c:pt>
                <c:pt idx="30">
                  <c:v>-0.79</c:v>
                </c:pt>
                <c:pt idx="31">
                  <c:v>-0.78</c:v>
                </c:pt>
                <c:pt idx="32">
                  <c:v>-0.77000000000000202</c:v>
                </c:pt>
                <c:pt idx="33">
                  <c:v>-0.76000000000000201</c:v>
                </c:pt>
                <c:pt idx="34">
                  <c:v>-0.75000000000000189</c:v>
                </c:pt>
                <c:pt idx="35">
                  <c:v>-0.74000000000000177</c:v>
                </c:pt>
                <c:pt idx="36">
                  <c:v>-0.73000000000000065</c:v>
                </c:pt>
                <c:pt idx="37">
                  <c:v>-0.72000000000000064</c:v>
                </c:pt>
                <c:pt idx="38">
                  <c:v>-0.71000000000000063</c:v>
                </c:pt>
                <c:pt idx="39">
                  <c:v>-0.70000000000000062</c:v>
                </c:pt>
                <c:pt idx="40">
                  <c:v>-0.69000000000000061</c:v>
                </c:pt>
                <c:pt idx="41">
                  <c:v>-0.68</c:v>
                </c:pt>
                <c:pt idx="42">
                  <c:v>-0.67000000000000226</c:v>
                </c:pt>
                <c:pt idx="43">
                  <c:v>-0.66000000000000225</c:v>
                </c:pt>
                <c:pt idx="44">
                  <c:v>-0.65000000000000213</c:v>
                </c:pt>
                <c:pt idx="45">
                  <c:v>-0.64000000000000201</c:v>
                </c:pt>
                <c:pt idx="46">
                  <c:v>-0.630000000000002</c:v>
                </c:pt>
                <c:pt idx="47">
                  <c:v>-0.62000000000000177</c:v>
                </c:pt>
                <c:pt idx="48">
                  <c:v>-0.61000000000000065</c:v>
                </c:pt>
                <c:pt idx="49">
                  <c:v>-0.60000000000000064</c:v>
                </c:pt>
                <c:pt idx="50">
                  <c:v>-0.59</c:v>
                </c:pt>
                <c:pt idx="51">
                  <c:v>-0.58000000000000007</c:v>
                </c:pt>
                <c:pt idx="52">
                  <c:v>-0.56999999999999995</c:v>
                </c:pt>
                <c:pt idx="53">
                  <c:v>-0.56000000000000005</c:v>
                </c:pt>
                <c:pt idx="54">
                  <c:v>-0.55000000000000004</c:v>
                </c:pt>
                <c:pt idx="55">
                  <c:v>-0.54</c:v>
                </c:pt>
                <c:pt idx="56">
                  <c:v>-0.53</c:v>
                </c:pt>
                <c:pt idx="57">
                  <c:v>-0.52</c:v>
                </c:pt>
                <c:pt idx="58">
                  <c:v>-0.51</c:v>
                </c:pt>
                <c:pt idx="59">
                  <c:v>-0.5</c:v>
                </c:pt>
                <c:pt idx="60">
                  <c:v>-0.49000000000000032</c:v>
                </c:pt>
                <c:pt idx="61">
                  <c:v>-0.48000000000000032</c:v>
                </c:pt>
                <c:pt idx="62">
                  <c:v>-0.47000000000000008</c:v>
                </c:pt>
                <c:pt idx="63">
                  <c:v>-0.46</c:v>
                </c:pt>
                <c:pt idx="64">
                  <c:v>-0.45</c:v>
                </c:pt>
                <c:pt idx="65">
                  <c:v>-0.44</c:v>
                </c:pt>
                <c:pt idx="66">
                  <c:v>-0.43000000000000038</c:v>
                </c:pt>
                <c:pt idx="67">
                  <c:v>-0.42000000000000032</c:v>
                </c:pt>
                <c:pt idx="68">
                  <c:v>-0.41000000000000031</c:v>
                </c:pt>
                <c:pt idx="69">
                  <c:v>-0.4</c:v>
                </c:pt>
                <c:pt idx="70">
                  <c:v>-0.39000000000000101</c:v>
                </c:pt>
                <c:pt idx="71">
                  <c:v>-0.380000000000001</c:v>
                </c:pt>
                <c:pt idx="72">
                  <c:v>-0.37000000000000038</c:v>
                </c:pt>
                <c:pt idx="73">
                  <c:v>-0.36000000000000032</c:v>
                </c:pt>
                <c:pt idx="74">
                  <c:v>-0.35000000000000031</c:v>
                </c:pt>
                <c:pt idx="75">
                  <c:v>-0.34</c:v>
                </c:pt>
                <c:pt idx="76">
                  <c:v>-0.33000000000000113</c:v>
                </c:pt>
                <c:pt idx="77">
                  <c:v>-0.32000000000000101</c:v>
                </c:pt>
                <c:pt idx="78">
                  <c:v>-0.31000000000000089</c:v>
                </c:pt>
                <c:pt idx="79">
                  <c:v>-0.30000000000000032</c:v>
                </c:pt>
                <c:pt idx="80">
                  <c:v>-0.29000000000000031</c:v>
                </c:pt>
                <c:pt idx="81">
                  <c:v>-0.28000000000000008</c:v>
                </c:pt>
                <c:pt idx="82">
                  <c:v>-0.27</c:v>
                </c:pt>
                <c:pt idx="83">
                  <c:v>-0.26</c:v>
                </c:pt>
                <c:pt idx="84">
                  <c:v>-0.25</c:v>
                </c:pt>
                <c:pt idx="85">
                  <c:v>-0.24000000000000021</c:v>
                </c:pt>
                <c:pt idx="86">
                  <c:v>-0.23</c:v>
                </c:pt>
                <c:pt idx="87">
                  <c:v>-0.22</c:v>
                </c:pt>
                <c:pt idx="88">
                  <c:v>-0.21000000000000021</c:v>
                </c:pt>
                <c:pt idx="89">
                  <c:v>-0.2</c:v>
                </c:pt>
                <c:pt idx="90">
                  <c:v>-0.19</c:v>
                </c:pt>
                <c:pt idx="91">
                  <c:v>-0.18000000000000024</c:v>
                </c:pt>
                <c:pt idx="92">
                  <c:v>-0.17</c:v>
                </c:pt>
                <c:pt idx="93">
                  <c:v>-0.16</c:v>
                </c:pt>
                <c:pt idx="94">
                  <c:v>-0.15000000000000024</c:v>
                </c:pt>
                <c:pt idx="95">
                  <c:v>-0.14000000000000001</c:v>
                </c:pt>
                <c:pt idx="96">
                  <c:v>-0.13</c:v>
                </c:pt>
                <c:pt idx="97">
                  <c:v>-0.12000000000000002</c:v>
                </c:pt>
                <c:pt idx="98">
                  <c:v>-0.11</c:v>
                </c:pt>
                <c:pt idx="99">
                  <c:v>-0.1</c:v>
                </c:pt>
                <c:pt idx="100">
                  <c:v>-9.0000000000000024E-2</c:v>
                </c:pt>
                <c:pt idx="101">
                  <c:v>-8.0000000000000043E-2</c:v>
                </c:pt>
                <c:pt idx="102">
                  <c:v>-7.0000000000000021E-2</c:v>
                </c:pt>
                <c:pt idx="103">
                  <c:v>-6.0000000000000032E-2</c:v>
                </c:pt>
                <c:pt idx="104">
                  <c:v>-0.05</c:v>
                </c:pt>
                <c:pt idx="105">
                  <c:v>-4.0000000000000022E-2</c:v>
                </c:pt>
                <c:pt idx="106">
                  <c:v>-3.0000000000000002E-2</c:v>
                </c:pt>
                <c:pt idx="107">
                  <c:v>-2.0000000000000011E-2</c:v>
                </c:pt>
                <c:pt idx="108">
                  <c:v>-1.0000000000000005E-2</c:v>
                </c:pt>
                <c:pt idx="109">
                  <c:v>0</c:v>
                </c:pt>
                <c:pt idx="110">
                  <c:v>20.2</c:v>
                </c:pt>
                <c:pt idx="111">
                  <c:v>20.399999999999999</c:v>
                </c:pt>
                <c:pt idx="112">
                  <c:v>20.6</c:v>
                </c:pt>
                <c:pt idx="113">
                  <c:v>20.8</c:v>
                </c:pt>
                <c:pt idx="114">
                  <c:v>21</c:v>
                </c:pt>
                <c:pt idx="115">
                  <c:v>21.2</c:v>
                </c:pt>
                <c:pt idx="116">
                  <c:v>21.4</c:v>
                </c:pt>
                <c:pt idx="117">
                  <c:v>21.6</c:v>
                </c:pt>
                <c:pt idx="118">
                  <c:v>21.8</c:v>
                </c:pt>
                <c:pt idx="119">
                  <c:v>22</c:v>
                </c:pt>
                <c:pt idx="120">
                  <c:v>22.2</c:v>
                </c:pt>
                <c:pt idx="121">
                  <c:v>22.4</c:v>
                </c:pt>
                <c:pt idx="122">
                  <c:v>22.6</c:v>
                </c:pt>
                <c:pt idx="123">
                  <c:v>22.8</c:v>
                </c:pt>
                <c:pt idx="124">
                  <c:v>23</c:v>
                </c:pt>
                <c:pt idx="125">
                  <c:v>23.2</c:v>
                </c:pt>
                <c:pt idx="126">
                  <c:v>23.4</c:v>
                </c:pt>
                <c:pt idx="127">
                  <c:v>23.6</c:v>
                </c:pt>
                <c:pt idx="128">
                  <c:v>23.8</c:v>
                </c:pt>
                <c:pt idx="129">
                  <c:v>24</c:v>
                </c:pt>
                <c:pt idx="130">
                  <c:v>24.2</c:v>
                </c:pt>
                <c:pt idx="131">
                  <c:v>24.4</c:v>
                </c:pt>
                <c:pt idx="132">
                  <c:v>24.6</c:v>
                </c:pt>
                <c:pt idx="133">
                  <c:v>24.8</c:v>
                </c:pt>
                <c:pt idx="134">
                  <c:v>25</c:v>
                </c:pt>
                <c:pt idx="135">
                  <c:v>25.2</c:v>
                </c:pt>
                <c:pt idx="136">
                  <c:v>25.4</c:v>
                </c:pt>
                <c:pt idx="137">
                  <c:v>25.6</c:v>
                </c:pt>
                <c:pt idx="138">
                  <c:v>25.8</c:v>
                </c:pt>
                <c:pt idx="139">
                  <c:v>25.9</c:v>
                </c:pt>
                <c:pt idx="140">
                  <c:v>26.1</c:v>
                </c:pt>
                <c:pt idx="141">
                  <c:v>26.3</c:v>
                </c:pt>
                <c:pt idx="142">
                  <c:v>26.4</c:v>
                </c:pt>
                <c:pt idx="143">
                  <c:v>26.5</c:v>
                </c:pt>
                <c:pt idx="144">
                  <c:v>26.6</c:v>
                </c:pt>
                <c:pt idx="145">
                  <c:v>26.7</c:v>
                </c:pt>
                <c:pt idx="146">
                  <c:v>26.8</c:v>
                </c:pt>
                <c:pt idx="147">
                  <c:v>26.9</c:v>
                </c:pt>
                <c:pt idx="148">
                  <c:v>27</c:v>
                </c:pt>
                <c:pt idx="149">
                  <c:v>27.1</c:v>
                </c:pt>
                <c:pt idx="150">
                  <c:v>27.2</c:v>
                </c:pt>
                <c:pt idx="151">
                  <c:v>27.3</c:v>
                </c:pt>
                <c:pt idx="152">
                  <c:v>27.4</c:v>
                </c:pt>
                <c:pt idx="153">
                  <c:v>27.5</c:v>
                </c:pt>
                <c:pt idx="154">
                  <c:v>27.6</c:v>
                </c:pt>
                <c:pt idx="155">
                  <c:v>27.7</c:v>
                </c:pt>
                <c:pt idx="156">
                  <c:v>27.8</c:v>
                </c:pt>
                <c:pt idx="157">
                  <c:v>27.9</c:v>
                </c:pt>
                <c:pt idx="158">
                  <c:v>28</c:v>
                </c:pt>
                <c:pt idx="159">
                  <c:v>28.1</c:v>
                </c:pt>
                <c:pt idx="160">
                  <c:v>28.2</c:v>
                </c:pt>
                <c:pt idx="161">
                  <c:v>28.3</c:v>
                </c:pt>
                <c:pt idx="162">
                  <c:v>28.4</c:v>
                </c:pt>
                <c:pt idx="163">
                  <c:v>28.5</c:v>
                </c:pt>
                <c:pt idx="164">
                  <c:v>28.6</c:v>
                </c:pt>
                <c:pt idx="165">
                  <c:v>28.7</c:v>
                </c:pt>
                <c:pt idx="166">
                  <c:v>28.8</c:v>
                </c:pt>
                <c:pt idx="167">
                  <c:v>28.9</c:v>
                </c:pt>
                <c:pt idx="168">
                  <c:v>29</c:v>
                </c:pt>
                <c:pt idx="169">
                  <c:v>29.1</c:v>
                </c:pt>
                <c:pt idx="170">
                  <c:v>29.2</c:v>
                </c:pt>
                <c:pt idx="171">
                  <c:v>29.3</c:v>
                </c:pt>
                <c:pt idx="172">
                  <c:v>29.4</c:v>
                </c:pt>
                <c:pt idx="173">
                  <c:v>29.5</c:v>
                </c:pt>
                <c:pt idx="174">
                  <c:v>29.6</c:v>
                </c:pt>
                <c:pt idx="175">
                  <c:v>29.7</c:v>
                </c:pt>
                <c:pt idx="176">
                  <c:v>29.8</c:v>
                </c:pt>
                <c:pt idx="177">
                  <c:v>29.9</c:v>
                </c:pt>
                <c:pt idx="178">
                  <c:v>30</c:v>
                </c:pt>
                <c:pt idx="179">
                  <c:v>30.1</c:v>
                </c:pt>
                <c:pt idx="180">
                  <c:v>30.2</c:v>
                </c:pt>
                <c:pt idx="181">
                  <c:v>30.3</c:v>
                </c:pt>
                <c:pt idx="182">
                  <c:v>30.4</c:v>
                </c:pt>
                <c:pt idx="183">
                  <c:v>30.5</c:v>
                </c:pt>
                <c:pt idx="184">
                  <c:v>30.6</c:v>
                </c:pt>
                <c:pt idx="185">
                  <c:v>30.7</c:v>
                </c:pt>
                <c:pt idx="186">
                  <c:v>30.8</c:v>
                </c:pt>
                <c:pt idx="187">
                  <c:v>30.9</c:v>
                </c:pt>
                <c:pt idx="188">
                  <c:v>31</c:v>
                </c:pt>
                <c:pt idx="189">
                  <c:v>31.1</c:v>
                </c:pt>
                <c:pt idx="190">
                  <c:v>31.2</c:v>
                </c:pt>
                <c:pt idx="191">
                  <c:v>31.3</c:v>
                </c:pt>
                <c:pt idx="192">
                  <c:v>31.4</c:v>
                </c:pt>
                <c:pt idx="193">
                  <c:v>31.5</c:v>
                </c:pt>
                <c:pt idx="194">
                  <c:v>31.6</c:v>
                </c:pt>
                <c:pt idx="195">
                  <c:v>31.7</c:v>
                </c:pt>
                <c:pt idx="196">
                  <c:v>31.8</c:v>
                </c:pt>
                <c:pt idx="197">
                  <c:v>31.9</c:v>
                </c:pt>
                <c:pt idx="198">
                  <c:v>32</c:v>
                </c:pt>
                <c:pt idx="199">
                  <c:v>32.1</c:v>
                </c:pt>
                <c:pt idx="200">
                  <c:v>32.200000000000003</c:v>
                </c:pt>
                <c:pt idx="201">
                  <c:v>32.300000000000004</c:v>
                </c:pt>
                <c:pt idx="202">
                  <c:v>32.4</c:v>
                </c:pt>
                <c:pt idx="203">
                  <c:v>32.5</c:v>
                </c:pt>
                <c:pt idx="204">
                  <c:v>32.6</c:v>
                </c:pt>
                <c:pt idx="205">
                  <c:v>32.700000000000003</c:v>
                </c:pt>
                <c:pt idx="206">
                  <c:v>32.800000000000004</c:v>
                </c:pt>
                <c:pt idx="207">
                  <c:v>32.9</c:v>
                </c:pt>
                <c:pt idx="208">
                  <c:v>33</c:v>
                </c:pt>
                <c:pt idx="209">
                  <c:v>33.1</c:v>
                </c:pt>
                <c:pt idx="210">
                  <c:v>33.200000000000003</c:v>
                </c:pt>
                <c:pt idx="211">
                  <c:v>33.300000000000004</c:v>
                </c:pt>
                <c:pt idx="212">
                  <c:v>33.4</c:v>
                </c:pt>
                <c:pt idx="213">
                  <c:v>33.5</c:v>
                </c:pt>
                <c:pt idx="214">
                  <c:v>33.6</c:v>
                </c:pt>
                <c:pt idx="215">
                  <c:v>33.700000000000003</c:v>
                </c:pt>
                <c:pt idx="216">
                  <c:v>33.800000000000004</c:v>
                </c:pt>
                <c:pt idx="217">
                  <c:v>33.9</c:v>
                </c:pt>
                <c:pt idx="218">
                  <c:v>34</c:v>
                </c:pt>
                <c:pt idx="219">
                  <c:v>34.1</c:v>
                </c:pt>
                <c:pt idx="220">
                  <c:v>34.200000000000003</c:v>
                </c:pt>
                <c:pt idx="221">
                  <c:v>34.300000000000004</c:v>
                </c:pt>
                <c:pt idx="222">
                  <c:v>34.4</c:v>
                </c:pt>
                <c:pt idx="223">
                  <c:v>34.5</c:v>
                </c:pt>
                <c:pt idx="224">
                  <c:v>34.6</c:v>
                </c:pt>
                <c:pt idx="225">
                  <c:v>34.700000000000003</c:v>
                </c:pt>
                <c:pt idx="226">
                  <c:v>34.800000000000004</c:v>
                </c:pt>
                <c:pt idx="227">
                  <c:v>34.9</c:v>
                </c:pt>
                <c:pt idx="228">
                  <c:v>35</c:v>
                </c:pt>
                <c:pt idx="229">
                  <c:v>35.1</c:v>
                </c:pt>
                <c:pt idx="230">
                  <c:v>35.200000000000003</c:v>
                </c:pt>
                <c:pt idx="231">
                  <c:v>35.300000000000004</c:v>
                </c:pt>
                <c:pt idx="232">
                  <c:v>35.4</c:v>
                </c:pt>
                <c:pt idx="233">
                  <c:v>35.5</c:v>
                </c:pt>
                <c:pt idx="234">
                  <c:v>35.6</c:v>
                </c:pt>
                <c:pt idx="235">
                  <c:v>35.700000000000003</c:v>
                </c:pt>
                <c:pt idx="236">
                  <c:v>35.800000000000004</c:v>
                </c:pt>
                <c:pt idx="237">
                  <c:v>35.9</c:v>
                </c:pt>
                <c:pt idx="238">
                  <c:v>36</c:v>
                </c:pt>
                <c:pt idx="239">
                  <c:v>36.1</c:v>
                </c:pt>
                <c:pt idx="240">
                  <c:v>36.200000000000003</c:v>
                </c:pt>
                <c:pt idx="241">
                  <c:v>36.300000000000004</c:v>
                </c:pt>
                <c:pt idx="242">
                  <c:v>36.4</c:v>
                </c:pt>
                <c:pt idx="243">
                  <c:v>36.5</c:v>
                </c:pt>
                <c:pt idx="244">
                  <c:v>36.6</c:v>
                </c:pt>
                <c:pt idx="245">
                  <c:v>36.700000000000003</c:v>
                </c:pt>
                <c:pt idx="246">
                  <c:v>36.800000000000004</c:v>
                </c:pt>
                <c:pt idx="247">
                  <c:v>36.9</c:v>
                </c:pt>
                <c:pt idx="248">
                  <c:v>37</c:v>
                </c:pt>
                <c:pt idx="249">
                  <c:v>37.1</c:v>
                </c:pt>
                <c:pt idx="250">
                  <c:v>37.200000000000003</c:v>
                </c:pt>
                <c:pt idx="251">
                  <c:v>37.300000000000004</c:v>
                </c:pt>
                <c:pt idx="252">
                  <c:v>37.4</c:v>
                </c:pt>
                <c:pt idx="253">
                  <c:v>37.5</c:v>
                </c:pt>
                <c:pt idx="254">
                  <c:v>37.6</c:v>
                </c:pt>
                <c:pt idx="255">
                  <c:v>37.700000000000003</c:v>
                </c:pt>
                <c:pt idx="256">
                  <c:v>37.800000000000004</c:v>
                </c:pt>
                <c:pt idx="257">
                  <c:v>-1.1000000000000001</c:v>
                </c:pt>
                <c:pt idx="258">
                  <c:v>-1.1100000000000001</c:v>
                </c:pt>
                <c:pt idx="259">
                  <c:v>-1.1200000000000001</c:v>
                </c:pt>
                <c:pt idx="260">
                  <c:v>-1.1299999999999959</c:v>
                </c:pt>
                <c:pt idx="261">
                  <c:v>-1.1399999999999959</c:v>
                </c:pt>
                <c:pt idx="262">
                  <c:v>-1.1499999999999961</c:v>
                </c:pt>
              </c:numCache>
            </c:numRef>
          </c:xVal>
          <c:yVal>
            <c:numRef>
              <c:f>'C'!$N$3:$N$433</c:f>
              <c:numCache>
                <c:formatCode>General</c:formatCode>
                <c:ptCount val="431"/>
                <c:pt idx="0">
                  <c:v>-423.76109999999898</c:v>
                </c:pt>
                <c:pt idx="1">
                  <c:v>-410.85590000000002</c:v>
                </c:pt>
                <c:pt idx="2">
                  <c:v>-398.17590000000001</c:v>
                </c:pt>
                <c:pt idx="3">
                  <c:v>-385.60500000000002</c:v>
                </c:pt>
                <c:pt idx="4">
                  <c:v>-373.20769999999999</c:v>
                </c:pt>
                <c:pt idx="5">
                  <c:v>-360.91599999999892</c:v>
                </c:pt>
                <c:pt idx="6">
                  <c:v>-348.8193</c:v>
                </c:pt>
                <c:pt idx="7">
                  <c:v>-336.7226</c:v>
                </c:pt>
                <c:pt idx="8">
                  <c:v>-324.74430000000001</c:v>
                </c:pt>
                <c:pt idx="9">
                  <c:v>-312.93989999999923</c:v>
                </c:pt>
                <c:pt idx="10">
                  <c:v>-301.3836</c:v>
                </c:pt>
                <c:pt idx="11">
                  <c:v>-289.90299999999911</c:v>
                </c:pt>
                <c:pt idx="12">
                  <c:v>-278.57299999999969</c:v>
                </c:pt>
                <c:pt idx="13">
                  <c:v>-267.54349999999999</c:v>
                </c:pt>
                <c:pt idx="14">
                  <c:v>-256.58</c:v>
                </c:pt>
                <c:pt idx="15">
                  <c:v>-245.9058</c:v>
                </c:pt>
                <c:pt idx="16">
                  <c:v>-235.3433</c:v>
                </c:pt>
                <c:pt idx="17">
                  <c:v>-224.87890000000004</c:v>
                </c:pt>
                <c:pt idx="18">
                  <c:v>-214.7216</c:v>
                </c:pt>
                <c:pt idx="19">
                  <c:v>-204.69579999999999</c:v>
                </c:pt>
                <c:pt idx="20">
                  <c:v>-194.95480000000001</c:v>
                </c:pt>
                <c:pt idx="21">
                  <c:v>-185.34710000000001</c:v>
                </c:pt>
                <c:pt idx="22">
                  <c:v>-176.00190000000001</c:v>
                </c:pt>
                <c:pt idx="23">
                  <c:v>-166.72559999999999</c:v>
                </c:pt>
                <c:pt idx="24">
                  <c:v>-157.76469999999998</c:v>
                </c:pt>
                <c:pt idx="25">
                  <c:v>-149.09300000000002</c:v>
                </c:pt>
                <c:pt idx="26">
                  <c:v>-140.51519999999999</c:v>
                </c:pt>
                <c:pt idx="27">
                  <c:v>-132.21719999999999</c:v>
                </c:pt>
                <c:pt idx="28">
                  <c:v>-124.1575</c:v>
                </c:pt>
                <c:pt idx="29">
                  <c:v>-116.32340000000001</c:v>
                </c:pt>
                <c:pt idx="30">
                  <c:v>-108.74100000000023</c:v>
                </c:pt>
                <c:pt idx="31">
                  <c:v>-101.35339999999998</c:v>
                </c:pt>
                <c:pt idx="32">
                  <c:v>-94.204899999999995</c:v>
                </c:pt>
                <c:pt idx="33">
                  <c:v>-87.284600000000026</c:v>
                </c:pt>
                <c:pt idx="34">
                  <c:v>-80.595799999999983</c:v>
                </c:pt>
                <c:pt idx="35">
                  <c:v>-74.156799999999919</c:v>
                </c:pt>
                <c:pt idx="36">
                  <c:v>-67.970500000000001</c:v>
                </c:pt>
                <c:pt idx="37">
                  <c:v>-61.969500000000011</c:v>
                </c:pt>
                <c:pt idx="38">
                  <c:v>-56.215100000000113</c:v>
                </c:pt>
                <c:pt idx="39">
                  <c:v>-50.691500000000012</c:v>
                </c:pt>
                <c:pt idx="40">
                  <c:v>-45.398500000000013</c:v>
                </c:pt>
                <c:pt idx="41">
                  <c:v>-40.366100000000003</c:v>
                </c:pt>
                <c:pt idx="42">
                  <c:v>-35.596200000000003</c:v>
                </c:pt>
                <c:pt idx="43">
                  <c:v>-31.101099999999999</c:v>
                </c:pt>
                <c:pt idx="44">
                  <c:v>-26.901599999999924</c:v>
                </c:pt>
                <c:pt idx="45">
                  <c:v>-23.010999999999999</c:v>
                </c:pt>
                <c:pt idx="46">
                  <c:v>-19.4511</c:v>
                </c:pt>
                <c:pt idx="47">
                  <c:v>-16.222599999999904</c:v>
                </c:pt>
                <c:pt idx="48">
                  <c:v>-13.359500000000041</c:v>
                </c:pt>
                <c:pt idx="49">
                  <c:v>-10.8498</c:v>
                </c:pt>
                <c:pt idx="50">
                  <c:v>-8.6980000000000004</c:v>
                </c:pt>
                <c:pt idx="51">
                  <c:v>-6.8776000000000002</c:v>
                </c:pt>
                <c:pt idx="52">
                  <c:v>-5.3731999999999998</c:v>
                </c:pt>
                <c:pt idx="53">
                  <c:v>-4.1548999999999845</c:v>
                </c:pt>
                <c:pt idx="54">
                  <c:v>-3.1844999999999999</c:v>
                </c:pt>
                <c:pt idx="55">
                  <c:v>-2.4234</c:v>
                </c:pt>
                <c:pt idx="56">
                  <c:v>-1.8343</c:v>
                </c:pt>
                <c:pt idx="57">
                  <c:v>-1.3833</c:v>
                </c:pt>
                <c:pt idx="58">
                  <c:v>-1.0409999999999962</c:v>
                </c:pt>
                <c:pt idx="59">
                  <c:v>-0.78239999999999998</c:v>
                </c:pt>
                <c:pt idx="60">
                  <c:v>-0.5877</c:v>
                </c:pt>
                <c:pt idx="61">
                  <c:v>-0.44180000000000008</c:v>
                </c:pt>
                <c:pt idx="62">
                  <c:v>-0.33220000000000038</c:v>
                </c:pt>
                <c:pt idx="63">
                  <c:v>-0.25010000000000004</c:v>
                </c:pt>
                <c:pt idx="64">
                  <c:v>-0.18860000000000021</c:v>
                </c:pt>
                <c:pt idx="65">
                  <c:v>-0.14250000000000004</c:v>
                </c:pt>
                <c:pt idx="66">
                  <c:v>-0.10780000000000002</c:v>
                </c:pt>
                <c:pt idx="67">
                  <c:v>-8.1700000000000023E-2</c:v>
                </c:pt>
                <c:pt idx="68">
                  <c:v>-6.2000000000000034E-2</c:v>
                </c:pt>
                <c:pt idx="69">
                  <c:v>-4.7200000000000013E-2</c:v>
                </c:pt>
                <c:pt idx="70">
                  <c:v>-3.5900000000000001E-2</c:v>
                </c:pt>
                <c:pt idx="71">
                  <c:v>-2.7400000000000091E-2</c:v>
                </c:pt>
                <c:pt idx="72">
                  <c:v>-2.0900000000000002E-2</c:v>
                </c:pt>
                <c:pt idx="73">
                  <c:v>-1.6000000000000021E-2</c:v>
                </c:pt>
                <c:pt idx="74">
                  <c:v>-1.2200000000000001E-2</c:v>
                </c:pt>
                <c:pt idx="75">
                  <c:v>-9.4000000000000247E-3</c:v>
                </c:pt>
                <c:pt idx="76">
                  <c:v>-7.200000000000018E-3</c:v>
                </c:pt>
                <c:pt idx="77">
                  <c:v>-5.5000000000000014E-3</c:v>
                </c:pt>
                <c:pt idx="78">
                  <c:v>-4.1999999999999997E-3</c:v>
                </c:pt>
                <c:pt idx="79">
                  <c:v>-3.3000000000000052E-3</c:v>
                </c:pt>
                <c:pt idx="80">
                  <c:v>-2.5000000000000074E-3</c:v>
                </c:pt>
                <c:pt idx="81">
                  <c:v>-1.9000000000000078E-3</c:v>
                </c:pt>
                <c:pt idx="82">
                  <c:v>-1.5000000000000037E-3</c:v>
                </c:pt>
                <c:pt idx="83">
                  <c:v>-1.1000000000000042E-3</c:v>
                </c:pt>
                <c:pt idx="84">
                  <c:v>-9.0000000000000247E-4</c:v>
                </c:pt>
                <c:pt idx="85">
                  <c:v>-7.0000000000000227E-4</c:v>
                </c:pt>
                <c:pt idx="86">
                  <c:v>-5.0000000000000034E-4</c:v>
                </c:pt>
                <c:pt idx="87">
                  <c:v>-4.0000000000000034E-4</c:v>
                </c:pt>
                <c:pt idx="88">
                  <c:v>-3.00000000000001E-4</c:v>
                </c:pt>
                <c:pt idx="89">
                  <c:v>-3.00000000000001E-4</c:v>
                </c:pt>
                <c:pt idx="90">
                  <c:v>-2.0000000000000052E-4</c:v>
                </c:pt>
                <c:pt idx="91">
                  <c:v>-2.0000000000000052E-4</c:v>
                </c:pt>
                <c:pt idx="92">
                  <c:v>-1.0000000000000042E-4</c:v>
                </c:pt>
                <c:pt idx="93">
                  <c:v>-1.0000000000000042E-4</c:v>
                </c:pt>
                <c:pt idx="94">
                  <c:v>-1.0000000000000042E-4</c:v>
                </c:pt>
                <c:pt idx="95">
                  <c:v>-1.0000000000000042E-4</c:v>
                </c:pt>
                <c:pt idx="96">
                  <c:v>-1.0000000000000042E-4</c:v>
                </c:pt>
                <c:pt idx="97">
                  <c:v>-1.0000000000000042E-4</c:v>
                </c:pt>
                <c:pt idx="98">
                  <c:v>-1.0000000000000042E-4</c:v>
                </c:pt>
                <c:pt idx="99">
                  <c:v>-1.0000000000000042E-4</c:v>
                </c:pt>
                <c:pt idx="100">
                  <c:v>-1.0000000000000042E-4</c:v>
                </c:pt>
                <c:pt idx="101">
                  <c:v>-1.0000000000000042E-4</c:v>
                </c:pt>
                <c:pt idx="102">
                  <c:v>-1.0000000000000042E-4</c:v>
                </c:pt>
                <c:pt idx="103">
                  <c:v>0</c:v>
                </c:pt>
                <c:pt idx="104">
                  <c:v>0</c:v>
                </c:pt>
                <c:pt idx="105">
                  <c:v>-1.0000000000000042E-4</c:v>
                </c:pt>
                <c:pt idx="106">
                  <c:v>-1.0000000000000042E-4</c:v>
                </c:pt>
                <c:pt idx="107">
                  <c:v>-1.0000000000000042E-4</c:v>
                </c:pt>
                <c:pt idx="108">
                  <c:v>-1.0000000000000042E-4</c:v>
                </c:pt>
                <c:pt idx="109">
                  <c:v>-1.0000000000000042E-4</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1.0000000000000042E-4</c:v>
                </c:pt>
                <c:pt idx="139">
                  <c:v>0</c:v>
                </c:pt>
                <c:pt idx="140">
                  <c:v>0</c:v>
                </c:pt>
                <c:pt idx="141">
                  <c:v>1.0000000000000042E-4</c:v>
                </c:pt>
                <c:pt idx="142">
                  <c:v>1.0000000000000042E-4</c:v>
                </c:pt>
                <c:pt idx="143">
                  <c:v>1.0000000000000042E-4</c:v>
                </c:pt>
                <c:pt idx="144">
                  <c:v>1.0000000000000042E-4</c:v>
                </c:pt>
                <c:pt idx="145">
                  <c:v>1.0000000000000042E-4</c:v>
                </c:pt>
                <c:pt idx="146">
                  <c:v>1.0000000000000042E-4</c:v>
                </c:pt>
                <c:pt idx="147">
                  <c:v>1.0000000000000042E-4</c:v>
                </c:pt>
                <c:pt idx="148">
                  <c:v>1.0000000000000042E-4</c:v>
                </c:pt>
                <c:pt idx="149">
                  <c:v>1.0000000000000042E-4</c:v>
                </c:pt>
                <c:pt idx="150">
                  <c:v>1.0000000000000042E-4</c:v>
                </c:pt>
                <c:pt idx="151">
                  <c:v>1.0000000000000042E-4</c:v>
                </c:pt>
                <c:pt idx="152">
                  <c:v>1.0000000000000042E-4</c:v>
                </c:pt>
                <c:pt idx="153">
                  <c:v>1.0000000000000042E-4</c:v>
                </c:pt>
                <c:pt idx="154">
                  <c:v>1.0000000000000042E-4</c:v>
                </c:pt>
                <c:pt idx="155">
                  <c:v>1.0000000000000042E-4</c:v>
                </c:pt>
                <c:pt idx="156">
                  <c:v>1.0000000000000042E-4</c:v>
                </c:pt>
                <c:pt idx="157">
                  <c:v>1.0000000000000042E-4</c:v>
                </c:pt>
                <c:pt idx="158">
                  <c:v>1.0000000000000042E-4</c:v>
                </c:pt>
                <c:pt idx="159">
                  <c:v>1.0000000000000042E-4</c:v>
                </c:pt>
                <c:pt idx="160">
                  <c:v>1.0000000000000042E-4</c:v>
                </c:pt>
                <c:pt idx="161">
                  <c:v>1.0000000000000042E-4</c:v>
                </c:pt>
                <c:pt idx="162">
                  <c:v>1.0000000000000042E-4</c:v>
                </c:pt>
                <c:pt idx="163">
                  <c:v>1.0000000000000042E-4</c:v>
                </c:pt>
                <c:pt idx="164">
                  <c:v>1.0000000000000042E-4</c:v>
                </c:pt>
                <c:pt idx="165">
                  <c:v>1.0000000000000042E-4</c:v>
                </c:pt>
                <c:pt idx="166">
                  <c:v>1.0000000000000042E-4</c:v>
                </c:pt>
                <c:pt idx="167">
                  <c:v>1.0000000000000042E-4</c:v>
                </c:pt>
                <c:pt idx="168">
                  <c:v>1.0000000000000042E-4</c:v>
                </c:pt>
                <c:pt idx="169">
                  <c:v>1.0000000000000042E-4</c:v>
                </c:pt>
                <c:pt idx="170">
                  <c:v>1.0000000000000042E-4</c:v>
                </c:pt>
                <c:pt idx="171">
                  <c:v>1.0000000000000042E-4</c:v>
                </c:pt>
                <c:pt idx="172">
                  <c:v>1.0000000000000042E-4</c:v>
                </c:pt>
                <c:pt idx="173">
                  <c:v>1.0000000000000042E-4</c:v>
                </c:pt>
                <c:pt idx="174">
                  <c:v>1.0000000000000042E-4</c:v>
                </c:pt>
                <c:pt idx="175">
                  <c:v>1.0000000000000042E-4</c:v>
                </c:pt>
                <c:pt idx="176">
                  <c:v>1.0000000000000042E-4</c:v>
                </c:pt>
                <c:pt idx="177">
                  <c:v>1.0000000000000042E-4</c:v>
                </c:pt>
                <c:pt idx="178">
                  <c:v>1.0000000000000042E-4</c:v>
                </c:pt>
                <c:pt idx="179">
                  <c:v>1.0000000000000042E-4</c:v>
                </c:pt>
                <c:pt idx="180">
                  <c:v>1.0000000000000042E-4</c:v>
                </c:pt>
                <c:pt idx="181">
                  <c:v>1.0000000000000042E-4</c:v>
                </c:pt>
                <c:pt idx="182">
                  <c:v>1.0000000000000042E-4</c:v>
                </c:pt>
                <c:pt idx="183">
                  <c:v>1.0000000000000042E-4</c:v>
                </c:pt>
                <c:pt idx="184">
                  <c:v>1.0000000000000042E-4</c:v>
                </c:pt>
                <c:pt idx="185">
                  <c:v>1.0000000000000042E-4</c:v>
                </c:pt>
                <c:pt idx="186">
                  <c:v>1.0000000000000042E-4</c:v>
                </c:pt>
                <c:pt idx="187">
                  <c:v>1.0000000000000042E-4</c:v>
                </c:pt>
                <c:pt idx="188">
                  <c:v>2.0000000000000052E-4</c:v>
                </c:pt>
                <c:pt idx="189">
                  <c:v>2.0000000000000052E-4</c:v>
                </c:pt>
                <c:pt idx="190">
                  <c:v>2.0000000000000052E-4</c:v>
                </c:pt>
                <c:pt idx="191">
                  <c:v>2.0000000000000052E-4</c:v>
                </c:pt>
                <c:pt idx="192">
                  <c:v>2.0000000000000052E-4</c:v>
                </c:pt>
                <c:pt idx="193">
                  <c:v>2.0000000000000052E-4</c:v>
                </c:pt>
                <c:pt idx="194">
                  <c:v>2.0000000000000052E-4</c:v>
                </c:pt>
                <c:pt idx="195">
                  <c:v>3.00000000000001E-4</c:v>
                </c:pt>
                <c:pt idx="196">
                  <c:v>4.0000000000000034E-4</c:v>
                </c:pt>
                <c:pt idx="197">
                  <c:v>6.0000000000000201E-4</c:v>
                </c:pt>
                <c:pt idx="198">
                  <c:v>8.0000000000000264E-4</c:v>
                </c:pt>
                <c:pt idx="199">
                  <c:v>1.1999999999999999E-3</c:v>
                </c:pt>
                <c:pt idx="200">
                  <c:v>1.7000000000000047E-3</c:v>
                </c:pt>
                <c:pt idx="201">
                  <c:v>2.2000000000000075E-3</c:v>
                </c:pt>
                <c:pt idx="202">
                  <c:v>2.8000000000000052E-3</c:v>
                </c:pt>
                <c:pt idx="203">
                  <c:v>3.4000000000000089E-3</c:v>
                </c:pt>
                <c:pt idx="204">
                  <c:v>4.1999999999999997E-3</c:v>
                </c:pt>
                <c:pt idx="205">
                  <c:v>5.1999999999999998E-3</c:v>
                </c:pt>
                <c:pt idx="206">
                  <c:v>6.3000000000000113E-3</c:v>
                </c:pt>
                <c:pt idx="207">
                  <c:v>7.6000000000000104E-3</c:v>
                </c:pt>
                <c:pt idx="208">
                  <c:v>9.4000000000000247E-3</c:v>
                </c:pt>
                <c:pt idx="209">
                  <c:v>1.1500000000000047E-2</c:v>
                </c:pt>
                <c:pt idx="210">
                  <c:v>1.5100000000000021E-2</c:v>
                </c:pt>
                <c:pt idx="211">
                  <c:v>1.9199999999999998E-2</c:v>
                </c:pt>
                <c:pt idx="212">
                  <c:v>2.5500000000000002E-2</c:v>
                </c:pt>
                <c:pt idx="213">
                  <c:v>3.4200000000000001E-2</c:v>
                </c:pt>
                <c:pt idx="214">
                  <c:v>4.5200000000000004E-2</c:v>
                </c:pt>
                <c:pt idx="215">
                  <c:v>6.1600000000000002E-2</c:v>
                </c:pt>
                <c:pt idx="216">
                  <c:v>8.43E-2</c:v>
                </c:pt>
                <c:pt idx="217">
                  <c:v>0.11559999999999998</c:v>
                </c:pt>
                <c:pt idx="218">
                  <c:v>0.15650000000000044</c:v>
                </c:pt>
                <c:pt idx="219">
                  <c:v>0.20800000000000021</c:v>
                </c:pt>
                <c:pt idx="220">
                  <c:v>0.27580000000000032</c:v>
                </c:pt>
                <c:pt idx="221">
                  <c:v>0.36780000000000113</c:v>
                </c:pt>
                <c:pt idx="222">
                  <c:v>0.47910000000000008</c:v>
                </c:pt>
                <c:pt idx="223">
                  <c:v>0.62280000000000202</c:v>
                </c:pt>
                <c:pt idx="224">
                  <c:v>0.79900000000000004</c:v>
                </c:pt>
                <c:pt idx="225">
                  <c:v>1.0131999999999957</c:v>
                </c:pt>
                <c:pt idx="226">
                  <c:v>1.2856999999999956</c:v>
                </c:pt>
                <c:pt idx="227">
                  <c:v>1.6123000000000001</c:v>
                </c:pt>
                <c:pt idx="228">
                  <c:v>1.9964999999999999</c:v>
                </c:pt>
                <c:pt idx="229">
                  <c:v>2.4769999999999968</c:v>
                </c:pt>
                <c:pt idx="230">
                  <c:v>3.0594999999999977</c:v>
                </c:pt>
                <c:pt idx="231">
                  <c:v>3.738</c:v>
                </c:pt>
                <c:pt idx="232">
                  <c:v>4.5401999999999996</c:v>
                </c:pt>
                <c:pt idx="233">
                  <c:v>5.5258999999999965</c:v>
                </c:pt>
                <c:pt idx="234">
                  <c:v>6.6360999999999999</c:v>
                </c:pt>
                <c:pt idx="235">
                  <c:v>7.9420999999999999</c:v>
                </c:pt>
                <c:pt idx="236">
                  <c:v>9.5389999999999997</c:v>
                </c:pt>
                <c:pt idx="237">
                  <c:v>11.2803</c:v>
                </c:pt>
                <c:pt idx="238">
                  <c:v>13.392400000000036</c:v>
                </c:pt>
                <c:pt idx="239">
                  <c:v>15.789900000000001</c:v>
                </c:pt>
                <c:pt idx="240">
                  <c:v>18.737800000000057</c:v>
                </c:pt>
                <c:pt idx="241">
                  <c:v>22.010300000000001</c:v>
                </c:pt>
                <c:pt idx="242">
                  <c:v>25.911200000000001</c:v>
                </c:pt>
                <c:pt idx="243">
                  <c:v>30.5305</c:v>
                </c:pt>
                <c:pt idx="244">
                  <c:v>36.274000000000001</c:v>
                </c:pt>
                <c:pt idx="245">
                  <c:v>42.650400000000005</c:v>
                </c:pt>
                <c:pt idx="246">
                  <c:v>51.997400000000006</c:v>
                </c:pt>
                <c:pt idx="247">
                  <c:v>62.8339</c:v>
                </c:pt>
                <c:pt idx="248">
                  <c:v>77.672899999999757</c:v>
                </c:pt>
                <c:pt idx="249">
                  <c:v>93.818699999999993</c:v>
                </c:pt>
                <c:pt idx="250">
                  <c:v>111.8014</c:v>
                </c:pt>
                <c:pt idx="251">
                  <c:v>135.16349999999997</c:v>
                </c:pt>
                <c:pt idx="252">
                  <c:v>180.74589999999998</c:v>
                </c:pt>
                <c:pt idx="253">
                  <c:v>226.40090000000001</c:v>
                </c:pt>
                <c:pt idx="254">
                  <c:v>291.66500000000002</c:v>
                </c:pt>
                <c:pt idx="255">
                  <c:v>400.8467</c:v>
                </c:pt>
                <c:pt idx="256">
                  <c:v>500.04649999999964</c:v>
                </c:pt>
                <c:pt idx="257">
                  <c:v>-436.71889999999911</c:v>
                </c:pt>
                <c:pt idx="258">
                  <c:v>-449.79450000000003</c:v>
                </c:pt>
                <c:pt idx="259">
                  <c:v>-462.94720000000001</c:v>
                </c:pt>
                <c:pt idx="260">
                  <c:v>-476.28949999999969</c:v>
                </c:pt>
                <c:pt idx="261">
                  <c:v>-489.79569999999904</c:v>
                </c:pt>
                <c:pt idx="262">
                  <c:v>-500.04829999999993</c:v>
                </c:pt>
              </c:numCache>
            </c:numRef>
          </c:yVal>
          <c:smooth val="0"/>
        </c:ser>
        <c:ser>
          <c:idx val="1"/>
          <c:order val="6"/>
          <c:tx>
            <c:v>10</c:v>
          </c:tx>
          <c:marker>
            <c:symbol val="diamond"/>
            <c:size val="3"/>
          </c:marker>
          <c:xVal>
            <c:numRef>
              <c:f>'C'!$O$3:$O$440</c:f>
              <c:numCache>
                <c:formatCode>General</c:formatCode>
                <c:ptCount val="438"/>
                <c:pt idx="0">
                  <c:v>-1.0900000000000001</c:v>
                </c:pt>
                <c:pt idx="1">
                  <c:v>-1.08</c:v>
                </c:pt>
                <c:pt idx="2">
                  <c:v>-1.07</c:v>
                </c:pt>
                <c:pt idx="3">
                  <c:v>-1.06</c:v>
                </c:pt>
                <c:pt idx="4">
                  <c:v>-1.05</c:v>
                </c:pt>
                <c:pt idx="5">
                  <c:v>-1.04</c:v>
                </c:pt>
                <c:pt idx="6">
                  <c:v>-1.03</c:v>
                </c:pt>
                <c:pt idx="7">
                  <c:v>-1.02</c:v>
                </c:pt>
                <c:pt idx="8">
                  <c:v>-1.01</c:v>
                </c:pt>
                <c:pt idx="9">
                  <c:v>-1</c:v>
                </c:pt>
                <c:pt idx="10">
                  <c:v>-0.99</c:v>
                </c:pt>
                <c:pt idx="11">
                  <c:v>-0.98</c:v>
                </c:pt>
                <c:pt idx="12">
                  <c:v>-0.97000000000000064</c:v>
                </c:pt>
                <c:pt idx="13">
                  <c:v>-0.96000000000000063</c:v>
                </c:pt>
                <c:pt idx="14">
                  <c:v>-0.95000000000000062</c:v>
                </c:pt>
                <c:pt idx="15">
                  <c:v>-0.94000000000000061</c:v>
                </c:pt>
                <c:pt idx="16">
                  <c:v>-0.93</c:v>
                </c:pt>
                <c:pt idx="17">
                  <c:v>-0.92</c:v>
                </c:pt>
                <c:pt idx="18">
                  <c:v>-0.91</c:v>
                </c:pt>
                <c:pt idx="19">
                  <c:v>-0.9</c:v>
                </c:pt>
                <c:pt idx="20">
                  <c:v>-0.89</c:v>
                </c:pt>
                <c:pt idx="21">
                  <c:v>-0.88</c:v>
                </c:pt>
                <c:pt idx="22">
                  <c:v>-0.87000000000000177</c:v>
                </c:pt>
                <c:pt idx="23">
                  <c:v>-0.86000000000000065</c:v>
                </c:pt>
                <c:pt idx="24">
                  <c:v>-0.85000000000000064</c:v>
                </c:pt>
                <c:pt idx="25">
                  <c:v>-0.84000000000000064</c:v>
                </c:pt>
                <c:pt idx="26">
                  <c:v>-0.83000000000000063</c:v>
                </c:pt>
                <c:pt idx="27">
                  <c:v>-0.82000000000000062</c:v>
                </c:pt>
                <c:pt idx="28">
                  <c:v>-0.81</c:v>
                </c:pt>
                <c:pt idx="29">
                  <c:v>-0.8</c:v>
                </c:pt>
                <c:pt idx="30">
                  <c:v>-0.79</c:v>
                </c:pt>
                <c:pt idx="31">
                  <c:v>-0.78</c:v>
                </c:pt>
                <c:pt idx="32">
                  <c:v>-0.77000000000000202</c:v>
                </c:pt>
                <c:pt idx="33">
                  <c:v>-0.76000000000000201</c:v>
                </c:pt>
                <c:pt idx="34">
                  <c:v>-0.75000000000000189</c:v>
                </c:pt>
                <c:pt idx="35">
                  <c:v>-0.74000000000000177</c:v>
                </c:pt>
                <c:pt idx="36">
                  <c:v>-0.73000000000000065</c:v>
                </c:pt>
                <c:pt idx="37">
                  <c:v>-0.72000000000000064</c:v>
                </c:pt>
                <c:pt idx="38">
                  <c:v>-0.71000000000000063</c:v>
                </c:pt>
                <c:pt idx="39">
                  <c:v>-0.70000000000000062</c:v>
                </c:pt>
                <c:pt idx="40">
                  <c:v>-0.69000000000000061</c:v>
                </c:pt>
                <c:pt idx="41">
                  <c:v>-0.68</c:v>
                </c:pt>
                <c:pt idx="42">
                  <c:v>-0.67000000000000226</c:v>
                </c:pt>
                <c:pt idx="43">
                  <c:v>-0.66000000000000225</c:v>
                </c:pt>
                <c:pt idx="44">
                  <c:v>-0.65000000000000213</c:v>
                </c:pt>
                <c:pt idx="45">
                  <c:v>-0.64000000000000201</c:v>
                </c:pt>
                <c:pt idx="46">
                  <c:v>-0.630000000000002</c:v>
                </c:pt>
                <c:pt idx="47">
                  <c:v>-0.62000000000000177</c:v>
                </c:pt>
                <c:pt idx="48">
                  <c:v>-0.61000000000000065</c:v>
                </c:pt>
                <c:pt idx="49">
                  <c:v>-0.60000000000000064</c:v>
                </c:pt>
                <c:pt idx="50">
                  <c:v>-0.59</c:v>
                </c:pt>
                <c:pt idx="51">
                  <c:v>-0.58000000000000007</c:v>
                </c:pt>
                <c:pt idx="52">
                  <c:v>-0.56999999999999995</c:v>
                </c:pt>
                <c:pt idx="53">
                  <c:v>-0.56000000000000005</c:v>
                </c:pt>
                <c:pt idx="54">
                  <c:v>-0.55000000000000004</c:v>
                </c:pt>
                <c:pt idx="55">
                  <c:v>-0.54</c:v>
                </c:pt>
                <c:pt idx="56">
                  <c:v>-0.53</c:v>
                </c:pt>
                <c:pt idx="57">
                  <c:v>-0.52</c:v>
                </c:pt>
                <c:pt idx="58">
                  <c:v>-0.51</c:v>
                </c:pt>
                <c:pt idx="59">
                  <c:v>-0.5</c:v>
                </c:pt>
                <c:pt idx="60">
                  <c:v>-0.49000000000000032</c:v>
                </c:pt>
                <c:pt idx="61">
                  <c:v>-0.48000000000000032</c:v>
                </c:pt>
                <c:pt idx="62">
                  <c:v>-0.47000000000000008</c:v>
                </c:pt>
                <c:pt idx="63">
                  <c:v>-0.46</c:v>
                </c:pt>
                <c:pt idx="64">
                  <c:v>-0.45</c:v>
                </c:pt>
                <c:pt idx="65">
                  <c:v>-0.44</c:v>
                </c:pt>
                <c:pt idx="66">
                  <c:v>-0.43000000000000038</c:v>
                </c:pt>
                <c:pt idx="67">
                  <c:v>-0.42000000000000032</c:v>
                </c:pt>
                <c:pt idx="68">
                  <c:v>-0.41000000000000031</c:v>
                </c:pt>
                <c:pt idx="69">
                  <c:v>-0.4</c:v>
                </c:pt>
                <c:pt idx="70">
                  <c:v>-0.39000000000000101</c:v>
                </c:pt>
                <c:pt idx="71">
                  <c:v>-0.380000000000001</c:v>
                </c:pt>
                <c:pt idx="72">
                  <c:v>-0.37000000000000038</c:v>
                </c:pt>
                <c:pt idx="73">
                  <c:v>-0.36000000000000032</c:v>
                </c:pt>
                <c:pt idx="74">
                  <c:v>-0.35000000000000031</c:v>
                </c:pt>
                <c:pt idx="75">
                  <c:v>-0.34</c:v>
                </c:pt>
                <c:pt idx="76">
                  <c:v>-0.33000000000000113</c:v>
                </c:pt>
                <c:pt idx="77">
                  <c:v>-0.32000000000000101</c:v>
                </c:pt>
                <c:pt idx="78">
                  <c:v>-0.31000000000000089</c:v>
                </c:pt>
                <c:pt idx="79">
                  <c:v>-0.30000000000000032</c:v>
                </c:pt>
                <c:pt idx="80">
                  <c:v>-0.29000000000000031</c:v>
                </c:pt>
                <c:pt idx="81">
                  <c:v>-0.28000000000000008</c:v>
                </c:pt>
                <c:pt idx="82">
                  <c:v>-0.27</c:v>
                </c:pt>
                <c:pt idx="83">
                  <c:v>-0.26</c:v>
                </c:pt>
                <c:pt idx="84">
                  <c:v>-0.25</c:v>
                </c:pt>
                <c:pt idx="85">
                  <c:v>-0.24000000000000021</c:v>
                </c:pt>
                <c:pt idx="86">
                  <c:v>-0.23</c:v>
                </c:pt>
                <c:pt idx="87">
                  <c:v>-0.22</c:v>
                </c:pt>
                <c:pt idx="88">
                  <c:v>-0.21000000000000021</c:v>
                </c:pt>
                <c:pt idx="89">
                  <c:v>-0.2</c:v>
                </c:pt>
                <c:pt idx="90">
                  <c:v>-0.19</c:v>
                </c:pt>
                <c:pt idx="91">
                  <c:v>-0.18000000000000024</c:v>
                </c:pt>
                <c:pt idx="92">
                  <c:v>-0.17</c:v>
                </c:pt>
                <c:pt idx="93">
                  <c:v>-0.16</c:v>
                </c:pt>
                <c:pt idx="94">
                  <c:v>-0.15000000000000024</c:v>
                </c:pt>
                <c:pt idx="95">
                  <c:v>-0.14000000000000001</c:v>
                </c:pt>
                <c:pt idx="96">
                  <c:v>-0.13</c:v>
                </c:pt>
                <c:pt idx="97">
                  <c:v>-0.12000000000000002</c:v>
                </c:pt>
                <c:pt idx="98">
                  <c:v>-0.11</c:v>
                </c:pt>
                <c:pt idx="99">
                  <c:v>-0.1</c:v>
                </c:pt>
                <c:pt idx="100">
                  <c:v>-9.0000000000000024E-2</c:v>
                </c:pt>
                <c:pt idx="101">
                  <c:v>-8.0000000000000043E-2</c:v>
                </c:pt>
                <c:pt idx="102">
                  <c:v>-7.0000000000000021E-2</c:v>
                </c:pt>
                <c:pt idx="103">
                  <c:v>-6.0000000000000032E-2</c:v>
                </c:pt>
                <c:pt idx="104">
                  <c:v>-0.05</c:v>
                </c:pt>
                <c:pt idx="105">
                  <c:v>-4.0000000000000022E-2</c:v>
                </c:pt>
                <c:pt idx="106">
                  <c:v>-3.0000000000000002E-2</c:v>
                </c:pt>
                <c:pt idx="107">
                  <c:v>-2.0000000000000011E-2</c:v>
                </c:pt>
                <c:pt idx="108">
                  <c:v>-1.0000000000000005E-2</c:v>
                </c:pt>
                <c:pt idx="109">
                  <c:v>0</c:v>
                </c:pt>
                <c:pt idx="110">
                  <c:v>20.100000000000001</c:v>
                </c:pt>
                <c:pt idx="111">
                  <c:v>20.2</c:v>
                </c:pt>
                <c:pt idx="112">
                  <c:v>20.3</c:v>
                </c:pt>
                <c:pt idx="113">
                  <c:v>20.399999999999999</c:v>
                </c:pt>
                <c:pt idx="114">
                  <c:v>20.5</c:v>
                </c:pt>
                <c:pt idx="115">
                  <c:v>20.6</c:v>
                </c:pt>
                <c:pt idx="116">
                  <c:v>20.7</c:v>
                </c:pt>
                <c:pt idx="117">
                  <c:v>20.8</c:v>
                </c:pt>
                <c:pt idx="118">
                  <c:v>20.9</c:v>
                </c:pt>
                <c:pt idx="119">
                  <c:v>21</c:v>
                </c:pt>
                <c:pt idx="120">
                  <c:v>21.1</c:v>
                </c:pt>
                <c:pt idx="121">
                  <c:v>21.2</c:v>
                </c:pt>
                <c:pt idx="122">
                  <c:v>21.3</c:v>
                </c:pt>
                <c:pt idx="123">
                  <c:v>21.4</c:v>
                </c:pt>
                <c:pt idx="124">
                  <c:v>21.5</c:v>
                </c:pt>
                <c:pt idx="125">
                  <c:v>21.6</c:v>
                </c:pt>
                <c:pt idx="126">
                  <c:v>21.7</c:v>
                </c:pt>
                <c:pt idx="127">
                  <c:v>21.8</c:v>
                </c:pt>
                <c:pt idx="128">
                  <c:v>21.9</c:v>
                </c:pt>
                <c:pt idx="129">
                  <c:v>22</c:v>
                </c:pt>
                <c:pt idx="130">
                  <c:v>22.1</c:v>
                </c:pt>
                <c:pt idx="131">
                  <c:v>22.2</c:v>
                </c:pt>
                <c:pt idx="132">
                  <c:v>22.3</c:v>
                </c:pt>
                <c:pt idx="133">
                  <c:v>22.4</c:v>
                </c:pt>
                <c:pt idx="134">
                  <c:v>22.5</c:v>
                </c:pt>
                <c:pt idx="135">
                  <c:v>22.6</c:v>
                </c:pt>
                <c:pt idx="136">
                  <c:v>22.7</c:v>
                </c:pt>
                <c:pt idx="137">
                  <c:v>22.8</c:v>
                </c:pt>
                <c:pt idx="138">
                  <c:v>22.9</c:v>
                </c:pt>
                <c:pt idx="139">
                  <c:v>23</c:v>
                </c:pt>
                <c:pt idx="140">
                  <c:v>23.1</c:v>
                </c:pt>
                <c:pt idx="141">
                  <c:v>23.2</c:v>
                </c:pt>
                <c:pt idx="142">
                  <c:v>23.3</c:v>
                </c:pt>
                <c:pt idx="143">
                  <c:v>23.4</c:v>
                </c:pt>
                <c:pt idx="144">
                  <c:v>23.5</c:v>
                </c:pt>
                <c:pt idx="145">
                  <c:v>23.6</c:v>
                </c:pt>
                <c:pt idx="146">
                  <c:v>23.7</c:v>
                </c:pt>
                <c:pt idx="147">
                  <c:v>23.8</c:v>
                </c:pt>
                <c:pt idx="148">
                  <c:v>23.9</c:v>
                </c:pt>
                <c:pt idx="149">
                  <c:v>24</c:v>
                </c:pt>
                <c:pt idx="150">
                  <c:v>24.1</c:v>
                </c:pt>
                <c:pt idx="151">
                  <c:v>24.2</c:v>
                </c:pt>
                <c:pt idx="152">
                  <c:v>24.3</c:v>
                </c:pt>
                <c:pt idx="153">
                  <c:v>24.4</c:v>
                </c:pt>
                <c:pt idx="154">
                  <c:v>24.5</c:v>
                </c:pt>
                <c:pt idx="155">
                  <c:v>24.6</c:v>
                </c:pt>
                <c:pt idx="156">
                  <c:v>24.7</c:v>
                </c:pt>
                <c:pt idx="157">
                  <c:v>24.8</c:v>
                </c:pt>
                <c:pt idx="158">
                  <c:v>24.9</c:v>
                </c:pt>
                <c:pt idx="159">
                  <c:v>25</c:v>
                </c:pt>
                <c:pt idx="160">
                  <c:v>25.1</c:v>
                </c:pt>
                <c:pt idx="161">
                  <c:v>25.2</c:v>
                </c:pt>
                <c:pt idx="162">
                  <c:v>25.3</c:v>
                </c:pt>
                <c:pt idx="163">
                  <c:v>25.4</c:v>
                </c:pt>
                <c:pt idx="164">
                  <c:v>25.5</c:v>
                </c:pt>
                <c:pt idx="165">
                  <c:v>25.6</c:v>
                </c:pt>
                <c:pt idx="166">
                  <c:v>25.7</c:v>
                </c:pt>
                <c:pt idx="167">
                  <c:v>25.8</c:v>
                </c:pt>
                <c:pt idx="168">
                  <c:v>25.9</c:v>
                </c:pt>
                <c:pt idx="169">
                  <c:v>26</c:v>
                </c:pt>
                <c:pt idx="170">
                  <c:v>26.1</c:v>
                </c:pt>
                <c:pt idx="171">
                  <c:v>26.2</c:v>
                </c:pt>
                <c:pt idx="172">
                  <c:v>26.3</c:v>
                </c:pt>
                <c:pt idx="173">
                  <c:v>26.4</c:v>
                </c:pt>
                <c:pt idx="174">
                  <c:v>26.5</c:v>
                </c:pt>
                <c:pt idx="175">
                  <c:v>26.6</c:v>
                </c:pt>
                <c:pt idx="176">
                  <c:v>26.7</c:v>
                </c:pt>
                <c:pt idx="177">
                  <c:v>26.8</c:v>
                </c:pt>
                <c:pt idx="178">
                  <c:v>26.9</c:v>
                </c:pt>
                <c:pt idx="179">
                  <c:v>27</c:v>
                </c:pt>
                <c:pt idx="180">
                  <c:v>27.1</c:v>
                </c:pt>
                <c:pt idx="181">
                  <c:v>27.2</c:v>
                </c:pt>
                <c:pt idx="182">
                  <c:v>27.3</c:v>
                </c:pt>
                <c:pt idx="183">
                  <c:v>27.4</c:v>
                </c:pt>
                <c:pt idx="184">
                  <c:v>27.5</c:v>
                </c:pt>
                <c:pt idx="185">
                  <c:v>27.6</c:v>
                </c:pt>
                <c:pt idx="186">
                  <c:v>27.7</c:v>
                </c:pt>
                <c:pt idx="187">
                  <c:v>27.8</c:v>
                </c:pt>
                <c:pt idx="188">
                  <c:v>27.9</c:v>
                </c:pt>
                <c:pt idx="189">
                  <c:v>28</c:v>
                </c:pt>
                <c:pt idx="190">
                  <c:v>28.1</c:v>
                </c:pt>
                <c:pt idx="191">
                  <c:v>28.2</c:v>
                </c:pt>
                <c:pt idx="192">
                  <c:v>28.3</c:v>
                </c:pt>
                <c:pt idx="193">
                  <c:v>28.4</c:v>
                </c:pt>
                <c:pt idx="194">
                  <c:v>28.5</c:v>
                </c:pt>
                <c:pt idx="195">
                  <c:v>28.6</c:v>
                </c:pt>
                <c:pt idx="196">
                  <c:v>28.7</c:v>
                </c:pt>
                <c:pt idx="197">
                  <c:v>28.8</c:v>
                </c:pt>
                <c:pt idx="198">
                  <c:v>28.9</c:v>
                </c:pt>
                <c:pt idx="199">
                  <c:v>29</c:v>
                </c:pt>
                <c:pt idx="200">
                  <c:v>29.1</c:v>
                </c:pt>
                <c:pt idx="201">
                  <c:v>29.2</c:v>
                </c:pt>
                <c:pt idx="202">
                  <c:v>29.3</c:v>
                </c:pt>
                <c:pt idx="203">
                  <c:v>29.4</c:v>
                </c:pt>
                <c:pt idx="204">
                  <c:v>29.5</c:v>
                </c:pt>
                <c:pt idx="205">
                  <c:v>29.6</c:v>
                </c:pt>
                <c:pt idx="206">
                  <c:v>29.7</c:v>
                </c:pt>
                <c:pt idx="207">
                  <c:v>29.8</c:v>
                </c:pt>
                <c:pt idx="208">
                  <c:v>29.9</c:v>
                </c:pt>
                <c:pt idx="209">
                  <c:v>30</c:v>
                </c:pt>
                <c:pt idx="210">
                  <c:v>30.1</c:v>
                </c:pt>
                <c:pt idx="211">
                  <c:v>30.2</c:v>
                </c:pt>
                <c:pt idx="212">
                  <c:v>30.3</c:v>
                </c:pt>
                <c:pt idx="213">
                  <c:v>30.4</c:v>
                </c:pt>
                <c:pt idx="214">
                  <c:v>30.5</c:v>
                </c:pt>
                <c:pt idx="215">
                  <c:v>30.6</c:v>
                </c:pt>
                <c:pt idx="216">
                  <c:v>30.7</c:v>
                </c:pt>
                <c:pt idx="217">
                  <c:v>30.8</c:v>
                </c:pt>
                <c:pt idx="218">
                  <c:v>30.9</c:v>
                </c:pt>
                <c:pt idx="219">
                  <c:v>31</c:v>
                </c:pt>
                <c:pt idx="220">
                  <c:v>31.1</c:v>
                </c:pt>
                <c:pt idx="221">
                  <c:v>31.2</c:v>
                </c:pt>
                <c:pt idx="222">
                  <c:v>31.3</c:v>
                </c:pt>
                <c:pt idx="223">
                  <c:v>31.4</c:v>
                </c:pt>
                <c:pt idx="224">
                  <c:v>31.5</c:v>
                </c:pt>
                <c:pt idx="225">
                  <c:v>31.6</c:v>
                </c:pt>
                <c:pt idx="226">
                  <c:v>31.7</c:v>
                </c:pt>
                <c:pt idx="227">
                  <c:v>31.8</c:v>
                </c:pt>
                <c:pt idx="228">
                  <c:v>31.9</c:v>
                </c:pt>
                <c:pt idx="229">
                  <c:v>32</c:v>
                </c:pt>
                <c:pt idx="230">
                  <c:v>32.1</c:v>
                </c:pt>
                <c:pt idx="231">
                  <c:v>32.200000000000003</c:v>
                </c:pt>
                <c:pt idx="232">
                  <c:v>32.300000000000004</c:v>
                </c:pt>
                <c:pt idx="233">
                  <c:v>32.4</c:v>
                </c:pt>
                <c:pt idx="234">
                  <c:v>32.5</c:v>
                </c:pt>
                <c:pt idx="235">
                  <c:v>32.6</c:v>
                </c:pt>
                <c:pt idx="236">
                  <c:v>32.700000000000003</c:v>
                </c:pt>
                <c:pt idx="237">
                  <c:v>32.800000000000004</c:v>
                </c:pt>
                <c:pt idx="238">
                  <c:v>32.9</c:v>
                </c:pt>
                <c:pt idx="239">
                  <c:v>33</c:v>
                </c:pt>
                <c:pt idx="240">
                  <c:v>33.1</c:v>
                </c:pt>
                <c:pt idx="241">
                  <c:v>33.200000000000003</c:v>
                </c:pt>
                <c:pt idx="242">
                  <c:v>33.300000000000004</c:v>
                </c:pt>
                <c:pt idx="243">
                  <c:v>33.4</c:v>
                </c:pt>
                <c:pt idx="244">
                  <c:v>33.5</c:v>
                </c:pt>
                <c:pt idx="245">
                  <c:v>33.6</c:v>
                </c:pt>
                <c:pt idx="246">
                  <c:v>33.700000000000003</c:v>
                </c:pt>
                <c:pt idx="247">
                  <c:v>33.800000000000004</c:v>
                </c:pt>
                <c:pt idx="248">
                  <c:v>33.9</c:v>
                </c:pt>
                <c:pt idx="249">
                  <c:v>34</c:v>
                </c:pt>
                <c:pt idx="250">
                  <c:v>34.1</c:v>
                </c:pt>
                <c:pt idx="251">
                  <c:v>34.200000000000003</c:v>
                </c:pt>
                <c:pt idx="252">
                  <c:v>34.300000000000004</c:v>
                </c:pt>
                <c:pt idx="253">
                  <c:v>34.4</c:v>
                </c:pt>
                <c:pt idx="254">
                  <c:v>34.5</c:v>
                </c:pt>
                <c:pt idx="255">
                  <c:v>34.6</c:v>
                </c:pt>
                <c:pt idx="256">
                  <c:v>34.700000000000003</c:v>
                </c:pt>
                <c:pt idx="257">
                  <c:v>34.800000000000004</c:v>
                </c:pt>
                <c:pt idx="258">
                  <c:v>34.9</c:v>
                </c:pt>
                <c:pt idx="259">
                  <c:v>35</c:v>
                </c:pt>
                <c:pt idx="260">
                  <c:v>35.1</c:v>
                </c:pt>
                <c:pt idx="261">
                  <c:v>35.200000000000003</c:v>
                </c:pt>
                <c:pt idx="262">
                  <c:v>35.300000000000004</c:v>
                </c:pt>
                <c:pt idx="263">
                  <c:v>35.4</c:v>
                </c:pt>
                <c:pt idx="264">
                  <c:v>35.5</c:v>
                </c:pt>
                <c:pt idx="265">
                  <c:v>35.6</c:v>
                </c:pt>
                <c:pt idx="266">
                  <c:v>35.700000000000003</c:v>
                </c:pt>
                <c:pt idx="267">
                  <c:v>35.800000000000004</c:v>
                </c:pt>
                <c:pt idx="268">
                  <c:v>35.9</c:v>
                </c:pt>
                <c:pt idx="269">
                  <c:v>36</c:v>
                </c:pt>
                <c:pt idx="270">
                  <c:v>36.1</c:v>
                </c:pt>
                <c:pt idx="271">
                  <c:v>36.200000000000003</c:v>
                </c:pt>
                <c:pt idx="272">
                  <c:v>36.300000000000004</c:v>
                </c:pt>
                <c:pt idx="273">
                  <c:v>36.4</c:v>
                </c:pt>
                <c:pt idx="274">
                  <c:v>36.5</c:v>
                </c:pt>
                <c:pt idx="275">
                  <c:v>36.6</c:v>
                </c:pt>
                <c:pt idx="276">
                  <c:v>36.700000000000003</c:v>
                </c:pt>
                <c:pt idx="277">
                  <c:v>36.800000000000004</c:v>
                </c:pt>
                <c:pt idx="278">
                  <c:v>36.9</c:v>
                </c:pt>
                <c:pt idx="279">
                  <c:v>37</c:v>
                </c:pt>
                <c:pt idx="280">
                  <c:v>37.1</c:v>
                </c:pt>
                <c:pt idx="281">
                  <c:v>37.200000000000003</c:v>
                </c:pt>
                <c:pt idx="282">
                  <c:v>37.300000000000004</c:v>
                </c:pt>
                <c:pt idx="283">
                  <c:v>37.4</c:v>
                </c:pt>
                <c:pt idx="284">
                  <c:v>37.5</c:v>
                </c:pt>
                <c:pt idx="285">
                  <c:v>37.6</c:v>
                </c:pt>
                <c:pt idx="286">
                  <c:v>37.700000000000003</c:v>
                </c:pt>
                <c:pt idx="287">
                  <c:v>37.800000000000004</c:v>
                </c:pt>
              </c:numCache>
            </c:numRef>
          </c:xVal>
          <c:yVal>
            <c:numRef>
              <c:f>'C'!$P$3:$P$440</c:f>
              <c:numCache>
                <c:formatCode>General</c:formatCode>
                <c:ptCount val="438"/>
                <c:pt idx="0">
                  <c:v>-500.048</c:v>
                </c:pt>
                <c:pt idx="1">
                  <c:v>-489.25119999999873</c:v>
                </c:pt>
                <c:pt idx="2">
                  <c:v>-474.8282999999991</c:v>
                </c:pt>
                <c:pt idx="3">
                  <c:v>-460.3415</c:v>
                </c:pt>
                <c:pt idx="4">
                  <c:v>-446.19369999999969</c:v>
                </c:pt>
                <c:pt idx="5">
                  <c:v>-432.05399999999969</c:v>
                </c:pt>
                <c:pt idx="6">
                  <c:v>-418.16680000000002</c:v>
                </c:pt>
                <c:pt idx="7">
                  <c:v>-404.45549999999969</c:v>
                </c:pt>
                <c:pt idx="8">
                  <c:v>-390.70729999999969</c:v>
                </c:pt>
                <c:pt idx="9">
                  <c:v>-377.14470000000102</c:v>
                </c:pt>
                <c:pt idx="10">
                  <c:v>-363.92669999999868</c:v>
                </c:pt>
                <c:pt idx="11">
                  <c:v>-350.71469999999999</c:v>
                </c:pt>
                <c:pt idx="12">
                  <c:v>-337.77889999999923</c:v>
                </c:pt>
                <c:pt idx="13">
                  <c:v>-325.03869999999898</c:v>
                </c:pt>
                <c:pt idx="14">
                  <c:v>-312.43379999999848</c:v>
                </c:pt>
                <c:pt idx="15">
                  <c:v>-300.0052</c:v>
                </c:pt>
                <c:pt idx="16">
                  <c:v>-287.84760000000102</c:v>
                </c:pt>
                <c:pt idx="17">
                  <c:v>-275.72430000000003</c:v>
                </c:pt>
                <c:pt idx="18">
                  <c:v>-263.9699</c:v>
                </c:pt>
                <c:pt idx="19">
                  <c:v>-252.25469999999999</c:v>
                </c:pt>
                <c:pt idx="20">
                  <c:v>-240.82170000000045</c:v>
                </c:pt>
                <c:pt idx="21">
                  <c:v>-229.5711</c:v>
                </c:pt>
                <c:pt idx="22">
                  <c:v>-218.60730000000001</c:v>
                </c:pt>
                <c:pt idx="23">
                  <c:v>-207.90459999999999</c:v>
                </c:pt>
                <c:pt idx="24">
                  <c:v>-197.38580000000007</c:v>
                </c:pt>
                <c:pt idx="25">
                  <c:v>-187.09220000000045</c:v>
                </c:pt>
                <c:pt idx="26">
                  <c:v>-177.08830000000052</c:v>
                </c:pt>
                <c:pt idx="27">
                  <c:v>-167.30170000000001</c:v>
                </c:pt>
                <c:pt idx="28">
                  <c:v>-157.8058</c:v>
                </c:pt>
                <c:pt idx="29">
                  <c:v>-148.50890000000001</c:v>
                </c:pt>
                <c:pt idx="30">
                  <c:v>-139.50020000000001</c:v>
                </c:pt>
                <c:pt idx="31">
                  <c:v>-130.70399999999998</c:v>
                </c:pt>
                <c:pt idx="32">
                  <c:v>-122.20760000000023</c:v>
                </c:pt>
                <c:pt idx="33">
                  <c:v>-113.88079999999998</c:v>
                </c:pt>
                <c:pt idx="34">
                  <c:v>-105.86</c:v>
                </c:pt>
                <c:pt idx="35">
                  <c:v>-98.100399999999979</c:v>
                </c:pt>
                <c:pt idx="36">
                  <c:v>-90.554300000000012</c:v>
                </c:pt>
                <c:pt idx="37">
                  <c:v>-83.314400000000006</c:v>
                </c:pt>
                <c:pt idx="38">
                  <c:v>-76.295400000000001</c:v>
                </c:pt>
                <c:pt idx="39">
                  <c:v>-69.561700000000002</c:v>
                </c:pt>
                <c:pt idx="40">
                  <c:v>-63.094300000000011</c:v>
                </c:pt>
                <c:pt idx="41">
                  <c:v>-56.882600000000004</c:v>
                </c:pt>
                <c:pt idx="42">
                  <c:v>-50.997400000000006</c:v>
                </c:pt>
                <c:pt idx="43">
                  <c:v>-45.366600000000005</c:v>
                </c:pt>
                <c:pt idx="44">
                  <c:v>-40.034400000000005</c:v>
                </c:pt>
                <c:pt idx="45">
                  <c:v>-35.031000000000006</c:v>
                </c:pt>
                <c:pt idx="46">
                  <c:v>-30.338799999999942</c:v>
                </c:pt>
                <c:pt idx="47">
                  <c:v>-25.989399999999904</c:v>
                </c:pt>
                <c:pt idx="48">
                  <c:v>-22.010899999999999</c:v>
                </c:pt>
                <c:pt idx="49">
                  <c:v>-18.409800000000001</c:v>
                </c:pt>
                <c:pt idx="50">
                  <c:v>-15.1911</c:v>
                </c:pt>
                <c:pt idx="51">
                  <c:v>-12.377000000000002</c:v>
                </c:pt>
                <c:pt idx="52">
                  <c:v>-9.9552000000000067</c:v>
                </c:pt>
                <c:pt idx="53">
                  <c:v>-7.9051</c:v>
                </c:pt>
                <c:pt idx="54">
                  <c:v>-6.2055999999999996</c:v>
                </c:pt>
                <c:pt idx="55">
                  <c:v>-4.8217999999999996</c:v>
                </c:pt>
                <c:pt idx="56">
                  <c:v>-3.7147999999999999</c:v>
                </c:pt>
                <c:pt idx="57">
                  <c:v>-2.8419999999999987</c:v>
                </c:pt>
                <c:pt idx="58">
                  <c:v>-2.1632000000000002</c:v>
                </c:pt>
                <c:pt idx="59">
                  <c:v>-1.6397999999999961</c:v>
                </c:pt>
                <c:pt idx="60">
                  <c:v>-1.24</c:v>
                </c:pt>
                <c:pt idx="61">
                  <c:v>-0.93659999999999999</c:v>
                </c:pt>
                <c:pt idx="62">
                  <c:v>-0.70670000000000177</c:v>
                </c:pt>
                <c:pt idx="63">
                  <c:v>-0.53369999999999995</c:v>
                </c:pt>
                <c:pt idx="64">
                  <c:v>-0.4032</c:v>
                </c:pt>
                <c:pt idx="65">
                  <c:v>-0.30520000000000008</c:v>
                </c:pt>
                <c:pt idx="66">
                  <c:v>-0.23130000000000001</c:v>
                </c:pt>
                <c:pt idx="67">
                  <c:v>-0.17560000000000001</c:v>
                </c:pt>
                <c:pt idx="68">
                  <c:v>-0.1336</c:v>
                </c:pt>
                <c:pt idx="69">
                  <c:v>-0.1019</c:v>
                </c:pt>
                <c:pt idx="70">
                  <c:v>-7.7700000000000227E-2</c:v>
                </c:pt>
                <c:pt idx="71">
                  <c:v>-5.9400000000000133E-2</c:v>
                </c:pt>
                <c:pt idx="72">
                  <c:v>-4.5500000000000013E-2</c:v>
                </c:pt>
                <c:pt idx="73">
                  <c:v>-3.49E-2</c:v>
                </c:pt>
                <c:pt idx="74">
                  <c:v>-2.6700000000000002E-2</c:v>
                </c:pt>
                <c:pt idx="75">
                  <c:v>-2.0500000000000001E-2</c:v>
                </c:pt>
                <c:pt idx="76">
                  <c:v>-1.5800000000000043E-2</c:v>
                </c:pt>
                <c:pt idx="77">
                  <c:v>-1.2200000000000001E-2</c:v>
                </c:pt>
                <c:pt idx="78">
                  <c:v>-9.4000000000000247E-3</c:v>
                </c:pt>
                <c:pt idx="79">
                  <c:v>-7.200000000000018E-3</c:v>
                </c:pt>
                <c:pt idx="80">
                  <c:v>-5.6000000000000034E-3</c:v>
                </c:pt>
                <c:pt idx="81">
                  <c:v>-4.3000000000000104E-3</c:v>
                </c:pt>
                <c:pt idx="82">
                  <c:v>-3.3000000000000052E-3</c:v>
                </c:pt>
                <c:pt idx="83">
                  <c:v>-2.5999999999999999E-3</c:v>
                </c:pt>
                <c:pt idx="84">
                  <c:v>-2.0000000000000052E-3</c:v>
                </c:pt>
                <c:pt idx="85">
                  <c:v>-1.5000000000000037E-3</c:v>
                </c:pt>
                <c:pt idx="86">
                  <c:v>-1.1999999999999999E-3</c:v>
                </c:pt>
                <c:pt idx="87">
                  <c:v>-9.0000000000000247E-4</c:v>
                </c:pt>
                <c:pt idx="88">
                  <c:v>-7.0000000000000227E-4</c:v>
                </c:pt>
                <c:pt idx="89">
                  <c:v>-6.0000000000000201E-4</c:v>
                </c:pt>
                <c:pt idx="90">
                  <c:v>-4.0000000000000034E-4</c:v>
                </c:pt>
                <c:pt idx="91">
                  <c:v>-4.0000000000000034E-4</c:v>
                </c:pt>
                <c:pt idx="92">
                  <c:v>-3.00000000000001E-4</c:v>
                </c:pt>
                <c:pt idx="93">
                  <c:v>-2.0000000000000052E-4</c:v>
                </c:pt>
                <c:pt idx="94">
                  <c:v>-2.0000000000000052E-4</c:v>
                </c:pt>
                <c:pt idx="95">
                  <c:v>-1.0000000000000042E-4</c:v>
                </c:pt>
                <c:pt idx="96">
                  <c:v>-1.0000000000000042E-4</c:v>
                </c:pt>
                <c:pt idx="97">
                  <c:v>-1.0000000000000042E-4</c:v>
                </c:pt>
                <c:pt idx="98">
                  <c:v>-1.0000000000000042E-4</c:v>
                </c:pt>
                <c:pt idx="99">
                  <c:v>-1.0000000000000042E-4</c:v>
                </c:pt>
                <c:pt idx="100">
                  <c:v>-1.0000000000000042E-4</c:v>
                </c:pt>
                <c:pt idx="101">
                  <c:v>-1.0000000000000042E-4</c:v>
                </c:pt>
                <c:pt idx="102">
                  <c:v>-1.0000000000000042E-4</c:v>
                </c:pt>
                <c:pt idx="103">
                  <c:v>-1.0000000000000042E-4</c:v>
                </c:pt>
                <c:pt idx="104">
                  <c:v>-1.0000000000000042E-4</c:v>
                </c:pt>
                <c:pt idx="105">
                  <c:v>-1.0000000000000042E-4</c:v>
                </c:pt>
                <c:pt idx="106">
                  <c:v>-1.0000000000000042E-4</c:v>
                </c:pt>
                <c:pt idx="107">
                  <c:v>-1.0000000000000042E-4</c:v>
                </c:pt>
                <c:pt idx="108">
                  <c:v>-1.0000000000000042E-4</c:v>
                </c:pt>
                <c:pt idx="109">
                  <c:v>-2.0000000000000052E-4</c:v>
                </c:pt>
                <c:pt idx="110">
                  <c:v>1.0000000000000042E-4</c:v>
                </c:pt>
                <c:pt idx="111">
                  <c:v>1.0000000000000042E-4</c:v>
                </c:pt>
                <c:pt idx="112">
                  <c:v>1.0000000000000042E-4</c:v>
                </c:pt>
                <c:pt idx="113">
                  <c:v>1.0000000000000042E-4</c:v>
                </c:pt>
                <c:pt idx="114">
                  <c:v>1.0000000000000042E-4</c:v>
                </c:pt>
                <c:pt idx="115">
                  <c:v>1.0000000000000042E-4</c:v>
                </c:pt>
                <c:pt idx="116">
                  <c:v>1.0000000000000042E-4</c:v>
                </c:pt>
                <c:pt idx="117">
                  <c:v>1.0000000000000042E-4</c:v>
                </c:pt>
                <c:pt idx="118">
                  <c:v>1.0000000000000042E-4</c:v>
                </c:pt>
                <c:pt idx="119">
                  <c:v>1.0000000000000042E-4</c:v>
                </c:pt>
                <c:pt idx="120">
                  <c:v>1.0000000000000042E-4</c:v>
                </c:pt>
                <c:pt idx="121">
                  <c:v>1.0000000000000042E-4</c:v>
                </c:pt>
                <c:pt idx="122">
                  <c:v>1.0000000000000042E-4</c:v>
                </c:pt>
                <c:pt idx="123">
                  <c:v>1.0000000000000042E-4</c:v>
                </c:pt>
                <c:pt idx="124">
                  <c:v>1.0000000000000042E-4</c:v>
                </c:pt>
                <c:pt idx="125">
                  <c:v>1.0000000000000042E-4</c:v>
                </c:pt>
                <c:pt idx="126">
                  <c:v>1.0000000000000042E-4</c:v>
                </c:pt>
                <c:pt idx="127">
                  <c:v>1.0000000000000042E-4</c:v>
                </c:pt>
                <c:pt idx="128">
                  <c:v>1.0000000000000042E-4</c:v>
                </c:pt>
                <c:pt idx="129">
                  <c:v>1.0000000000000042E-4</c:v>
                </c:pt>
                <c:pt idx="130">
                  <c:v>1.0000000000000042E-4</c:v>
                </c:pt>
                <c:pt idx="131">
                  <c:v>1.0000000000000042E-4</c:v>
                </c:pt>
                <c:pt idx="132">
                  <c:v>1.0000000000000042E-4</c:v>
                </c:pt>
                <c:pt idx="133">
                  <c:v>1.0000000000000042E-4</c:v>
                </c:pt>
                <c:pt idx="134">
                  <c:v>1.0000000000000042E-4</c:v>
                </c:pt>
                <c:pt idx="135">
                  <c:v>1.0000000000000042E-4</c:v>
                </c:pt>
                <c:pt idx="136">
                  <c:v>1.0000000000000042E-4</c:v>
                </c:pt>
                <c:pt idx="137">
                  <c:v>1.0000000000000042E-4</c:v>
                </c:pt>
                <c:pt idx="138">
                  <c:v>1.0000000000000042E-4</c:v>
                </c:pt>
                <c:pt idx="139">
                  <c:v>1.0000000000000042E-4</c:v>
                </c:pt>
                <c:pt idx="140">
                  <c:v>1.0000000000000042E-4</c:v>
                </c:pt>
                <c:pt idx="141">
                  <c:v>1.0000000000000042E-4</c:v>
                </c:pt>
                <c:pt idx="142">
                  <c:v>1.0000000000000042E-4</c:v>
                </c:pt>
                <c:pt idx="143">
                  <c:v>1.0000000000000042E-4</c:v>
                </c:pt>
                <c:pt idx="144">
                  <c:v>1.0000000000000042E-4</c:v>
                </c:pt>
                <c:pt idx="145">
                  <c:v>1.0000000000000042E-4</c:v>
                </c:pt>
                <c:pt idx="146">
                  <c:v>1.0000000000000042E-4</c:v>
                </c:pt>
                <c:pt idx="147">
                  <c:v>1.0000000000000042E-4</c:v>
                </c:pt>
                <c:pt idx="148">
                  <c:v>1.0000000000000042E-4</c:v>
                </c:pt>
                <c:pt idx="149">
                  <c:v>1.0000000000000042E-4</c:v>
                </c:pt>
                <c:pt idx="150">
                  <c:v>1.0000000000000042E-4</c:v>
                </c:pt>
                <c:pt idx="151">
                  <c:v>1.0000000000000042E-4</c:v>
                </c:pt>
                <c:pt idx="152">
                  <c:v>1.0000000000000042E-4</c:v>
                </c:pt>
                <c:pt idx="153">
                  <c:v>1.0000000000000042E-4</c:v>
                </c:pt>
                <c:pt idx="154">
                  <c:v>1.0000000000000042E-4</c:v>
                </c:pt>
                <c:pt idx="155">
                  <c:v>1.0000000000000042E-4</c:v>
                </c:pt>
                <c:pt idx="156">
                  <c:v>1.0000000000000042E-4</c:v>
                </c:pt>
                <c:pt idx="157">
                  <c:v>1.0000000000000042E-4</c:v>
                </c:pt>
                <c:pt idx="158">
                  <c:v>1.0000000000000042E-4</c:v>
                </c:pt>
                <c:pt idx="159">
                  <c:v>1.0000000000000042E-4</c:v>
                </c:pt>
                <c:pt idx="160">
                  <c:v>1.0000000000000042E-4</c:v>
                </c:pt>
                <c:pt idx="161">
                  <c:v>1.0000000000000042E-4</c:v>
                </c:pt>
                <c:pt idx="162">
                  <c:v>1.0000000000000042E-4</c:v>
                </c:pt>
                <c:pt idx="163">
                  <c:v>2.0000000000000052E-4</c:v>
                </c:pt>
                <c:pt idx="164">
                  <c:v>2.0000000000000052E-4</c:v>
                </c:pt>
                <c:pt idx="165">
                  <c:v>2.0000000000000052E-4</c:v>
                </c:pt>
                <c:pt idx="166">
                  <c:v>2.0000000000000052E-4</c:v>
                </c:pt>
                <c:pt idx="167">
                  <c:v>2.0000000000000052E-4</c:v>
                </c:pt>
                <c:pt idx="168">
                  <c:v>2.0000000000000052E-4</c:v>
                </c:pt>
                <c:pt idx="169">
                  <c:v>2.0000000000000052E-4</c:v>
                </c:pt>
                <c:pt idx="170">
                  <c:v>2.0000000000000052E-4</c:v>
                </c:pt>
                <c:pt idx="171">
                  <c:v>2.0000000000000052E-4</c:v>
                </c:pt>
                <c:pt idx="172">
                  <c:v>2.0000000000000052E-4</c:v>
                </c:pt>
                <c:pt idx="173">
                  <c:v>2.0000000000000052E-4</c:v>
                </c:pt>
                <c:pt idx="174">
                  <c:v>2.0000000000000052E-4</c:v>
                </c:pt>
                <c:pt idx="175">
                  <c:v>2.0000000000000052E-4</c:v>
                </c:pt>
                <c:pt idx="176">
                  <c:v>2.0000000000000052E-4</c:v>
                </c:pt>
                <c:pt idx="177">
                  <c:v>2.0000000000000052E-4</c:v>
                </c:pt>
                <c:pt idx="178">
                  <c:v>2.0000000000000052E-4</c:v>
                </c:pt>
                <c:pt idx="179">
                  <c:v>2.0000000000000052E-4</c:v>
                </c:pt>
                <c:pt idx="180">
                  <c:v>2.0000000000000052E-4</c:v>
                </c:pt>
                <c:pt idx="181">
                  <c:v>2.0000000000000052E-4</c:v>
                </c:pt>
                <c:pt idx="182">
                  <c:v>2.0000000000000052E-4</c:v>
                </c:pt>
                <c:pt idx="183">
                  <c:v>2.0000000000000052E-4</c:v>
                </c:pt>
                <c:pt idx="184">
                  <c:v>2.0000000000000052E-4</c:v>
                </c:pt>
                <c:pt idx="185">
                  <c:v>2.0000000000000052E-4</c:v>
                </c:pt>
                <c:pt idx="186">
                  <c:v>2.0000000000000052E-4</c:v>
                </c:pt>
                <c:pt idx="187">
                  <c:v>2.0000000000000052E-4</c:v>
                </c:pt>
                <c:pt idx="188">
                  <c:v>2.0000000000000052E-4</c:v>
                </c:pt>
                <c:pt idx="189">
                  <c:v>2.0000000000000052E-4</c:v>
                </c:pt>
                <c:pt idx="190">
                  <c:v>2.0000000000000052E-4</c:v>
                </c:pt>
                <c:pt idx="191">
                  <c:v>2.0000000000000052E-4</c:v>
                </c:pt>
                <c:pt idx="192">
                  <c:v>3.00000000000001E-4</c:v>
                </c:pt>
                <c:pt idx="193">
                  <c:v>2.0000000000000052E-4</c:v>
                </c:pt>
                <c:pt idx="194">
                  <c:v>2.0000000000000052E-4</c:v>
                </c:pt>
                <c:pt idx="195">
                  <c:v>3.00000000000001E-4</c:v>
                </c:pt>
                <c:pt idx="196">
                  <c:v>3.00000000000001E-4</c:v>
                </c:pt>
                <c:pt idx="197">
                  <c:v>3.00000000000001E-4</c:v>
                </c:pt>
                <c:pt idx="198">
                  <c:v>3.00000000000001E-4</c:v>
                </c:pt>
                <c:pt idx="199">
                  <c:v>3.00000000000001E-4</c:v>
                </c:pt>
                <c:pt idx="200">
                  <c:v>3.00000000000001E-4</c:v>
                </c:pt>
                <c:pt idx="201">
                  <c:v>3.00000000000001E-4</c:v>
                </c:pt>
                <c:pt idx="202">
                  <c:v>3.00000000000001E-4</c:v>
                </c:pt>
                <c:pt idx="203">
                  <c:v>3.00000000000001E-4</c:v>
                </c:pt>
                <c:pt idx="204">
                  <c:v>3.00000000000001E-4</c:v>
                </c:pt>
                <c:pt idx="205">
                  <c:v>3.00000000000001E-4</c:v>
                </c:pt>
                <c:pt idx="206">
                  <c:v>3.00000000000001E-4</c:v>
                </c:pt>
                <c:pt idx="207">
                  <c:v>3.00000000000001E-4</c:v>
                </c:pt>
                <c:pt idx="208">
                  <c:v>3.00000000000001E-4</c:v>
                </c:pt>
                <c:pt idx="209">
                  <c:v>3.00000000000001E-4</c:v>
                </c:pt>
                <c:pt idx="210">
                  <c:v>3.00000000000001E-4</c:v>
                </c:pt>
                <c:pt idx="211">
                  <c:v>3.00000000000001E-4</c:v>
                </c:pt>
                <c:pt idx="212">
                  <c:v>3.00000000000001E-4</c:v>
                </c:pt>
                <c:pt idx="213">
                  <c:v>4.0000000000000034E-4</c:v>
                </c:pt>
                <c:pt idx="214">
                  <c:v>4.0000000000000034E-4</c:v>
                </c:pt>
                <c:pt idx="215">
                  <c:v>4.0000000000000034E-4</c:v>
                </c:pt>
                <c:pt idx="216">
                  <c:v>4.0000000000000034E-4</c:v>
                </c:pt>
                <c:pt idx="217">
                  <c:v>4.0000000000000034E-4</c:v>
                </c:pt>
                <c:pt idx="218">
                  <c:v>4.0000000000000034E-4</c:v>
                </c:pt>
                <c:pt idx="219">
                  <c:v>4.0000000000000034E-4</c:v>
                </c:pt>
                <c:pt idx="220">
                  <c:v>4.0000000000000034E-4</c:v>
                </c:pt>
                <c:pt idx="221">
                  <c:v>4.0000000000000034E-4</c:v>
                </c:pt>
                <c:pt idx="222">
                  <c:v>4.0000000000000034E-4</c:v>
                </c:pt>
                <c:pt idx="223">
                  <c:v>4.0000000000000034E-4</c:v>
                </c:pt>
                <c:pt idx="224">
                  <c:v>4.0000000000000034E-4</c:v>
                </c:pt>
                <c:pt idx="225">
                  <c:v>4.0000000000000034E-4</c:v>
                </c:pt>
                <c:pt idx="226">
                  <c:v>5.0000000000000034E-4</c:v>
                </c:pt>
                <c:pt idx="227">
                  <c:v>5.0000000000000034E-4</c:v>
                </c:pt>
                <c:pt idx="228">
                  <c:v>6.0000000000000201E-4</c:v>
                </c:pt>
                <c:pt idx="229">
                  <c:v>8.0000000000000264E-4</c:v>
                </c:pt>
                <c:pt idx="230">
                  <c:v>1.1000000000000042E-3</c:v>
                </c:pt>
                <c:pt idx="231">
                  <c:v>1.7000000000000047E-3</c:v>
                </c:pt>
                <c:pt idx="232">
                  <c:v>2.3000000000000052E-3</c:v>
                </c:pt>
                <c:pt idx="233">
                  <c:v>3.1000000000000103E-3</c:v>
                </c:pt>
                <c:pt idx="234">
                  <c:v>4.0000000000000114E-3</c:v>
                </c:pt>
                <c:pt idx="235">
                  <c:v>5.4000000000000124E-3</c:v>
                </c:pt>
                <c:pt idx="236">
                  <c:v>6.900000000000019E-3</c:v>
                </c:pt>
                <c:pt idx="237">
                  <c:v>8.5000000000000006E-3</c:v>
                </c:pt>
                <c:pt idx="238">
                  <c:v>1.0400000000000001E-2</c:v>
                </c:pt>
                <c:pt idx="239">
                  <c:v>1.2800000000000021E-2</c:v>
                </c:pt>
                <c:pt idx="240">
                  <c:v>1.5200000000000003E-2</c:v>
                </c:pt>
                <c:pt idx="241">
                  <c:v>1.8700000000000057E-2</c:v>
                </c:pt>
                <c:pt idx="242">
                  <c:v>2.2700000000000001E-2</c:v>
                </c:pt>
                <c:pt idx="243">
                  <c:v>2.8899999999999999E-2</c:v>
                </c:pt>
                <c:pt idx="244">
                  <c:v>3.6300000000000006E-2</c:v>
                </c:pt>
                <c:pt idx="245">
                  <c:v>4.7500000000000014E-2</c:v>
                </c:pt>
                <c:pt idx="246">
                  <c:v>6.3E-2</c:v>
                </c:pt>
                <c:pt idx="247">
                  <c:v>8.4900000000000045E-2</c:v>
                </c:pt>
                <c:pt idx="248">
                  <c:v>0.11509999999999998</c:v>
                </c:pt>
                <c:pt idx="249">
                  <c:v>0.15560000000000004</c:v>
                </c:pt>
                <c:pt idx="250">
                  <c:v>0.21260000000000001</c:v>
                </c:pt>
                <c:pt idx="251">
                  <c:v>0.29200000000000031</c:v>
                </c:pt>
                <c:pt idx="252">
                  <c:v>0.39110000000000095</c:v>
                </c:pt>
                <c:pt idx="253">
                  <c:v>0.52500000000000002</c:v>
                </c:pt>
                <c:pt idx="254">
                  <c:v>0.69799999999999995</c:v>
                </c:pt>
                <c:pt idx="255">
                  <c:v>0.91690000000000005</c:v>
                </c:pt>
                <c:pt idx="256">
                  <c:v>1.1876</c:v>
                </c:pt>
                <c:pt idx="257">
                  <c:v>1.5482</c:v>
                </c:pt>
                <c:pt idx="258">
                  <c:v>1.9829000000000001</c:v>
                </c:pt>
                <c:pt idx="259">
                  <c:v>2.5230000000000001</c:v>
                </c:pt>
                <c:pt idx="260">
                  <c:v>3.1804999999999999</c:v>
                </c:pt>
                <c:pt idx="261">
                  <c:v>4.0110999999999999</c:v>
                </c:pt>
                <c:pt idx="262">
                  <c:v>4.9781000000000004</c:v>
                </c:pt>
                <c:pt idx="263">
                  <c:v>6.1509999999999945</c:v>
                </c:pt>
                <c:pt idx="264">
                  <c:v>7.6063999999999998</c:v>
                </c:pt>
                <c:pt idx="265">
                  <c:v>9.2791000000000015</c:v>
                </c:pt>
                <c:pt idx="266">
                  <c:v>11.2125</c:v>
                </c:pt>
                <c:pt idx="267">
                  <c:v>13.6432</c:v>
                </c:pt>
                <c:pt idx="268">
                  <c:v>16.426699999999908</c:v>
                </c:pt>
                <c:pt idx="269">
                  <c:v>19.696800000000035</c:v>
                </c:pt>
                <c:pt idx="270">
                  <c:v>23.588399999999904</c:v>
                </c:pt>
                <c:pt idx="271">
                  <c:v>28.265499999999886</c:v>
                </c:pt>
                <c:pt idx="272">
                  <c:v>33.5092</c:v>
                </c:pt>
                <c:pt idx="273">
                  <c:v>39.686700000000002</c:v>
                </c:pt>
                <c:pt idx="274">
                  <c:v>47.194000000000003</c:v>
                </c:pt>
                <c:pt idx="275">
                  <c:v>55.6312</c:v>
                </c:pt>
                <c:pt idx="276">
                  <c:v>65.537200000000027</c:v>
                </c:pt>
                <c:pt idx="277">
                  <c:v>77.751000000000005</c:v>
                </c:pt>
                <c:pt idx="278">
                  <c:v>91.775099999999981</c:v>
                </c:pt>
                <c:pt idx="279">
                  <c:v>108.20359999999999</c:v>
                </c:pt>
                <c:pt idx="280">
                  <c:v>130.08790000000027</c:v>
                </c:pt>
                <c:pt idx="281">
                  <c:v>156.93559999999999</c:v>
                </c:pt>
                <c:pt idx="282">
                  <c:v>187.06740000000045</c:v>
                </c:pt>
                <c:pt idx="283">
                  <c:v>223.55369999999999</c:v>
                </c:pt>
                <c:pt idx="284">
                  <c:v>274.48519999999849</c:v>
                </c:pt>
                <c:pt idx="285">
                  <c:v>341.32530000000003</c:v>
                </c:pt>
                <c:pt idx="286">
                  <c:v>417.7072</c:v>
                </c:pt>
                <c:pt idx="287">
                  <c:v>500.04790000000008</c:v>
                </c:pt>
              </c:numCache>
            </c:numRef>
          </c:yVal>
          <c:smooth val="0"/>
        </c:ser>
        <c:ser>
          <c:idx val="2"/>
          <c:order val="7"/>
          <c:tx>
            <c:v>20</c:v>
          </c:tx>
          <c:marker>
            <c:symbol val="diamond"/>
            <c:size val="3"/>
          </c:marker>
          <c:xVal>
            <c:numRef>
              <c:f>'C'!$Q$3:$Q$444</c:f>
              <c:numCache>
                <c:formatCode>General</c:formatCode>
                <c:ptCount val="442"/>
                <c:pt idx="0">
                  <c:v>-1.03</c:v>
                </c:pt>
                <c:pt idx="1">
                  <c:v>-1.02</c:v>
                </c:pt>
                <c:pt idx="2">
                  <c:v>-1.01</c:v>
                </c:pt>
                <c:pt idx="3">
                  <c:v>-1</c:v>
                </c:pt>
                <c:pt idx="4">
                  <c:v>-0.99</c:v>
                </c:pt>
                <c:pt idx="5">
                  <c:v>-0.98</c:v>
                </c:pt>
                <c:pt idx="6">
                  <c:v>-0.97000000000000064</c:v>
                </c:pt>
                <c:pt idx="7">
                  <c:v>-0.96000000000000063</c:v>
                </c:pt>
                <c:pt idx="8">
                  <c:v>-0.95000000000000062</c:v>
                </c:pt>
                <c:pt idx="9">
                  <c:v>-0.94000000000000061</c:v>
                </c:pt>
                <c:pt idx="10">
                  <c:v>-0.93</c:v>
                </c:pt>
                <c:pt idx="11">
                  <c:v>-0.92</c:v>
                </c:pt>
                <c:pt idx="12">
                  <c:v>-0.91</c:v>
                </c:pt>
                <c:pt idx="13">
                  <c:v>-0.9</c:v>
                </c:pt>
                <c:pt idx="14">
                  <c:v>-0.89</c:v>
                </c:pt>
                <c:pt idx="15">
                  <c:v>-0.88</c:v>
                </c:pt>
                <c:pt idx="16">
                  <c:v>-0.87000000000000177</c:v>
                </c:pt>
                <c:pt idx="17">
                  <c:v>-0.86000000000000065</c:v>
                </c:pt>
                <c:pt idx="18">
                  <c:v>-0.85000000000000064</c:v>
                </c:pt>
                <c:pt idx="19">
                  <c:v>-0.84000000000000064</c:v>
                </c:pt>
                <c:pt idx="20">
                  <c:v>-0.83000000000000063</c:v>
                </c:pt>
                <c:pt idx="21">
                  <c:v>-0.82000000000000062</c:v>
                </c:pt>
                <c:pt idx="22">
                  <c:v>-0.81</c:v>
                </c:pt>
                <c:pt idx="23">
                  <c:v>-0.8</c:v>
                </c:pt>
                <c:pt idx="24">
                  <c:v>-0.79</c:v>
                </c:pt>
                <c:pt idx="25">
                  <c:v>-0.78</c:v>
                </c:pt>
                <c:pt idx="26">
                  <c:v>-0.77000000000000202</c:v>
                </c:pt>
                <c:pt idx="27">
                  <c:v>-0.76000000000000201</c:v>
                </c:pt>
                <c:pt idx="28">
                  <c:v>-0.75000000000000189</c:v>
                </c:pt>
                <c:pt idx="29">
                  <c:v>-0.74000000000000177</c:v>
                </c:pt>
                <c:pt idx="30">
                  <c:v>-0.73000000000000065</c:v>
                </c:pt>
                <c:pt idx="31">
                  <c:v>-0.72000000000000064</c:v>
                </c:pt>
                <c:pt idx="32">
                  <c:v>-0.71000000000000063</c:v>
                </c:pt>
                <c:pt idx="33">
                  <c:v>-0.70000000000000062</c:v>
                </c:pt>
                <c:pt idx="34">
                  <c:v>-0.69000000000000061</c:v>
                </c:pt>
                <c:pt idx="35">
                  <c:v>-0.68</c:v>
                </c:pt>
                <c:pt idx="36">
                  <c:v>-0.67000000000000226</c:v>
                </c:pt>
                <c:pt idx="37">
                  <c:v>-0.66000000000000225</c:v>
                </c:pt>
                <c:pt idx="38">
                  <c:v>-0.65000000000000213</c:v>
                </c:pt>
                <c:pt idx="39">
                  <c:v>-0.64000000000000201</c:v>
                </c:pt>
                <c:pt idx="40">
                  <c:v>-0.630000000000002</c:v>
                </c:pt>
                <c:pt idx="41">
                  <c:v>-0.62000000000000177</c:v>
                </c:pt>
                <c:pt idx="42">
                  <c:v>-0.61000000000000065</c:v>
                </c:pt>
                <c:pt idx="43">
                  <c:v>-0.60000000000000064</c:v>
                </c:pt>
                <c:pt idx="44">
                  <c:v>-0.59</c:v>
                </c:pt>
                <c:pt idx="45">
                  <c:v>-0.58000000000000007</c:v>
                </c:pt>
                <c:pt idx="46">
                  <c:v>-0.56999999999999995</c:v>
                </c:pt>
                <c:pt idx="47">
                  <c:v>-0.56000000000000005</c:v>
                </c:pt>
                <c:pt idx="48">
                  <c:v>-0.55000000000000004</c:v>
                </c:pt>
                <c:pt idx="49">
                  <c:v>-0.54</c:v>
                </c:pt>
                <c:pt idx="50">
                  <c:v>-0.53</c:v>
                </c:pt>
                <c:pt idx="51">
                  <c:v>-0.52</c:v>
                </c:pt>
                <c:pt idx="52">
                  <c:v>-0.51</c:v>
                </c:pt>
                <c:pt idx="53">
                  <c:v>-0.5</c:v>
                </c:pt>
                <c:pt idx="54">
                  <c:v>-0.49000000000000032</c:v>
                </c:pt>
                <c:pt idx="55">
                  <c:v>-0.48000000000000032</c:v>
                </c:pt>
                <c:pt idx="56">
                  <c:v>-0.47000000000000008</c:v>
                </c:pt>
                <c:pt idx="57">
                  <c:v>-0.46</c:v>
                </c:pt>
                <c:pt idx="58">
                  <c:v>-0.45</c:v>
                </c:pt>
                <c:pt idx="59">
                  <c:v>-0.44</c:v>
                </c:pt>
                <c:pt idx="60">
                  <c:v>-0.43000000000000038</c:v>
                </c:pt>
                <c:pt idx="61">
                  <c:v>-0.42000000000000032</c:v>
                </c:pt>
                <c:pt idx="62">
                  <c:v>-0.41000000000000031</c:v>
                </c:pt>
                <c:pt idx="63">
                  <c:v>-0.4</c:v>
                </c:pt>
                <c:pt idx="64">
                  <c:v>-0.39000000000000101</c:v>
                </c:pt>
                <c:pt idx="65">
                  <c:v>-0.380000000000001</c:v>
                </c:pt>
                <c:pt idx="66">
                  <c:v>-0.37000000000000038</c:v>
                </c:pt>
                <c:pt idx="67">
                  <c:v>-0.36000000000000032</c:v>
                </c:pt>
                <c:pt idx="68">
                  <c:v>-0.35000000000000031</c:v>
                </c:pt>
                <c:pt idx="69">
                  <c:v>-0.34</c:v>
                </c:pt>
                <c:pt idx="70">
                  <c:v>-0.33000000000000113</c:v>
                </c:pt>
                <c:pt idx="71">
                  <c:v>-0.32000000000000101</c:v>
                </c:pt>
                <c:pt idx="72">
                  <c:v>-0.31000000000000089</c:v>
                </c:pt>
                <c:pt idx="73">
                  <c:v>-0.30000000000000032</c:v>
                </c:pt>
                <c:pt idx="74">
                  <c:v>-0.29000000000000031</c:v>
                </c:pt>
                <c:pt idx="75">
                  <c:v>-0.28000000000000008</c:v>
                </c:pt>
                <c:pt idx="76">
                  <c:v>-0.27</c:v>
                </c:pt>
                <c:pt idx="77">
                  <c:v>-0.26</c:v>
                </c:pt>
                <c:pt idx="78">
                  <c:v>-0.25</c:v>
                </c:pt>
                <c:pt idx="79">
                  <c:v>-0.24000000000000021</c:v>
                </c:pt>
                <c:pt idx="80">
                  <c:v>-0.23</c:v>
                </c:pt>
                <c:pt idx="81">
                  <c:v>-0.22</c:v>
                </c:pt>
                <c:pt idx="82">
                  <c:v>-0.21000000000000021</c:v>
                </c:pt>
                <c:pt idx="83">
                  <c:v>-0.2</c:v>
                </c:pt>
                <c:pt idx="84">
                  <c:v>-0.19</c:v>
                </c:pt>
                <c:pt idx="85">
                  <c:v>-0.18000000000000024</c:v>
                </c:pt>
                <c:pt idx="86">
                  <c:v>-0.17</c:v>
                </c:pt>
                <c:pt idx="87">
                  <c:v>-0.16</c:v>
                </c:pt>
                <c:pt idx="88">
                  <c:v>-0.15000000000000024</c:v>
                </c:pt>
                <c:pt idx="89">
                  <c:v>-0.14000000000000001</c:v>
                </c:pt>
                <c:pt idx="90">
                  <c:v>-0.13</c:v>
                </c:pt>
                <c:pt idx="91">
                  <c:v>-0.12000000000000002</c:v>
                </c:pt>
                <c:pt idx="92">
                  <c:v>-0.11</c:v>
                </c:pt>
                <c:pt idx="93">
                  <c:v>-0.1</c:v>
                </c:pt>
                <c:pt idx="94">
                  <c:v>-9.0000000000000024E-2</c:v>
                </c:pt>
                <c:pt idx="95">
                  <c:v>-8.0000000000000043E-2</c:v>
                </c:pt>
                <c:pt idx="96">
                  <c:v>-7.0000000000000021E-2</c:v>
                </c:pt>
                <c:pt idx="97">
                  <c:v>-6.0000000000000032E-2</c:v>
                </c:pt>
                <c:pt idx="98">
                  <c:v>-0.05</c:v>
                </c:pt>
                <c:pt idx="99">
                  <c:v>-4.0000000000000022E-2</c:v>
                </c:pt>
                <c:pt idx="100">
                  <c:v>-3.0000000000000002E-2</c:v>
                </c:pt>
                <c:pt idx="101">
                  <c:v>-2.0000000000000011E-2</c:v>
                </c:pt>
                <c:pt idx="102">
                  <c:v>-1.0000000000000005E-2</c:v>
                </c:pt>
                <c:pt idx="103">
                  <c:v>0</c:v>
                </c:pt>
                <c:pt idx="104">
                  <c:v>20.100000000000001</c:v>
                </c:pt>
                <c:pt idx="105">
                  <c:v>20.2</c:v>
                </c:pt>
                <c:pt idx="106">
                  <c:v>20.3</c:v>
                </c:pt>
                <c:pt idx="107">
                  <c:v>20.399999999999999</c:v>
                </c:pt>
                <c:pt idx="108">
                  <c:v>20.5</c:v>
                </c:pt>
                <c:pt idx="109">
                  <c:v>20.6</c:v>
                </c:pt>
                <c:pt idx="110">
                  <c:v>20.7</c:v>
                </c:pt>
                <c:pt idx="111">
                  <c:v>20.8</c:v>
                </c:pt>
                <c:pt idx="112">
                  <c:v>20.9</c:v>
                </c:pt>
                <c:pt idx="113">
                  <c:v>21</c:v>
                </c:pt>
                <c:pt idx="114">
                  <c:v>21.1</c:v>
                </c:pt>
                <c:pt idx="115">
                  <c:v>21.2</c:v>
                </c:pt>
                <c:pt idx="116">
                  <c:v>21.3</c:v>
                </c:pt>
                <c:pt idx="117">
                  <c:v>21.4</c:v>
                </c:pt>
                <c:pt idx="118">
                  <c:v>21.5</c:v>
                </c:pt>
                <c:pt idx="119">
                  <c:v>21.6</c:v>
                </c:pt>
                <c:pt idx="120">
                  <c:v>21.7</c:v>
                </c:pt>
                <c:pt idx="121">
                  <c:v>21.8</c:v>
                </c:pt>
                <c:pt idx="122">
                  <c:v>21.9</c:v>
                </c:pt>
                <c:pt idx="123">
                  <c:v>22</c:v>
                </c:pt>
                <c:pt idx="124">
                  <c:v>22.1</c:v>
                </c:pt>
                <c:pt idx="125">
                  <c:v>22.2</c:v>
                </c:pt>
                <c:pt idx="126">
                  <c:v>22.3</c:v>
                </c:pt>
                <c:pt idx="127">
                  <c:v>22.4</c:v>
                </c:pt>
                <c:pt idx="128">
                  <c:v>22.5</c:v>
                </c:pt>
                <c:pt idx="129">
                  <c:v>22.6</c:v>
                </c:pt>
                <c:pt idx="130">
                  <c:v>22.7</c:v>
                </c:pt>
                <c:pt idx="131">
                  <c:v>22.8</c:v>
                </c:pt>
                <c:pt idx="132">
                  <c:v>22.9</c:v>
                </c:pt>
                <c:pt idx="133">
                  <c:v>23</c:v>
                </c:pt>
                <c:pt idx="134">
                  <c:v>23.1</c:v>
                </c:pt>
                <c:pt idx="135">
                  <c:v>23.2</c:v>
                </c:pt>
                <c:pt idx="136">
                  <c:v>23.3</c:v>
                </c:pt>
                <c:pt idx="137">
                  <c:v>23.4</c:v>
                </c:pt>
                <c:pt idx="138">
                  <c:v>23.5</c:v>
                </c:pt>
                <c:pt idx="139">
                  <c:v>23.6</c:v>
                </c:pt>
                <c:pt idx="140">
                  <c:v>23.7</c:v>
                </c:pt>
                <c:pt idx="141">
                  <c:v>23.8</c:v>
                </c:pt>
                <c:pt idx="142">
                  <c:v>23.9</c:v>
                </c:pt>
                <c:pt idx="143">
                  <c:v>24</c:v>
                </c:pt>
                <c:pt idx="144">
                  <c:v>24.1</c:v>
                </c:pt>
                <c:pt idx="145">
                  <c:v>24.2</c:v>
                </c:pt>
                <c:pt idx="146">
                  <c:v>24.3</c:v>
                </c:pt>
                <c:pt idx="147">
                  <c:v>24.4</c:v>
                </c:pt>
                <c:pt idx="148">
                  <c:v>24.5</c:v>
                </c:pt>
                <c:pt idx="149">
                  <c:v>24.6</c:v>
                </c:pt>
                <c:pt idx="150">
                  <c:v>24.7</c:v>
                </c:pt>
                <c:pt idx="151">
                  <c:v>24.8</c:v>
                </c:pt>
                <c:pt idx="152">
                  <c:v>24.9</c:v>
                </c:pt>
                <c:pt idx="153">
                  <c:v>25</c:v>
                </c:pt>
                <c:pt idx="154">
                  <c:v>25.1</c:v>
                </c:pt>
                <c:pt idx="155">
                  <c:v>25.2</c:v>
                </c:pt>
                <c:pt idx="156">
                  <c:v>25.3</c:v>
                </c:pt>
                <c:pt idx="157">
                  <c:v>25.4</c:v>
                </c:pt>
                <c:pt idx="158">
                  <c:v>25.5</c:v>
                </c:pt>
                <c:pt idx="159">
                  <c:v>25.6</c:v>
                </c:pt>
                <c:pt idx="160">
                  <c:v>25.7</c:v>
                </c:pt>
                <c:pt idx="161">
                  <c:v>25.8</c:v>
                </c:pt>
                <c:pt idx="162">
                  <c:v>25.9</c:v>
                </c:pt>
                <c:pt idx="163">
                  <c:v>26</c:v>
                </c:pt>
                <c:pt idx="164">
                  <c:v>26.1</c:v>
                </c:pt>
                <c:pt idx="165">
                  <c:v>26.2</c:v>
                </c:pt>
                <c:pt idx="166">
                  <c:v>26.3</c:v>
                </c:pt>
                <c:pt idx="167">
                  <c:v>26.4</c:v>
                </c:pt>
                <c:pt idx="168">
                  <c:v>26.5</c:v>
                </c:pt>
                <c:pt idx="169">
                  <c:v>26.6</c:v>
                </c:pt>
                <c:pt idx="170">
                  <c:v>26.7</c:v>
                </c:pt>
                <c:pt idx="171">
                  <c:v>26.8</c:v>
                </c:pt>
                <c:pt idx="172">
                  <c:v>26.9</c:v>
                </c:pt>
                <c:pt idx="173">
                  <c:v>27</c:v>
                </c:pt>
                <c:pt idx="174">
                  <c:v>27.1</c:v>
                </c:pt>
                <c:pt idx="175">
                  <c:v>27.2</c:v>
                </c:pt>
                <c:pt idx="176">
                  <c:v>27.3</c:v>
                </c:pt>
                <c:pt idx="177">
                  <c:v>27.4</c:v>
                </c:pt>
                <c:pt idx="178">
                  <c:v>27.5</c:v>
                </c:pt>
                <c:pt idx="179">
                  <c:v>27.6</c:v>
                </c:pt>
                <c:pt idx="180">
                  <c:v>27.7</c:v>
                </c:pt>
                <c:pt idx="181">
                  <c:v>27.8</c:v>
                </c:pt>
                <c:pt idx="182">
                  <c:v>27.9</c:v>
                </c:pt>
                <c:pt idx="183">
                  <c:v>28</c:v>
                </c:pt>
                <c:pt idx="184">
                  <c:v>28.1</c:v>
                </c:pt>
                <c:pt idx="185">
                  <c:v>28.2</c:v>
                </c:pt>
                <c:pt idx="186">
                  <c:v>28.3</c:v>
                </c:pt>
                <c:pt idx="187">
                  <c:v>28.4</c:v>
                </c:pt>
                <c:pt idx="188">
                  <c:v>28.5</c:v>
                </c:pt>
                <c:pt idx="189">
                  <c:v>28.6</c:v>
                </c:pt>
                <c:pt idx="190">
                  <c:v>28.7</c:v>
                </c:pt>
                <c:pt idx="191">
                  <c:v>28.8</c:v>
                </c:pt>
                <c:pt idx="192">
                  <c:v>28.9</c:v>
                </c:pt>
                <c:pt idx="193">
                  <c:v>29</c:v>
                </c:pt>
                <c:pt idx="194">
                  <c:v>29.1</c:v>
                </c:pt>
                <c:pt idx="195">
                  <c:v>29.2</c:v>
                </c:pt>
                <c:pt idx="196">
                  <c:v>29.3</c:v>
                </c:pt>
                <c:pt idx="197">
                  <c:v>29.4</c:v>
                </c:pt>
                <c:pt idx="198">
                  <c:v>29.5</c:v>
                </c:pt>
                <c:pt idx="199">
                  <c:v>29.6</c:v>
                </c:pt>
                <c:pt idx="200">
                  <c:v>29.7</c:v>
                </c:pt>
                <c:pt idx="201">
                  <c:v>29.8</c:v>
                </c:pt>
                <c:pt idx="202">
                  <c:v>29.9</c:v>
                </c:pt>
                <c:pt idx="203">
                  <c:v>30</c:v>
                </c:pt>
                <c:pt idx="204">
                  <c:v>30.1</c:v>
                </c:pt>
                <c:pt idx="205">
                  <c:v>30.2</c:v>
                </c:pt>
                <c:pt idx="206">
                  <c:v>30.3</c:v>
                </c:pt>
                <c:pt idx="207">
                  <c:v>30.4</c:v>
                </c:pt>
                <c:pt idx="208">
                  <c:v>30.5</c:v>
                </c:pt>
                <c:pt idx="209">
                  <c:v>30.6</c:v>
                </c:pt>
                <c:pt idx="210">
                  <c:v>30.7</c:v>
                </c:pt>
                <c:pt idx="211">
                  <c:v>30.8</c:v>
                </c:pt>
                <c:pt idx="212">
                  <c:v>30.9</c:v>
                </c:pt>
                <c:pt idx="213">
                  <c:v>31</c:v>
                </c:pt>
                <c:pt idx="214">
                  <c:v>31.1</c:v>
                </c:pt>
                <c:pt idx="215">
                  <c:v>31.2</c:v>
                </c:pt>
                <c:pt idx="216">
                  <c:v>31.3</c:v>
                </c:pt>
                <c:pt idx="217">
                  <c:v>31.4</c:v>
                </c:pt>
                <c:pt idx="218">
                  <c:v>31.5</c:v>
                </c:pt>
                <c:pt idx="219">
                  <c:v>31.6</c:v>
                </c:pt>
                <c:pt idx="220">
                  <c:v>31.7</c:v>
                </c:pt>
                <c:pt idx="221">
                  <c:v>31.8</c:v>
                </c:pt>
                <c:pt idx="222">
                  <c:v>31.9</c:v>
                </c:pt>
                <c:pt idx="223">
                  <c:v>32</c:v>
                </c:pt>
                <c:pt idx="224">
                  <c:v>32.1</c:v>
                </c:pt>
                <c:pt idx="225">
                  <c:v>32.200000000000003</c:v>
                </c:pt>
                <c:pt idx="226">
                  <c:v>32.300000000000004</c:v>
                </c:pt>
                <c:pt idx="227">
                  <c:v>32.4</c:v>
                </c:pt>
                <c:pt idx="228">
                  <c:v>32.5</c:v>
                </c:pt>
                <c:pt idx="229">
                  <c:v>32.6</c:v>
                </c:pt>
                <c:pt idx="230">
                  <c:v>32.700000000000003</c:v>
                </c:pt>
                <c:pt idx="231">
                  <c:v>32.800000000000004</c:v>
                </c:pt>
                <c:pt idx="232">
                  <c:v>32.9</c:v>
                </c:pt>
                <c:pt idx="233">
                  <c:v>33</c:v>
                </c:pt>
                <c:pt idx="234">
                  <c:v>33.1</c:v>
                </c:pt>
                <c:pt idx="235">
                  <c:v>33.200000000000003</c:v>
                </c:pt>
                <c:pt idx="236">
                  <c:v>33.300000000000004</c:v>
                </c:pt>
                <c:pt idx="237">
                  <c:v>33.4</c:v>
                </c:pt>
                <c:pt idx="238">
                  <c:v>33.5</c:v>
                </c:pt>
                <c:pt idx="239">
                  <c:v>33.6</c:v>
                </c:pt>
                <c:pt idx="240">
                  <c:v>33.700000000000003</c:v>
                </c:pt>
                <c:pt idx="241">
                  <c:v>33.800000000000004</c:v>
                </c:pt>
                <c:pt idx="242">
                  <c:v>33.9</c:v>
                </c:pt>
                <c:pt idx="243">
                  <c:v>34</c:v>
                </c:pt>
                <c:pt idx="244">
                  <c:v>34.1</c:v>
                </c:pt>
                <c:pt idx="245">
                  <c:v>34.200000000000003</c:v>
                </c:pt>
                <c:pt idx="246">
                  <c:v>34.300000000000004</c:v>
                </c:pt>
                <c:pt idx="247">
                  <c:v>34.4</c:v>
                </c:pt>
                <c:pt idx="248">
                  <c:v>34.5</c:v>
                </c:pt>
                <c:pt idx="249">
                  <c:v>34.6</c:v>
                </c:pt>
                <c:pt idx="250">
                  <c:v>34.700000000000003</c:v>
                </c:pt>
                <c:pt idx="251">
                  <c:v>34.800000000000004</c:v>
                </c:pt>
                <c:pt idx="252">
                  <c:v>34.9</c:v>
                </c:pt>
                <c:pt idx="253">
                  <c:v>35</c:v>
                </c:pt>
                <c:pt idx="254">
                  <c:v>35.1</c:v>
                </c:pt>
                <c:pt idx="255">
                  <c:v>35.200000000000003</c:v>
                </c:pt>
                <c:pt idx="256">
                  <c:v>35.300000000000004</c:v>
                </c:pt>
                <c:pt idx="257">
                  <c:v>35.4</c:v>
                </c:pt>
                <c:pt idx="258">
                  <c:v>35.5</c:v>
                </c:pt>
                <c:pt idx="259">
                  <c:v>35.6</c:v>
                </c:pt>
                <c:pt idx="260">
                  <c:v>35.700000000000003</c:v>
                </c:pt>
                <c:pt idx="261">
                  <c:v>35.800000000000004</c:v>
                </c:pt>
                <c:pt idx="262">
                  <c:v>35.9</c:v>
                </c:pt>
                <c:pt idx="263">
                  <c:v>36</c:v>
                </c:pt>
                <c:pt idx="264">
                  <c:v>36.1</c:v>
                </c:pt>
                <c:pt idx="265">
                  <c:v>36.200000000000003</c:v>
                </c:pt>
                <c:pt idx="266">
                  <c:v>36.300000000000004</c:v>
                </c:pt>
                <c:pt idx="267">
                  <c:v>36.4</c:v>
                </c:pt>
                <c:pt idx="268">
                  <c:v>36.5</c:v>
                </c:pt>
                <c:pt idx="269">
                  <c:v>36.6</c:v>
                </c:pt>
                <c:pt idx="270">
                  <c:v>36.700000000000003</c:v>
                </c:pt>
                <c:pt idx="271">
                  <c:v>36.800000000000004</c:v>
                </c:pt>
                <c:pt idx="272">
                  <c:v>36.9</c:v>
                </c:pt>
                <c:pt idx="273">
                  <c:v>37</c:v>
                </c:pt>
                <c:pt idx="274">
                  <c:v>37.1</c:v>
                </c:pt>
                <c:pt idx="275">
                  <c:v>37.200000000000003</c:v>
                </c:pt>
                <c:pt idx="276">
                  <c:v>37.300000000000004</c:v>
                </c:pt>
                <c:pt idx="277">
                  <c:v>37.4</c:v>
                </c:pt>
                <c:pt idx="278">
                  <c:v>37.5</c:v>
                </c:pt>
                <c:pt idx="279">
                  <c:v>37.6</c:v>
                </c:pt>
                <c:pt idx="280">
                  <c:v>37.700000000000003</c:v>
                </c:pt>
              </c:numCache>
            </c:numRef>
          </c:xVal>
          <c:yVal>
            <c:numRef>
              <c:f>'C'!$R$3:$R$444</c:f>
              <c:numCache>
                <c:formatCode>General</c:formatCode>
                <c:ptCount val="442"/>
                <c:pt idx="0">
                  <c:v>-500.04770000000002</c:v>
                </c:pt>
                <c:pt idx="1">
                  <c:v>-484.96679999999856</c:v>
                </c:pt>
                <c:pt idx="2">
                  <c:v>-469.21910000000003</c:v>
                </c:pt>
                <c:pt idx="3">
                  <c:v>-453.64600000000002</c:v>
                </c:pt>
                <c:pt idx="4">
                  <c:v>-438.43839999999824</c:v>
                </c:pt>
                <c:pt idx="5">
                  <c:v>-423.16440000000102</c:v>
                </c:pt>
                <c:pt idx="6">
                  <c:v>-408.2369999999986</c:v>
                </c:pt>
                <c:pt idx="7">
                  <c:v>-393.56450000000001</c:v>
                </c:pt>
                <c:pt idx="8">
                  <c:v>-378.93199999999848</c:v>
                </c:pt>
                <c:pt idx="9">
                  <c:v>-364.5219999999988</c:v>
                </c:pt>
                <c:pt idx="10">
                  <c:v>-350.2993999999988</c:v>
                </c:pt>
                <c:pt idx="11">
                  <c:v>-336.28339999999855</c:v>
                </c:pt>
                <c:pt idx="12">
                  <c:v>-322.60460000000103</c:v>
                </c:pt>
                <c:pt idx="13">
                  <c:v>-309.05509999999964</c:v>
                </c:pt>
                <c:pt idx="14">
                  <c:v>-295.74889999999999</c:v>
                </c:pt>
                <c:pt idx="15">
                  <c:v>-282.666</c:v>
                </c:pt>
                <c:pt idx="16">
                  <c:v>-269.8938</c:v>
                </c:pt>
                <c:pt idx="17">
                  <c:v>-257.32220000000001</c:v>
                </c:pt>
                <c:pt idx="18">
                  <c:v>-244.9606</c:v>
                </c:pt>
                <c:pt idx="19">
                  <c:v>-232.9144</c:v>
                </c:pt>
                <c:pt idx="20">
                  <c:v>-221.05820000000045</c:v>
                </c:pt>
                <c:pt idx="21">
                  <c:v>-209.51559999999998</c:v>
                </c:pt>
                <c:pt idx="22">
                  <c:v>-198.27509999999998</c:v>
                </c:pt>
                <c:pt idx="23">
                  <c:v>-187.2808</c:v>
                </c:pt>
                <c:pt idx="24">
                  <c:v>-176.63650000000001</c:v>
                </c:pt>
                <c:pt idx="25">
                  <c:v>-166.30430000000001</c:v>
                </c:pt>
                <c:pt idx="26">
                  <c:v>-156.14869999999999</c:v>
                </c:pt>
                <c:pt idx="27">
                  <c:v>-146.33040000000045</c:v>
                </c:pt>
                <c:pt idx="28">
                  <c:v>-136.75540000000001</c:v>
                </c:pt>
                <c:pt idx="29">
                  <c:v>-127.5369</c:v>
                </c:pt>
                <c:pt idx="30">
                  <c:v>-118.6019</c:v>
                </c:pt>
                <c:pt idx="31">
                  <c:v>-109.8644</c:v>
                </c:pt>
                <c:pt idx="32">
                  <c:v>-101.48650000000002</c:v>
                </c:pt>
                <c:pt idx="33">
                  <c:v>-93.36869999999999</c:v>
                </c:pt>
                <c:pt idx="34">
                  <c:v>-85.542900000000003</c:v>
                </c:pt>
                <c:pt idx="35">
                  <c:v>-78.020099999999999</c:v>
                </c:pt>
                <c:pt idx="36">
                  <c:v>-70.796099999999996</c:v>
                </c:pt>
                <c:pt idx="37">
                  <c:v>-63.821000000000005</c:v>
                </c:pt>
                <c:pt idx="38">
                  <c:v>-57.179900000000011</c:v>
                </c:pt>
                <c:pt idx="39">
                  <c:v>-50.878400000000006</c:v>
                </c:pt>
                <c:pt idx="40">
                  <c:v>-44.892900000000012</c:v>
                </c:pt>
                <c:pt idx="41">
                  <c:v>-39.26290000000013</c:v>
                </c:pt>
                <c:pt idx="42">
                  <c:v>-34.022500000000115</c:v>
                </c:pt>
                <c:pt idx="43">
                  <c:v>-29.170200000000001</c:v>
                </c:pt>
                <c:pt idx="44">
                  <c:v>-24.724999999999987</c:v>
                </c:pt>
                <c:pt idx="45">
                  <c:v>-20.700199999999938</c:v>
                </c:pt>
                <c:pt idx="46">
                  <c:v>-17.117300000000061</c:v>
                </c:pt>
                <c:pt idx="47">
                  <c:v>-13.976500000000026</c:v>
                </c:pt>
                <c:pt idx="48">
                  <c:v>-11.273900000000001</c:v>
                </c:pt>
                <c:pt idx="49">
                  <c:v>-8.9859000000000027</c:v>
                </c:pt>
                <c:pt idx="50">
                  <c:v>-7.0819000000000001</c:v>
                </c:pt>
                <c:pt idx="51">
                  <c:v>-5.5293999999999999</c:v>
                </c:pt>
                <c:pt idx="52">
                  <c:v>-4.2816000000000134</c:v>
                </c:pt>
                <c:pt idx="53">
                  <c:v>-3.2938000000000001</c:v>
                </c:pt>
                <c:pt idx="54">
                  <c:v>-2.5206</c:v>
                </c:pt>
                <c:pt idx="55">
                  <c:v>-1.9219999999999964</c:v>
                </c:pt>
                <c:pt idx="56">
                  <c:v>-1.4614999999999951</c:v>
                </c:pt>
                <c:pt idx="57">
                  <c:v>-1.1098999999999963</c:v>
                </c:pt>
                <c:pt idx="58">
                  <c:v>-0.84210000000000063</c:v>
                </c:pt>
                <c:pt idx="59">
                  <c:v>-0.63890000000000224</c:v>
                </c:pt>
                <c:pt idx="60">
                  <c:v>-0.48500000000000032</c:v>
                </c:pt>
                <c:pt idx="61">
                  <c:v>-0.36870000000000008</c:v>
                </c:pt>
                <c:pt idx="62">
                  <c:v>-0.28070000000000001</c:v>
                </c:pt>
                <c:pt idx="63">
                  <c:v>-0.21410000000000001</c:v>
                </c:pt>
                <c:pt idx="64">
                  <c:v>-0.16350000000000001</c:v>
                </c:pt>
                <c:pt idx="65">
                  <c:v>-0.12509999999999999</c:v>
                </c:pt>
                <c:pt idx="66">
                  <c:v>-9.5900000000000041E-2</c:v>
                </c:pt>
                <c:pt idx="67">
                  <c:v>-7.3599999999999999E-2</c:v>
                </c:pt>
                <c:pt idx="68">
                  <c:v>-5.6599999999999998E-2</c:v>
                </c:pt>
                <c:pt idx="69">
                  <c:v>-4.36E-2</c:v>
                </c:pt>
                <c:pt idx="70">
                  <c:v>-3.3599999999999998E-2</c:v>
                </c:pt>
                <c:pt idx="71">
                  <c:v>-2.5900000000000006E-2</c:v>
                </c:pt>
                <c:pt idx="72">
                  <c:v>-2.0000000000000011E-2</c:v>
                </c:pt>
                <c:pt idx="73">
                  <c:v>-1.550000000000004E-2</c:v>
                </c:pt>
                <c:pt idx="74">
                  <c:v>-1.2E-2</c:v>
                </c:pt>
                <c:pt idx="75">
                  <c:v>-9.3000000000000374E-3</c:v>
                </c:pt>
                <c:pt idx="76">
                  <c:v>-7.200000000000018E-3</c:v>
                </c:pt>
                <c:pt idx="77">
                  <c:v>-5.6000000000000034E-3</c:v>
                </c:pt>
                <c:pt idx="78">
                  <c:v>-4.3000000000000104E-3</c:v>
                </c:pt>
                <c:pt idx="79">
                  <c:v>-3.4000000000000089E-3</c:v>
                </c:pt>
                <c:pt idx="80">
                  <c:v>-2.5999999999999999E-3</c:v>
                </c:pt>
                <c:pt idx="81">
                  <c:v>-2.0000000000000052E-3</c:v>
                </c:pt>
                <c:pt idx="82">
                  <c:v>-1.6000000000000061E-3</c:v>
                </c:pt>
                <c:pt idx="83">
                  <c:v>-1.1999999999999999E-3</c:v>
                </c:pt>
                <c:pt idx="84">
                  <c:v>-1.0000000000000037E-3</c:v>
                </c:pt>
                <c:pt idx="85">
                  <c:v>-8.0000000000000264E-4</c:v>
                </c:pt>
                <c:pt idx="86">
                  <c:v>-6.0000000000000201E-4</c:v>
                </c:pt>
                <c:pt idx="87">
                  <c:v>-5.0000000000000034E-4</c:v>
                </c:pt>
                <c:pt idx="88">
                  <c:v>-4.0000000000000034E-4</c:v>
                </c:pt>
                <c:pt idx="89">
                  <c:v>-3.00000000000001E-4</c:v>
                </c:pt>
                <c:pt idx="90">
                  <c:v>-2.0000000000000052E-4</c:v>
                </c:pt>
                <c:pt idx="91">
                  <c:v>-2.0000000000000052E-4</c:v>
                </c:pt>
                <c:pt idx="92">
                  <c:v>-2.0000000000000052E-4</c:v>
                </c:pt>
                <c:pt idx="93">
                  <c:v>-1.0000000000000042E-4</c:v>
                </c:pt>
                <c:pt idx="94">
                  <c:v>-1.0000000000000042E-4</c:v>
                </c:pt>
                <c:pt idx="95">
                  <c:v>-1.0000000000000042E-4</c:v>
                </c:pt>
                <c:pt idx="96">
                  <c:v>-1.0000000000000042E-4</c:v>
                </c:pt>
                <c:pt idx="97">
                  <c:v>-1.0000000000000042E-4</c:v>
                </c:pt>
                <c:pt idx="98">
                  <c:v>-1.0000000000000042E-4</c:v>
                </c:pt>
                <c:pt idx="99">
                  <c:v>-1.0000000000000042E-4</c:v>
                </c:pt>
                <c:pt idx="100">
                  <c:v>-1.0000000000000042E-4</c:v>
                </c:pt>
                <c:pt idx="101">
                  <c:v>-1.0000000000000042E-4</c:v>
                </c:pt>
                <c:pt idx="102">
                  <c:v>-1.0000000000000042E-4</c:v>
                </c:pt>
                <c:pt idx="103">
                  <c:v>-2.0000000000000052E-4</c:v>
                </c:pt>
                <c:pt idx="104">
                  <c:v>2.0000000000000052E-4</c:v>
                </c:pt>
                <c:pt idx="105">
                  <c:v>2.0000000000000052E-4</c:v>
                </c:pt>
                <c:pt idx="106">
                  <c:v>2.0000000000000052E-4</c:v>
                </c:pt>
                <c:pt idx="107">
                  <c:v>2.0000000000000052E-4</c:v>
                </c:pt>
                <c:pt idx="108">
                  <c:v>2.0000000000000052E-4</c:v>
                </c:pt>
                <c:pt idx="109">
                  <c:v>2.0000000000000052E-4</c:v>
                </c:pt>
                <c:pt idx="110">
                  <c:v>2.0000000000000052E-4</c:v>
                </c:pt>
                <c:pt idx="111">
                  <c:v>2.0000000000000052E-4</c:v>
                </c:pt>
                <c:pt idx="112">
                  <c:v>2.0000000000000052E-4</c:v>
                </c:pt>
                <c:pt idx="113">
                  <c:v>2.0000000000000052E-4</c:v>
                </c:pt>
                <c:pt idx="114">
                  <c:v>2.0000000000000052E-4</c:v>
                </c:pt>
                <c:pt idx="115">
                  <c:v>2.0000000000000052E-4</c:v>
                </c:pt>
                <c:pt idx="116">
                  <c:v>2.0000000000000052E-4</c:v>
                </c:pt>
                <c:pt idx="117">
                  <c:v>2.0000000000000052E-4</c:v>
                </c:pt>
                <c:pt idx="118">
                  <c:v>2.0000000000000052E-4</c:v>
                </c:pt>
                <c:pt idx="119">
                  <c:v>3.00000000000001E-4</c:v>
                </c:pt>
                <c:pt idx="120">
                  <c:v>3.00000000000001E-4</c:v>
                </c:pt>
                <c:pt idx="121">
                  <c:v>3.00000000000001E-4</c:v>
                </c:pt>
                <c:pt idx="122">
                  <c:v>3.00000000000001E-4</c:v>
                </c:pt>
                <c:pt idx="123">
                  <c:v>3.00000000000001E-4</c:v>
                </c:pt>
                <c:pt idx="124">
                  <c:v>3.00000000000001E-4</c:v>
                </c:pt>
                <c:pt idx="125">
                  <c:v>3.00000000000001E-4</c:v>
                </c:pt>
                <c:pt idx="126">
                  <c:v>3.00000000000001E-4</c:v>
                </c:pt>
                <c:pt idx="127">
                  <c:v>3.00000000000001E-4</c:v>
                </c:pt>
                <c:pt idx="128">
                  <c:v>3.00000000000001E-4</c:v>
                </c:pt>
                <c:pt idx="129">
                  <c:v>3.00000000000001E-4</c:v>
                </c:pt>
                <c:pt idx="130">
                  <c:v>3.00000000000001E-4</c:v>
                </c:pt>
                <c:pt idx="131">
                  <c:v>3.00000000000001E-4</c:v>
                </c:pt>
                <c:pt idx="132">
                  <c:v>3.00000000000001E-4</c:v>
                </c:pt>
                <c:pt idx="133">
                  <c:v>3.00000000000001E-4</c:v>
                </c:pt>
                <c:pt idx="134">
                  <c:v>3.00000000000001E-4</c:v>
                </c:pt>
                <c:pt idx="135">
                  <c:v>3.00000000000001E-4</c:v>
                </c:pt>
                <c:pt idx="136">
                  <c:v>3.00000000000001E-4</c:v>
                </c:pt>
                <c:pt idx="137">
                  <c:v>3.00000000000001E-4</c:v>
                </c:pt>
                <c:pt idx="138">
                  <c:v>3.00000000000001E-4</c:v>
                </c:pt>
                <c:pt idx="139">
                  <c:v>3.00000000000001E-4</c:v>
                </c:pt>
                <c:pt idx="140">
                  <c:v>3.00000000000001E-4</c:v>
                </c:pt>
                <c:pt idx="141">
                  <c:v>3.00000000000001E-4</c:v>
                </c:pt>
                <c:pt idx="142">
                  <c:v>3.00000000000001E-4</c:v>
                </c:pt>
                <c:pt idx="143">
                  <c:v>3.00000000000001E-4</c:v>
                </c:pt>
                <c:pt idx="144">
                  <c:v>3.00000000000001E-4</c:v>
                </c:pt>
                <c:pt idx="145">
                  <c:v>3.00000000000001E-4</c:v>
                </c:pt>
                <c:pt idx="146">
                  <c:v>3.00000000000001E-4</c:v>
                </c:pt>
                <c:pt idx="147">
                  <c:v>3.00000000000001E-4</c:v>
                </c:pt>
                <c:pt idx="148">
                  <c:v>3.00000000000001E-4</c:v>
                </c:pt>
                <c:pt idx="149">
                  <c:v>4.0000000000000034E-4</c:v>
                </c:pt>
                <c:pt idx="150">
                  <c:v>4.0000000000000034E-4</c:v>
                </c:pt>
                <c:pt idx="151">
                  <c:v>4.0000000000000034E-4</c:v>
                </c:pt>
                <c:pt idx="152">
                  <c:v>4.0000000000000034E-4</c:v>
                </c:pt>
                <c:pt idx="153">
                  <c:v>4.0000000000000034E-4</c:v>
                </c:pt>
                <c:pt idx="154">
                  <c:v>4.0000000000000034E-4</c:v>
                </c:pt>
                <c:pt idx="155">
                  <c:v>4.0000000000000034E-4</c:v>
                </c:pt>
                <c:pt idx="156">
                  <c:v>4.0000000000000034E-4</c:v>
                </c:pt>
                <c:pt idx="157">
                  <c:v>4.0000000000000034E-4</c:v>
                </c:pt>
                <c:pt idx="158">
                  <c:v>4.0000000000000034E-4</c:v>
                </c:pt>
                <c:pt idx="159">
                  <c:v>4.0000000000000034E-4</c:v>
                </c:pt>
                <c:pt idx="160">
                  <c:v>4.0000000000000034E-4</c:v>
                </c:pt>
                <c:pt idx="161">
                  <c:v>4.0000000000000034E-4</c:v>
                </c:pt>
                <c:pt idx="162">
                  <c:v>4.0000000000000034E-4</c:v>
                </c:pt>
                <c:pt idx="163">
                  <c:v>4.0000000000000034E-4</c:v>
                </c:pt>
                <c:pt idx="164">
                  <c:v>4.0000000000000034E-4</c:v>
                </c:pt>
                <c:pt idx="165">
                  <c:v>4.0000000000000034E-4</c:v>
                </c:pt>
                <c:pt idx="166">
                  <c:v>4.0000000000000034E-4</c:v>
                </c:pt>
                <c:pt idx="167">
                  <c:v>4.0000000000000034E-4</c:v>
                </c:pt>
                <c:pt idx="168">
                  <c:v>5.0000000000000034E-4</c:v>
                </c:pt>
                <c:pt idx="169">
                  <c:v>5.0000000000000034E-4</c:v>
                </c:pt>
                <c:pt idx="170">
                  <c:v>5.0000000000000034E-4</c:v>
                </c:pt>
                <c:pt idx="171">
                  <c:v>5.0000000000000034E-4</c:v>
                </c:pt>
                <c:pt idx="172">
                  <c:v>5.0000000000000034E-4</c:v>
                </c:pt>
                <c:pt idx="173">
                  <c:v>5.0000000000000034E-4</c:v>
                </c:pt>
                <c:pt idx="174">
                  <c:v>5.0000000000000034E-4</c:v>
                </c:pt>
                <c:pt idx="175">
                  <c:v>5.0000000000000034E-4</c:v>
                </c:pt>
                <c:pt idx="176">
                  <c:v>5.0000000000000034E-4</c:v>
                </c:pt>
                <c:pt idx="177">
                  <c:v>5.0000000000000034E-4</c:v>
                </c:pt>
                <c:pt idx="178">
                  <c:v>5.0000000000000034E-4</c:v>
                </c:pt>
                <c:pt idx="179">
                  <c:v>5.0000000000000034E-4</c:v>
                </c:pt>
                <c:pt idx="180">
                  <c:v>5.0000000000000034E-4</c:v>
                </c:pt>
                <c:pt idx="181">
                  <c:v>5.0000000000000034E-4</c:v>
                </c:pt>
                <c:pt idx="182">
                  <c:v>5.0000000000000034E-4</c:v>
                </c:pt>
                <c:pt idx="183">
                  <c:v>6.0000000000000201E-4</c:v>
                </c:pt>
                <c:pt idx="184">
                  <c:v>6.0000000000000201E-4</c:v>
                </c:pt>
                <c:pt idx="185">
                  <c:v>6.0000000000000201E-4</c:v>
                </c:pt>
                <c:pt idx="186">
                  <c:v>6.0000000000000201E-4</c:v>
                </c:pt>
                <c:pt idx="187">
                  <c:v>6.0000000000000201E-4</c:v>
                </c:pt>
                <c:pt idx="188">
                  <c:v>6.0000000000000201E-4</c:v>
                </c:pt>
                <c:pt idx="189">
                  <c:v>6.0000000000000201E-4</c:v>
                </c:pt>
                <c:pt idx="190">
                  <c:v>6.0000000000000201E-4</c:v>
                </c:pt>
                <c:pt idx="191">
                  <c:v>6.0000000000000201E-4</c:v>
                </c:pt>
                <c:pt idx="192">
                  <c:v>6.0000000000000201E-4</c:v>
                </c:pt>
                <c:pt idx="193">
                  <c:v>6.0000000000000201E-4</c:v>
                </c:pt>
                <c:pt idx="194">
                  <c:v>6.0000000000000201E-4</c:v>
                </c:pt>
                <c:pt idx="195">
                  <c:v>7.0000000000000227E-4</c:v>
                </c:pt>
                <c:pt idx="196">
                  <c:v>7.0000000000000227E-4</c:v>
                </c:pt>
                <c:pt idx="197">
                  <c:v>7.0000000000000227E-4</c:v>
                </c:pt>
                <c:pt idx="198">
                  <c:v>7.0000000000000227E-4</c:v>
                </c:pt>
                <c:pt idx="199">
                  <c:v>7.0000000000000227E-4</c:v>
                </c:pt>
                <c:pt idx="200">
                  <c:v>7.0000000000000227E-4</c:v>
                </c:pt>
                <c:pt idx="201">
                  <c:v>7.0000000000000227E-4</c:v>
                </c:pt>
                <c:pt idx="202">
                  <c:v>7.0000000000000227E-4</c:v>
                </c:pt>
                <c:pt idx="203">
                  <c:v>7.0000000000000227E-4</c:v>
                </c:pt>
                <c:pt idx="204">
                  <c:v>8.0000000000000264E-4</c:v>
                </c:pt>
                <c:pt idx="205">
                  <c:v>8.0000000000000264E-4</c:v>
                </c:pt>
                <c:pt idx="206">
                  <c:v>8.0000000000000264E-4</c:v>
                </c:pt>
                <c:pt idx="207">
                  <c:v>8.0000000000000264E-4</c:v>
                </c:pt>
                <c:pt idx="208">
                  <c:v>8.0000000000000264E-4</c:v>
                </c:pt>
                <c:pt idx="209">
                  <c:v>8.0000000000000264E-4</c:v>
                </c:pt>
                <c:pt idx="210">
                  <c:v>8.0000000000000264E-4</c:v>
                </c:pt>
                <c:pt idx="211">
                  <c:v>9.0000000000000247E-4</c:v>
                </c:pt>
                <c:pt idx="212">
                  <c:v>9.0000000000000247E-4</c:v>
                </c:pt>
                <c:pt idx="213">
                  <c:v>9.0000000000000247E-4</c:v>
                </c:pt>
                <c:pt idx="214">
                  <c:v>9.0000000000000247E-4</c:v>
                </c:pt>
                <c:pt idx="215">
                  <c:v>9.0000000000000247E-4</c:v>
                </c:pt>
                <c:pt idx="216">
                  <c:v>9.0000000000000247E-4</c:v>
                </c:pt>
                <c:pt idx="217">
                  <c:v>9.0000000000000247E-4</c:v>
                </c:pt>
                <c:pt idx="218">
                  <c:v>1.0000000000000037E-3</c:v>
                </c:pt>
                <c:pt idx="219">
                  <c:v>1.0000000000000037E-3</c:v>
                </c:pt>
                <c:pt idx="220">
                  <c:v>1.0000000000000037E-3</c:v>
                </c:pt>
                <c:pt idx="221">
                  <c:v>1.0000000000000037E-3</c:v>
                </c:pt>
                <c:pt idx="222">
                  <c:v>1.0000000000000037E-3</c:v>
                </c:pt>
                <c:pt idx="223">
                  <c:v>1.1000000000000042E-3</c:v>
                </c:pt>
                <c:pt idx="224">
                  <c:v>1.1999999999999999E-3</c:v>
                </c:pt>
                <c:pt idx="225">
                  <c:v>1.5000000000000037E-3</c:v>
                </c:pt>
                <c:pt idx="226">
                  <c:v>2.0999999999999999E-3</c:v>
                </c:pt>
                <c:pt idx="227">
                  <c:v>3.0000000000000074E-3</c:v>
                </c:pt>
                <c:pt idx="228">
                  <c:v>4.3000000000000104E-3</c:v>
                </c:pt>
                <c:pt idx="229">
                  <c:v>6.0000000000000114E-3</c:v>
                </c:pt>
                <c:pt idx="230">
                  <c:v>8.0000000000000227E-3</c:v>
                </c:pt>
                <c:pt idx="231">
                  <c:v>1.0300000000000005E-2</c:v>
                </c:pt>
                <c:pt idx="232">
                  <c:v>1.3500000000000043E-2</c:v>
                </c:pt>
                <c:pt idx="233">
                  <c:v>1.6600000000000063E-2</c:v>
                </c:pt>
                <c:pt idx="234">
                  <c:v>2.0500000000000001E-2</c:v>
                </c:pt>
                <c:pt idx="235">
                  <c:v>2.5500000000000002E-2</c:v>
                </c:pt>
                <c:pt idx="236">
                  <c:v>3.0100000000000002E-2</c:v>
                </c:pt>
                <c:pt idx="237">
                  <c:v>3.7400000000000121E-2</c:v>
                </c:pt>
                <c:pt idx="238">
                  <c:v>4.6100000000000002E-2</c:v>
                </c:pt>
                <c:pt idx="239">
                  <c:v>5.5800000000000023E-2</c:v>
                </c:pt>
                <c:pt idx="240">
                  <c:v>6.9600000000000023E-2</c:v>
                </c:pt>
                <c:pt idx="241">
                  <c:v>8.8700000000000265E-2</c:v>
                </c:pt>
                <c:pt idx="242">
                  <c:v>0.11620000000000009</c:v>
                </c:pt>
                <c:pt idx="243">
                  <c:v>0.15250000000000041</c:v>
                </c:pt>
                <c:pt idx="244">
                  <c:v>0.20490000000000044</c:v>
                </c:pt>
                <c:pt idx="245">
                  <c:v>0.28030000000000038</c:v>
                </c:pt>
                <c:pt idx="246">
                  <c:v>0.38240000000000113</c:v>
                </c:pt>
                <c:pt idx="247">
                  <c:v>0.51829999999999998</c:v>
                </c:pt>
                <c:pt idx="248">
                  <c:v>0.70340000000000003</c:v>
                </c:pt>
                <c:pt idx="249">
                  <c:v>0.94299999999999995</c:v>
                </c:pt>
                <c:pt idx="250">
                  <c:v>1.2606999999999964</c:v>
                </c:pt>
                <c:pt idx="251">
                  <c:v>1.6769000000000001</c:v>
                </c:pt>
                <c:pt idx="252">
                  <c:v>2.1993999999999998</c:v>
                </c:pt>
                <c:pt idx="253">
                  <c:v>2.8558999999999921</c:v>
                </c:pt>
                <c:pt idx="254">
                  <c:v>3.6863999999999999</c:v>
                </c:pt>
                <c:pt idx="255">
                  <c:v>4.7526999999999999</c:v>
                </c:pt>
                <c:pt idx="256">
                  <c:v>6.0315000000000003</c:v>
                </c:pt>
                <c:pt idx="257">
                  <c:v>7.5978999999999965</c:v>
                </c:pt>
                <c:pt idx="258">
                  <c:v>9.5733000000000015</c:v>
                </c:pt>
                <c:pt idx="259">
                  <c:v>11.831200000000001</c:v>
                </c:pt>
                <c:pt idx="260">
                  <c:v>14.618</c:v>
                </c:pt>
                <c:pt idx="261">
                  <c:v>18.145699999999923</c:v>
                </c:pt>
                <c:pt idx="262">
                  <c:v>22.131399999999999</c:v>
                </c:pt>
                <c:pt idx="263">
                  <c:v>26.839800000000064</c:v>
                </c:pt>
                <c:pt idx="264">
                  <c:v>32.5715</c:v>
                </c:pt>
                <c:pt idx="265">
                  <c:v>39.463200000000001</c:v>
                </c:pt>
                <c:pt idx="266">
                  <c:v>47.366100000000003</c:v>
                </c:pt>
                <c:pt idx="267">
                  <c:v>56.758100000000013</c:v>
                </c:pt>
                <c:pt idx="268">
                  <c:v>68.051599999999993</c:v>
                </c:pt>
                <c:pt idx="269">
                  <c:v>81.057000000000002</c:v>
                </c:pt>
                <c:pt idx="270">
                  <c:v>96.301699999999997</c:v>
                </c:pt>
                <c:pt idx="271">
                  <c:v>113.905</c:v>
                </c:pt>
                <c:pt idx="272">
                  <c:v>135.19840000000045</c:v>
                </c:pt>
                <c:pt idx="273">
                  <c:v>159.7183</c:v>
                </c:pt>
                <c:pt idx="274">
                  <c:v>188.97389999999999</c:v>
                </c:pt>
                <c:pt idx="275">
                  <c:v>224.76759999999999</c:v>
                </c:pt>
                <c:pt idx="276">
                  <c:v>266.4979999999988</c:v>
                </c:pt>
                <c:pt idx="277">
                  <c:v>318.40529999999904</c:v>
                </c:pt>
                <c:pt idx="278">
                  <c:v>382.12099999999964</c:v>
                </c:pt>
                <c:pt idx="279">
                  <c:v>457.95659999999862</c:v>
                </c:pt>
                <c:pt idx="280">
                  <c:v>500.0462</c:v>
                </c:pt>
              </c:numCache>
            </c:numRef>
          </c:yVal>
          <c:smooth val="0"/>
        </c:ser>
        <c:ser>
          <c:idx val="3"/>
          <c:order val="8"/>
          <c:tx>
            <c:v>30</c:v>
          </c:tx>
          <c:marker>
            <c:symbol val="diamond"/>
            <c:size val="3"/>
          </c:marker>
          <c:xVal>
            <c:numRef>
              <c:f>'C'!$S$3:$S$444</c:f>
              <c:numCache>
                <c:formatCode>General</c:formatCode>
                <c:ptCount val="442"/>
                <c:pt idx="0">
                  <c:v>-0.98</c:v>
                </c:pt>
                <c:pt idx="1">
                  <c:v>-0.97000000000000064</c:v>
                </c:pt>
                <c:pt idx="2">
                  <c:v>-0.96000000000000063</c:v>
                </c:pt>
                <c:pt idx="3">
                  <c:v>-0.95000000000000062</c:v>
                </c:pt>
                <c:pt idx="4">
                  <c:v>-0.94000000000000061</c:v>
                </c:pt>
                <c:pt idx="5">
                  <c:v>-0.93</c:v>
                </c:pt>
                <c:pt idx="6">
                  <c:v>-0.92</c:v>
                </c:pt>
                <c:pt idx="7">
                  <c:v>-0.91</c:v>
                </c:pt>
                <c:pt idx="8">
                  <c:v>-0.9</c:v>
                </c:pt>
                <c:pt idx="9">
                  <c:v>-0.89</c:v>
                </c:pt>
                <c:pt idx="10">
                  <c:v>-0.88</c:v>
                </c:pt>
                <c:pt idx="11">
                  <c:v>-0.87000000000000177</c:v>
                </c:pt>
                <c:pt idx="12">
                  <c:v>-0.86000000000000065</c:v>
                </c:pt>
                <c:pt idx="13">
                  <c:v>-0.85000000000000064</c:v>
                </c:pt>
                <c:pt idx="14">
                  <c:v>-0.84000000000000064</c:v>
                </c:pt>
                <c:pt idx="15">
                  <c:v>-0.83000000000000063</c:v>
                </c:pt>
                <c:pt idx="16">
                  <c:v>-0.82000000000000062</c:v>
                </c:pt>
                <c:pt idx="17">
                  <c:v>-0.81</c:v>
                </c:pt>
                <c:pt idx="18">
                  <c:v>-0.8</c:v>
                </c:pt>
                <c:pt idx="19">
                  <c:v>-0.79</c:v>
                </c:pt>
                <c:pt idx="20">
                  <c:v>-0.78</c:v>
                </c:pt>
                <c:pt idx="21">
                  <c:v>-0.77000000000000202</c:v>
                </c:pt>
                <c:pt idx="22">
                  <c:v>-0.76000000000000201</c:v>
                </c:pt>
                <c:pt idx="23">
                  <c:v>-0.75000000000000189</c:v>
                </c:pt>
                <c:pt idx="24">
                  <c:v>-0.74000000000000177</c:v>
                </c:pt>
                <c:pt idx="25">
                  <c:v>-0.73000000000000065</c:v>
                </c:pt>
                <c:pt idx="26">
                  <c:v>-0.72000000000000064</c:v>
                </c:pt>
                <c:pt idx="27">
                  <c:v>-0.71000000000000063</c:v>
                </c:pt>
                <c:pt idx="28">
                  <c:v>-0.70000000000000062</c:v>
                </c:pt>
                <c:pt idx="29">
                  <c:v>-0.69000000000000061</c:v>
                </c:pt>
                <c:pt idx="30">
                  <c:v>-0.68</c:v>
                </c:pt>
                <c:pt idx="31">
                  <c:v>-0.67000000000000226</c:v>
                </c:pt>
                <c:pt idx="32">
                  <c:v>-0.66000000000000225</c:v>
                </c:pt>
                <c:pt idx="33">
                  <c:v>-0.65000000000000213</c:v>
                </c:pt>
                <c:pt idx="34">
                  <c:v>-0.64000000000000201</c:v>
                </c:pt>
                <c:pt idx="35">
                  <c:v>-0.630000000000002</c:v>
                </c:pt>
                <c:pt idx="36">
                  <c:v>-0.62000000000000177</c:v>
                </c:pt>
                <c:pt idx="37">
                  <c:v>-0.61000000000000065</c:v>
                </c:pt>
                <c:pt idx="38">
                  <c:v>-0.60000000000000064</c:v>
                </c:pt>
                <c:pt idx="39">
                  <c:v>-0.59</c:v>
                </c:pt>
                <c:pt idx="40">
                  <c:v>-0.58000000000000007</c:v>
                </c:pt>
                <c:pt idx="41">
                  <c:v>-0.56999999999999995</c:v>
                </c:pt>
                <c:pt idx="42">
                  <c:v>-0.56000000000000005</c:v>
                </c:pt>
                <c:pt idx="43">
                  <c:v>-0.55000000000000004</c:v>
                </c:pt>
                <c:pt idx="44">
                  <c:v>-0.54</c:v>
                </c:pt>
                <c:pt idx="45">
                  <c:v>-0.53</c:v>
                </c:pt>
                <c:pt idx="46">
                  <c:v>-0.52</c:v>
                </c:pt>
                <c:pt idx="47">
                  <c:v>-0.51</c:v>
                </c:pt>
                <c:pt idx="48">
                  <c:v>-0.5</c:v>
                </c:pt>
                <c:pt idx="49">
                  <c:v>-0.49000000000000032</c:v>
                </c:pt>
                <c:pt idx="50">
                  <c:v>-0.48000000000000032</c:v>
                </c:pt>
                <c:pt idx="51">
                  <c:v>-0.47000000000000008</c:v>
                </c:pt>
                <c:pt idx="52">
                  <c:v>-0.46</c:v>
                </c:pt>
                <c:pt idx="53">
                  <c:v>-0.45</c:v>
                </c:pt>
                <c:pt idx="54">
                  <c:v>-0.44</c:v>
                </c:pt>
                <c:pt idx="55">
                  <c:v>-0.43000000000000038</c:v>
                </c:pt>
                <c:pt idx="56">
                  <c:v>-0.42000000000000032</c:v>
                </c:pt>
                <c:pt idx="57">
                  <c:v>-0.41000000000000031</c:v>
                </c:pt>
                <c:pt idx="58">
                  <c:v>-0.4</c:v>
                </c:pt>
                <c:pt idx="59">
                  <c:v>-0.39000000000000101</c:v>
                </c:pt>
                <c:pt idx="60">
                  <c:v>-0.380000000000001</c:v>
                </c:pt>
                <c:pt idx="61">
                  <c:v>-0.37000000000000038</c:v>
                </c:pt>
                <c:pt idx="62">
                  <c:v>-0.36000000000000032</c:v>
                </c:pt>
                <c:pt idx="63">
                  <c:v>-0.35000000000000031</c:v>
                </c:pt>
                <c:pt idx="64">
                  <c:v>-0.34</c:v>
                </c:pt>
                <c:pt idx="65">
                  <c:v>-0.33000000000000113</c:v>
                </c:pt>
                <c:pt idx="66">
                  <c:v>-0.32000000000000101</c:v>
                </c:pt>
                <c:pt idx="67">
                  <c:v>-0.31000000000000089</c:v>
                </c:pt>
                <c:pt idx="68">
                  <c:v>-0.30000000000000032</c:v>
                </c:pt>
                <c:pt idx="69">
                  <c:v>-0.29000000000000031</c:v>
                </c:pt>
                <c:pt idx="70">
                  <c:v>-0.28000000000000008</c:v>
                </c:pt>
                <c:pt idx="71">
                  <c:v>-0.27</c:v>
                </c:pt>
                <c:pt idx="72">
                  <c:v>-0.26</c:v>
                </c:pt>
                <c:pt idx="73">
                  <c:v>-0.25</c:v>
                </c:pt>
                <c:pt idx="74">
                  <c:v>-0.24000000000000021</c:v>
                </c:pt>
                <c:pt idx="75">
                  <c:v>-0.23</c:v>
                </c:pt>
                <c:pt idx="76">
                  <c:v>-0.22</c:v>
                </c:pt>
                <c:pt idx="77">
                  <c:v>-0.21000000000000021</c:v>
                </c:pt>
                <c:pt idx="78">
                  <c:v>-0.2</c:v>
                </c:pt>
                <c:pt idx="79">
                  <c:v>-0.19</c:v>
                </c:pt>
                <c:pt idx="80">
                  <c:v>-0.18000000000000024</c:v>
                </c:pt>
                <c:pt idx="81">
                  <c:v>-0.17</c:v>
                </c:pt>
                <c:pt idx="82">
                  <c:v>-0.16</c:v>
                </c:pt>
                <c:pt idx="83">
                  <c:v>-0.15000000000000024</c:v>
                </c:pt>
                <c:pt idx="84">
                  <c:v>-0.14000000000000001</c:v>
                </c:pt>
                <c:pt idx="85">
                  <c:v>-0.13</c:v>
                </c:pt>
                <c:pt idx="86">
                  <c:v>-0.12000000000000002</c:v>
                </c:pt>
                <c:pt idx="87">
                  <c:v>-0.11</c:v>
                </c:pt>
                <c:pt idx="88">
                  <c:v>-0.1</c:v>
                </c:pt>
                <c:pt idx="89">
                  <c:v>-9.0000000000000024E-2</c:v>
                </c:pt>
                <c:pt idx="90">
                  <c:v>-8.0000000000000043E-2</c:v>
                </c:pt>
                <c:pt idx="91">
                  <c:v>-7.0000000000000021E-2</c:v>
                </c:pt>
                <c:pt idx="92">
                  <c:v>-6.0000000000000032E-2</c:v>
                </c:pt>
                <c:pt idx="93">
                  <c:v>-0.05</c:v>
                </c:pt>
                <c:pt idx="94">
                  <c:v>-4.0000000000000022E-2</c:v>
                </c:pt>
                <c:pt idx="95">
                  <c:v>-3.0000000000000002E-2</c:v>
                </c:pt>
                <c:pt idx="96">
                  <c:v>-2.0000000000000011E-2</c:v>
                </c:pt>
                <c:pt idx="97">
                  <c:v>-1.0000000000000005E-2</c:v>
                </c:pt>
                <c:pt idx="98">
                  <c:v>0</c:v>
                </c:pt>
                <c:pt idx="99">
                  <c:v>20.100000000000001</c:v>
                </c:pt>
                <c:pt idx="100">
                  <c:v>20.2</c:v>
                </c:pt>
                <c:pt idx="101">
                  <c:v>20.3</c:v>
                </c:pt>
                <c:pt idx="102">
                  <c:v>20.399999999999999</c:v>
                </c:pt>
                <c:pt idx="103">
                  <c:v>20.5</c:v>
                </c:pt>
                <c:pt idx="104">
                  <c:v>20.6</c:v>
                </c:pt>
                <c:pt idx="105">
                  <c:v>20.7</c:v>
                </c:pt>
                <c:pt idx="106">
                  <c:v>20.8</c:v>
                </c:pt>
                <c:pt idx="107">
                  <c:v>20.9</c:v>
                </c:pt>
                <c:pt idx="108">
                  <c:v>21</c:v>
                </c:pt>
                <c:pt idx="109">
                  <c:v>21.1</c:v>
                </c:pt>
                <c:pt idx="110">
                  <c:v>21.2</c:v>
                </c:pt>
                <c:pt idx="111">
                  <c:v>21.3</c:v>
                </c:pt>
                <c:pt idx="112">
                  <c:v>21.4</c:v>
                </c:pt>
                <c:pt idx="113">
                  <c:v>21.5</c:v>
                </c:pt>
                <c:pt idx="114">
                  <c:v>21.6</c:v>
                </c:pt>
                <c:pt idx="115">
                  <c:v>21.7</c:v>
                </c:pt>
                <c:pt idx="116">
                  <c:v>21.8</c:v>
                </c:pt>
                <c:pt idx="117">
                  <c:v>21.9</c:v>
                </c:pt>
                <c:pt idx="118">
                  <c:v>22</c:v>
                </c:pt>
                <c:pt idx="119">
                  <c:v>22.1</c:v>
                </c:pt>
                <c:pt idx="120">
                  <c:v>22.2</c:v>
                </c:pt>
                <c:pt idx="121">
                  <c:v>22.3</c:v>
                </c:pt>
                <c:pt idx="122">
                  <c:v>22.4</c:v>
                </c:pt>
                <c:pt idx="123">
                  <c:v>22.5</c:v>
                </c:pt>
                <c:pt idx="124">
                  <c:v>22.6</c:v>
                </c:pt>
                <c:pt idx="125">
                  <c:v>22.7</c:v>
                </c:pt>
                <c:pt idx="126">
                  <c:v>22.8</c:v>
                </c:pt>
                <c:pt idx="127">
                  <c:v>22.9</c:v>
                </c:pt>
                <c:pt idx="128">
                  <c:v>23</c:v>
                </c:pt>
                <c:pt idx="129">
                  <c:v>23.1</c:v>
                </c:pt>
                <c:pt idx="130">
                  <c:v>23.2</c:v>
                </c:pt>
                <c:pt idx="131">
                  <c:v>23.3</c:v>
                </c:pt>
                <c:pt idx="132">
                  <c:v>23.4</c:v>
                </c:pt>
                <c:pt idx="133">
                  <c:v>23.5</c:v>
                </c:pt>
                <c:pt idx="134">
                  <c:v>23.6</c:v>
                </c:pt>
                <c:pt idx="135">
                  <c:v>23.7</c:v>
                </c:pt>
                <c:pt idx="136">
                  <c:v>23.8</c:v>
                </c:pt>
                <c:pt idx="137">
                  <c:v>23.9</c:v>
                </c:pt>
                <c:pt idx="138">
                  <c:v>24</c:v>
                </c:pt>
                <c:pt idx="139">
                  <c:v>24.1</c:v>
                </c:pt>
                <c:pt idx="140">
                  <c:v>24.2</c:v>
                </c:pt>
                <c:pt idx="141">
                  <c:v>24.3</c:v>
                </c:pt>
                <c:pt idx="142">
                  <c:v>24.4</c:v>
                </c:pt>
                <c:pt idx="143">
                  <c:v>24.5</c:v>
                </c:pt>
                <c:pt idx="144">
                  <c:v>24.6</c:v>
                </c:pt>
                <c:pt idx="145">
                  <c:v>24.7</c:v>
                </c:pt>
                <c:pt idx="146">
                  <c:v>24.8</c:v>
                </c:pt>
                <c:pt idx="147">
                  <c:v>24.9</c:v>
                </c:pt>
                <c:pt idx="148">
                  <c:v>25</c:v>
                </c:pt>
                <c:pt idx="149">
                  <c:v>25.1</c:v>
                </c:pt>
                <c:pt idx="150">
                  <c:v>25.2</c:v>
                </c:pt>
                <c:pt idx="151">
                  <c:v>25.3</c:v>
                </c:pt>
                <c:pt idx="152">
                  <c:v>25.4</c:v>
                </c:pt>
                <c:pt idx="153">
                  <c:v>25.5</c:v>
                </c:pt>
                <c:pt idx="154">
                  <c:v>25.6</c:v>
                </c:pt>
                <c:pt idx="155">
                  <c:v>25.7</c:v>
                </c:pt>
                <c:pt idx="156">
                  <c:v>25.8</c:v>
                </c:pt>
                <c:pt idx="157">
                  <c:v>25.9</c:v>
                </c:pt>
                <c:pt idx="158">
                  <c:v>26</c:v>
                </c:pt>
                <c:pt idx="159">
                  <c:v>26.1</c:v>
                </c:pt>
                <c:pt idx="160">
                  <c:v>26.2</c:v>
                </c:pt>
                <c:pt idx="161">
                  <c:v>26.3</c:v>
                </c:pt>
                <c:pt idx="162">
                  <c:v>26.4</c:v>
                </c:pt>
                <c:pt idx="163">
                  <c:v>26.5</c:v>
                </c:pt>
                <c:pt idx="164">
                  <c:v>26.6</c:v>
                </c:pt>
                <c:pt idx="165">
                  <c:v>26.7</c:v>
                </c:pt>
                <c:pt idx="166">
                  <c:v>26.8</c:v>
                </c:pt>
                <c:pt idx="167">
                  <c:v>26.9</c:v>
                </c:pt>
                <c:pt idx="168">
                  <c:v>27</c:v>
                </c:pt>
                <c:pt idx="169">
                  <c:v>27.1</c:v>
                </c:pt>
                <c:pt idx="170">
                  <c:v>27.2</c:v>
                </c:pt>
                <c:pt idx="171">
                  <c:v>27.3</c:v>
                </c:pt>
                <c:pt idx="172">
                  <c:v>27.4</c:v>
                </c:pt>
                <c:pt idx="173">
                  <c:v>27.5</c:v>
                </c:pt>
                <c:pt idx="174">
                  <c:v>27.6</c:v>
                </c:pt>
                <c:pt idx="175">
                  <c:v>27.7</c:v>
                </c:pt>
                <c:pt idx="176">
                  <c:v>27.8</c:v>
                </c:pt>
                <c:pt idx="177">
                  <c:v>27.9</c:v>
                </c:pt>
                <c:pt idx="178">
                  <c:v>28</c:v>
                </c:pt>
                <c:pt idx="179">
                  <c:v>28.1</c:v>
                </c:pt>
                <c:pt idx="180">
                  <c:v>28.2</c:v>
                </c:pt>
                <c:pt idx="181">
                  <c:v>28.3</c:v>
                </c:pt>
                <c:pt idx="182">
                  <c:v>28.4</c:v>
                </c:pt>
                <c:pt idx="183">
                  <c:v>28.5</c:v>
                </c:pt>
                <c:pt idx="184">
                  <c:v>28.6</c:v>
                </c:pt>
                <c:pt idx="185">
                  <c:v>28.7</c:v>
                </c:pt>
                <c:pt idx="186">
                  <c:v>28.8</c:v>
                </c:pt>
                <c:pt idx="187">
                  <c:v>28.9</c:v>
                </c:pt>
                <c:pt idx="188">
                  <c:v>29</c:v>
                </c:pt>
                <c:pt idx="189">
                  <c:v>29.1</c:v>
                </c:pt>
                <c:pt idx="190">
                  <c:v>29.2</c:v>
                </c:pt>
                <c:pt idx="191">
                  <c:v>29.3</c:v>
                </c:pt>
                <c:pt idx="192">
                  <c:v>29.4</c:v>
                </c:pt>
                <c:pt idx="193">
                  <c:v>29.5</c:v>
                </c:pt>
                <c:pt idx="194">
                  <c:v>29.6</c:v>
                </c:pt>
                <c:pt idx="195">
                  <c:v>29.7</c:v>
                </c:pt>
                <c:pt idx="196">
                  <c:v>29.8</c:v>
                </c:pt>
                <c:pt idx="197">
                  <c:v>29.9</c:v>
                </c:pt>
                <c:pt idx="198">
                  <c:v>30</c:v>
                </c:pt>
                <c:pt idx="199">
                  <c:v>30.1</c:v>
                </c:pt>
                <c:pt idx="200">
                  <c:v>30.2</c:v>
                </c:pt>
                <c:pt idx="201">
                  <c:v>30.3</c:v>
                </c:pt>
                <c:pt idx="202">
                  <c:v>30.4</c:v>
                </c:pt>
                <c:pt idx="203">
                  <c:v>30.5</c:v>
                </c:pt>
                <c:pt idx="204">
                  <c:v>30.6</c:v>
                </c:pt>
                <c:pt idx="205">
                  <c:v>30.7</c:v>
                </c:pt>
                <c:pt idx="206">
                  <c:v>30.8</c:v>
                </c:pt>
                <c:pt idx="207">
                  <c:v>30.9</c:v>
                </c:pt>
                <c:pt idx="208">
                  <c:v>31</c:v>
                </c:pt>
                <c:pt idx="209">
                  <c:v>31.1</c:v>
                </c:pt>
                <c:pt idx="210">
                  <c:v>31.2</c:v>
                </c:pt>
                <c:pt idx="211">
                  <c:v>31.3</c:v>
                </c:pt>
                <c:pt idx="212">
                  <c:v>31.4</c:v>
                </c:pt>
                <c:pt idx="213">
                  <c:v>31.5</c:v>
                </c:pt>
                <c:pt idx="214">
                  <c:v>31.6</c:v>
                </c:pt>
                <c:pt idx="215">
                  <c:v>31.7</c:v>
                </c:pt>
                <c:pt idx="216">
                  <c:v>31.8</c:v>
                </c:pt>
                <c:pt idx="217">
                  <c:v>31.9</c:v>
                </c:pt>
                <c:pt idx="218">
                  <c:v>32</c:v>
                </c:pt>
                <c:pt idx="219">
                  <c:v>32.1</c:v>
                </c:pt>
                <c:pt idx="220">
                  <c:v>32.200000000000003</c:v>
                </c:pt>
                <c:pt idx="221">
                  <c:v>32.300000000000004</c:v>
                </c:pt>
                <c:pt idx="222">
                  <c:v>32.4</c:v>
                </c:pt>
                <c:pt idx="223">
                  <c:v>32.5</c:v>
                </c:pt>
                <c:pt idx="224">
                  <c:v>32.6</c:v>
                </c:pt>
                <c:pt idx="225">
                  <c:v>32.700000000000003</c:v>
                </c:pt>
                <c:pt idx="226">
                  <c:v>32.800000000000004</c:v>
                </c:pt>
                <c:pt idx="227">
                  <c:v>32.9</c:v>
                </c:pt>
                <c:pt idx="228">
                  <c:v>33</c:v>
                </c:pt>
                <c:pt idx="229">
                  <c:v>33.1</c:v>
                </c:pt>
                <c:pt idx="230">
                  <c:v>33.200000000000003</c:v>
                </c:pt>
                <c:pt idx="231">
                  <c:v>33.300000000000004</c:v>
                </c:pt>
                <c:pt idx="232">
                  <c:v>33.4</c:v>
                </c:pt>
                <c:pt idx="233">
                  <c:v>33.5</c:v>
                </c:pt>
                <c:pt idx="234">
                  <c:v>33.6</c:v>
                </c:pt>
                <c:pt idx="235">
                  <c:v>33.700000000000003</c:v>
                </c:pt>
                <c:pt idx="236">
                  <c:v>33.800000000000004</c:v>
                </c:pt>
                <c:pt idx="237">
                  <c:v>33.9</c:v>
                </c:pt>
                <c:pt idx="238">
                  <c:v>34</c:v>
                </c:pt>
                <c:pt idx="239">
                  <c:v>34.1</c:v>
                </c:pt>
                <c:pt idx="240">
                  <c:v>34.200000000000003</c:v>
                </c:pt>
                <c:pt idx="241">
                  <c:v>34.300000000000004</c:v>
                </c:pt>
                <c:pt idx="242">
                  <c:v>34.4</c:v>
                </c:pt>
                <c:pt idx="243">
                  <c:v>34.5</c:v>
                </c:pt>
                <c:pt idx="244">
                  <c:v>34.6</c:v>
                </c:pt>
                <c:pt idx="245">
                  <c:v>34.700000000000003</c:v>
                </c:pt>
                <c:pt idx="246">
                  <c:v>34.800000000000004</c:v>
                </c:pt>
                <c:pt idx="247">
                  <c:v>34.9</c:v>
                </c:pt>
                <c:pt idx="248">
                  <c:v>35</c:v>
                </c:pt>
                <c:pt idx="249">
                  <c:v>35.1</c:v>
                </c:pt>
                <c:pt idx="250">
                  <c:v>35.200000000000003</c:v>
                </c:pt>
                <c:pt idx="251">
                  <c:v>35.300000000000004</c:v>
                </c:pt>
                <c:pt idx="252">
                  <c:v>35.4</c:v>
                </c:pt>
                <c:pt idx="253">
                  <c:v>35.5</c:v>
                </c:pt>
                <c:pt idx="254">
                  <c:v>35.6</c:v>
                </c:pt>
                <c:pt idx="255">
                  <c:v>35.700000000000003</c:v>
                </c:pt>
                <c:pt idx="256">
                  <c:v>35.800000000000004</c:v>
                </c:pt>
                <c:pt idx="257">
                  <c:v>35.9</c:v>
                </c:pt>
                <c:pt idx="258">
                  <c:v>36</c:v>
                </c:pt>
                <c:pt idx="259">
                  <c:v>36.1</c:v>
                </c:pt>
                <c:pt idx="260">
                  <c:v>36.200000000000003</c:v>
                </c:pt>
                <c:pt idx="261">
                  <c:v>36.300000000000004</c:v>
                </c:pt>
                <c:pt idx="262">
                  <c:v>36.4</c:v>
                </c:pt>
                <c:pt idx="263">
                  <c:v>36.5</c:v>
                </c:pt>
                <c:pt idx="264">
                  <c:v>36.6</c:v>
                </c:pt>
                <c:pt idx="265">
                  <c:v>36.700000000000003</c:v>
                </c:pt>
                <c:pt idx="266">
                  <c:v>36.800000000000004</c:v>
                </c:pt>
                <c:pt idx="267">
                  <c:v>36.9</c:v>
                </c:pt>
                <c:pt idx="268">
                  <c:v>37</c:v>
                </c:pt>
                <c:pt idx="269">
                  <c:v>37.1</c:v>
                </c:pt>
                <c:pt idx="270">
                  <c:v>37.200000000000003</c:v>
                </c:pt>
                <c:pt idx="271">
                  <c:v>37.300000000000004</c:v>
                </c:pt>
                <c:pt idx="272">
                  <c:v>37.4</c:v>
                </c:pt>
                <c:pt idx="273">
                  <c:v>37.5</c:v>
                </c:pt>
              </c:numCache>
            </c:numRef>
          </c:xVal>
          <c:yVal>
            <c:numRef>
              <c:f>'C'!$T$3:$T$444</c:f>
              <c:numCache>
                <c:formatCode>General</c:formatCode>
                <c:ptCount val="442"/>
                <c:pt idx="0">
                  <c:v>-500.04770000000002</c:v>
                </c:pt>
                <c:pt idx="1">
                  <c:v>-490.60879999999969</c:v>
                </c:pt>
                <c:pt idx="2">
                  <c:v>-473.55090000000001</c:v>
                </c:pt>
                <c:pt idx="3">
                  <c:v>-456.65780000000103</c:v>
                </c:pt>
                <c:pt idx="4">
                  <c:v>-439.98249999999911</c:v>
                </c:pt>
                <c:pt idx="5">
                  <c:v>-423.6114</c:v>
                </c:pt>
                <c:pt idx="6">
                  <c:v>-407.33909999999969</c:v>
                </c:pt>
                <c:pt idx="7">
                  <c:v>-391.31180000000001</c:v>
                </c:pt>
                <c:pt idx="8">
                  <c:v>-375.70319999999867</c:v>
                </c:pt>
                <c:pt idx="9">
                  <c:v>-360.3014</c:v>
                </c:pt>
                <c:pt idx="10">
                  <c:v>-345.13249999999999</c:v>
                </c:pt>
                <c:pt idx="11">
                  <c:v>-330.21299999999923</c:v>
                </c:pt>
                <c:pt idx="12">
                  <c:v>-315.59589999999969</c:v>
                </c:pt>
                <c:pt idx="13">
                  <c:v>-301.16629999999969</c:v>
                </c:pt>
                <c:pt idx="14">
                  <c:v>-287.24520000000001</c:v>
                </c:pt>
                <c:pt idx="15">
                  <c:v>-273.5262999999988</c:v>
                </c:pt>
                <c:pt idx="16">
                  <c:v>-259.98519999999849</c:v>
                </c:pt>
                <c:pt idx="17">
                  <c:v>-246.88790000000049</c:v>
                </c:pt>
                <c:pt idx="18">
                  <c:v>-233.98250000000004</c:v>
                </c:pt>
                <c:pt idx="19">
                  <c:v>-221.49940000000001</c:v>
                </c:pt>
                <c:pt idx="20">
                  <c:v>-209.20249999999999</c:v>
                </c:pt>
                <c:pt idx="21">
                  <c:v>-197.3108</c:v>
                </c:pt>
                <c:pt idx="22">
                  <c:v>-185.71479999999954</c:v>
                </c:pt>
                <c:pt idx="23">
                  <c:v>-174.49180000000001</c:v>
                </c:pt>
                <c:pt idx="24">
                  <c:v>-163.5258</c:v>
                </c:pt>
                <c:pt idx="25">
                  <c:v>-152.8595</c:v>
                </c:pt>
                <c:pt idx="26">
                  <c:v>-142.49230000000045</c:v>
                </c:pt>
                <c:pt idx="27">
                  <c:v>-132.4451</c:v>
                </c:pt>
                <c:pt idx="28">
                  <c:v>-122.73990000000002</c:v>
                </c:pt>
                <c:pt idx="29">
                  <c:v>-113.33829999999999</c:v>
                </c:pt>
                <c:pt idx="30">
                  <c:v>-104.28959999999999</c:v>
                </c:pt>
                <c:pt idx="31">
                  <c:v>-95.556899999999999</c:v>
                </c:pt>
                <c:pt idx="32">
                  <c:v>-87.115200000000002</c:v>
                </c:pt>
                <c:pt idx="33">
                  <c:v>-79.026200000000003</c:v>
                </c:pt>
                <c:pt idx="34">
                  <c:v>-71.283199999999994</c:v>
                </c:pt>
                <c:pt idx="35">
                  <c:v>-63.871499999999997</c:v>
                </c:pt>
                <c:pt idx="36">
                  <c:v>-56.847299999999997</c:v>
                </c:pt>
                <c:pt idx="37">
                  <c:v>-50.1858</c:v>
                </c:pt>
                <c:pt idx="38">
                  <c:v>-43.931000000000004</c:v>
                </c:pt>
                <c:pt idx="39">
                  <c:v>-38.09530000000013</c:v>
                </c:pt>
                <c:pt idx="40">
                  <c:v>-32.688000000000002</c:v>
                </c:pt>
                <c:pt idx="41">
                  <c:v>-27.744</c:v>
                </c:pt>
                <c:pt idx="42">
                  <c:v>-23.273599999999924</c:v>
                </c:pt>
                <c:pt idx="43">
                  <c:v>-19.285499999999885</c:v>
                </c:pt>
                <c:pt idx="44">
                  <c:v>-15.785600000000002</c:v>
                </c:pt>
                <c:pt idx="45">
                  <c:v>-12.767900000000001</c:v>
                </c:pt>
                <c:pt idx="46">
                  <c:v>-10.2156</c:v>
                </c:pt>
                <c:pt idx="47">
                  <c:v>-8.0836000000000006</c:v>
                </c:pt>
                <c:pt idx="48">
                  <c:v>-6.3378999999999985</c:v>
                </c:pt>
                <c:pt idx="49">
                  <c:v>-4.9283999999999999</c:v>
                </c:pt>
                <c:pt idx="50">
                  <c:v>-3.8079000000000001</c:v>
                </c:pt>
                <c:pt idx="51">
                  <c:v>-2.9262999999999977</c:v>
                </c:pt>
                <c:pt idx="52">
                  <c:v>-2.2408999999999999</c:v>
                </c:pt>
                <c:pt idx="53">
                  <c:v>-1.711599999999994</c:v>
                </c:pt>
                <c:pt idx="54">
                  <c:v>-1.3051999999999961</c:v>
                </c:pt>
                <c:pt idx="55">
                  <c:v>-0.99490000000000001</c:v>
                </c:pt>
                <c:pt idx="56">
                  <c:v>-0.75840000000000063</c:v>
                </c:pt>
                <c:pt idx="57">
                  <c:v>-0.57840000000000003</c:v>
                </c:pt>
                <c:pt idx="58">
                  <c:v>-0.44169999999999998</c:v>
                </c:pt>
                <c:pt idx="59">
                  <c:v>-0.33760000000000101</c:v>
                </c:pt>
                <c:pt idx="60">
                  <c:v>-0.25850000000000001</c:v>
                </c:pt>
                <c:pt idx="61">
                  <c:v>-0.1983</c:v>
                </c:pt>
                <c:pt idx="62">
                  <c:v>-0.15230000000000021</c:v>
                </c:pt>
                <c:pt idx="63">
                  <c:v>-0.11720000000000012</c:v>
                </c:pt>
                <c:pt idx="64">
                  <c:v>-9.0300000000000005E-2</c:v>
                </c:pt>
                <c:pt idx="65">
                  <c:v>-6.9700000000000123E-2</c:v>
                </c:pt>
                <c:pt idx="66">
                  <c:v>-5.3900000000000003E-2</c:v>
                </c:pt>
                <c:pt idx="67">
                  <c:v>-4.1700000000000001E-2</c:v>
                </c:pt>
                <c:pt idx="68">
                  <c:v>-3.2300000000000002E-2</c:v>
                </c:pt>
                <c:pt idx="69">
                  <c:v>-2.5100000000000001E-2</c:v>
                </c:pt>
                <c:pt idx="70">
                  <c:v>-1.9500000000000066E-2</c:v>
                </c:pt>
                <c:pt idx="71">
                  <c:v>-1.5100000000000021E-2</c:v>
                </c:pt>
                <c:pt idx="72">
                  <c:v>-1.180000000000005E-2</c:v>
                </c:pt>
                <c:pt idx="73">
                  <c:v>-9.1000000000000004E-3</c:v>
                </c:pt>
                <c:pt idx="74">
                  <c:v>-7.1000000000000004E-3</c:v>
                </c:pt>
                <c:pt idx="75">
                  <c:v>-5.5000000000000014E-3</c:v>
                </c:pt>
                <c:pt idx="76">
                  <c:v>-4.3000000000000104E-3</c:v>
                </c:pt>
                <c:pt idx="77">
                  <c:v>-3.4000000000000089E-3</c:v>
                </c:pt>
                <c:pt idx="78">
                  <c:v>-2.5999999999999999E-3</c:v>
                </c:pt>
                <c:pt idx="79">
                  <c:v>-2.0999999999999999E-3</c:v>
                </c:pt>
                <c:pt idx="80">
                  <c:v>-1.6000000000000061E-3</c:v>
                </c:pt>
                <c:pt idx="81">
                  <c:v>-1.2999999999999978E-3</c:v>
                </c:pt>
                <c:pt idx="82">
                  <c:v>-1.0000000000000037E-3</c:v>
                </c:pt>
                <c:pt idx="83">
                  <c:v>-8.0000000000000264E-4</c:v>
                </c:pt>
                <c:pt idx="84">
                  <c:v>-6.0000000000000201E-4</c:v>
                </c:pt>
                <c:pt idx="85">
                  <c:v>-5.0000000000000034E-4</c:v>
                </c:pt>
                <c:pt idx="86">
                  <c:v>-4.0000000000000034E-4</c:v>
                </c:pt>
                <c:pt idx="87">
                  <c:v>-3.00000000000001E-4</c:v>
                </c:pt>
                <c:pt idx="88">
                  <c:v>-2.0000000000000052E-4</c:v>
                </c:pt>
                <c:pt idx="89">
                  <c:v>-2.0000000000000052E-4</c:v>
                </c:pt>
                <c:pt idx="90">
                  <c:v>-2.0000000000000052E-4</c:v>
                </c:pt>
                <c:pt idx="91">
                  <c:v>-1.0000000000000042E-4</c:v>
                </c:pt>
                <c:pt idx="92">
                  <c:v>-1.0000000000000042E-4</c:v>
                </c:pt>
                <c:pt idx="93">
                  <c:v>-1.0000000000000042E-4</c:v>
                </c:pt>
                <c:pt idx="94">
                  <c:v>-1.0000000000000042E-4</c:v>
                </c:pt>
                <c:pt idx="95">
                  <c:v>-1.0000000000000042E-4</c:v>
                </c:pt>
                <c:pt idx="96">
                  <c:v>-1.0000000000000042E-4</c:v>
                </c:pt>
                <c:pt idx="97">
                  <c:v>-1.0000000000000042E-4</c:v>
                </c:pt>
                <c:pt idx="98">
                  <c:v>-2.0000000000000052E-4</c:v>
                </c:pt>
                <c:pt idx="99">
                  <c:v>5.0000000000000034E-4</c:v>
                </c:pt>
                <c:pt idx="100">
                  <c:v>5.0000000000000034E-4</c:v>
                </c:pt>
                <c:pt idx="101">
                  <c:v>5.0000000000000034E-4</c:v>
                </c:pt>
                <c:pt idx="102">
                  <c:v>5.0000000000000034E-4</c:v>
                </c:pt>
                <c:pt idx="103">
                  <c:v>5.0000000000000034E-4</c:v>
                </c:pt>
                <c:pt idx="104">
                  <c:v>6.0000000000000201E-4</c:v>
                </c:pt>
                <c:pt idx="105">
                  <c:v>6.0000000000000201E-4</c:v>
                </c:pt>
                <c:pt idx="106">
                  <c:v>6.0000000000000201E-4</c:v>
                </c:pt>
                <c:pt idx="107">
                  <c:v>6.0000000000000201E-4</c:v>
                </c:pt>
                <c:pt idx="108">
                  <c:v>6.0000000000000201E-4</c:v>
                </c:pt>
                <c:pt idx="109">
                  <c:v>6.0000000000000201E-4</c:v>
                </c:pt>
                <c:pt idx="110">
                  <c:v>6.0000000000000201E-4</c:v>
                </c:pt>
                <c:pt idx="111">
                  <c:v>6.0000000000000201E-4</c:v>
                </c:pt>
                <c:pt idx="112">
                  <c:v>6.0000000000000201E-4</c:v>
                </c:pt>
                <c:pt idx="113">
                  <c:v>6.0000000000000201E-4</c:v>
                </c:pt>
                <c:pt idx="114">
                  <c:v>6.0000000000000201E-4</c:v>
                </c:pt>
                <c:pt idx="115">
                  <c:v>6.0000000000000201E-4</c:v>
                </c:pt>
                <c:pt idx="116">
                  <c:v>6.0000000000000201E-4</c:v>
                </c:pt>
                <c:pt idx="117">
                  <c:v>6.0000000000000201E-4</c:v>
                </c:pt>
                <c:pt idx="118">
                  <c:v>6.0000000000000201E-4</c:v>
                </c:pt>
                <c:pt idx="119">
                  <c:v>6.0000000000000201E-4</c:v>
                </c:pt>
                <c:pt idx="120">
                  <c:v>6.0000000000000201E-4</c:v>
                </c:pt>
                <c:pt idx="121">
                  <c:v>6.0000000000000201E-4</c:v>
                </c:pt>
                <c:pt idx="122">
                  <c:v>6.0000000000000201E-4</c:v>
                </c:pt>
                <c:pt idx="123">
                  <c:v>7.0000000000000227E-4</c:v>
                </c:pt>
                <c:pt idx="124">
                  <c:v>7.0000000000000227E-4</c:v>
                </c:pt>
                <c:pt idx="125">
                  <c:v>7.0000000000000227E-4</c:v>
                </c:pt>
                <c:pt idx="126">
                  <c:v>7.0000000000000227E-4</c:v>
                </c:pt>
                <c:pt idx="127">
                  <c:v>7.0000000000000227E-4</c:v>
                </c:pt>
                <c:pt idx="128">
                  <c:v>7.0000000000000227E-4</c:v>
                </c:pt>
                <c:pt idx="129">
                  <c:v>7.0000000000000227E-4</c:v>
                </c:pt>
                <c:pt idx="130">
                  <c:v>7.0000000000000227E-4</c:v>
                </c:pt>
                <c:pt idx="131">
                  <c:v>7.0000000000000227E-4</c:v>
                </c:pt>
                <c:pt idx="132">
                  <c:v>7.0000000000000227E-4</c:v>
                </c:pt>
                <c:pt idx="133">
                  <c:v>7.0000000000000227E-4</c:v>
                </c:pt>
                <c:pt idx="134">
                  <c:v>7.0000000000000227E-4</c:v>
                </c:pt>
                <c:pt idx="135">
                  <c:v>7.0000000000000227E-4</c:v>
                </c:pt>
                <c:pt idx="136">
                  <c:v>7.0000000000000227E-4</c:v>
                </c:pt>
                <c:pt idx="137">
                  <c:v>8.0000000000000264E-4</c:v>
                </c:pt>
                <c:pt idx="138">
                  <c:v>8.0000000000000264E-4</c:v>
                </c:pt>
                <c:pt idx="139">
                  <c:v>8.0000000000000264E-4</c:v>
                </c:pt>
                <c:pt idx="140">
                  <c:v>8.0000000000000264E-4</c:v>
                </c:pt>
                <c:pt idx="141">
                  <c:v>8.0000000000000264E-4</c:v>
                </c:pt>
                <c:pt idx="142">
                  <c:v>8.0000000000000264E-4</c:v>
                </c:pt>
                <c:pt idx="143">
                  <c:v>8.0000000000000264E-4</c:v>
                </c:pt>
                <c:pt idx="144">
                  <c:v>8.0000000000000264E-4</c:v>
                </c:pt>
                <c:pt idx="145">
                  <c:v>8.0000000000000264E-4</c:v>
                </c:pt>
                <c:pt idx="146">
                  <c:v>8.0000000000000264E-4</c:v>
                </c:pt>
                <c:pt idx="147">
                  <c:v>8.0000000000000264E-4</c:v>
                </c:pt>
                <c:pt idx="148">
                  <c:v>8.0000000000000264E-4</c:v>
                </c:pt>
                <c:pt idx="149">
                  <c:v>9.0000000000000247E-4</c:v>
                </c:pt>
                <c:pt idx="150">
                  <c:v>9.0000000000000247E-4</c:v>
                </c:pt>
                <c:pt idx="151">
                  <c:v>9.0000000000000247E-4</c:v>
                </c:pt>
                <c:pt idx="152">
                  <c:v>9.0000000000000247E-4</c:v>
                </c:pt>
                <c:pt idx="153">
                  <c:v>9.0000000000000247E-4</c:v>
                </c:pt>
                <c:pt idx="154">
                  <c:v>9.0000000000000247E-4</c:v>
                </c:pt>
                <c:pt idx="155">
                  <c:v>9.0000000000000247E-4</c:v>
                </c:pt>
                <c:pt idx="156">
                  <c:v>9.0000000000000247E-4</c:v>
                </c:pt>
                <c:pt idx="157">
                  <c:v>9.0000000000000247E-4</c:v>
                </c:pt>
                <c:pt idx="158">
                  <c:v>9.0000000000000247E-4</c:v>
                </c:pt>
                <c:pt idx="159">
                  <c:v>1.0000000000000037E-3</c:v>
                </c:pt>
                <c:pt idx="160">
                  <c:v>1.0000000000000037E-3</c:v>
                </c:pt>
                <c:pt idx="161">
                  <c:v>1.0000000000000037E-3</c:v>
                </c:pt>
                <c:pt idx="162">
                  <c:v>1.0000000000000037E-3</c:v>
                </c:pt>
                <c:pt idx="163">
                  <c:v>1.0000000000000037E-3</c:v>
                </c:pt>
                <c:pt idx="164">
                  <c:v>1.0000000000000037E-3</c:v>
                </c:pt>
                <c:pt idx="165">
                  <c:v>1.0000000000000037E-3</c:v>
                </c:pt>
                <c:pt idx="166">
                  <c:v>1.0000000000000037E-3</c:v>
                </c:pt>
                <c:pt idx="167">
                  <c:v>1.1000000000000042E-3</c:v>
                </c:pt>
                <c:pt idx="168">
                  <c:v>1.1000000000000042E-3</c:v>
                </c:pt>
                <c:pt idx="169">
                  <c:v>1.1000000000000042E-3</c:v>
                </c:pt>
                <c:pt idx="170">
                  <c:v>1.1000000000000042E-3</c:v>
                </c:pt>
                <c:pt idx="171">
                  <c:v>1.1000000000000042E-3</c:v>
                </c:pt>
                <c:pt idx="172">
                  <c:v>1.1000000000000042E-3</c:v>
                </c:pt>
                <c:pt idx="173">
                  <c:v>1.1000000000000042E-3</c:v>
                </c:pt>
                <c:pt idx="174">
                  <c:v>1.1000000000000042E-3</c:v>
                </c:pt>
                <c:pt idx="175">
                  <c:v>1.1999999999999999E-3</c:v>
                </c:pt>
                <c:pt idx="176">
                  <c:v>1.1999999999999999E-3</c:v>
                </c:pt>
                <c:pt idx="177">
                  <c:v>1.1999999999999999E-3</c:v>
                </c:pt>
                <c:pt idx="178">
                  <c:v>1.1999999999999999E-3</c:v>
                </c:pt>
                <c:pt idx="179">
                  <c:v>1.1999999999999999E-3</c:v>
                </c:pt>
                <c:pt idx="180">
                  <c:v>1.1999999999999999E-3</c:v>
                </c:pt>
                <c:pt idx="181">
                  <c:v>1.2999999999999978E-3</c:v>
                </c:pt>
                <c:pt idx="182">
                  <c:v>1.2999999999999978E-3</c:v>
                </c:pt>
                <c:pt idx="183">
                  <c:v>1.2999999999999978E-3</c:v>
                </c:pt>
                <c:pt idx="184">
                  <c:v>1.2999999999999978E-3</c:v>
                </c:pt>
                <c:pt idx="185">
                  <c:v>1.2999999999999978E-3</c:v>
                </c:pt>
                <c:pt idx="186">
                  <c:v>1.2999999999999978E-3</c:v>
                </c:pt>
                <c:pt idx="187">
                  <c:v>1.4000000000000035E-3</c:v>
                </c:pt>
                <c:pt idx="188">
                  <c:v>1.4000000000000035E-3</c:v>
                </c:pt>
                <c:pt idx="189">
                  <c:v>1.4000000000000035E-3</c:v>
                </c:pt>
                <c:pt idx="190">
                  <c:v>1.4000000000000035E-3</c:v>
                </c:pt>
                <c:pt idx="191">
                  <c:v>1.4000000000000035E-3</c:v>
                </c:pt>
                <c:pt idx="192">
                  <c:v>1.5000000000000037E-3</c:v>
                </c:pt>
                <c:pt idx="193">
                  <c:v>1.5000000000000037E-3</c:v>
                </c:pt>
                <c:pt idx="194">
                  <c:v>1.5000000000000037E-3</c:v>
                </c:pt>
                <c:pt idx="195">
                  <c:v>1.5000000000000037E-3</c:v>
                </c:pt>
                <c:pt idx="196">
                  <c:v>1.6000000000000061E-3</c:v>
                </c:pt>
                <c:pt idx="197">
                  <c:v>1.6000000000000061E-3</c:v>
                </c:pt>
                <c:pt idx="198">
                  <c:v>1.6000000000000061E-3</c:v>
                </c:pt>
                <c:pt idx="199">
                  <c:v>1.6000000000000061E-3</c:v>
                </c:pt>
                <c:pt idx="200">
                  <c:v>1.6000000000000061E-3</c:v>
                </c:pt>
                <c:pt idx="201">
                  <c:v>1.7000000000000047E-3</c:v>
                </c:pt>
                <c:pt idx="202">
                  <c:v>1.7000000000000047E-3</c:v>
                </c:pt>
                <c:pt idx="203">
                  <c:v>1.7000000000000047E-3</c:v>
                </c:pt>
                <c:pt idx="204">
                  <c:v>1.7000000000000047E-3</c:v>
                </c:pt>
                <c:pt idx="205">
                  <c:v>1.8000000000000056E-3</c:v>
                </c:pt>
                <c:pt idx="206">
                  <c:v>1.8000000000000056E-3</c:v>
                </c:pt>
                <c:pt idx="207">
                  <c:v>1.8000000000000056E-3</c:v>
                </c:pt>
                <c:pt idx="208">
                  <c:v>1.9000000000000078E-3</c:v>
                </c:pt>
                <c:pt idx="209">
                  <c:v>1.9000000000000078E-3</c:v>
                </c:pt>
                <c:pt idx="210">
                  <c:v>1.9000000000000078E-3</c:v>
                </c:pt>
                <c:pt idx="211">
                  <c:v>1.9000000000000078E-3</c:v>
                </c:pt>
                <c:pt idx="212">
                  <c:v>2.0000000000000052E-3</c:v>
                </c:pt>
                <c:pt idx="213">
                  <c:v>2.0000000000000052E-3</c:v>
                </c:pt>
                <c:pt idx="214">
                  <c:v>2.0000000000000052E-3</c:v>
                </c:pt>
                <c:pt idx="215">
                  <c:v>2.0999999999999999E-3</c:v>
                </c:pt>
                <c:pt idx="216">
                  <c:v>2.0999999999999999E-3</c:v>
                </c:pt>
                <c:pt idx="217">
                  <c:v>2.0999999999999999E-3</c:v>
                </c:pt>
                <c:pt idx="218">
                  <c:v>2.2000000000000075E-3</c:v>
                </c:pt>
                <c:pt idx="219">
                  <c:v>2.2000000000000075E-3</c:v>
                </c:pt>
                <c:pt idx="220">
                  <c:v>2.3000000000000052E-3</c:v>
                </c:pt>
                <c:pt idx="221">
                  <c:v>2.5000000000000074E-3</c:v>
                </c:pt>
                <c:pt idx="222">
                  <c:v>2.8000000000000052E-3</c:v>
                </c:pt>
                <c:pt idx="223">
                  <c:v>3.9000000000000089E-3</c:v>
                </c:pt>
                <c:pt idx="224">
                  <c:v>5.6000000000000034E-3</c:v>
                </c:pt>
                <c:pt idx="225">
                  <c:v>8.0000000000000227E-3</c:v>
                </c:pt>
                <c:pt idx="226">
                  <c:v>1.1299999999999998E-2</c:v>
                </c:pt>
                <c:pt idx="227">
                  <c:v>1.5400000000000021E-2</c:v>
                </c:pt>
                <c:pt idx="228">
                  <c:v>2.0799999999999999E-2</c:v>
                </c:pt>
                <c:pt idx="229">
                  <c:v>2.6400000000000052E-2</c:v>
                </c:pt>
                <c:pt idx="230">
                  <c:v>3.3399999999999999E-2</c:v>
                </c:pt>
                <c:pt idx="231">
                  <c:v>4.1599999999999998E-2</c:v>
                </c:pt>
                <c:pt idx="232">
                  <c:v>5.1800000000000013E-2</c:v>
                </c:pt>
                <c:pt idx="233">
                  <c:v>6.1900000000000004E-2</c:v>
                </c:pt>
                <c:pt idx="234">
                  <c:v>7.4300000000000241E-2</c:v>
                </c:pt>
                <c:pt idx="235">
                  <c:v>9.0600000000000028E-2</c:v>
                </c:pt>
                <c:pt idx="236">
                  <c:v>0.10929999999999999</c:v>
                </c:pt>
                <c:pt idx="237">
                  <c:v>0.13469999999999999</c:v>
                </c:pt>
                <c:pt idx="238">
                  <c:v>0.16889999999999999</c:v>
                </c:pt>
                <c:pt idx="239">
                  <c:v>0.21500000000000041</c:v>
                </c:pt>
                <c:pt idx="240">
                  <c:v>0.28060000000000002</c:v>
                </c:pt>
                <c:pt idx="241">
                  <c:v>0.36960000000000032</c:v>
                </c:pt>
                <c:pt idx="242">
                  <c:v>0.49160000000000031</c:v>
                </c:pt>
                <c:pt idx="243">
                  <c:v>0.67470000000000274</c:v>
                </c:pt>
                <c:pt idx="244">
                  <c:v>0.90690000000000004</c:v>
                </c:pt>
                <c:pt idx="245">
                  <c:v>1.2242</c:v>
                </c:pt>
                <c:pt idx="246">
                  <c:v>1.6598999999999964</c:v>
                </c:pt>
                <c:pt idx="247">
                  <c:v>2.2256</c:v>
                </c:pt>
                <c:pt idx="248">
                  <c:v>2.9453</c:v>
                </c:pt>
                <c:pt idx="249">
                  <c:v>3.8885999999999998</c:v>
                </c:pt>
                <c:pt idx="250">
                  <c:v>5.1438999999999995</c:v>
                </c:pt>
                <c:pt idx="251">
                  <c:v>6.6726000000000001</c:v>
                </c:pt>
                <c:pt idx="252">
                  <c:v>8.5762</c:v>
                </c:pt>
                <c:pt idx="253">
                  <c:v>10.9838</c:v>
                </c:pt>
                <c:pt idx="254">
                  <c:v>13.9178</c:v>
                </c:pt>
                <c:pt idx="255">
                  <c:v>17.509399999999989</c:v>
                </c:pt>
                <c:pt idx="256">
                  <c:v>22.094799999999989</c:v>
                </c:pt>
                <c:pt idx="257">
                  <c:v>27.4331</c:v>
                </c:pt>
                <c:pt idx="258">
                  <c:v>33.856499999999997</c:v>
                </c:pt>
                <c:pt idx="259">
                  <c:v>41.591100000000012</c:v>
                </c:pt>
                <c:pt idx="260">
                  <c:v>51.244500000000002</c:v>
                </c:pt>
                <c:pt idx="261">
                  <c:v>62.335800000000006</c:v>
                </c:pt>
                <c:pt idx="262">
                  <c:v>75.587700000000012</c:v>
                </c:pt>
                <c:pt idx="263">
                  <c:v>91.844700000000003</c:v>
                </c:pt>
                <c:pt idx="264">
                  <c:v>109.73160000000023</c:v>
                </c:pt>
                <c:pt idx="265">
                  <c:v>131.84540000000001</c:v>
                </c:pt>
                <c:pt idx="266">
                  <c:v>158.51479999999998</c:v>
                </c:pt>
                <c:pt idx="267">
                  <c:v>189.16830000000004</c:v>
                </c:pt>
                <c:pt idx="268">
                  <c:v>225.4076</c:v>
                </c:pt>
                <c:pt idx="269">
                  <c:v>268.42609999999837</c:v>
                </c:pt>
                <c:pt idx="270">
                  <c:v>320.77769999999964</c:v>
                </c:pt>
                <c:pt idx="271">
                  <c:v>381.18180000000001</c:v>
                </c:pt>
                <c:pt idx="272">
                  <c:v>453.85579999999999</c:v>
                </c:pt>
                <c:pt idx="273">
                  <c:v>500.04660000000001</c:v>
                </c:pt>
              </c:numCache>
            </c:numRef>
          </c:yVal>
          <c:smooth val="0"/>
        </c:ser>
        <c:dLbls>
          <c:showLegendKey val="0"/>
          <c:showVal val="0"/>
          <c:showCatName val="0"/>
          <c:showSerName val="0"/>
          <c:showPercent val="0"/>
          <c:showBubbleSize val="0"/>
        </c:dLbls>
        <c:axId val="76831744"/>
        <c:axId val="77309056"/>
      </c:scatterChart>
      <c:valAx>
        <c:axId val="76831744"/>
        <c:scaling>
          <c:orientation val="minMax"/>
          <c:max val="38"/>
          <c:min val="25"/>
        </c:scaling>
        <c:delete val="0"/>
        <c:axPos val="b"/>
        <c:minorGridlines/>
        <c:title>
          <c:tx>
            <c:rich>
              <a:bodyPr/>
              <a:lstStyle/>
              <a:p>
                <a:pPr>
                  <a:defRPr sz="1100"/>
                </a:pPr>
                <a:r>
                  <a:rPr lang="en-US" dirty="0"/>
                  <a:t>Bias (Volts)</a:t>
                </a:r>
              </a:p>
            </c:rich>
          </c:tx>
          <c:layout/>
          <c:overlay val="0"/>
        </c:title>
        <c:numFmt formatCode="General" sourceLinked="1"/>
        <c:majorTickMark val="out"/>
        <c:minorTickMark val="none"/>
        <c:tickLblPos val="nextTo"/>
        <c:crossAx val="77309056"/>
        <c:crossesAt val="1.0000000000000068E-4"/>
        <c:crossBetween val="midCat"/>
        <c:majorUnit val="1"/>
      </c:valAx>
      <c:valAx>
        <c:axId val="77309056"/>
        <c:scaling>
          <c:logBase val="10"/>
          <c:orientation val="minMax"/>
          <c:max val="1000"/>
          <c:min val="1.0000000000000068E-4"/>
        </c:scaling>
        <c:delete val="0"/>
        <c:axPos val="l"/>
        <c:majorGridlines/>
        <c:minorGridlines/>
        <c:title>
          <c:tx>
            <c:rich>
              <a:bodyPr rot="-5400000" vert="horz"/>
              <a:lstStyle/>
              <a:p>
                <a:pPr>
                  <a:defRPr sz="1100"/>
                </a:pPr>
                <a:r>
                  <a:rPr lang="en-US" dirty="0"/>
                  <a:t>Current (uA)</a:t>
                </a:r>
              </a:p>
            </c:rich>
          </c:tx>
          <c:layout/>
          <c:overlay val="0"/>
        </c:title>
        <c:numFmt formatCode="General" sourceLinked="1"/>
        <c:majorTickMark val="out"/>
        <c:minorTickMark val="none"/>
        <c:tickLblPos val="nextTo"/>
        <c:crossAx val="76831744"/>
        <c:crosses val="autoZero"/>
        <c:crossBetween val="midCat"/>
      </c:valAx>
    </c:plotArea>
    <c:legend>
      <c:legendPos val="r"/>
      <c:layout/>
      <c:overlay val="0"/>
    </c:legend>
    <c:plotVisOnly val="1"/>
    <c:dispBlanksAs val="gap"/>
    <c:showDLblsOverMax val="0"/>
  </c:chart>
  <c:spPr>
    <a:solidFill>
      <a:sysClr val="window" lastClr="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4"/>
          <c:order val="0"/>
          <c:tx>
            <c:v>-50</c:v>
          </c:tx>
          <c:marker>
            <c:symbol val="diamond"/>
            <c:size val="3"/>
          </c:marker>
          <c:xVal>
            <c:numRef>
              <c:f>D!$C$3:$C$1862</c:f>
              <c:numCache>
                <c:formatCode>General</c:formatCode>
                <c:ptCount val="1860"/>
                <c:pt idx="0">
                  <c:v>-6.4700000000000024</c:v>
                </c:pt>
                <c:pt idx="1">
                  <c:v>-6.46</c:v>
                </c:pt>
                <c:pt idx="2">
                  <c:v>-6.45</c:v>
                </c:pt>
                <c:pt idx="3">
                  <c:v>-6.44</c:v>
                </c:pt>
                <c:pt idx="4">
                  <c:v>-6.4300000000000024</c:v>
                </c:pt>
                <c:pt idx="5">
                  <c:v>-6.42</c:v>
                </c:pt>
                <c:pt idx="6">
                  <c:v>-6.41</c:v>
                </c:pt>
                <c:pt idx="7">
                  <c:v>-6.4</c:v>
                </c:pt>
                <c:pt idx="8">
                  <c:v>-6.39</c:v>
                </c:pt>
                <c:pt idx="9">
                  <c:v>-6.38</c:v>
                </c:pt>
                <c:pt idx="10">
                  <c:v>-6.37</c:v>
                </c:pt>
                <c:pt idx="11">
                  <c:v>-6.3599999999999985</c:v>
                </c:pt>
                <c:pt idx="12">
                  <c:v>-6.35</c:v>
                </c:pt>
                <c:pt idx="13">
                  <c:v>-6.34</c:v>
                </c:pt>
                <c:pt idx="14">
                  <c:v>-6.33</c:v>
                </c:pt>
                <c:pt idx="15">
                  <c:v>-6.3199999999999985</c:v>
                </c:pt>
                <c:pt idx="16">
                  <c:v>-6.31</c:v>
                </c:pt>
                <c:pt idx="17">
                  <c:v>-6.3</c:v>
                </c:pt>
                <c:pt idx="18">
                  <c:v>-6.29</c:v>
                </c:pt>
                <c:pt idx="19">
                  <c:v>-6.28</c:v>
                </c:pt>
                <c:pt idx="20">
                  <c:v>-6.2700000000000014</c:v>
                </c:pt>
                <c:pt idx="21">
                  <c:v>-6.26</c:v>
                </c:pt>
                <c:pt idx="22">
                  <c:v>-6.25</c:v>
                </c:pt>
                <c:pt idx="23">
                  <c:v>-6.24</c:v>
                </c:pt>
                <c:pt idx="24">
                  <c:v>-6.23</c:v>
                </c:pt>
                <c:pt idx="25">
                  <c:v>-6.22</c:v>
                </c:pt>
                <c:pt idx="26">
                  <c:v>-6.21</c:v>
                </c:pt>
                <c:pt idx="27">
                  <c:v>-6.2</c:v>
                </c:pt>
                <c:pt idx="28">
                  <c:v>-6.1899999999999995</c:v>
                </c:pt>
                <c:pt idx="29">
                  <c:v>-6.18</c:v>
                </c:pt>
                <c:pt idx="30">
                  <c:v>-6.17</c:v>
                </c:pt>
                <c:pt idx="31">
                  <c:v>-6.1599999999999975</c:v>
                </c:pt>
                <c:pt idx="32">
                  <c:v>-6.1499999999999995</c:v>
                </c:pt>
                <c:pt idx="33">
                  <c:v>-6.14</c:v>
                </c:pt>
                <c:pt idx="34">
                  <c:v>-6.13</c:v>
                </c:pt>
                <c:pt idx="35">
                  <c:v>-6.1199999999999966</c:v>
                </c:pt>
                <c:pt idx="36">
                  <c:v>-6.1099999999999985</c:v>
                </c:pt>
                <c:pt idx="37">
                  <c:v>-6.1</c:v>
                </c:pt>
                <c:pt idx="38">
                  <c:v>-6.09</c:v>
                </c:pt>
                <c:pt idx="39">
                  <c:v>-6.08</c:v>
                </c:pt>
                <c:pt idx="40">
                  <c:v>-6.07</c:v>
                </c:pt>
                <c:pt idx="41">
                  <c:v>-6.06</c:v>
                </c:pt>
                <c:pt idx="42">
                  <c:v>-6.05</c:v>
                </c:pt>
                <c:pt idx="43">
                  <c:v>-6.04</c:v>
                </c:pt>
                <c:pt idx="44">
                  <c:v>-6.03</c:v>
                </c:pt>
                <c:pt idx="45">
                  <c:v>-6.02</c:v>
                </c:pt>
                <c:pt idx="46">
                  <c:v>-6.01</c:v>
                </c:pt>
                <c:pt idx="47">
                  <c:v>-6</c:v>
                </c:pt>
                <c:pt idx="48">
                  <c:v>-5.99</c:v>
                </c:pt>
                <c:pt idx="49">
                  <c:v>-5.98</c:v>
                </c:pt>
                <c:pt idx="50">
                  <c:v>-5.9700000000000024</c:v>
                </c:pt>
                <c:pt idx="51">
                  <c:v>-5.96</c:v>
                </c:pt>
                <c:pt idx="52">
                  <c:v>-5.95</c:v>
                </c:pt>
                <c:pt idx="53">
                  <c:v>-5.94</c:v>
                </c:pt>
                <c:pt idx="54">
                  <c:v>-5.9300000000000024</c:v>
                </c:pt>
                <c:pt idx="55">
                  <c:v>-5.92</c:v>
                </c:pt>
                <c:pt idx="56">
                  <c:v>-5.91</c:v>
                </c:pt>
                <c:pt idx="57">
                  <c:v>-5.9</c:v>
                </c:pt>
                <c:pt idx="58">
                  <c:v>-5.89</c:v>
                </c:pt>
                <c:pt idx="59">
                  <c:v>-5.88</c:v>
                </c:pt>
                <c:pt idx="60">
                  <c:v>-5.87</c:v>
                </c:pt>
                <c:pt idx="61">
                  <c:v>-5.8599999999999985</c:v>
                </c:pt>
                <c:pt idx="62">
                  <c:v>-5.85</c:v>
                </c:pt>
                <c:pt idx="63">
                  <c:v>-5.84</c:v>
                </c:pt>
                <c:pt idx="64">
                  <c:v>-5.83</c:v>
                </c:pt>
                <c:pt idx="65">
                  <c:v>-5.8199999999999985</c:v>
                </c:pt>
                <c:pt idx="66">
                  <c:v>-5.81</c:v>
                </c:pt>
                <c:pt idx="67">
                  <c:v>-5.8</c:v>
                </c:pt>
                <c:pt idx="68">
                  <c:v>-5.79</c:v>
                </c:pt>
                <c:pt idx="69">
                  <c:v>-5.78</c:v>
                </c:pt>
                <c:pt idx="70">
                  <c:v>-5.7700000000000014</c:v>
                </c:pt>
                <c:pt idx="71">
                  <c:v>-5.76</c:v>
                </c:pt>
                <c:pt idx="72">
                  <c:v>-5.75</c:v>
                </c:pt>
                <c:pt idx="73">
                  <c:v>-5.74</c:v>
                </c:pt>
                <c:pt idx="74">
                  <c:v>-5.73</c:v>
                </c:pt>
                <c:pt idx="75">
                  <c:v>-5.72</c:v>
                </c:pt>
                <c:pt idx="76">
                  <c:v>-5.71</c:v>
                </c:pt>
                <c:pt idx="77">
                  <c:v>-5.7</c:v>
                </c:pt>
                <c:pt idx="78">
                  <c:v>-5.6899999999999995</c:v>
                </c:pt>
                <c:pt idx="79">
                  <c:v>-5.68</c:v>
                </c:pt>
                <c:pt idx="80">
                  <c:v>-5.67</c:v>
                </c:pt>
                <c:pt idx="81">
                  <c:v>-5.6599999999999975</c:v>
                </c:pt>
                <c:pt idx="82">
                  <c:v>-5.6499999999999995</c:v>
                </c:pt>
                <c:pt idx="83">
                  <c:v>-5.64</c:v>
                </c:pt>
                <c:pt idx="84">
                  <c:v>-5.63</c:v>
                </c:pt>
                <c:pt idx="85">
                  <c:v>-5.6199999999999966</c:v>
                </c:pt>
                <c:pt idx="86">
                  <c:v>-5.6099999999999985</c:v>
                </c:pt>
                <c:pt idx="87">
                  <c:v>-5.6</c:v>
                </c:pt>
                <c:pt idx="88">
                  <c:v>-5.59</c:v>
                </c:pt>
                <c:pt idx="89">
                  <c:v>-5.58</c:v>
                </c:pt>
                <c:pt idx="90">
                  <c:v>-5.57</c:v>
                </c:pt>
                <c:pt idx="91">
                  <c:v>-5.56</c:v>
                </c:pt>
                <c:pt idx="92">
                  <c:v>-5.55</c:v>
                </c:pt>
                <c:pt idx="93">
                  <c:v>-5.54</c:v>
                </c:pt>
                <c:pt idx="94">
                  <c:v>-5.53</c:v>
                </c:pt>
                <c:pt idx="95">
                  <c:v>-5.52</c:v>
                </c:pt>
                <c:pt idx="96">
                  <c:v>-5.51</c:v>
                </c:pt>
                <c:pt idx="97">
                  <c:v>-5.5</c:v>
                </c:pt>
                <c:pt idx="98">
                  <c:v>-5.49</c:v>
                </c:pt>
                <c:pt idx="99">
                  <c:v>-5.48</c:v>
                </c:pt>
                <c:pt idx="100">
                  <c:v>-5.4700000000000024</c:v>
                </c:pt>
                <c:pt idx="101">
                  <c:v>-5.46</c:v>
                </c:pt>
                <c:pt idx="102">
                  <c:v>-5.45</c:v>
                </c:pt>
                <c:pt idx="103">
                  <c:v>-5.44</c:v>
                </c:pt>
                <c:pt idx="104">
                  <c:v>-5.4300000000000024</c:v>
                </c:pt>
                <c:pt idx="105">
                  <c:v>-5.42</c:v>
                </c:pt>
                <c:pt idx="106">
                  <c:v>-5.41</c:v>
                </c:pt>
                <c:pt idx="107">
                  <c:v>-5.4</c:v>
                </c:pt>
                <c:pt idx="108">
                  <c:v>-5.39</c:v>
                </c:pt>
                <c:pt idx="109">
                  <c:v>-5.38</c:v>
                </c:pt>
                <c:pt idx="110">
                  <c:v>-5.37</c:v>
                </c:pt>
                <c:pt idx="111">
                  <c:v>-5.3599999999999985</c:v>
                </c:pt>
                <c:pt idx="112">
                  <c:v>-5.35</c:v>
                </c:pt>
                <c:pt idx="113">
                  <c:v>-5.34</c:v>
                </c:pt>
                <c:pt idx="114">
                  <c:v>-5.33</c:v>
                </c:pt>
                <c:pt idx="115">
                  <c:v>-5.3199999999999985</c:v>
                </c:pt>
                <c:pt idx="116">
                  <c:v>-5.31</c:v>
                </c:pt>
                <c:pt idx="117">
                  <c:v>-5.3</c:v>
                </c:pt>
                <c:pt idx="118">
                  <c:v>-5.29</c:v>
                </c:pt>
                <c:pt idx="119">
                  <c:v>-5.28</c:v>
                </c:pt>
                <c:pt idx="120">
                  <c:v>-5.2700000000000014</c:v>
                </c:pt>
                <c:pt idx="121">
                  <c:v>-5.26</c:v>
                </c:pt>
                <c:pt idx="122">
                  <c:v>-5.25</c:v>
                </c:pt>
                <c:pt idx="123">
                  <c:v>-5.24</c:v>
                </c:pt>
                <c:pt idx="124">
                  <c:v>-5.23</c:v>
                </c:pt>
                <c:pt idx="125">
                  <c:v>-5.22</c:v>
                </c:pt>
                <c:pt idx="126">
                  <c:v>-5.21</c:v>
                </c:pt>
                <c:pt idx="127">
                  <c:v>-5.2</c:v>
                </c:pt>
                <c:pt idx="128">
                  <c:v>-5.1899999999999995</c:v>
                </c:pt>
                <c:pt idx="129">
                  <c:v>-5.18</c:v>
                </c:pt>
                <c:pt idx="130">
                  <c:v>-5.17</c:v>
                </c:pt>
                <c:pt idx="131">
                  <c:v>-5.1599999999999975</c:v>
                </c:pt>
                <c:pt idx="132">
                  <c:v>-5.1499999999999995</c:v>
                </c:pt>
                <c:pt idx="133">
                  <c:v>-5.14</c:v>
                </c:pt>
                <c:pt idx="134">
                  <c:v>-5.13</c:v>
                </c:pt>
                <c:pt idx="135">
                  <c:v>-5.1199999999999966</c:v>
                </c:pt>
                <c:pt idx="136">
                  <c:v>-5.1099999999999985</c:v>
                </c:pt>
                <c:pt idx="137">
                  <c:v>-5.0999999999999996</c:v>
                </c:pt>
                <c:pt idx="138">
                  <c:v>-5.09</c:v>
                </c:pt>
                <c:pt idx="139">
                  <c:v>-5.08</c:v>
                </c:pt>
                <c:pt idx="140">
                  <c:v>-5.07</c:v>
                </c:pt>
                <c:pt idx="141">
                  <c:v>-5.0599999999999996</c:v>
                </c:pt>
                <c:pt idx="142">
                  <c:v>-5.05</c:v>
                </c:pt>
                <c:pt idx="143">
                  <c:v>-5.04</c:v>
                </c:pt>
                <c:pt idx="144">
                  <c:v>-5.03</c:v>
                </c:pt>
                <c:pt idx="145">
                  <c:v>-5.0199999999999996</c:v>
                </c:pt>
                <c:pt idx="146">
                  <c:v>-5.01</c:v>
                </c:pt>
                <c:pt idx="147">
                  <c:v>-5</c:v>
                </c:pt>
                <c:pt idx="148">
                  <c:v>-4.99</c:v>
                </c:pt>
                <c:pt idx="149">
                  <c:v>-4.9800000000000004</c:v>
                </c:pt>
                <c:pt idx="150">
                  <c:v>-4.9700000000000024</c:v>
                </c:pt>
                <c:pt idx="151">
                  <c:v>-4.96</c:v>
                </c:pt>
                <c:pt idx="152">
                  <c:v>-4.95</c:v>
                </c:pt>
                <c:pt idx="153">
                  <c:v>-4.9400000000000004</c:v>
                </c:pt>
                <c:pt idx="154">
                  <c:v>-4.9300000000000024</c:v>
                </c:pt>
                <c:pt idx="155">
                  <c:v>-4.92</c:v>
                </c:pt>
                <c:pt idx="156">
                  <c:v>-4.91</c:v>
                </c:pt>
                <c:pt idx="157">
                  <c:v>-4.9000000000000004</c:v>
                </c:pt>
                <c:pt idx="158">
                  <c:v>-4.8899999999999997</c:v>
                </c:pt>
                <c:pt idx="159">
                  <c:v>-4.88</c:v>
                </c:pt>
                <c:pt idx="160">
                  <c:v>-4.87</c:v>
                </c:pt>
                <c:pt idx="161">
                  <c:v>-4.8599999999999985</c:v>
                </c:pt>
                <c:pt idx="162">
                  <c:v>-4.8499999999999996</c:v>
                </c:pt>
                <c:pt idx="163">
                  <c:v>-4.84</c:v>
                </c:pt>
                <c:pt idx="164">
                  <c:v>-4.83</c:v>
                </c:pt>
                <c:pt idx="165">
                  <c:v>-4.8199999999999985</c:v>
                </c:pt>
                <c:pt idx="166">
                  <c:v>-4.8099999999999996</c:v>
                </c:pt>
                <c:pt idx="167">
                  <c:v>-4.8</c:v>
                </c:pt>
                <c:pt idx="168">
                  <c:v>-4.79</c:v>
                </c:pt>
                <c:pt idx="169">
                  <c:v>-4.78</c:v>
                </c:pt>
                <c:pt idx="170">
                  <c:v>-4.7699999999999996</c:v>
                </c:pt>
                <c:pt idx="171">
                  <c:v>-4.76</c:v>
                </c:pt>
                <c:pt idx="172">
                  <c:v>-4.75</c:v>
                </c:pt>
                <c:pt idx="173">
                  <c:v>-4.74</c:v>
                </c:pt>
                <c:pt idx="174">
                  <c:v>-4.7300000000000004</c:v>
                </c:pt>
                <c:pt idx="175">
                  <c:v>-4.72</c:v>
                </c:pt>
                <c:pt idx="176">
                  <c:v>-4.71</c:v>
                </c:pt>
                <c:pt idx="177">
                  <c:v>-4.7</c:v>
                </c:pt>
                <c:pt idx="178">
                  <c:v>-4.6899999999999995</c:v>
                </c:pt>
                <c:pt idx="179">
                  <c:v>-4.68</c:v>
                </c:pt>
                <c:pt idx="180">
                  <c:v>-4.67</c:v>
                </c:pt>
                <c:pt idx="181">
                  <c:v>-4.6599999999999975</c:v>
                </c:pt>
                <c:pt idx="182">
                  <c:v>-4.6499999999999995</c:v>
                </c:pt>
                <c:pt idx="183">
                  <c:v>-4.6399999999999997</c:v>
                </c:pt>
                <c:pt idx="184">
                  <c:v>-4.63</c:v>
                </c:pt>
                <c:pt idx="185">
                  <c:v>-4.6199999999999966</c:v>
                </c:pt>
                <c:pt idx="186">
                  <c:v>-4.6099999999999985</c:v>
                </c:pt>
                <c:pt idx="187">
                  <c:v>-4.5999999999999996</c:v>
                </c:pt>
                <c:pt idx="188">
                  <c:v>-4.59</c:v>
                </c:pt>
                <c:pt idx="189">
                  <c:v>-4.58</c:v>
                </c:pt>
                <c:pt idx="190">
                  <c:v>-4.57</c:v>
                </c:pt>
                <c:pt idx="191">
                  <c:v>-4.5599999999999996</c:v>
                </c:pt>
                <c:pt idx="192">
                  <c:v>-4.55</c:v>
                </c:pt>
                <c:pt idx="193">
                  <c:v>-4.54</c:v>
                </c:pt>
                <c:pt idx="194">
                  <c:v>-4.53</c:v>
                </c:pt>
                <c:pt idx="195">
                  <c:v>-4.5199999999999996</c:v>
                </c:pt>
                <c:pt idx="196">
                  <c:v>-4.51</c:v>
                </c:pt>
                <c:pt idx="197">
                  <c:v>-4.5</c:v>
                </c:pt>
                <c:pt idx="198">
                  <c:v>-4.49</c:v>
                </c:pt>
                <c:pt idx="199">
                  <c:v>-4.4800000000000004</c:v>
                </c:pt>
                <c:pt idx="200">
                  <c:v>-4.4700000000000024</c:v>
                </c:pt>
                <c:pt idx="201">
                  <c:v>-4.46</c:v>
                </c:pt>
                <c:pt idx="202">
                  <c:v>-4.45</c:v>
                </c:pt>
                <c:pt idx="203">
                  <c:v>-4.4400000000000004</c:v>
                </c:pt>
                <c:pt idx="204">
                  <c:v>-4.4300000000000024</c:v>
                </c:pt>
                <c:pt idx="205">
                  <c:v>-4.42</c:v>
                </c:pt>
                <c:pt idx="206">
                  <c:v>-4.41</c:v>
                </c:pt>
                <c:pt idx="207">
                  <c:v>-4.4000000000000004</c:v>
                </c:pt>
                <c:pt idx="208">
                  <c:v>-4.3899999999999997</c:v>
                </c:pt>
                <c:pt idx="209">
                  <c:v>-4.38</c:v>
                </c:pt>
                <c:pt idx="210">
                  <c:v>-4.37</c:v>
                </c:pt>
                <c:pt idx="211">
                  <c:v>-4.3599999999999985</c:v>
                </c:pt>
                <c:pt idx="212">
                  <c:v>-4.3499999999999996</c:v>
                </c:pt>
                <c:pt idx="213">
                  <c:v>-4.34</c:v>
                </c:pt>
                <c:pt idx="214">
                  <c:v>-4.33</c:v>
                </c:pt>
                <c:pt idx="215">
                  <c:v>-4.3199999999999985</c:v>
                </c:pt>
                <c:pt idx="216">
                  <c:v>-4.3099999999999996</c:v>
                </c:pt>
                <c:pt idx="217">
                  <c:v>-4.3</c:v>
                </c:pt>
                <c:pt idx="218">
                  <c:v>-4.29</c:v>
                </c:pt>
                <c:pt idx="219">
                  <c:v>-4.28</c:v>
                </c:pt>
                <c:pt idx="220">
                  <c:v>-4.2699999999999996</c:v>
                </c:pt>
                <c:pt idx="221">
                  <c:v>-4.26</c:v>
                </c:pt>
                <c:pt idx="222">
                  <c:v>-4.25</c:v>
                </c:pt>
                <c:pt idx="223">
                  <c:v>-4.24</c:v>
                </c:pt>
                <c:pt idx="224">
                  <c:v>-4.2300000000000004</c:v>
                </c:pt>
                <c:pt idx="225">
                  <c:v>-4.22</c:v>
                </c:pt>
                <c:pt idx="226">
                  <c:v>-4.21</c:v>
                </c:pt>
                <c:pt idx="227">
                  <c:v>-4.2</c:v>
                </c:pt>
                <c:pt idx="228">
                  <c:v>-4.1899999999999995</c:v>
                </c:pt>
                <c:pt idx="229">
                  <c:v>-4.18</c:v>
                </c:pt>
                <c:pt idx="230">
                  <c:v>-4.17</c:v>
                </c:pt>
                <c:pt idx="231">
                  <c:v>-4.1599999999999975</c:v>
                </c:pt>
                <c:pt idx="232">
                  <c:v>-4.1499999999999995</c:v>
                </c:pt>
                <c:pt idx="233">
                  <c:v>-4.1399999999999997</c:v>
                </c:pt>
                <c:pt idx="234">
                  <c:v>-4.13</c:v>
                </c:pt>
                <c:pt idx="235">
                  <c:v>-4.1199999999999966</c:v>
                </c:pt>
                <c:pt idx="236">
                  <c:v>-4.1099999999999985</c:v>
                </c:pt>
                <c:pt idx="237">
                  <c:v>-4.0999999999999996</c:v>
                </c:pt>
                <c:pt idx="238">
                  <c:v>-4.09</c:v>
                </c:pt>
                <c:pt idx="239">
                  <c:v>-4.08</c:v>
                </c:pt>
                <c:pt idx="240">
                  <c:v>-4.07</c:v>
                </c:pt>
                <c:pt idx="241">
                  <c:v>-4.0599999999999996</c:v>
                </c:pt>
                <c:pt idx="242">
                  <c:v>-4.05</c:v>
                </c:pt>
                <c:pt idx="243">
                  <c:v>-4.04</c:v>
                </c:pt>
                <c:pt idx="244">
                  <c:v>-4.03</c:v>
                </c:pt>
                <c:pt idx="245">
                  <c:v>-4.0199999999999996</c:v>
                </c:pt>
                <c:pt idx="246">
                  <c:v>-4.01</c:v>
                </c:pt>
                <c:pt idx="247">
                  <c:v>-4</c:v>
                </c:pt>
                <c:pt idx="248">
                  <c:v>-3.9899999999999998</c:v>
                </c:pt>
                <c:pt idx="249">
                  <c:v>-3.98</c:v>
                </c:pt>
                <c:pt idx="250">
                  <c:v>-3.9699999999999998</c:v>
                </c:pt>
                <c:pt idx="251">
                  <c:v>-3.96</c:v>
                </c:pt>
                <c:pt idx="252">
                  <c:v>-3.9499999999999997</c:v>
                </c:pt>
                <c:pt idx="253">
                  <c:v>-3.94</c:v>
                </c:pt>
                <c:pt idx="254">
                  <c:v>-3.9299999999999997</c:v>
                </c:pt>
                <c:pt idx="255">
                  <c:v>-3.92</c:v>
                </c:pt>
                <c:pt idx="256">
                  <c:v>-3.9099999999999997</c:v>
                </c:pt>
                <c:pt idx="257">
                  <c:v>-3.9</c:v>
                </c:pt>
                <c:pt idx="258">
                  <c:v>-3.8899999999999997</c:v>
                </c:pt>
                <c:pt idx="259">
                  <c:v>-3.88</c:v>
                </c:pt>
                <c:pt idx="260">
                  <c:v>-3.8699999999999997</c:v>
                </c:pt>
                <c:pt idx="261">
                  <c:v>-3.86</c:v>
                </c:pt>
                <c:pt idx="262">
                  <c:v>-3.8499999999999988</c:v>
                </c:pt>
                <c:pt idx="263">
                  <c:v>-3.84</c:v>
                </c:pt>
                <c:pt idx="264">
                  <c:v>-3.8299999999999987</c:v>
                </c:pt>
                <c:pt idx="265">
                  <c:v>-3.82</c:v>
                </c:pt>
                <c:pt idx="266">
                  <c:v>-3.8099999999999987</c:v>
                </c:pt>
                <c:pt idx="267">
                  <c:v>-3.8</c:v>
                </c:pt>
                <c:pt idx="268">
                  <c:v>-3.79</c:v>
                </c:pt>
                <c:pt idx="269">
                  <c:v>-3.7800000000000002</c:v>
                </c:pt>
                <c:pt idx="270">
                  <c:v>-3.77</c:v>
                </c:pt>
                <c:pt idx="271">
                  <c:v>-3.7600000000000002</c:v>
                </c:pt>
                <c:pt idx="272">
                  <c:v>-3.75</c:v>
                </c:pt>
                <c:pt idx="273">
                  <c:v>-3.74</c:v>
                </c:pt>
                <c:pt idx="274">
                  <c:v>-3.73</c:v>
                </c:pt>
                <c:pt idx="275">
                  <c:v>-3.72</c:v>
                </c:pt>
                <c:pt idx="276">
                  <c:v>-3.71</c:v>
                </c:pt>
                <c:pt idx="277">
                  <c:v>-3.7</c:v>
                </c:pt>
                <c:pt idx="278">
                  <c:v>-3.69</c:v>
                </c:pt>
                <c:pt idx="279">
                  <c:v>-3.68</c:v>
                </c:pt>
                <c:pt idx="280">
                  <c:v>-3.67</c:v>
                </c:pt>
                <c:pt idx="281">
                  <c:v>-3.66</c:v>
                </c:pt>
                <c:pt idx="282">
                  <c:v>-3.65</c:v>
                </c:pt>
                <c:pt idx="283">
                  <c:v>-3.64</c:v>
                </c:pt>
                <c:pt idx="284">
                  <c:v>-3.63</c:v>
                </c:pt>
                <c:pt idx="285">
                  <c:v>-3.62</c:v>
                </c:pt>
                <c:pt idx="286">
                  <c:v>-3.61</c:v>
                </c:pt>
                <c:pt idx="287">
                  <c:v>-3.6</c:v>
                </c:pt>
                <c:pt idx="288">
                  <c:v>-3.59</c:v>
                </c:pt>
                <c:pt idx="289">
                  <c:v>-3.58</c:v>
                </c:pt>
                <c:pt idx="290">
                  <c:v>-3.57</c:v>
                </c:pt>
                <c:pt idx="291">
                  <c:v>-3.56</c:v>
                </c:pt>
                <c:pt idx="292">
                  <c:v>-3.55</c:v>
                </c:pt>
                <c:pt idx="293">
                  <c:v>-3.54</c:v>
                </c:pt>
                <c:pt idx="294">
                  <c:v>-3.53</c:v>
                </c:pt>
                <c:pt idx="295">
                  <c:v>-3.52</c:v>
                </c:pt>
                <c:pt idx="296">
                  <c:v>-3.51</c:v>
                </c:pt>
                <c:pt idx="297">
                  <c:v>-3.5</c:v>
                </c:pt>
                <c:pt idx="298">
                  <c:v>-3.4899999999999998</c:v>
                </c:pt>
                <c:pt idx="299">
                  <c:v>-3.48</c:v>
                </c:pt>
                <c:pt idx="300">
                  <c:v>-3.4699999999999998</c:v>
                </c:pt>
                <c:pt idx="301">
                  <c:v>-3.46</c:v>
                </c:pt>
                <c:pt idx="302">
                  <c:v>-3.4499999999999997</c:v>
                </c:pt>
                <c:pt idx="303">
                  <c:v>-3.44</c:v>
                </c:pt>
                <c:pt idx="304">
                  <c:v>-3.4299999999999997</c:v>
                </c:pt>
                <c:pt idx="305">
                  <c:v>-3.42</c:v>
                </c:pt>
                <c:pt idx="306">
                  <c:v>-3.4099999999999997</c:v>
                </c:pt>
                <c:pt idx="307">
                  <c:v>-3.4</c:v>
                </c:pt>
                <c:pt idx="308">
                  <c:v>-3.3899999999999997</c:v>
                </c:pt>
                <c:pt idx="309">
                  <c:v>-3.38</c:v>
                </c:pt>
                <c:pt idx="310">
                  <c:v>-3.3699999999999997</c:v>
                </c:pt>
                <c:pt idx="311">
                  <c:v>-3.36</c:v>
                </c:pt>
                <c:pt idx="312">
                  <c:v>-3.3499999999999988</c:v>
                </c:pt>
                <c:pt idx="313">
                  <c:v>-3.34</c:v>
                </c:pt>
                <c:pt idx="314">
                  <c:v>-3.3299999999999987</c:v>
                </c:pt>
                <c:pt idx="315">
                  <c:v>-3.32</c:v>
                </c:pt>
                <c:pt idx="316">
                  <c:v>-3.3099999999999987</c:v>
                </c:pt>
                <c:pt idx="317">
                  <c:v>-3.3</c:v>
                </c:pt>
                <c:pt idx="318">
                  <c:v>-3.29</c:v>
                </c:pt>
                <c:pt idx="319">
                  <c:v>-3.2800000000000002</c:v>
                </c:pt>
                <c:pt idx="320">
                  <c:v>-3.27</c:v>
                </c:pt>
                <c:pt idx="321">
                  <c:v>-3.2600000000000002</c:v>
                </c:pt>
                <c:pt idx="322">
                  <c:v>-3.25</c:v>
                </c:pt>
                <c:pt idx="323">
                  <c:v>-3.24</c:v>
                </c:pt>
                <c:pt idx="324">
                  <c:v>-3.23</c:v>
                </c:pt>
                <c:pt idx="325">
                  <c:v>-3.22</c:v>
                </c:pt>
                <c:pt idx="326">
                  <c:v>-3.21</c:v>
                </c:pt>
                <c:pt idx="327">
                  <c:v>-3.2</c:v>
                </c:pt>
                <c:pt idx="328">
                  <c:v>-3.19</c:v>
                </c:pt>
                <c:pt idx="329">
                  <c:v>-3.18</c:v>
                </c:pt>
                <c:pt idx="330">
                  <c:v>-3.17</c:v>
                </c:pt>
                <c:pt idx="331">
                  <c:v>-3.16</c:v>
                </c:pt>
                <c:pt idx="332">
                  <c:v>-3.15</c:v>
                </c:pt>
                <c:pt idx="333">
                  <c:v>-3.14</c:v>
                </c:pt>
                <c:pt idx="334">
                  <c:v>-3.13</c:v>
                </c:pt>
                <c:pt idx="335">
                  <c:v>-3.12</c:v>
                </c:pt>
                <c:pt idx="336">
                  <c:v>-3.11</c:v>
                </c:pt>
                <c:pt idx="337">
                  <c:v>-3.1</c:v>
                </c:pt>
                <c:pt idx="338">
                  <c:v>-3.09</c:v>
                </c:pt>
                <c:pt idx="339">
                  <c:v>-3.08</c:v>
                </c:pt>
                <c:pt idx="340">
                  <c:v>-3.07</c:v>
                </c:pt>
                <c:pt idx="341">
                  <c:v>-3.06</c:v>
                </c:pt>
                <c:pt idx="342">
                  <c:v>-3.05</c:v>
                </c:pt>
                <c:pt idx="343">
                  <c:v>-3.04</c:v>
                </c:pt>
                <c:pt idx="344">
                  <c:v>-3.03</c:v>
                </c:pt>
                <c:pt idx="345">
                  <c:v>-3.02</c:v>
                </c:pt>
                <c:pt idx="346">
                  <c:v>-3.01</c:v>
                </c:pt>
                <c:pt idx="347">
                  <c:v>-3</c:v>
                </c:pt>
                <c:pt idx="348">
                  <c:v>-2.9899999999999998</c:v>
                </c:pt>
                <c:pt idx="349">
                  <c:v>-2.98</c:v>
                </c:pt>
                <c:pt idx="350">
                  <c:v>-2.9699999999999998</c:v>
                </c:pt>
                <c:pt idx="351">
                  <c:v>-2.96</c:v>
                </c:pt>
                <c:pt idx="352">
                  <c:v>-2.9499999999999997</c:v>
                </c:pt>
                <c:pt idx="353">
                  <c:v>-2.94</c:v>
                </c:pt>
                <c:pt idx="354">
                  <c:v>-2.9299999999999997</c:v>
                </c:pt>
                <c:pt idx="355">
                  <c:v>-2.92</c:v>
                </c:pt>
                <c:pt idx="356">
                  <c:v>-2.9099999999999997</c:v>
                </c:pt>
                <c:pt idx="357">
                  <c:v>-2.9</c:v>
                </c:pt>
                <c:pt idx="358">
                  <c:v>-2.8899999999999997</c:v>
                </c:pt>
                <c:pt idx="359">
                  <c:v>-2.88</c:v>
                </c:pt>
                <c:pt idx="360">
                  <c:v>-2.8699999999999997</c:v>
                </c:pt>
                <c:pt idx="361">
                  <c:v>-2.86</c:v>
                </c:pt>
                <c:pt idx="362">
                  <c:v>-2.8499999999999988</c:v>
                </c:pt>
                <c:pt idx="363">
                  <c:v>-2.84</c:v>
                </c:pt>
                <c:pt idx="364">
                  <c:v>-2.8299999999999987</c:v>
                </c:pt>
                <c:pt idx="365">
                  <c:v>-2.82</c:v>
                </c:pt>
                <c:pt idx="366">
                  <c:v>-2.8099999999999987</c:v>
                </c:pt>
                <c:pt idx="367">
                  <c:v>-2.8</c:v>
                </c:pt>
                <c:pt idx="368">
                  <c:v>-2.79</c:v>
                </c:pt>
                <c:pt idx="369">
                  <c:v>-2.7800000000000002</c:v>
                </c:pt>
                <c:pt idx="370">
                  <c:v>-2.77</c:v>
                </c:pt>
                <c:pt idx="371">
                  <c:v>-2.7600000000000002</c:v>
                </c:pt>
                <c:pt idx="372">
                  <c:v>-2.75</c:v>
                </c:pt>
                <c:pt idx="373">
                  <c:v>-2.74</c:v>
                </c:pt>
                <c:pt idx="374">
                  <c:v>-2.73</c:v>
                </c:pt>
                <c:pt idx="375">
                  <c:v>-2.72</c:v>
                </c:pt>
                <c:pt idx="376">
                  <c:v>-2.71</c:v>
                </c:pt>
                <c:pt idx="377">
                  <c:v>-2.7</c:v>
                </c:pt>
                <c:pt idx="378">
                  <c:v>-2.69</c:v>
                </c:pt>
                <c:pt idx="379">
                  <c:v>-2.68</c:v>
                </c:pt>
                <c:pt idx="380">
                  <c:v>-2.67</c:v>
                </c:pt>
                <c:pt idx="381">
                  <c:v>-2.66</c:v>
                </c:pt>
                <c:pt idx="382">
                  <c:v>-2.65</c:v>
                </c:pt>
                <c:pt idx="383">
                  <c:v>-2.64</c:v>
                </c:pt>
                <c:pt idx="384">
                  <c:v>-2.63</c:v>
                </c:pt>
                <c:pt idx="385">
                  <c:v>-2.62</c:v>
                </c:pt>
                <c:pt idx="386">
                  <c:v>-2.61</c:v>
                </c:pt>
                <c:pt idx="387">
                  <c:v>-2.6</c:v>
                </c:pt>
                <c:pt idx="388">
                  <c:v>-2.59</c:v>
                </c:pt>
                <c:pt idx="389">
                  <c:v>-2.58</c:v>
                </c:pt>
                <c:pt idx="390">
                  <c:v>-2.57</c:v>
                </c:pt>
                <c:pt idx="391">
                  <c:v>-2.56</c:v>
                </c:pt>
                <c:pt idx="392">
                  <c:v>-2.5499999999999998</c:v>
                </c:pt>
                <c:pt idx="393">
                  <c:v>-2.54</c:v>
                </c:pt>
                <c:pt idx="394">
                  <c:v>-2.5299999999999998</c:v>
                </c:pt>
                <c:pt idx="395">
                  <c:v>-2.52</c:v>
                </c:pt>
                <c:pt idx="396">
                  <c:v>-2.5099999999999998</c:v>
                </c:pt>
                <c:pt idx="397">
                  <c:v>-2.5</c:v>
                </c:pt>
                <c:pt idx="398">
                  <c:v>-2.4899999999999998</c:v>
                </c:pt>
                <c:pt idx="399">
                  <c:v>-2.48</c:v>
                </c:pt>
                <c:pt idx="400">
                  <c:v>-2.4699999999999998</c:v>
                </c:pt>
                <c:pt idx="401">
                  <c:v>-2.46</c:v>
                </c:pt>
                <c:pt idx="402">
                  <c:v>-2.4499999999999997</c:v>
                </c:pt>
                <c:pt idx="403">
                  <c:v>-2.44</c:v>
                </c:pt>
                <c:pt idx="404">
                  <c:v>-2.4299999999999997</c:v>
                </c:pt>
                <c:pt idx="405">
                  <c:v>-2.42</c:v>
                </c:pt>
                <c:pt idx="406">
                  <c:v>-2.4099999999999997</c:v>
                </c:pt>
                <c:pt idx="407">
                  <c:v>-2.4</c:v>
                </c:pt>
                <c:pt idx="408">
                  <c:v>-2.3899999999999997</c:v>
                </c:pt>
                <c:pt idx="409">
                  <c:v>-2.38</c:v>
                </c:pt>
                <c:pt idx="410">
                  <c:v>-2.3699999999999997</c:v>
                </c:pt>
                <c:pt idx="411">
                  <c:v>-2.36</c:v>
                </c:pt>
                <c:pt idx="412">
                  <c:v>-2.3499999999999988</c:v>
                </c:pt>
                <c:pt idx="413">
                  <c:v>-2.34</c:v>
                </c:pt>
                <c:pt idx="414">
                  <c:v>-2.3299999999999987</c:v>
                </c:pt>
                <c:pt idx="415">
                  <c:v>-2.3199999999999967</c:v>
                </c:pt>
                <c:pt idx="416">
                  <c:v>-2.3099999999999987</c:v>
                </c:pt>
                <c:pt idx="417">
                  <c:v>-2.2999999999999998</c:v>
                </c:pt>
                <c:pt idx="418">
                  <c:v>-2.29</c:v>
                </c:pt>
                <c:pt idx="419">
                  <c:v>-2.2799999999999998</c:v>
                </c:pt>
                <c:pt idx="420">
                  <c:v>-2.27</c:v>
                </c:pt>
                <c:pt idx="421">
                  <c:v>-2.2599999999999998</c:v>
                </c:pt>
                <c:pt idx="422">
                  <c:v>-2.25</c:v>
                </c:pt>
                <c:pt idx="423">
                  <c:v>-2.2400000000000002</c:v>
                </c:pt>
                <c:pt idx="424">
                  <c:v>-2.23</c:v>
                </c:pt>
                <c:pt idx="425">
                  <c:v>-2.2200000000000002</c:v>
                </c:pt>
                <c:pt idx="426">
                  <c:v>-2.21</c:v>
                </c:pt>
                <c:pt idx="427">
                  <c:v>-2.2000000000000002</c:v>
                </c:pt>
                <c:pt idx="428">
                  <c:v>-2.19</c:v>
                </c:pt>
                <c:pt idx="429">
                  <c:v>-2.1800000000000002</c:v>
                </c:pt>
                <c:pt idx="430">
                  <c:v>-2.17</c:v>
                </c:pt>
                <c:pt idx="431">
                  <c:v>-2.16</c:v>
                </c:pt>
                <c:pt idx="432">
                  <c:v>-2.15</c:v>
                </c:pt>
                <c:pt idx="433">
                  <c:v>-2.14</c:v>
                </c:pt>
                <c:pt idx="434">
                  <c:v>-2.13</c:v>
                </c:pt>
                <c:pt idx="435">
                  <c:v>-2.12</c:v>
                </c:pt>
                <c:pt idx="436">
                  <c:v>-2.11</c:v>
                </c:pt>
                <c:pt idx="437">
                  <c:v>-2.1</c:v>
                </c:pt>
                <c:pt idx="438">
                  <c:v>-2.09</c:v>
                </c:pt>
                <c:pt idx="439">
                  <c:v>-2.08</c:v>
                </c:pt>
                <c:pt idx="440">
                  <c:v>-2.0699999999999998</c:v>
                </c:pt>
                <c:pt idx="441">
                  <c:v>-2.06</c:v>
                </c:pt>
                <c:pt idx="442">
                  <c:v>-2.0499999999999998</c:v>
                </c:pt>
                <c:pt idx="443">
                  <c:v>-2.04</c:v>
                </c:pt>
                <c:pt idx="444">
                  <c:v>-2.0299999999999998</c:v>
                </c:pt>
                <c:pt idx="445">
                  <c:v>-2.02</c:v>
                </c:pt>
                <c:pt idx="446">
                  <c:v>-2.0099999999999998</c:v>
                </c:pt>
                <c:pt idx="447">
                  <c:v>-2</c:v>
                </c:pt>
                <c:pt idx="448">
                  <c:v>-1.9900000000000038</c:v>
                </c:pt>
                <c:pt idx="449">
                  <c:v>-1.9800000000000038</c:v>
                </c:pt>
                <c:pt idx="450">
                  <c:v>-1.9700000000000035</c:v>
                </c:pt>
                <c:pt idx="451">
                  <c:v>-1.9600000000000035</c:v>
                </c:pt>
                <c:pt idx="452">
                  <c:v>-1.9500000000000035</c:v>
                </c:pt>
                <c:pt idx="453">
                  <c:v>-1.9400000000000035</c:v>
                </c:pt>
                <c:pt idx="454">
                  <c:v>-1.9300000000000035</c:v>
                </c:pt>
                <c:pt idx="455">
                  <c:v>-1.9200000000000021</c:v>
                </c:pt>
                <c:pt idx="456">
                  <c:v>-1.9100000000000001</c:v>
                </c:pt>
                <c:pt idx="457">
                  <c:v>-1.9000000000000001</c:v>
                </c:pt>
                <c:pt idx="458">
                  <c:v>-1.8900000000000001</c:v>
                </c:pt>
                <c:pt idx="459">
                  <c:v>-1.8800000000000001</c:v>
                </c:pt>
                <c:pt idx="460">
                  <c:v>-1.87</c:v>
                </c:pt>
                <c:pt idx="461">
                  <c:v>-1.86</c:v>
                </c:pt>
                <c:pt idx="462">
                  <c:v>-1.85</c:v>
                </c:pt>
                <c:pt idx="463">
                  <c:v>-1.84</c:v>
                </c:pt>
                <c:pt idx="464">
                  <c:v>-1.83</c:v>
                </c:pt>
                <c:pt idx="465">
                  <c:v>-1.82</c:v>
                </c:pt>
                <c:pt idx="466">
                  <c:v>-1.81</c:v>
                </c:pt>
                <c:pt idx="467">
                  <c:v>-1.8</c:v>
                </c:pt>
                <c:pt idx="468">
                  <c:v>-1.79</c:v>
                </c:pt>
                <c:pt idx="469">
                  <c:v>-1.78</c:v>
                </c:pt>
                <c:pt idx="470">
                  <c:v>-1.77</c:v>
                </c:pt>
                <c:pt idx="471">
                  <c:v>-1.76</c:v>
                </c:pt>
                <c:pt idx="472">
                  <c:v>-1.75</c:v>
                </c:pt>
                <c:pt idx="473">
                  <c:v>-1.74</c:v>
                </c:pt>
                <c:pt idx="474">
                  <c:v>-1.73</c:v>
                </c:pt>
                <c:pt idx="475">
                  <c:v>-1.72</c:v>
                </c:pt>
                <c:pt idx="476">
                  <c:v>-1.71</c:v>
                </c:pt>
                <c:pt idx="477">
                  <c:v>-1.7</c:v>
                </c:pt>
                <c:pt idx="478">
                  <c:v>-1.6900000000000035</c:v>
                </c:pt>
                <c:pt idx="479">
                  <c:v>-1.6800000000000035</c:v>
                </c:pt>
                <c:pt idx="480">
                  <c:v>-1.6700000000000021</c:v>
                </c:pt>
                <c:pt idx="481">
                  <c:v>-1.6600000000000001</c:v>
                </c:pt>
                <c:pt idx="482">
                  <c:v>-1.6500000000000001</c:v>
                </c:pt>
                <c:pt idx="483">
                  <c:v>-1.6400000000000001</c:v>
                </c:pt>
                <c:pt idx="484">
                  <c:v>-1.6300000000000001</c:v>
                </c:pt>
                <c:pt idx="485">
                  <c:v>-1.62</c:v>
                </c:pt>
                <c:pt idx="486">
                  <c:v>-1.61</c:v>
                </c:pt>
                <c:pt idx="487">
                  <c:v>-1.6</c:v>
                </c:pt>
                <c:pt idx="488">
                  <c:v>-1.59</c:v>
                </c:pt>
                <c:pt idx="489">
                  <c:v>-1.58</c:v>
                </c:pt>
                <c:pt idx="490">
                  <c:v>-1.57</c:v>
                </c:pt>
                <c:pt idx="491">
                  <c:v>-1.56</c:v>
                </c:pt>
                <c:pt idx="492">
                  <c:v>-1.55</c:v>
                </c:pt>
                <c:pt idx="493">
                  <c:v>-1.54</c:v>
                </c:pt>
                <c:pt idx="494">
                  <c:v>-1.53</c:v>
                </c:pt>
                <c:pt idx="495">
                  <c:v>-1.52</c:v>
                </c:pt>
                <c:pt idx="496">
                  <c:v>-1.51</c:v>
                </c:pt>
                <c:pt idx="497">
                  <c:v>-1.5</c:v>
                </c:pt>
                <c:pt idx="498">
                  <c:v>-1.49</c:v>
                </c:pt>
                <c:pt idx="499">
                  <c:v>-1.48</c:v>
                </c:pt>
                <c:pt idx="500">
                  <c:v>-1.47</c:v>
                </c:pt>
                <c:pt idx="501">
                  <c:v>-1.46</c:v>
                </c:pt>
                <c:pt idx="502">
                  <c:v>-1.45</c:v>
                </c:pt>
                <c:pt idx="503">
                  <c:v>-1.44</c:v>
                </c:pt>
                <c:pt idx="504">
                  <c:v>-1.43</c:v>
                </c:pt>
                <c:pt idx="505">
                  <c:v>-1.42</c:v>
                </c:pt>
                <c:pt idx="506">
                  <c:v>-1.41</c:v>
                </c:pt>
                <c:pt idx="507">
                  <c:v>-1.4</c:v>
                </c:pt>
                <c:pt idx="508">
                  <c:v>-1.3900000000000001</c:v>
                </c:pt>
                <c:pt idx="509">
                  <c:v>-1.3800000000000001</c:v>
                </c:pt>
                <c:pt idx="510">
                  <c:v>-1.37</c:v>
                </c:pt>
                <c:pt idx="511">
                  <c:v>-1.36</c:v>
                </c:pt>
                <c:pt idx="512">
                  <c:v>-1.35</c:v>
                </c:pt>
                <c:pt idx="513">
                  <c:v>-1.34</c:v>
                </c:pt>
                <c:pt idx="514">
                  <c:v>-1.33</c:v>
                </c:pt>
                <c:pt idx="515">
                  <c:v>-1.32</c:v>
                </c:pt>
                <c:pt idx="516">
                  <c:v>-1.31</c:v>
                </c:pt>
                <c:pt idx="517">
                  <c:v>-1.3</c:v>
                </c:pt>
                <c:pt idx="518">
                  <c:v>-1.29</c:v>
                </c:pt>
                <c:pt idx="519">
                  <c:v>-1.28</c:v>
                </c:pt>
                <c:pt idx="520">
                  <c:v>-1.27</c:v>
                </c:pt>
                <c:pt idx="521">
                  <c:v>-1.26</c:v>
                </c:pt>
                <c:pt idx="522">
                  <c:v>-1.25</c:v>
                </c:pt>
                <c:pt idx="523">
                  <c:v>-1.24</c:v>
                </c:pt>
                <c:pt idx="524">
                  <c:v>-1.23</c:v>
                </c:pt>
                <c:pt idx="525">
                  <c:v>-1.22</c:v>
                </c:pt>
                <c:pt idx="526">
                  <c:v>-1.21</c:v>
                </c:pt>
                <c:pt idx="527">
                  <c:v>-1.2</c:v>
                </c:pt>
                <c:pt idx="528">
                  <c:v>-1.1900000000000035</c:v>
                </c:pt>
                <c:pt idx="529">
                  <c:v>-1.1800000000000035</c:v>
                </c:pt>
                <c:pt idx="530">
                  <c:v>-1.1700000000000021</c:v>
                </c:pt>
                <c:pt idx="531">
                  <c:v>-1.1599999999999961</c:v>
                </c:pt>
                <c:pt idx="532">
                  <c:v>-1.1499999999999961</c:v>
                </c:pt>
                <c:pt idx="533">
                  <c:v>-1.1399999999999959</c:v>
                </c:pt>
                <c:pt idx="534">
                  <c:v>-1.1299999999999959</c:v>
                </c:pt>
                <c:pt idx="535">
                  <c:v>-1.1200000000000001</c:v>
                </c:pt>
                <c:pt idx="536">
                  <c:v>-1.1100000000000001</c:v>
                </c:pt>
                <c:pt idx="537">
                  <c:v>-1.1000000000000001</c:v>
                </c:pt>
                <c:pt idx="538">
                  <c:v>-1.0900000000000001</c:v>
                </c:pt>
                <c:pt idx="539">
                  <c:v>-1.08</c:v>
                </c:pt>
                <c:pt idx="540">
                  <c:v>-1.07</c:v>
                </c:pt>
                <c:pt idx="541">
                  <c:v>-1.06</c:v>
                </c:pt>
                <c:pt idx="542">
                  <c:v>-1.05</c:v>
                </c:pt>
                <c:pt idx="543">
                  <c:v>-1.04</c:v>
                </c:pt>
                <c:pt idx="544">
                  <c:v>-1.03</c:v>
                </c:pt>
                <c:pt idx="545">
                  <c:v>-1.02</c:v>
                </c:pt>
                <c:pt idx="546">
                  <c:v>-1.01</c:v>
                </c:pt>
                <c:pt idx="547">
                  <c:v>-1</c:v>
                </c:pt>
                <c:pt idx="548">
                  <c:v>-0.99</c:v>
                </c:pt>
                <c:pt idx="549">
                  <c:v>-0.98</c:v>
                </c:pt>
                <c:pt idx="550">
                  <c:v>-0.97000000000000064</c:v>
                </c:pt>
                <c:pt idx="551">
                  <c:v>-0.96000000000000063</c:v>
                </c:pt>
                <c:pt idx="552">
                  <c:v>-0.95000000000000062</c:v>
                </c:pt>
                <c:pt idx="553">
                  <c:v>-0.94000000000000061</c:v>
                </c:pt>
                <c:pt idx="554">
                  <c:v>-0.93</c:v>
                </c:pt>
                <c:pt idx="555">
                  <c:v>-0.92</c:v>
                </c:pt>
                <c:pt idx="556">
                  <c:v>-0.91</c:v>
                </c:pt>
                <c:pt idx="557">
                  <c:v>-0.9</c:v>
                </c:pt>
                <c:pt idx="558">
                  <c:v>-0.89</c:v>
                </c:pt>
                <c:pt idx="559">
                  <c:v>-0.88</c:v>
                </c:pt>
                <c:pt idx="560">
                  <c:v>-0.87000000000000177</c:v>
                </c:pt>
                <c:pt idx="561">
                  <c:v>-0.86000000000000065</c:v>
                </c:pt>
                <c:pt idx="562">
                  <c:v>-0.85000000000000064</c:v>
                </c:pt>
                <c:pt idx="563">
                  <c:v>-0.84000000000000064</c:v>
                </c:pt>
                <c:pt idx="564">
                  <c:v>-0.83000000000000063</c:v>
                </c:pt>
                <c:pt idx="565">
                  <c:v>-0.82000000000000062</c:v>
                </c:pt>
                <c:pt idx="566">
                  <c:v>-0.81</c:v>
                </c:pt>
                <c:pt idx="567">
                  <c:v>-0.8</c:v>
                </c:pt>
                <c:pt idx="568">
                  <c:v>-0.79</c:v>
                </c:pt>
                <c:pt idx="569">
                  <c:v>-0.78</c:v>
                </c:pt>
                <c:pt idx="570">
                  <c:v>-0.77000000000000202</c:v>
                </c:pt>
                <c:pt idx="571">
                  <c:v>-0.76000000000000201</c:v>
                </c:pt>
                <c:pt idx="572">
                  <c:v>-0.75000000000000189</c:v>
                </c:pt>
                <c:pt idx="573">
                  <c:v>-0.74000000000000177</c:v>
                </c:pt>
                <c:pt idx="574">
                  <c:v>-0.73000000000000065</c:v>
                </c:pt>
                <c:pt idx="575">
                  <c:v>-0.72000000000000064</c:v>
                </c:pt>
                <c:pt idx="576">
                  <c:v>-0.71000000000000063</c:v>
                </c:pt>
                <c:pt idx="577">
                  <c:v>-0.70000000000000062</c:v>
                </c:pt>
                <c:pt idx="578">
                  <c:v>-0.69000000000000061</c:v>
                </c:pt>
                <c:pt idx="579">
                  <c:v>-0.68</c:v>
                </c:pt>
                <c:pt idx="580">
                  <c:v>-0.67000000000000226</c:v>
                </c:pt>
                <c:pt idx="581">
                  <c:v>-0.66000000000000225</c:v>
                </c:pt>
                <c:pt idx="582">
                  <c:v>-0.65000000000000213</c:v>
                </c:pt>
                <c:pt idx="583">
                  <c:v>-0.64000000000000201</c:v>
                </c:pt>
                <c:pt idx="584">
                  <c:v>-0.630000000000002</c:v>
                </c:pt>
                <c:pt idx="585">
                  <c:v>-0.62000000000000177</c:v>
                </c:pt>
                <c:pt idx="586">
                  <c:v>-0.61000000000000065</c:v>
                </c:pt>
                <c:pt idx="587">
                  <c:v>-0.60000000000000064</c:v>
                </c:pt>
                <c:pt idx="588">
                  <c:v>-0.59</c:v>
                </c:pt>
                <c:pt idx="589">
                  <c:v>-0.58000000000000007</c:v>
                </c:pt>
                <c:pt idx="590">
                  <c:v>-0.56999999999999995</c:v>
                </c:pt>
                <c:pt idx="591">
                  <c:v>-0.56000000000000005</c:v>
                </c:pt>
                <c:pt idx="592">
                  <c:v>-0.55000000000000004</c:v>
                </c:pt>
                <c:pt idx="593">
                  <c:v>-0.54</c:v>
                </c:pt>
                <c:pt idx="594">
                  <c:v>-0.53</c:v>
                </c:pt>
                <c:pt idx="595">
                  <c:v>-0.52</c:v>
                </c:pt>
                <c:pt idx="596">
                  <c:v>-0.51</c:v>
                </c:pt>
                <c:pt idx="597">
                  <c:v>-0.5</c:v>
                </c:pt>
                <c:pt idx="598">
                  <c:v>-0.49000000000000032</c:v>
                </c:pt>
                <c:pt idx="599">
                  <c:v>-0.48000000000000032</c:v>
                </c:pt>
                <c:pt idx="600">
                  <c:v>-0.47000000000000008</c:v>
                </c:pt>
                <c:pt idx="601">
                  <c:v>-0.46</c:v>
                </c:pt>
                <c:pt idx="602">
                  <c:v>-0.45</c:v>
                </c:pt>
                <c:pt idx="603">
                  <c:v>-0.44</c:v>
                </c:pt>
                <c:pt idx="604">
                  <c:v>-0.43000000000000038</c:v>
                </c:pt>
                <c:pt idx="605">
                  <c:v>-0.42000000000000032</c:v>
                </c:pt>
                <c:pt idx="606">
                  <c:v>-0.41000000000000031</c:v>
                </c:pt>
                <c:pt idx="607">
                  <c:v>-0.4</c:v>
                </c:pt>
                <c:pt idx="608">
                  <c:v>-0.39000000000000101</c:v>
                </c:pt>
                <c:pt idx="609">
                  <c:v>-0.380000000000001</c:v>
                </c:pt>
                <c:pt idx="610">
                  <c:v>-0.37000000000000038</c:v>
                </c:pt>
                <c:pt idx="611">
                  <c:v>-0.36000000000000032</c:v>
                </c:pt>
                <c:pt idx="612">
                  <c:v>-0.35000000000000031</c:v>
                </c:pt>
                <c:pt idx="613">
                  <c:v>-0.34</c:v>
                </c:pt>
                <c:pt idx="614">
                  <c:v>-0.33000000000000113</c:v>
                </c:pt>
                <c:pt idx="615">
                  <c:v>-0.32000000000000101</c:v>
                </c:pt>
                <c:pt idx="616">
                  <c:v>-0.31000000000000089</c:v>
                </c:pt>
                <c:pt idx="617">
                  <c:v>-0.30000000000000032</c:v>
                </c:pt>
                <c:pt idx="618">
                  <c:v>-0.29000000000000031</c:v>
                </c:pt>
                <c:pt idx="619">
                  <c:v>-0.28000000000000008</c:v>
                </c:pt>
                <c:pt idx="620">
                  <c:v>-0.27</c:v>
                </c:pt>
                <c:pt idx="621">
                  <c:v>-0.26</c:v>
                </c:pt>
                <c:pt idx="622">
                  <c:v>-0.25</c:v>
                </c:pt>
                <c:pt idx="623">
                  <c:v>-0.24000000000000021</c:v>
                </c:pt>
                <c:pt idx="624">
                  <c:v>-0.23</c:v>
                </c:pt>
                <c:pt idx="625">
                  <c:v>-0.22</c:v>
                </c:pt>
                <c:pt idx="626">
                  <c:v>-0.21000000000000021</c:v>
                </c:pt>
                <c:pt idx="627">
                  <c:v>-0.2</c:v>
                </c:pt>
                <c:pt idx="628">
                  <c:v>-0.19</c:v>
                </c:pt>
                <c:pt idx="629">
                  <c:v>-0.18000000000000024</c:v>
                </c:pt>
                <c:pt idx="630">
                  <c:v>-0.17</c:v>
                </c:pt>
                <c:pt idx="631">
                  <c:v>-0.16</c:v>
                </c:pt>
                <c:pt idx="632">
                  <c:v>-0.15000000000000024</c:v>
                </c:pt>
                <c:pt idx="633">
                  <c:v>-0.14000000000000001</c:v>
                </c:pt>
                <c:pt idx="634">
                  <c:v>-0.13</c:v>
                </c:pt>
                <c:pt idx="635">
                  <c:v>-0.12000000000000002</c:v>
                </c:pt>
                <c:pt idx="636">
                  <c:v>-0.11</c:v>
                </c:pt>
                <c:pt idx="637">
                  <c:v>-0.1</c:v>
                </c:pt>
                <c:pt idx="638">
                  <c:v>-9.0000000000000024E-2</c:v>
                </c:pt>
                <c:pt idx="639">
                  <c:v>-8.0000000000000043E-2</c:v>
                </c:pt>
                <c:pt idx="640">
                  <c:v>-7.0000000000000021E-2</c:v>
                </c:pt>
                <c:pt idx="641">
                  <c:v>-6.0000000000000032E-2</c:v>
                </c:pt>
                <c:pt idx="642">
                  <c:v>-0.05</c:v>
                </c:pt>
                <c:pt idx="643">
                  <c:v>-4.0000000000000022E-2</c:v>
                </c:pt>
                <c:pt idx="644">
                  <c:v>-3.0000000000000002E-2</c:v>
                </c:pt>
                <c:pt idx="645">
                  <c:v>-2.0000000000000011E-2</c:v>
                </c:pt>
                <c:pt idx="646">
                  <c:v>-1.0000000000000005E-2</c:v>
                </c:pt>
                <c:pt idx="647">
                  <c:v>0</c:v>
                </c:pt>
                <c:pt idx="648">
                  <c:v>20.25</c:v>
                </c:pt>
                <c:pt idx="649">
                  <c:v>20.5</c:v>
                </c:pt>
                <c:pt idx="650">
                  <c:v>20.55</c:v>
                </c:pt>
                <c:pt idx="651">
                  <c:v>20.6</c:v>
                </c:pt>
                <c:pt idx="652">
                  <c:v>20.650000000000031</c:v>
                </c:pt>
                <c:pt idx="653">
                  <c:v>20.7</c:v>
                </c:pt>
                <c:pt idx="654">
                  <c:v>20.75</c:v>
                </c:pt>
                <c:pt idx="655">
                  <c:v>20.8</c:v>
                </c:pt>
                <c:pt idx="656">
                  <c:v>20.85</c:v>
                </c:pt>
                <c:pt idx="657">
                  <c:v>20.9</c:v>
                </c:pt>
                <c:pt idx="658">
                  <c:v>20.95</c:v>
                </c:pt>
                <c:pt idx="659">
                  <c:v>21</c:v>
                </c:pt>
                <c:pt idx="660">
                  <c:v>21.05</c:v>
                </c:pt>
                <c:pt idx="661">
                  <c:v>21.1</c:v>
                </c:pt>
                <c:pt idx="662">
                  <c:v>21.150000000000031</c:v>
                </c:pt>
                <c:pt idx="663">
                  <c:v>21.2</c:v>
                </c:pt>
                <c:pt idx="664">
                  <c:v>21.25</c:v>
                </c:pt>
                <c:pt idx="665">
                  <c:v>21.3</c:v>
                </c:pt>
                <c:pt idx="666">
                  <c:v>21.35</c:v>
                </c:pt>
                <c:pt idx="667">
                  <c:v>21.4</c:v>
                </c:pt>
                <c:pt idx="668">
                  <c:v>21.45</c:v>
                </c:pt>
                <c:pt idx="669">
                  <c:v>21.5</c:v>
                </c:pt>
                <c:pt idx="670">
                  <c:v>21.55</c:v>
                </c:pt>
                <c:pt idx="671">
                  <c:v>21.6</c:v>
                </c:pt>
                <c:pt idx="672">
                  <c:v>21.650000000000031</c:v>
                </c:pt>
                <c:pt idx="673">
                  <c:v>21.7</c:v>
                </c:pt>
                <c:pt idx="674">
                  <c:v>21.75</c:v>
                </c:pt>
                <c:pt idx="675">
                  <c:v>21.8</c:v>
                </c:pt>
                <c:pt idx="676">
                  <c:v>21.85</c:v>
                </c:pt>
                <c:pt idx="677">
                  <c:v>21.9</c:v>
                </c:pt>
                <c:pt idx="678">
                  <c:v>21.95</c:v>
                </c:pt>
                <c:pt idx="679">
                  <c:v>22</c:v>
                </c:pt>
                <c:pt idx="680">
                  <c:v>22.05</c:v>
                </c:pt>
                <c:pt idx="681">
                  <c:v>22.1</c:v>
                </c:pt>
                <c:pt idx="682">
                  <c:v>22.150000000000031</c:v>
                </c:pt>
                <c:pt idx="683">
                  <c:v>22.2</c:v>
                </c:pt>
                <c:pt idx="684">
                  <c:v>22.25</c:v>
                </c:pt>
                <c:pt idx="685">
                  <c:v>22.3</c:v>
                </c:pt>
                <c:pt idx="686">
                  <c:v>22.35</c:v>
                </c:pt>
                <c:pt idx="687">
                  <c:v>22.4</c:v>
                </c:pt>
                <c:pt idx="688">
                  <c:v>22.45</c:v>
                </c:pt>
                <c:pt idx="689">
                  <c:v>22.5</c:v>
                </c:pt>
                <c:pt idx="690">
                  <c:v>22.55</c:v>
                </c:pt>
                <c:pt idx="691">
                  <c:v>22.6</c:v>
                </c:pt>
                <c:pt idx="692">
                  <c:v>22.650000000000031</c:v>
                </c:pt>
                <c:pt idx="693">
                  <c:v>22.7</c:v>
                </c:pt>
                <c:pt idx="694">
                  <c:v>22.75</c:v>
                </c:pt>
                <c:pt idx="695">
                  <c:v>22.8</c:v>
                </c:pt>
                <c:pt idx="696">
                  <c:v>22.85</c:v>
                </c:pt>
                <c:pt idx="697">
                  <c:v>22.9</c:v>
                </c:pt>
                <c:pt idx="698">
                  <c:v>22.95</c:v>
                </c:pt>
                <c:pt idx="699">
                  <c:v>23</c:v>
                </c:pt>
                <c:pt idx="700">
                  <c:v>23.05</c:v>
                </c:pt>
                <c:pt idx="701">
                  <c:v>23.1</c:v>
                </c:pt>
                <c:pt idx="702">
                  <c:v>23.150000000000031</c:v>
                </c:pt>
                <c:pt idx="703">
                  <c:v>23.2</c:v>
                </c:pt>
                <c:pt idx="704">
                  <c:v>23.25</c:v>
                </c:pt>
                <c:pt idx="705">
                  <c:v>23.3</c:v>
                </c:pt>
                <c:pt idx="706">
                  <c:v>23.35</c:v>
                </c:pt>
                <c:pt idx="707">
                  <c:v>23.4</c:v>
                </c:pt>
                <c:pt idx="708">
                  <c:v>23.45</c:v>
                </c:pt>
                <c:pt idx="709">
                  <c:v>23.5</c:v>
                </c:pt>
                <c:pt idx="710">
                  <c:v>23.55</c:v>
                </c:pt>
                <c:pt idx="711">
                  <c:v>23.6</c:v>
                </c:pt>
                <c:pt idx="712">
                  <c:v>23.650000000000031</c:v>
                </c:pt>
                <c:pt idx="713">
                  <c:v>23.7</c:v>
                </c:pt>
                <c:pt idx="714">
                  <c:v>23.75</c:v>
                </c:pt>
                <c:pt idx="715">
                  <c:v>23.8</c:v>
                </c:pt>
                <c:pt idx="716">
                  <c:v>23.85</c:v>
                </c:pt>
                <c:pt idx="717">
                  <c:v>23.9</c:v>
                </c:pt>
                <c:pt idx="718">
                  <c:v>23.95</c:v>
                </c:pt>
                <c:pt idx="719">
                  <c:v>24</c:v>
                </c:pt>
                <c:pt idx="720">
                  <c:v>24.05</c:v>
                </c:pt>
                <c:pt idx="721">
                  <c:v>24.1</c:v>
                </c:pt>
                <c:pt idx="722">
                  <c:v>24.150000000000031</c:v>
                </c:pt>
                <c:pt idx="723">
                  <c:v>24.2</c:v>
                </c:pt>
                <c:pt idx="724">
                  <c:v>24.25</c:v>
                </c:pt>
                <c:pt idx="725">
                  <c:v>24.3</c:v>
                </c:pt>
                <c:pt idx="726">
                  <c:v>24.35</c:v>
                </c:pt>
                <c:pt idx="727">
                  <c:v>24.4</c:v>
                </c:pt>
                <c:pt idx="728">
                  <c:v>24.45</c:v>
                </c:pt>
                <c:pt idx="729">
                  <c:v>24.5</c:v>
                </c:pt>
                <c:pt idx="730">
                  <c:v>24.55</c:v>
                </c:pt>
                <c:pt idx="731">
                  <c:v>24.6</c:v>
                </c:pt>
                <c:pt idx="732">
                  <c:v>24.650000000000031</c:v>
                </c:pt>
                <c:pt idx="733">
                  <c:v>24.7</c:v>
                </c:pt>
                <c:pt idx="734">
                  <c:v>24.75</c:v>
                </c:pt>
                <c:pt idx="735">
                  <c:v>24.8</c:v>
                </c:pt>
                <c:pt idx="736">
                  <c:v>24.85</c:v>
                </c:pt>
                <c:pt idx="737">
                  <c:v>24.9</c:v>
                </c:pt>
                <c:pt idx="738">
                  <c:v>24.95</c:v>
                </c:pt>
                <c:pt idx="739">
                  <c:v>25</c:v>
                </c:pt>
                <c:pt idx="740">
                  <c:v>25.05</c:v>
                </c:pt>
                <c:pt idx="741">
                  <c:v>25.1</c:v>
                </c:pt>
                <c:pt idx="742">
                  <c:v>25.150000000000031</c:v>
                </c:pt>
                <c:pt idx="743">
                  <c:v>25.2</c:v>
                </c:pt>
                <c:pt idx="744">
                  <c:v>25.25</c:v>
                </c:pt>
                <c:pt idx="745">
                  <c:v>25.3</c:v>
                </c:pt>
                <c:pt idx="746">
                  <c:v>25.35</c:v>
                </c:pt>
                <c:pt idx="747">
                  <c:v>25.4</c:v>
                </c:pt>
                <c:pt idx="748">
                  <c:v>25.45</c:v>
                </c:pt>
                <c:pt idx="749">
                  <c:v>25.5</c:v>
                </c:pt>
                <c:pt idx="750">
                  <c:v>25.55</c:v>
                </c:pt>
                <c:pt idx="751">
                  <c:v>25.6</c:v>
                </c:pt>
                <c:pt idx="752">
                  <c:v>25.650000000000031</c:v>
                </c:pt>
                <c:pt idx="753">
                  <c:v>25.7</c:v>
                </c:pt>
                <c:pt idx="754">
                  <c:v>25.75</c:v>
                </c:pt>
                <c:pt idx="755">
                  <c:v>25.8</c:v>
                </c:pt>
                <c:pt idx="756">
                  <c:v>25.85</c:v>
                </c:pt>
                <c:pt idx="757">
                  <c:v>25.9</c:v>
                </c:pt>
                <c:pt idx="758">
                  <c:v>25.95</c:v>
                </c:pt>
                <c:pt idx="759">
                  <c:v>26</c:v>
                </c:pt>
                <c:pt idx="760">
                  <c:v>26.05</c:v>
                </c:pt>
                <c:pt idx="761">
                  <c:v>26.1</c:v>
                </c:pt>
                <c:pt idx="762">
                  <c:v>26.150000000000031</c:v>
                </c:pt>
                <c:pt idx="763">
                  <c:v>26.2</c:v>
                </c:pt>
                <c:pt idx="764">
                  <c:v>26.25</c:v>
                </c:pt>
                <c:pt idx="765">
                  <c:v>26.3</c:v>
                </c:pt>
                <c:pt idx="766">
                  <c:v>26.35</c:v>
                </c:pt>
                <c:pt idx="767">
                  <c:v>26.4</c:v>
                </c:pt>
                <c:pt idx="768">
                  <c:v>26.45</c:v>
                </c:pt>
                <c:pt idx="769">
                  <c:v>26.5</c:v>
                </c:pt>
                <c:pt idx="770">
                  <c:v>26.55</c:v>
                </c:pt>
                <c:pt idx="771">
                  <c:v>26.6</c:v>
                </c:pt>
                <c:pt idx="772">
                  <c:v>26.650000000000031</c:v>
                </c:pt>
                <c:pt idx="773">
                  <c:v>26.7</c:v>
                </c:pt>
                <c:pt idx="774">
                  <c:v>26.75</c:v>
                </c:pt>
                <c:pt idx="775">
                  <c:v>26.8</c:v>
                </c:pt>
                <c:pt idx="776">
                  <c:v>26.85</c:v>
                </c:pt>
                <c:pt idx="777">
                  <c:v>26.9</c:v>
                </c:pt>
                <c:pt idx="778">
                  <c:v>26.95</c:v>
                </c:pt>
                <c:pt idx="779">
                  <c:v>27</c:v>
                </c:pt>
                <c:pt idx="780">
                  <c:v>27.05</c:v>
                </c:pt>
                <c:pt idx="781">
                  <c:v>27.1</c:v>
                </c:pt>
                <c:pt idx="782">
                  <c:v>27.150000000000031</c:v>
                </c:pt>
                <c:pt idx="783">
                  <c:v>27.2</c:v>
                </c:pt>
                <c:pt idx="784">
                  <c:v>27.25</c:v>
                </c:pt>
                <c:pt idx="785">
                  <c:v>27.3</c:v>
                </c:pt>
                <c:pt idx="786">
                  <c:v>27.35</c:v>
                </c:pt>
                <c:pt idx="787">
                  <c:v>27.4</c:v>
                </c:pt>
                <c:pt idx="788">
                  <c:v>27.45</c:v>
                </c:pt>
                <c:pt idx="789">
                  <c:v>27.5</c:v>
                </c:pt>
                <c:pt idx="790">
                  <c:v>27.55</c:v>
                </c:pt>
                <c:pt idx="791">
                  <c:v>27.6</c:v>
                </c:pt>
                <c:pt idx="792">
                  <c:v>27.650000000000031</c:v>
                </c:pt>
                <c:pt idx="793">
                  <c:v>27.7</c:v>
                </c:pt>
                <c:pt idx="794">
                  <c:v>27.75</c:v>
                </c:pt>
                <c:pt idx="795">
                  <c:v>27.8</c:v>
                </c:pt>
                <c:pt idx="796">
                  <c:v>27.85</c:v>
                </c:pt>
                <c:pt idx="797">
                  <c:v>27.9</c:v>
                </c:pt>
                <c:pt idx="798">
                  <c:v>27.95</c:v>
                </c:pt>
                <c:pt idx="799">
                  <c:v>28</c:v>
                </c:pt>
                <c:pt idx="800">
                  <c:v>28.05</c:v>
                </c:pt>
                <c:pt idx="801">
                  <c:v>28.1</c:v>
                </c:pt>
                <c:pt idx="802">
                  <c:v>28.150000000000031</c:v>
                </c:pt>
                <c:pt idx="803">
                  <c:v>28.2</c:v>
                </c:pt>
                <c:pt idx="804">
                  <c:v>28.25</c:v>
                </c:pt>
                <c:pt idx="805">
                  <c:v>28.3</c:v>
                </c:pt>
                <c:pt idx="806">
                  <c:v>28.35</c:v>
                </c:pt>
                <c:pt idx="807">
                  <c:v>28.4</c:v>
                </c:pt>
                <c:pt idx="808">
                  <c:v>28.45</c:v>
                </c:pt>
                <c:pt idx="809">
                  <c:v>28.5</c:v>
                </c:pt>
                <c:pt idx="810">
                  <c:v>28.55</c:v>
                </c:pt>
                <c:pt idx="811">
                  <c:v>28.6</c:v>
                </c:pt>
                <c:pt idx="812">
                  <c:v>28.650000000000031</c:v>
                </c:pt>
                <c:pt idx="813">
                  <c:v>28.7</c:v>
                </c:pt>
                <c:pt idx="814">
                  <c:v>28.75</c:v>
                </c:pt>
                <c:pt idx="815">
                  <c:v>28.8</c:v>
                </c:pt>
                <c:pt idx="816">
                  <c:v>28.85</c:v>
                </c:pt>
                <c:pt idx="817">
                  <c:v>28.9</c:v>
                </c:pt>
                <c:pt idx="818">
                  <c:v>28.95</c:v>
                </c:pt>
                <c:pt idx="819">
                  <c:v>29</c:v>
                </c:pt>
                <c:pt idx="820">
                  <c:v>29.05</c:v>
                </c:pt>
                <c:pt idx="821">
                  <c:v>29.1</c:v>
                </c:pt>
                <c:pt idx="822">
                  <c:v>29.150000000000031</c:v>
                </c:pt>
                <c:pt idx="823">
                  <c:v>29.2</c:v>
                </c:pt>
                <c:pt idx="824">
                  <c:v>29.25</c:v>
                </c:pt>
                <c:pt idx="825">
                  <c:v>29.3</c:v>
                </c:pt>
                <c:pt idx="826">
                  <c:v>29.35</c:v>
                </c:pt>
                <c:pt idx="827">
                  <c:v>29.4</c:v>
                </c:pt>
                <c:pt idx="828">
                  <c:v>29.45</c:v>
                </c:pt>
                <c:pt idx="829">
                  <c:v>29.5</c:v>
                </c:pt>
                <c:pt idx="830">
                  <c:v>29.55</c:v>
                </c:pt>
                <c:pt idx="831">
                  <c:v>29.6</c:v>
                </c:pt>
                <c:pt idx="832">
                  <c:v>29.650000000000031</c:v>
                </c:pt>
                <c:pt idx="833">
                  <c:v>29.7</c:v>
                </c:pt>
                <c:pt idx="834">
                  <c:v>29.75</c:v>
                </c:pt>
                <c:pt idx="835">
                  <c:v>29.8</c:v>
                </c:pt>
                <c:pt idx="836">
                  <c:v>29.85</c:v>
                </c:pt>
                <c:pt idx="837">
                  <c:v>29.86</c:v>
                </c:pt>
                <c:pt idx="838">
                  <c:v>29.87</c:v>
                </c:pt>
                <c:pt idx="839">
                  <c:v>29.88</c:v>
                </c:pt>
                <c:pt idx="840">
                  <c:v>29.89</c:v>
                </c:pt>
                <c:pt idx="841">
                  <c:v>29.9</c:v>
                </c:pt>
                <c:pt idx="842">
                  <c:v>29.91</c:v>
                </c:pt>
                <c:pt idx="843">
                  <c:v>29.919999999999987</c:v>
                </c:pt>
                <c:pt idx="844">
                  <c:v>29.93</c:v>
                </c:pt>
                <c:pt idx="845">
                  <c:v>29.939999999999987</c:v>
                </c:pt>
                <c:pt idx="846">
                  <c:v>29.95</c:v>
                </c:pt>
                <c:pt idx="847">
                  <c:v>29.959999999999987</c:v>
                </c:pt>
                <c:pt idx="848">
                  <c:v>29.97</c:v>
                </c:pt>
                <c:pt idx="849">
                  <c:v>29.979999999999986</c:v>
                </c:pt>
                <c:pt idx="850">
                  <c:v>29.99</c:v>
                </c:pt>
                <c:pt idx="851">
                  <c:v>30</c:v>
                </c:pt>
                <c:pt idx="852">
                  <c:v>30.01</c:v>
                </c:pt>
                <c:pt idx="853">
                  <c:v>30.02</c:v>
                </c:pt>
                <c:pt idx="854">
                  <c:v>30.03</c:v>
                </c:pt>
                <c:pt idx="855">
                  <c:v>30.04</c:v>
                </c:pt>
                <c:pt idx="856">
                  <c:v>30.05</c:v>
                </c:pt>
                <c:pt idx="857">
                  <c:v>30.06</c:v>
                </c:pt>
                <c:pt idx="858">
                  <c:v>30.07</c:v>
                </c:pt>
                <c:pt idx="859">
                  <c:v>30.08</c:v>
                </c:pt>
                <c:pt idx="860">
                  <c:v>30.09</c:v>
                </c:pt>
                <c:pt idx="861">
                  <c:v>30.1</c:v>
                </c:pt>
                <c:pt idx="862">
                  <c:v>30.110000000000031</c:v>
                </c:pt>
                <c:pt idx="863">
                  <c:v>30.12</c:v>
                </c:pt>
                <c:pt idx="864">
                  <c:v>30.130000000000031</c:v>
                </c:pt>
                <c:pt idx="865">
                  <c:v>30.14</c:v>
                </c:pt>
                <c:pt idx="866">
                  <c:v>30.150000000000031</c:v>
                </c:pt>
                <c:pt idx="867">
                  <c:v>30.16</c:v>
                </c:pt>
                <c:pt idx="868">
                  <c:v>30.17</c:v>
                </c:pt>
                <c:pt idx="869">
                  <c:v>30.18</c:v>
                </c:pt>
                <c:pt idx="870">
                  <c:v>30.19</c:v>
                </c:pt>
                <c:pt idx="871">
                  <c:v>30.2</c:v>
                </c:pt>
                <c:pt idx="872">
                  <c:v>30.21</c:v>
                </c:pt>
                <c:pt idx="873">
                  <c:v>30.22</c:v>
                </c:pt>
                <c:pt idx="874">
                  <c:v>30.23</c:v>
                </c:pt>
                <c:pt idx="875">
                  <c:v>30.24</c:v>
                </c:pt>
                <c:pt idx="876">
                  <c:v>30.25</c:v>
                </c:pt>
                <c:pt idx="877">
                  <c:v>30.259999999999987</c:v>
                </c:pt>
                <c:pt idx="878">
                  <c:v>30.27</c:v>
                </c:pt>
                <c:pt idx="879">
                  <c:v>30.279999999999987</c:v>
                </c:pt>
                <c:pt idx="880">
                  <c:v>30.29</c:v>
                </c:pt>
                <c:pt idx="881">
                  <c:v>30.3</c:v>
                </c:pt>
                <c:pt idx="882">
                  <c:v>30.310000000000031</c:v>
                </c:pt>
                <c:pt idx="883">
                  <c:v>30.32</c:v>
                </c:pt>
                <c:pt idx="884">
                  <c:v>30.330000000000005</c:v>
                </c:pt>
                <c:pt idx="885">
                  <c:v>30.34</c:v>
                </c:pt>
                <c:pt idx="886">
                  <c:v>30.35</c:v>
                </c:pt>
                <c:pt idx="887">
                  <c:v>30.36</c:v>
                </c:pt>
                <c:pt idx="888">
                  <c:v>30.37</c:v>
                </c:pt>
                <c:pt idx="889">
                  <c:v>30.38</c:v>
                </c:pt>
                <c:pt idx="890">
                  <c:v>30.39</c:v>
                </c:pt>
                <c:pt idx="891">
                  <c:v>30.4</c:v>
                </c:pt>
                <c:pt idx="892">
                  <c:v>30.41</c:v>
                </c:pt>
                <c:pt idx="893">
                  <c:v>30.419999999999987</c:v>
                </c:pt>
                <c:pt idx="894">
                  <c:v>30.43</c:v>
                </c:pt>
                <c:pt idx="895">
                  <c:v>30.439999999999987</c:v>
                </c:pt>
                <c:pt idx="896">
                  <c:v>30.45</c:v>
                </c:pt>
                <c:pt idx="897">
                  <c:v>30.459999999999987</c:v>
                </c:pt>
                <c:pt idx="898">
                  <c:v>30.47</c:v>
                </c:pt>
                <c:pt idx="899">
                  <c:v>30.479999999999986</c:v>
                </c:pt>
                <c:pt idx="900">
                  <c:v>30.49</c:v>
                </c:pt>
                <c:pt idx="901">
                  <c:v>30.5</c:v>
                </c:pt>
                <c:pt idx="902">
                  <c:v>30.51</c:v>
                </c:pt>
                <c:pt idx="903">
                  <c:v>30.52</c:v>
                </c:pt>
                <c:pt idx="904">
                  <c:v>30.53</c:v>
                </c:pt>
                <c:pt idx="905">
                  <c:v>30.54</c:v>
                </c:pt>
                <c:pt idx="906">
                  <c:v>30.55</c:v>
                </c:pt>
                <c:pt idx="907">
                  <c:v>30.56</c:v>
                </c:pt>
                <c:pt idx="908">
                  <c:v>30.57</c:v>
                </c:pt>
                <c:pt idx="909">
                  <c:v>30.58</c:v>
                </c:pt>
                <c:pt idx="910">
                  <c:v>30.59</c:v>
                </c:pt>
                <c:pt idx="911">
                  <c:v>30.6</c:v>
                </c:pt>
                <c:pt idx="912">
                  <c:v>30.610000000000031</c:v>
                </c:pt>
                <c:pt idx="913">
                  <c:v>30.62</c:v>
                </c:pt>
                <c:pt idx="914">
                  <c:v>30.630000000000031</c:v>
                </c:pt>
                <c:pt idx="915">
                  <c:v>30.64</c:v>
                </c:pt>
                <c:pt idx="916">
                  <c:v>30.650000000000031</c:v>
                </c:pt>
                <c:pt idx="917">
                  <c:v>30.66</c:v>
                </c:pt>
                <c:pt idx="918">
                  <c:v>30.67</c:v>
                </c:pt>
                <c:pt idx="919">
                  <c:v>30.68</c:v>
                </c:pt>
                <c:pt idx="920">
                  <c:v>30.69</c:v>
                </c:pt>
                <c:pt idx="921">
                  <c:v>30.7</c:v>
                </c:pt>
                <c:pt idx="922">
                  <c:v>30.71</c:v>
                </c:pt>
                <c:pt idx="923">
                  <c:v>30.72</c:v>
                </c:pt>
                <c:pt idx="924">
                  <c:v>30.73</c:v>
                </c:pt>
                <c:pt idx="925">
                  <c:v>30.74</c:v>
                </c:pt>
                <c:pt idx="926">
                  <c:v>30.75</c:v>
                </c:pt>
                <c:pt idx="927">
                  <c:v>30.759999999999987</c:v>
                </c:pt>
                <c:pt idx="928">
                  <c:v>30.77</c:v>
                </c:pt>
                <c:pt idx="929">
                  <c:v>30.779999999999987</c:v>
                </c:pt>
                <c:pt idx="930">
                  <c:v>30.79</c:v>
                </c:pt>
                <c:pt idx="931">
                  <c:v>30.8</c:v>
                </c:pt>
                <c:pt idx="932">
                  <c:v>30.810000000000031</c:v>
                </c:pt>
                <c:pt idx="933">
                  <c:v>30.82</c:v>
                </c:pt>
                <c:pt idx="934">
                  <c:v>30.830000000000005</c:v>
                </c:pt>
                <c:pt idx="935">
                  <c:v>30.84</c:v>
                </c:pt>
                <c:pt idx="936">
                  <c:v>30.85</c:v>
                </c:pt>
                <c:pt idx="937">
                  <c:v>30.86</c:v>
                </c:pt>
                <c:pt idx="938">
                  <c:v>30.87</c:v>
                </c:pt>
                <c:pt idx="939">
                  <c:v>30.88</c:v>
                </c:pt>
                <c:pt idx="940">
                  <c:v>30.89</c:v>
                </c:pt>
                <c:pt idx="941">
                  <c:v>30.9</c:v>
                </c:pt>
                <c:pt idx="942">
                  <c:v>30.91</c:v>
                </c:pt>
                <c:pt idx="943">
                  <c:v>30.919999999999987</c:v>
                </c:pt>
                <c:pt idx="944">
                  <c:v>30.93</c:v>
                </c:pt>
                <c:pt idx="945">
                  <c:v>30.939999999999987</c:v>
                </c:pt>
                <c:pt idx="946">
                  <c:v>30.95</c:v>
                </c:pt>
                <c:pt idx="947">
                  <c:v>30.959999999999987</c:v>
                </c:pt>
                <c:pt idx="948">
                  <c:v>30.97</c:v>
                </c:pt>
                <c:pt idx="949">
                  <c:v>30.979999999999986</c:v>
                </c:pt>
                <c:pt idx="950">
                  <c:v>30.99</c:v>
                </c:pt>
                <c:pt idx="951">
                  <c:v>31</c:v>
                </c:pt>
                <c:pt idx="952">
                  <c:v>31.01</c:v>
                </c:pt>
                <c:pt idx="953">
                  <c:v>31.02</c:v>
                </c:pt>
                <c:pt idx="954">
                  <c:v>31.03</c:v>
                </c:pt>
                <c:pt idx="955">
                  <c:v>31.04</c:v>
                </c:pt>
                <c:pt idx="956">
                  <c:v>31.05</c:v>
                </c:pt>
                <c:pt idx="957">
                  <c:v>31.06</c:v>
                </c:pt>
                <c:pt idx="958">
                  <c:v>31.07</c:v>
                </c:pt>
                <c:pt idx="959">
                  <c:v>31.08</c:v>
                </c:pt>
                <c:pt idx="960">
                  <c:v>31.09</c:v>
                </c:pt>
                <c:pt idx="961">
                  <c:v>31.1</c:v>
                </c:pt>
                <c:pt idx="962">
                  <c:v>31.110000000000031</c:v>
                </c:pt>
                <c:pt idx="963">
                  <c:v>31.12</c:v>
                </c:pt>
                <c:pt idx="964">
                  <c:v>31.130000000000031</c:v>
                </c:pt>
                <c:pt idx="965">
                  <c:v>31.14</c:v>
                </c:pt>
                <c:pt idx="966">
                  <c:v>31.150000000000031</c:v>
                </c:pt>
                <c:pt idx="967">
                  <c:v>31.16</c:v>
                </c:pt>
                <c:pt idx="968">
                  <c:v>31.17</c:v>
                </c:pt>
                <c:pt idx="969">
                  <c:v>31.18</c:v>
                </c:pt>
                <c:pt idx="970">
                  <c:v>31.19</c:v>
                </c:pt>
                <c:pt idx="971">
                  <c:v>31.2</c:v>
                </c:pt>
                <c:pt idx="972">
                  <c:v>31.21</c:v>
                </c:pt>
                <c:pt idx="973">
                  <c:v>31.22</c:v>
                </c:pt>
                <c:pt idx="974">
                  <c:v>31.23</c:v>
                </c:pt>
                <c:pt idx="975">
                  <c:v>31.24</c:v>
                </c:pt>
                <c:pt idx="976">
                  <c:v>31.25</c:v>
                </c:pt>
                <c:pt idx="977">
                  <c:v>31.259999999999987</c:v>
                </c:pt>
                <c:pt idx="978">
                  <c:v>31.27</c:v>
                </c:pt>
                <c:pt idx="979">
                  <c:v>31.279999999999987</c:v>
                </c:pt>
                <c:pt idx="980">
                  <c:v>31.29</c:v>
                </c:pt>
                <c:pt idx="981">
                  <c:v>31.3</c:v>
                </c:pt>
                <c:pt idx="982">
                  <c:v>31.310000000000031</c:v>
                </c:pt>
                <c:pt idx="983">
                  <c:v>31.32</c:v>
                </c:pt>
                <c:pt idx="984">
                  <c:v>31.330000000000005</c:v>
                </c:pt>
                <c:pt idx="985">
                  <c:v>31.34</c:v>
                </c:pt>
                <c:pt idx="986">
                  <c:v>31.35</c:v>
                </c:pt>
                <c:pt idx="987">
                  <c:v>31.36</c:v>
                </c:pt>
                <c:pt idx="988">
                  <c:v>31.37</c:v>
                </c:pt>
                <c:pt idx="989">
                  <c:v>31.38</c:v>
                </c:pt>
                <c:pt idx="990">
                  <c:v>31.39</c:v>
                </c:pt>
                <c:pt idx="991">
                  <c:v>31.4</c:v>
                </c:pt>
                <c:pt idx="992">
                  <c:v>31.41</c:v>
                </c:pt>
                <c:pt idx="993">
                  <c:v>31.419999999999987</c:v>
                </c:pt>
                <c:pt idx="994">
                  <c:v>31.43</c:v>
                </c:pt>
                <c:pt idx="995">
                  <c:v>31.439999999999987</c:v>
                </c:pt>
                <c:pt idx="996">
                  <c:v>31.45</c:v>
                </c:pt>
                <c:pt idx="997">
                  <c:v>31.459999999999987</c:v>
                </c:pt>
                <c:pt idx="998">
                  <c:v>31.47</c:v>
                </c:pt>
                <c:pt idx="999">
                  <c:v>31.479999999999986</c:v>
                </c:pt>
                <c:pt idx="1000">
                  <c:v>31.49</c:v>
                </c:pt>
                <c:pt idx="1001">
                  <c:v>31.5</c:v>
                </c:pt>
                <c:pt idx="1002">
                  <c:v>31.51</c:v>
                </c:pt>
                <c:pt idx="1003">
                  <c:v>31.52</c:v>
                </c:pt>
                <c:pt idx="1004">
                  <c:v>31.53</c:v>
                </c:pt>
                <c:pt idx="1005">
                  <c:v>31.54</c:v>
                </c:pt>
                <c:pt idx="1006">
                  <c:v>31.55</c:v>
                </c:pt>
                <c:pt idx="1007">
                  <c:v>31.56</c:v>
                </c:pt>
                <c:pt idx="1008">
                  <c:v>31.57</c:v>
                </c:pt>
                <c:pt idx="1009">
                  <c:v>31.58</c:v>
                </c:pt>
                <c:pt idx="1010">
                  <c:v>31.59</c:v>
                </c:pt>
                <c:pt idx="1011">
                  <c:v>31.6</c:v>
                </c:pt>
                <c:pt idx="1012">
                  <c:v>31.610000000000031</c:v>
                </c:pt>
                <c:pt idx="1013">
                  <c:v>31.62</c:v>
                </c:pt>
                <c:pt idx="1014">
                  <c:v>31.630000000000031</c:v>
                </c:pt>
                <c:pt idx="1015">
                  <c:v>31.64</c:v>
                </c:pt>
                <c:pt idx="1016">
                  <c:v>31.650000000000031</c:v>
                </c:pt>
                <c:pt idx="1017">
                  <c:v>31.66</c:v>
                </c:pt>
                <c:pt idx="1018">
                  <c:v>31.67</c:v>
                </c:pt>
                <c:pt idx="1019">
                  <c:v>31.68</c:v>
                </c:pt>
                <c:pt idx="1020">
                  <c:v>31.69</c:v>
                </c:pt>
                <c:pt idx="1021">
                  <c:v>31.7</c:v>
                </c:pt>
                <c:pt idx="1022">
                  <c:v>31.71</c:v>
                </c:pt>
                <c:pt idx="1023">
                  <c:v>31.72</c:v>
                </c:pt>
                <c:pt idx="1024">
                  <c:v>31.73</c:v>
                </c:pt>
                <c:pt idx="1025">
                  <c:v>31.74</c:v>
                </c:pt>
                <c:pt idx="1026">
                  <c:v>31.75</c:v>
                </c:pt>
                <c:pt idx="1027">
                  <c:v>31.759999999999987</c:v>
                </c:pt>
                <c:pt idx="1028">
                  <c:v>31.77</c:v>
                </c:pt>
                <c:pt idx="1029">
                  <c:v>31.779999999999987</c:v>
                </c:pt>
                <c:pt idx="1030">
                  <c:v>31.79</c:v>
                </c:pt>
                <c:pt idx="1031">
                  <c:v>31.8</c:v>
                </c:pt>
                <c:pt idx="1032">
                  <c:v>31.810000000000031</c:v>
                </c:pt>
                <c:pt idx="1033">
                  <c:v>31.82</c:v>
                </c:pt>
                <c:pt idx="1034">
                  <c:v>31.830000000000005</c:v>
                </c:pt>
                <c:pt idx="1035">
                  <c:v>31.84</c:v>
                </c:pt>
                <c:pt idx="1036">
                  <c:v>31.85</c:v>
                </c:pt>
                <c:pt idx="1037">
                  <c:v>31.86</c:v>
                </c:pt>
                <c:pt idx="1038">
                  <c:v>31.87</c:v>
                </c:pt>
                <c:pt idx="1039">
                  <c:v>31.88</c:v>
                </c:pt>
                <c:pt idx="1040">
                  <c:v>31.89</c:v>
                </c:pt>
                <c:pt idx="1041">
                  <c:v>31.9</c:v>
                </c:pt>
                <c:pt idx="1042">
                  <c:v>31.91</c:v>
                </c:pt>
                <c:pt idx="1043">
                  <c:v>31.919999999999987</c:v>
                </c:pt>
                <c:pt idx="1044">
                  <c:v>31.93</c:v>
                </c:pt>
                <c:pt idx="1045">
                  <c:v>31.939999999999987</c:v>
                </c:pt>
                <c:pt idx="1046">
                  <c:v>31.95</c:v>
                </c:pt>
                <c:pt idx="1047">
                  <c:v>31.959999999999987</c:v>
                </c:pt>
                <c:pt idx="1048">
                  <c:v>31.97</c:v>
                </c:pt>
                <c:pt idx="1049">
                  <c:v>31.979999999999986</c:v>
                </c:pt>
                <c:pt idx="1050">
                  <c:v>31.99</c:v>
                </c:pt>
                <c:pt idx="1051">
                  <c:v>32</c:v>
                </c:pt>
                <c:pt idx="1052">
                  <c:v>32.01</c:v>
                </c:pt>
                <c:pt idx="1053">
                  <c:v>32.020000000000003</c:v>
                </c:pt>
                <c:pt idx="1054">
                  <c:v>32.03</c:v>
                </c:pt>
                <c:pt idx="1055">
                  <c:v>32.04</c:v>
                </c:pt>
                <c:pt idx="1056">
                  <c:v>32.050000000000004</c:v>
                </c:pt>
                <c:pt idx="1057">
                  <c:v>32.06</c:v>
                </c:pt>
                <c:pt idx="1058">
                  <c:v>32.07</c:v>
                </c:pt>
                <c:pt idx="1059">
                  <c:v>32.08</c:v>
                </c:pt>
                <c:pt idx="1060">
                  <c:v>32.090000000000003</c:v>
                </c:pt>
                <c:pt idx="1061">
                  <c:v>32.1</c:v>
                </c:pt>
                <c:pt idx="1062">
                  <c:v>32.11</c:v>
                </c:pt>
                <c:pt idx="1063">
                  <c:v>32.120000000000012</c:v>
                </c:pt>
                <c:pt idx="1064">
                  <c:v>32.130000000000003</c:v>
                </c:pt>
                <c:pt idx="1065">
                  <c:v>32.14</c:v>
                </c:pt>
                <c:pt idx="1066">
                  <c:v>32.15</c:v>
                </c:pt>
                <c:pt idx="1067">
                  <c:v>32.160000000000011</c:v>
                </c:pt>
                <c:pt idx="1068">
                  <c:v>32.17</c:v>
                </c:pt>
                <c:pt idx="1069">
                  <c:v>32.18</c:v>
                </c:pt>
                <c:pt idx="1070">
                  <c:v>32.190000000000012</c:v>
                </c:pt>
                <c:pt idx="1071">
                  <c:v>32.200000000000003</c:v>
                </c:pt>
                <c:pt idx="1072">
                  <c:v>32.21</c:v>
                </c:pt>
                <c:pt idx="1073">
                  <c:v>32.220000000000013</c:v>
                </c:pt>
                <c:pt idx="1074">
                  <c:v>32.230000000000011</c:v>
                </c:pt>
                <c:pt idx="1075">
                  <c:v>32.24</c:v>
                </c:pt>
                <c:pt idx="1076">
                  <c:v>32.25</c:v>
                </c:pt>
                <c:pt idx="1077">
                  <c:v>32.260000000000012</c:v>
                </c:pt>
                <c:pt idx="1078">
                  <c:v>32.270000000000003</c:v>
                </c:pt>
                <c:pt idx="1079">
                  <c:v>32.28</c:v>
                </c:pt>
                <c:pt idx="1080">
                  <c:v>32.290000000000013</c:v>
                </c:pt>
                <c:pt idx="1081">
                  <c:v>32.300000000000004</c:v>
                </c:pt>
                <c:pt idx="1082">
                  <c:v>32.31</c:v>
                </c:pt>
                <c:pt idx="1083">
                  <c:v>32.32</c:v>
                </c:pt>
                <c:pt idx="1084">
                  <c:v>32.33</c:v>
                </c:pt>
                <c:pt idx="1085">
                  <c:v>32.340000000000003</c:v>
                </c:pt>
                <c:pt idx="1086">
                  <c:v>32.35</c:v>
                </c:pt>
                <c:pt idx="1087">
                  <c:v>32.36</c:v>
                </c:pt>
                <c:pt idx="1088">
                  <c:v>32.370000000000005</c:v>
                </c:pt>
                <c:pt idx="1089">
                  <c:v>32.380000000000003</c:v>
                </c:pt>
                <c:pt idx="1090">
                  <c:v>32.39</c:v>
                </c:pt>
                <c:pt idx="1091">
                  <c:v>32.4</c:v>
                </c:pt>
                <c:pt idx="1092">
                  <c:v>32.410000000000004</c:v>
                </c:pt>
                <c:pt idx="1093">
                  <c:v>32.42</c:v>
                </c:pt>
                <c:pt idx="1094">
                  <c:v>32.43</c:v>
                </c:pt>
                <c:pt idx="1095">
                  <c:v>32.44</c:v>
                </c:pt>
                <c:pt idx="1096">
                  <c:v>32.450000000000003</c:v>
                </c:pt>
                <c:pt idx="1097">
                  <c:v>32.46</c:v>
                </c:pt>
                <c:pt idx="1098">
                  <c:v>32.47</c:v>
                </c:pt>
                <c:pt idx="1099">
                  <c:v>32.480000000000004</c:v>
                </c:pt>
                <c:pt idx="1100">
                  <c:v>32.49</c:v>
                </c:pt>
                <c:pt idx="1101">
                  <c:v>32.5</c:v>
                </c:pt>
                <c:pt idx="1102">
                  <c:v>32.51</c:v>
                </c:pt>
                <c:pt idx="1103">
                  <c:v>32.520000000000003</c:v>
                </c:pt>
                <c:pt idx="1104">
                  <c:v>32.53</c:v>
                </c:pt>
                <c:pt idx="1105">
                  <c:v>32.54</c:v>
                </c:pt>
                <c:pt idx="1106">
                  <c:v>32.550000000000004</c:v>
                </c:pt>
                <c:pt idx="1107">
                  <c:v>32.56</c:v>
                </c:pt>
                <c:pt idx="1108">
                  <c:v>32.57</c:v>
                </c:pt>
                <c:pt idx="1109">
                  <c:v>32.58</c:v>
                </c:pt>
                <c:pt idx="1110">
                  <c:v>32.590000000000003</c:v>
                </c:pt>
                <c:pt idx="1111">
                  <c:v>32.6</c:v>
                </c:pt>
                <c:pt idx="1112">
                  <c:v>32.61</c:v>
                </c:pt>
                <c:pt idx="1113">
                  <c:v>32.620000000000012</c:v>
                </c:pt>
                <c:pt idx="1114">
                  <c:v>32.630000000000003</c:v>
                </c:pt>
                <c:pt idx="1115">
                  <c:v>32.64</c:v>
                </c:pt>
                <c:pt idx="1116">
                  <c:v>32.65</c:v>
                </c:pt>
                <c:pt idx="1117">
                  <c:v>32.660000000000011</c:v>
                </c:pt>
                <c:pt idx="1118">
                  <c:v>32.67</c:v>
                </c:pt>
                <c:pt idx="1119">
                  <c:v>32.68</c:v>
                </c:pt>
                <c:pt idx="1120">
                  <c:v>32.690000000000012</c:v>
                </c:pt>
                <c:pt idx="1121">
                  <c:v>32.700000000000003</c:v>
                </c:pt>
                <c:pt idx="1122">
                  <c:v>32.71</c:v>
                </c:pt>
                <c:pt idx="1123">
                  <c:v>32.720000000000013</c:v>
                </c:pt>
                <c:pt idx="1124">
                  <c:v>32.730000000000011</c:v>
                </c:pt>
                <c:pt idx="1125">
                  <c:v>32.74</c:v>
                </c:pt>
                <c:pt idx="1126">
                  <c:v>32.75</c:v>
                </c:pt>
                <c:pt idx="1127">
                  <c:v>32.760000000000012</c:v>
                </c:pt>
                <c:pt idx="1128">
                  <c:v>32.770000000000003</c:v>
                </c:pt>
                <c:pt idx="1129">
                  <c:v>32.78</c:v>
                </c:pt>
                <c:pt idx="1130">
                  <c:v>32.790000000000013</c:v>
                </c:pt>
                <c:pt idx="1131">
                  <c:v>32.800000000000004</c:v>
                </c:pt>
                <c:pt idx="1132">
                  <c:v>32.81</c:v>
                </c:pt>
                <c:pt idx="1133">
                  <c:v>32.82</c:v>
                </c:pt>
                <c:pt idx="1134">
                  <c:v>32.83</c:v>
                </c:pt>
                <c:pt idx="1135">
                  <c:v>32.840000000000003</c:v>
                </c:pt>
                <c:pt idx="1136">
                  <c:v>32.85</c:v>
                </c:pt>
                <c:pt idx="1137">
                  <c:v>32.86</c:v>
                </c:pt>
                <c:pt idx="1138">
                  <c:v>32.870000000000005</c:v>
                </c:pt>
                <c:pt idx="1139">
                  <c:v>32.880000000000003</c:v>
                </c:pt>
                <c:pt idx="1140">
                  <c:v>32.89</c:v>
                </c:pt>
                <c:pt idx="1141">
                  <c:v>32.9</c:v>
                </c:pt>
                <c:pt idx="1142">
                  <c:v>32.910000000000004</c:v>
                </c:pt>
                <c:pt idx="1143">
                  <c:v>32.92</c:v>
                </c:pt>
                <c:pt idx="1144">
                  <c:v>32.93</c:v>
                </c:pt>
                <c:pt idx="1145">
                  <c:v>32.94</c:v>
                </c:pt>
                <c:pt idx="1146">
                  <c:v>32.950000000000003</c:v>
                </c:pt>
                <c:pt idx="1147">
                  <c:v>32.96</c:v>
                </c:pt>
                <c:pt idx="1148">
                  <c:v>32.97</c:v>
                </c:pt>
                <c:pt idx="1149">
                  <c:v>32.980000000000004</c:v>
                </c:pt>
                <c:pt idx="1150">
                  <c:v>32.99</c:v>
                </c:pt>
                <c:pt idx="1151">
                  <c:v>33</c:v>
                </c:pt>
                <c:pt idx="1152">
                  <c:v>33.01</c:v>
                </c:pt>
                <c:pt idx="1153">
                  <c:v>33.020000000000003</c:v>
                </c:pt>
                <c:pt idx="1154">
                  <c:v>33.03</c:v>
                </c:pt>
                <c:pt idx="1155">
                  <c:v>33.04</c:v>
                </c:pt>
                <c:pt idx="1156">
                  <c:v>33.050000000000004</c:v>
                </c:pt>
                <c:pt idx="1157">
                  <c:v>33.06</c:v>
                </c:pt>
                <c:pt idx="1158">
                  <c:v>33.07</c:v>
                </c:pt>
                <c:pt idx="1159">
                  <c:v>33.08</c:v>
                </c:pt>
                <c:pt idx="1160">
                  <c:v>33.090000000000003</c:v>
                </c:pt>
                <c:pt idx="1161">
                  <c:v>33.1</c:v>
                </c:pt>
                <c:pt idx="1162">
                  <c:v>33.11</c:v>
                </c:pt>
                <c:pt idx="1163">
                  <c:v>33.120000000000012</c:v>
                </c:pt>
                <c:pt idx="1164">
                  <c:v>33.130000000000003</c:v>
                </c:pt>
                <c:pt idx="1165">
                  <c:v>33.14</c:v>
                </c:pt>
                <c:pt idx="1166">
                  <c:v>33.15</c:v>
                </c:pt>
                <c:pt idx="1167">
                  <c:v>33.160000000000011</c:v>
                </c:pt>
                <c:pt idx="1168">
                  <c:v>33.17</c:v>
                </c:pt>
                <c:pt idx="1169">
                  <c:v>33.18</c:v>
                </c:pt>
                <c:pt idx="1170">
                  <c:v>33.190000000000012</c:v>
                </c:pt>
                <c:pt idx="1171">
                  <c:v>33.200000000000003</c:v>
                </c:pt>
                <c:pt idx="1172">
                  <c:v>33.21</c:v>
                </c:pt>
                <c:pt idx="1173">
                  <c:v>33.220000000000013</c:v>
                </c:pt>
                <c:pt idx="1174">
                  <c:v>33.230000000000011</c:v>
                </c:pt>
                <c:pt idx="1175">
                  <c:v>33.24</c:v>
                </c:pt>
                <c:pt idx="1176">
                  <c:v>33.25</c:v>
                </c:pt>
                <c:pt idx="1177">
                  <c:v>33.260000000000012</c:v>
                </c:pt>
                <c:pt idx="1178">
                  <c:v>33.270000000000003</c:v>
                </c:pt>
                <c:pt idx="1179">
                  <c:v>33.28</c:v>
                </c:pt>
                <c:pt idx="1180">
                  <c:v>33.290000000000013</c:v>
                </c:pt>
                <c:pt idx="1181">
                  <c:v>33.300000000000004</c:v>
                </c:pt>
                <c:pt idx="1182">
                  <c:v>33.31</c:v>
                </c:pt>
                <c:pt idx="1183">
                  <c:v>33.32</c:v>
                </c:pt>
                <c:pt idx="1184">
                  <c:v>33.33</c:v>
                </c:pt>
                <c:pt idx="1185">
                  <c:v>33.340000000000003</c:v>
                </c:pt>
                <c:pt idx="1186">
                  <c:v>33.35</c:v>
                </c:pt>
                <c:pt idx="1187">
                  <c:v>33.36</c:v>
                </c:pt>
                <c:pt idx="1188">
                  <c:v>33.370000000000005</c:v>
                </c:pt>
                <c:pt idx="1189">
                  <c:v>33.380000000000003</c:v>
                </c:pt>
                <c:pt idx="1190">
                  <c:v>33.39</c:v>
                </c:pt>
                <c:pt idx="1191">
                  <c:v>33.4</c:v>
                </c:pt>
                <c:pt idx="1192">
                  <c:v>33.410000000000004</c:v>
                </c:pt>
                <c:pt idx="1193">
                  <c:v>33.42</c:v>
                </c:pt>
                <c:pt idx="1194">
                  <c:v>33.43</c:v>
                </c:pt>
                <c:pt idx="1195">
                  <c:v>33.44</c:v>
                </c:pt>
                <c:pt idx="1196">
                  <c:v>33.450000000000003</c:v>
                </c:pt>
                <c:pt idx="1197">
                  <c:v>33.46</c:v>
                </c:pt>
                <c:pt idx="1198">
                  <c:v>33.47</c:v>
                </c:pt>
                <c:pt idx="1199">
                  <c:v>33.480000000000004</c:v>
                </c:pt>
                <c:pt idx="1200">
                  <c:v>33.49</c:v>
                </c:pt>
                <c:pt idx="1201">
                  <c:v>33.5</c:v>
                </c:pt>
                <c:pt idx="1202">
                  <c:v>33.51</c:v>
                </c:pt>
                <c:pt idx="1203">
                  <c:v>33.520000000000003</c:v>
                </c:pt>
                <c:pt idx="1204">
                  <c:v>33.53</c:v>
                </c:pt>
                <c:pt idx="1205">
                  <c:v>33.54</c:v>
                </c:pt>
                <c:pt idx="1206">
                  <c:v>33.550000000000004</c:v>
                </c:pt>
                <c:pt idx="1207">
                  <c:v>33.56</c:v>
                </c:pt>
                <c:pt idx="1208">
                  <c:v>33.57</c:v>
                </c:pt>
                <c:pt idx="1209">
                  <c:v>33.58</c:v>
                </c:pt>
                <c:pt idx="1210">
                  <c:v>33.590000000000003</c:v>
                </c:pt>
                <c:pt idx="1211">
                  <c:v>33.6</c:v>
                </c:pt>
                <c:pt idx="1212">
                  <c:v>33.61</c:v>
                </c:pt>
                <c:pt idx="1213">
                  <c:v>33.620000000000012</c:v>
                </c:pt>
                <c:pt idx="1214">
                  <c:v>33.630000000000003</c:v>
                </c:pt>
                <c:pt idx="1215">
                  <c:v>33.64</c:v>
                </c:pt>
                <c:pt idx="1216">
                  <c:v>33.65</c:v>
                </c:pt>
                <c:pt idx="1217">
                  <c:v>33.660000000000011</c:v>
                </c:pt>
                <c:pt idx="1218">
                  <c:v>33.67</c:v>
                </c:pt>
                <c:pt idx="1219">
                  <c:v>33.68</c:v>
                </c:pt>
                <c:pt idx="1220">
                  <c:v>33.690000000000012</c:v>
                </c:pt>
                <c:pt idx="1221">
                  <c:v>33.700000000000003</c:v>
                </c:pt>
                <c:pt idx="1222">
                  <c:v>33.71</c:v>
                </c:pt>
                <c:pt idx="1223">
                  <c:v>33.720000000000013</c:v>
                </c:pt>
                <c:pt idx="1224">
                  <c:v>33.730000000000011</c:v>
                </c:pt>
                <c:pt idx="1225">
                  <c:v>33.74</c:v>
                </c:pt>
                <c:pt idx="1226">
                  <c:v>33.75</c:v>
                </c:pt>
                <c:pt idx="1227">
                  <c:v>33.760000000000012</c:v>
                </c:pt>
                <c:pt idx="1228">
                  <c:v>33.770000000000003</c:v>
                </c:pt>
                <c:pt idx="1229">
                  <c:v>33.78</c:v>
                </c:pt>
                <c:pt idx="1230">
                  <c:v>33.790000000000013</c:v>
                </c:pt>
                <c:pt idx="1231">
                  <c:v>33.800000000000004</c:v>
                </c:pt>
                <c:pt idx="1232">
                  <c:v>33.81</c:v>
                </c:pt>
                <c:pt idx="1233">
                  <c:v>33.82</c:v>
                </c:pt>
                <c:pt idx="1234">
                  <c:v>33.83</c:v>
                </c:pt>
                <c:pt idx="1235">
                  <c:v>33.840000000000003</c:v>
                </c:pt>
                <c:pt idx="1236">
                  <c:v>33.85</c:v>
                </c:pt>
                <c:pt idx="1237">
                  <c:v>33.86</c:v>
                </c:pt>
                <c:pt idx="1238">
                  <c:v>33.870000000000005</c:v>
                </c:pt>
                <c:pt idx="1239">
                  <c:v>33.880000000000003</c:v>
                </c:pt>
                <c:pt idx="1240">
                  <c:v>33.89</c:v>
                </c:pt>
                <c:pt idx="1241">
                  <c:v>33.9</c:v>
                </c:pt>
                <c:pt idx="1242">
                  <c:v>33.910000000000004</c:v>
                </c:pt>
                <c:pt idx="1243">
                  <c:v>33.92</c:v>
                </c:pt>
                <c:pt idx="1244">
                  <c:v>33.93</c:v>
                </c:pt>
                <c:pt idx="1245">
                  <c:v>33.94</c:v>
                </c:pt>
                <c:pt idx="1246">
                  <c:v>33.950000000000003</c:v>
                </c:pt>
                <c:pt idx="1247">
                  <c:v>33.96</c:v>
                </c:pt>
                <c:pt idx="1248">
                  <c:v>33.97</c:v>
                </c:pt>
                <c:pt idx="1249">
                  <c:v>33.980000000000004</c:v>
                </c:pt>
                <c:pt idx="1250">
                  <c:v>33.99</c:v>
                </c:pt>
                <c:pt idx="1251">
                  <c:v>34</c:v>
                </c:pt>
                <c:pt idx="1252">
                  <c:v>34.01</c:v>
                </c:pt>
                <c:pt idx="1253">
                  <c:v>34.020000000000003</c:v>
                </c:pt>
                <c:pt idx="1254">
                  <c:v>34.03</c:v>
                </c:pt>
                <c:pt idx="1255">
                  <c:v>34.04</c:v>
                </c:pt>
                <c:pt idx="1256">
                  <c:v>34.050000000000004</c:v>
                </c:pt>
                <c:pt idx="1257">
                  <c:v>34.06</c:v>
                </c:pt>
                <c:pt idx="1258">
                  <c:v>34.07</c:v>
                </c:pt>
                <c:pt idx="1259">
                  <c:v>34.08</c:v>
                </c:pt>
                <c:pt idx="1260">
                  <c:v>34.090000000000003</c:v>
                </c:pt>
                <c:pt idx="1261">
                  <c:v>34.1</c:v>
                </c:pt>
                <c:pt idx="1262">
                  <c:v>34.11</c:v>
                </c:pt>
                <c:pt idx="1263">
                  <c:v>34.120000000000012</c:v>
                </c:pt>
                <c:pt idx="1264">
                  <c:v>34.130000000000003</c:v>
                </c:pt>
                <c:pt idx="1265">
                  <c:v>34.14</c:v>
                </c:pt>
                <c:pt idx="1266">
                  <c:v>34.15</c:v>
                </c:pt>
                <c:pt idx="1267">
                  <c:v>34.160000000000011</c:v>
                </c:pt>
                <c:pt idx="1268">
                  <c:v>34.17</c:v>
                </c:pt>
                <c:pt idx="1269">
                  <c:v>34.18</c:v>
                </c:pt>
                <c:pt idx="1270">
                  <c:v>34.190000000000012</c:v>
                </c:pt>
                <c:pt idx="1271">
                  <c:v>34.200000000000003</c:v>
                </c:pt>
                <c:pt idx="1272">
                  <c:v>34.21</c:v>
                </c:pt>
                <c:pt idx="1273">
                  <c:v>34.220000000000013</c:v>
                </c:pt>
                <c:pt idx="1274">
                  <c:v>34.230000000000011</c:v>
                </c:pt>
                <c:pt idx="1275">
                  <c:v>34.24</c:v>
                </c:pt>
                <c:pt idx="1276">
                  <c:v>34.25</c:v>
                </c:pt>
                <c:pt idx="1277">
                  <c:v>34.260000000000012</c:v>
                </c:pt>
                <c:pt idx="1278">
                  <c:v>34.270000000000003</c:v>
                </c:pt>
                <c:pt idx="1279">
                  <c:v>34.28</c:v>
                </c:pt>
                <c:pt idx="1280">
                  <c:v>34.290000000000013</c:v>
                </c:pt>
                <c:pt idx="1281">
                  <c:v>34.300000000000004</c:v>
                </c:pt>
                <c:pt idx="1282">
                  <c:v>34.31</c:v>
                </c:pt>
                <c:pt idx="1283">
                  <c:v>34.32</c:v>
                </c:pt>
                <c:pt idx="1284">
                  <c:v>34.33</c:v>
                </c:pt>
                <c:pt idx="1285">
                  <c:v>34.340000000000003</c:v>
                </c:pt>
                <c:pt idx="1286">
                  <c:v>34.35</c:v>
                </c:pt>
                <c:pt idx="1287">
                  <c:v>34.36</c:v>
                </c:pt>
                <c:pt idx="1288">
                  <c:v>34.370000000000005</c:v>
                </c:pt>
                <c:pt idx="1289">
                  <c:v>34.380000000000003</c:v>
                </c:pt>
                <c:pt idx="1290">
                  <c:v>34.39</c:v>
                </c:pt>
                <c:pt idx="1291">
                  <c:v>34.4</c:v>
                </c:pt>
                <c:pt idx="1292">
                  <c:v>34.410000000000004</c:v>
                </c:pt>
                <c:pt idx="1293">
                  <c:v>34.42</c:v>
                </c:pt>
                <c:pt idx="1294">
                  <c:v>34.43</c:v>
                </c:pt>
                <c:pt idx="1295">
                  <c:v>34.44</c:v>
                </c:pt>
                <c:pt idx="1296">
                  <c:v>34.450000000000003</c:v>
                </c:pt>
                <c:pt idx="1297">
                  <c:v>34.46</c:v>
                </c:pt>
                <c:pt idx="1298">
                  <c:v>34.47</c:v>
                </c:pt>
                <c:pt idx="1299">
                  <c:v>34.480000000000004</c:v>
                </c:pt>
                <c:pt idx="1300">
                  <c:v>34.49</c:v>
                </c:pt>
                <c:pt idx="1301">
                  <c:v>34.5</c:v>
                </c:pt>
                <c:pt idx="1302">
                  <c:v>34.51</c:v>
                </c:pt>
                <c:pt idx="1303">
                  <c:v>34.520000000000003</c:v>
                </c:pt>
                <c:pt idx="1304">
                  <c:v>34.53</c:v>
                </c:pt>
                <c:pt idx="1305">
                  <c:v>34.54</c:v>
                </c:pt>
                <c:pt idx="1306">
                  <c:v>34.550000000000004</c:v>
                </c:pt>
                <c:pt idx="1307">
                  <c:v>34.56</c:v>
                </c:pt>
                <c:pt idx="1308">
                  <c:v>34.57</c:v>
                </c:pt>
                <c:pt idx="1309">
                  <c:v>34.58</c:v>
                </c:pt>
                <c:pt idx="1310">
                  <c:v>34.590000000000003</c:v>
                </c:pt>
                <c:pt idx="1311">
                  <c:v>34.6</c:v>
                </c:pt>
                <c:pt idx="1312">
                  <c:v>34.61</c:v>
                </c:pt>
                <c:pt idx="1313">
                  <c:v>34.620000000000012</c:v>
                </c:pt>
                <c:pt idx="1314">
                  <c:v>34.630000000000003</c:v>
                </c:pt>
                <c:pt idx="1315">
                  <c:v>34.64</c:v>
                </c:pt>
                <c:pt idx="1316">
                  <c:v>34.65</c:v>
                </c:pt>
                <c:pt idx="1317">
                  <c:v>34.660000000000011</c:v>
                </c:pt>
                <c:pt idx="1318">
                  <c:v>34.67</c:v>
                </c:pt>
                <c:pt idx="1319">
                  <c:v>34.68</c:v>
                </c:pt>
                <c:pt idx="1320">
                  <c:v>34.690000000000012</c:v>
                </c:pt>
                <c:pt idx="1321">
                  <c:v>34.700000000000003</c:v>
                </c:pt>
                <c:pt idx="1322">
                  <c:v>34.71</c:v>
                </c:pt>
                <c:pt idx="1323">
                  <c:v>34.720000000000013</c:v>
                </c:pt>
                <c:pt idx="1324">
                  <c:v>34.730000000000011</c:v>
                </c:pt>
                <c:pt idx="1325">
                  <c:v>34.74</c:v>
                </c:pt>
                <c:pt idx="1326">
                  <c:v>34.75</c:v>
                </c:pt>
                <c:pt idx="1327">
                  <c:v>34.760000000000012</c:v>
                </c:pt>
                <c:pt idx="1328">
                  <c:v>34.770000000000003</c:v>
                </c:pt>
                <c:pt idx="1329">
                  <c:v>34.78</c:v>
                </c:pt>
                <c:pt idx="1330">
                  <c:v>34.790000000000013</c:v>
                </c:pt>
                <c:pt idx="1331">
                  <c:v>34.800000000000004</c:v>
                </c:pt>
                <c:pt idx="1332">
                  <c:v>34.81</c:v>
                </c:pt>
                <c:pt idx="1333">
                  <c:v>34.82</c:v>
                </c:pt>
                <c:pt idx="1334">
                  <c:v>34.83</c:v>
                </c:pt>
                <c:pt idx="1335">
                  <c:v>34.840000000000003</c:v>
                </c:pt>
                <c:pt idx="1336">
                  <c:v>34.85</c:v>
                </c:pt>
                <c:pt idx="1337">
                  <c:v>34.86</c:v>
                </c:pt>
                <c:pt idx="1338">
                  <c:v>34.870000000000005</c:v>
                </c:pt>
                <c:pt idx="1339">
                  <c:v>34.880000000000003</c:v>
                </c:pt>
                <c:pt idx="1340">
                  <c:v>34.89</c:v>
                </c:pt>
                <c:pt idx="1341">
                  <c:v>34.9</c:v>
                </c:pt>
                <c:pt idx="1342">
                  <c:v>34.910000000000004</c:v>
                </c:pt>
                <c:pt idx="1343">
                  <c:v>34.92</c:v>
                </c:pt>
                <c:pt idx="1344">
                  <c:v>34.93</c:v>
                </c:pt>
                <c:pt idx="1345">
                  <c:v>34.94</c:v>
                </c:pt>
                <c:pt idx="1346">
                  <c:v>34.950000000000003</c:v>
                </c:pt>
                <c:pt idx="1347">
                  <c:v>34.96</c:v>
                </c:pt>
                <c:pt idx="1348">
                  <c:v>34.97</c:v>
                </c:pt>
                <c:pt idx="1349">
                  <c:v>34.980000000000004</c:v>
                </c:pt>
                <c:pt idx="1350">
                  <c:v>34.99</c:v>
                </c:pt>
                <c:pt idx="1351">
                  <c:v>35</c:v>
                </c:pt>
                <c:pt idx="1352">
                  <c:v>35.01</c:v>
                </c:pt>
                <c:pt idx="1353">
                  <c:v>35.020000000000003</c:v>
                </c:pt>
                <c:pt idx="1354">
                  <c:v>35.03</c:v>
                </c:pt>
                <c:pt idx="1355">
                  <c:v>35.04</c:v>
                </c:pt>
                <c:pt idx="1356">
                  <c:v>35.050000000000004</c:v>
                </c:pt>
                <c:pt idx="1357">
                  <c:v>35.06</c:v>
                </c:pt>
                <c:pt idx="1358">
                  <c:v>35.07</c:v>
                </c:pt>
                <c:pt idx="1359">
                  <c:v>35.08</c:v>
                </c:pt>
                <c:pt idx="1360">
                  <c:v>35.090000000000003</c:v>
                </c:pt>
                <c:pt idx="1361">
                  <c:v>35.1</c:v>
                </c:pt>
                <c:pt idx="1362">
                  <c:v>35.11</c:v>
                </c:pt>
                <c:pt idx="1363">
                  <c:v>35.120000000000012</c:v>
                </c:pt>
                <c:pt idx="1364">
                  <c:v>35.130000000000003</c:v>
                </c:pt>
                <c:pt idx="1365">
                  <c:v>35.14</c:v>
                </c:pt>
                <c:pt idx="1366">
                  <c:v>35.15</c:v>
                </c:pt>
                <c:pt idx="1367">
                  <c:v>35.160000000000011</c:v>
                </c:pt>
                <c:pt idx="1368">
                  <c:v>35.17</c:v>
                </c:pt>
                <c:pt idx="1369">
                  <c:v>35.18</c:v>
                </c:pt>
                <c:pt idx="1370">
                  <c:v>35.190000000000012</c:v>
                </c:pt>
                <c:pt idx="1371">
                  <c:v>35.200000000000003</c:v>
                </c:pt>
                <c:pt idx="1372">
                  <c:v>35.21</c:v>
                </c:pt>
                <c:pt idx="1373">
                  <c:v>35.220000000000013</c:v>
                </c:pt>
                <c:pt idx="1374">
                  <c:v>35.230000000000011</c:v>
                </c:pt>
                <c:pt idx="1375">
                  <c:v>35.24</c:v>
                </c:pt>
                <c:pt idx="1376">
                  <c:v>35.25</c:v>
                </c:pt>
                <c:pt idx="1377">
                  <c:v>35.260000000000012</c:v>
                </c:pt>
                <c:pt idx="1378">
                  <c:v>35.270000000000003</c:v>
                </c:pt>
                <c:pt idx="1379">
                  <c:v>35.28</c:v>
                </c:pt>
                <c:pt idx="1380">
                  <c:v>35.290000000000013</c:v>
                </c:pt>
                <c:pt idx="1381">
                  <c:v>35.300000000000004</c:v>
                </c:pt>
                <c:pt idx="1382">
                  <c:v>35.31</c:v>
                </c:pt>
                <c:pt idx="1383">
                  <c:v>35.32</c:v>
                </c:pt>
                <c:pt idx="1384">
                  <c:v>35.33</c:v>
                </c:pt>
                <c:pt idx="1385">
                  <c:v>35.340000000000003</c:v>
                </c:pt>
                <c:pt idx="1386">
                  <c:v>35.35</c:v>
                </c:pt>
                <c:pt idx="1387">
                  <c:v>35.36</c:v>
                </c:pt>
                <c:pt idx="1388">
                  <c:v>35.370000000000005</c:v>
                </c:pt>
                <c:pt idx="1389">
                  <c:v>35.380000000000003</c:v>
                </c:pt>
                <c:pt idx="1390">
                  <c:v>35.39</c:v>
                </c:pt>
                <c:pt idx="1391">
                  <c:v>35.4</c:v>
                </c:pt>
                <c:pt idx="1392">
                  <c:v>35.410000000000004</c:v>
                </c:pt>
                <c:pt idx="1393">
                  <c:v>35.42</c:v>
                </c:pt>
                <c:pt idx="1394">
                  <c:v>35.43</c:v>
                </c:pt>
                <c:pt idx="1395">
                  <c:v>35.44</c:v>
                </c:pt>
                <c:pt idx="1396">
                  <c:v>35.450000000000003</c:v>
                </c:pt>
                <c:pt idx="1397">
                  <c:v>35.46</c:v>
                </c:pt>
                <c:pt idx="1398">
                  <c:v>35.47</c:v>
                </c:pt>
                <c:pt idx="1399">
                  <c:v>35.480000000000004</c:v>
                </c:pt>
                <c:pt idx="1400">
                  <c:v>35.49</c:v>
                </c:pt>
                <c:pt idx="1401">
                  <c:v>35.5</c:v>
                </c:pt>
                <c:pt idx="1402">
                  <c:v>35.51</c:v>
                </c:pt>
                <c:pt idx="1403">
                  <c:v>35.520000000000003</c:v>
                </c:pt>
                <c:pt idx="1404">
                  <c:v>35.53</c:v>
                </c:pt>
                <c:pt idx="1405">
                  <c:v>35.54</c:v>
                </c:pt>
                <c:pt idx="1406">
                  <c:v>35.550000000000004</c:v>
                </c:pt>
                <c:pt idx="1407">
                  <c:v>35.56</c:v>
                </c:pt>
                <c:pt idx="1408">
                  <c:v>35.57</c:v>
                </c:pt>
                <c:pt idx="1409">
                  <c:v>35.58</c:v>
                </c:pt>
                <c:pt idx="1410">
                  <c:v>35.590000000000003</c:v>
                </c:pt>
                <c:pt idx="1411">
                  <c:v>35.6</c:v>
                </c:pt>
                <c:pt idx="1412">
                  <c:v>35.61</c:v>
                </c:pt>
                <c:pt idx="1413">
                  <c:v>35.620000000000012</c:v>
                </c:pt>
                <c:pt idx="1414">
                  <c:v>35.630000000000003</c:v>
                </c:pt>
                <c:pt idx="1415">
                  <c:v>35.64</c:v>
                </c:pt>
                <c:pt idx="1416">
                  <c:v>35.65</c:v>
                </c:pt>
                <c:pt idx="1417">
                  <c:v>35.660000000000011</c:v>
                </c:pt>
                <c:pt idx="1418">
                  <c:v>35.67</c:v>
                </c:pt>
                <c:pt idx="1419">
                  <c:v>35.68</c:v>
                </c:pt>
                <c:pt idx="1420">
                  <c:v>35.690000000000012</c:v>
                </c:pt>
                <c:pt idx="1421">
                  <c:v>35.700000000000003</c:v>
                </c:pt>
                <c:pt idx="1422">
                  <c:v>35.71</c:v>
                </c:pt>
                <c:pt idx="1423">
                  <c:v>35.720000000000013</c:v>
                </c:pt>
                <c:pt idx="1424">
                  <c:v>35.730000000000011</c:v>
                </c:pt>
                <c:pt idx="1425">
                  <c:v>35.74</c:v>
                </c:pt>
                <c:pt idx="1426">
                  <c:v>35.75</c:v>
                </c:pt>
                <c:pt idx="1427">
                  <c:v>35.760000000000012</c:v>
                </c:pt>
                <c:pt idx="1428">
                  <c:v>35.770000000000003</c:v>
                </c:pt>
                <c:pt idx="1429">
                  <c:v>35.78</c:v>
                </c:pt>
                <c:pt idx="1430">
                  <c:v>35.790000000000013</c:v>
                </c:pt>
                <c:pt idx="1431">
                  <c:v>35.800000000000004</c:v>
                </c:pt>
                <c:pt idx="1432">
                  <c:v>35.81</c:v>
                </c:pt>
                <c:pt idx="1433">
                  <c:v>35.82</c:v>
                </c:pt>
                <c:pt idx="1434">
                  <c:v>35.83</c:v>
                </c:pt>
                <c:pt idx="1435">
                  <c:v>35.840000000000003</c:v>
                </c:pt>
                <c:pt idx="1436">
                  <c:v>35.85</c:v>
                </c:pt>
                <c:pt idx="1437">
                  <c:v>35.86</c:v>
                </c:pt>
                <c:pt idx="1438">
                  <c:v>35.870000000000005</c:v>
                </c:pt>
                <c:pt idx="1439">
                  <c:v>35.880000000000003</c:v>
                </c:pt>
                <c:pt idx="1440">
                  <c:v>35.89</c:v>
                </c:pt>
                <c:pt idx="1441">
                  <c:v>35.9</c:v>
                </c:pt>
                <c:pt idx="1442">
                  <c:v>35.910000000000004</c:v>
                </c:pt>
                <c:pt idx="1443">
                  <c:v>35.92</c:v>
                </c:pt>
                <c:pt idx="1444">
                  <c:v>35.93</c:v>
                </c:pt>
                <c:pt idx="1445">
                  <c:v>35.94</c:v>
                </c:pt>
                <c:pt idx="1446">
                  <c:v>35.950000000000003</c:v>
                </c:pt>
                <c:pt idx="1447">
                  <c:v>35.96</c:v>
                </c:pt>
                <c:pt idx="1448">
                  <c:v>35.97</c:v>
                </c:pt>
                <c:pt idx="1449">
                  <c:v>35.980000000000004</c:v>
                </c:pt>
                <c:pt idx="1450">
                  <c:v>35.99</c:v>
                </c:pt>
                <c:pt idx="1451">
                  <c:v>36</c:v>
                </c:pt>
                <c:pt idx="1452">
                  <c:v>36.01</c:v>
                </c:pt>
                <c:pt idx="1453">
                  <c:v>36.020000000000003</c:v>
                </c:pt>
                <c:pt idx="1454">
                  <c:v>36.03</c:v>
                </c:pt>
                <c:pt idx="1455">
                  <c:v>36.04</c:v>
                </c:pt>
                <c:pt idx="1456">
                  <c:v>36.050000000000004</c:v>
                </c:pt>
                <c:pt idx="1457">
                  <c:v>36.06</c:v>
                </c:pt>
                <c:pt idx="1458">
                  <c:v>36.07</c:v>
                </c:pt>
                <c:pt idx="1459">
                  <c:v>36.08</c:v>
                </c:pt>
                <c:pt idx="1460">
                  <c:v>36.090000000000003</c:v>
                </c:pt>
                <c:pt idx="1461">
                  <c:v>36.1</c:v>
                </c:pt>
                <c:pt idx="1462">
                  <c:v>36.11</c:v>
                </c:pt>
                <c:pt idx="1463">
                  <c:v>36.120000000000012</c:v>
                </c:pt>
                <c:pt idx="1464">
                  <c:v>36.130000000000003</c:v>
                </c:pt>
                <c:pt idx="1465">
                  <c:v>36.14</c:v>
                </c:pt>
                <c:pt idx="1466">
                  <c:v>36.15</c:v>
                </c:pt>
                <c:pt idx="1467">
                  <c:v>36.160000000000011</c:v>
                </c:pt>
                <c:pt idx="1468">
                  <c:v>36.17</c:v>
                </c:pt>
                <c:pt idx="1469">
                  <c:v>36.18</c:v>
                </c:pt>
                <c:pt idx="1470">
                  <c:v>36.190000000000012</c:v>
                </c:pt>
                <c:pt idx="1471">
                  <c:v>36.200000000000003</c:v>
                </c:pt>
                <c:pt idx="1472">
                  <c:v>36.21</c:v>
                </c:pt>
                <c:pt idx="1473">
                  <c:v>36.220000000000013</c:v>
                </c:pt>
                <c:pt idx="1474">
                  <c:v>36.230000000000011</c:v>
                </c:pt>
                <c:pt idx="1475">
                  <c:v>36.24</c:v>
                </c:pt>
                <c:pt idx="1476">
                  <c:v>36.25</c:v>
                </c:pt>
                <c:pt idx="1477">
                  <c:v>36.260000000000012</c:v>
                </c:pt>
                <c:pt idx="1478">
                  <c:v>36.270000000000003</c:v>
                </c:pt>
                <c:pt idx="1479">
                  <c:v>36.28</c:v>
                </c:pt>
                <c:pt idx="1480">
                  <c:v>36.290000000000013</c:v>
                </c:pt>
                <c:pt idx="1481">
                  <c:v>36.300000000000004</c:v>
                </c:pt>
                <c:pt idx="1482">
                  <c:v>36.31</c:v>
                </c:pt>
                <c:pt idx="1483">
                  <c:v>36.32</c:v>
                </c:pt>
                <c:pt idx="1484">
                  <c:v>36.33</c:v>
                </c:pt>
                <c:pt idx="1485">
                  <c:v>36.340000000000003</c:v>
                </c:pt>
                <c:pt idx="1486">
                  <c:v>36.35</c:v>
                </c:pt>
                <c:pt idx="1487">
                  <c:v>36.36</c:v>
                </c:pt>
                <c:pt idx="1488">
                  <c:v>36.370000000000005</c:v>
                </c:pt>
                <c:pt idx="1489">
                  <c:v>36.380000000000003</c:v>
                </c:pt>
                <c:pt idx="1490">
                  <c:v>36.39</c:v>
                </c:pt>
                <c:pt idx="1491">
                  <c:v>36.4</c:v>
                </c:pt>
                <c:pt idx="1492">
                  <c:v>36.410000000000004</c:v>
                </c:pt>
                <c:pt idx="1493">
                  <c:v>36.42</c:v>
                </c:pt>
                <c:pt idx="1494">
                  <c:v>36.43</c:v>
                </c:pt>
                <c:pt idx="1495">
                  <c:v>36.44</c:v>
                </c:pt>
                <c:pt idx="1496">
                  <c:v>36.450000000000003</c:v>
                </c:pt>
              </c:numCache>
            </c:numRef>
          </c:xVal>
          <c:yVal>
            <c:numRef>
              <c:f>D!$D$3:$D$1862</c:f>
              <c:numCache>
                <c:formatCode>General</c:formatCode>
                <c:ptCount val="1860"/>
                <c:pt idx="0">
                  <c:v>-460.8997</c:v>
                </c:pt>
                <c:pt idx="1">
                  <c:v>-456.69959999999969</c:v>
                </c:pt>
                <c:pt idx="2">
                  <c:v>-452.39550000000003</c:v>
                </c:pt>
                <c:pt idx="3">
                  <c:v>-448.2439</c:v>
                </c:pt>
                <c:pt idx="4">
                  <c:v>-444.15269999999998</c:v>
                </c:pt>
                <c:pt idx="5">
                  <c:v>-439.82769999999999</c:v>
                </c:pt>
                <c:pt idx="6">
                  <c:v>-435.78669999999886</c:v>
                </c:pt>
                <c:pt idx="7">
                  <c:v>-431.66579999999999</c:v>
                </c:pt>
                <c:pt idx="8">
                  <c:v>-427.46440000000001</c:v>
                </c:pt>
                <c:pt idx="9">
                  <c:v>-423.53509999999898</c:v>
                </c:pt>
                <c:pt idx="10">
                  <c:v>-419.42389999999898</c:v>
                </c:pt>
                <c:pt idx="11">
                  <c:v>-415.41619999999818</c:v>
                </c:pt>
                <c:pt idx="12">
                  <c:v>-411.40619999999848</c:v>
                </c:pt>
                <c:pt idx="13">
                  <c:v>-407.41619999999818</c:v>
                </c:pt>
                <c:pt idx="14">
                  <c:v>-403.5869999999988</c:v>
                </c:pt>
                <c:pt idx="15">
                  <c:v>-399.6446000000015</c:v>
                </c:pt>
                <c:pt idx="16">
                  <c:v>-395.74520000000001</c:v>
                </c:pt>
                <c:pt idx="17">
                  <c:v>-391.98179999999849</c:v>
                </c:pt>
                <c:pt idx="18">
                  <c:v>-388.07</c:v>
                </c:pt>
                <c:pt idx="19">
                  <c:v>-384.27820000000003</c:v>
                </c:pt>
                <c:pt idx="20">
                  <c:v>-380.52140000000003</c:v>
                </c:pt>
                <c:pt idx="21">
                  <c:v>-376.82560000000001</c:v>
                </c:pt>
                <c:pt idx="22">
                  <c:v>-372.98909999999898</c:v>
                </c:pt>
                <c:pt idx="23">
                  <c:v>-369.37599999999969</c:v>
                </c:pt>
                <c:pt idx="24">
                  <c:v>-365.64609999999999</c:v>
                </c:pt>
                <c:pt idx="25">
                  <c:v>-361.86779999999999</c:v>
                </c:pt>
                <c:pt idx="26">
                  <c:v>-358.19329999999923</c:v>
                </c:pt>
                <c:pt idx="27">
                  <c:v>-354.58769999999993</c:v>
                </c:pt>
                <c:pt idx="28">
                  <c:v>-350.9194</c:v>
                </c:pt>
                <c:pt idx="29">
                  <c:v>-347.43179999999847</c:v>
                </c:pt>
                <c:pt idx="30">
                  <c:v>-343.91589999999923</c:v>
                </c:pt>
                <c:pt idx="31">
                  <c:v>-340.46409999999969</c:v>
                </c:pt>
                <c:pt idx="32">
                  <c:v>-336.95479999999969</c:v>
                </c:pt>
                <c:pt idx="33">
                  <c:v>-333.54930000000002</c:v>
                </c:pt>
                <c:pt idx="34">
                  <c:v>-330.22539999999861</c:v>
                </c:pt>
                <c:pt idx="35">
                  <c:v>-326.65370000000001</c:v>
                </c:pt>
                <c:pt idx="36">
                  <c:v>-323.28139999999848</c:v>
                </c:pt>
                <c:pt idx="37">
                  <c:v>-319.9680999999988</c:v>
                </c:pt>
                <c:pt idx="38">
                  <c:v>-316.49509999999862</c:v>
                </c:pt>
                <c:pt idx="39">
                  <c:v>-313.25149999999923</c:v>
                </c:pt>
                <c:pt idx="40">
                  <c:v>-309.94329999999923</c:v>
                </c:pt>
                <c:pt idx="41">
                  <c:v>-306.76389999999969</c:v>
                </c:pt>
                <c:pt idx="42">
                  <c:v>-303.47229999999911</c:v>
                </c:pt>
                <c:pt idx="43">
                  <c:v>-300.42179999999848</c:v>
                </c:pt>
                <c:pt idx="44">
                  <c:v>-297.23989999999969</c:v>
                </c:pt>
                <c:pt idx="45">
                  <c:v>-294.06060000000002</c:v>
                </c:pt>
                <c:pt idx="46">
                  <c:v>-291.07009999999963</c:v>
                </c:pt>
                <c:pt idx="47">
                  <c:v>-287.98379999999855</c:v>
                </c:pt>
                <c:pt idx="48">
                  <c:v>-284.8233999999988</c:v>
                </c:pt>
                <c:pt idx="49">
                  <c:v>-281.88299999999964</c:v>
                </c:pt>
                <c:pt idx="50">
                  <c:v>-278.94600000000003</c:v>
                </c:pt>
                <c:pt idx="51">
                  <c:v>-275.84710000000001</c:v>
                </c:pt>
                <c:pt idx="52">
                  <c:v>-272.74619999999879</c:v>
                </c:pt>
                <c:pt idx="53">
                  <c:v>-269.79989999999964</c:v>
                </c:pt>
                <c:pt idx="54">
                  <c:v>-266.94420000000002</c:v>
                </c:pt>
                <c:pt idx="55">
                  <c:v>-264.04660000000001</c:v>
                </c:pt>
                <c:pt idx="56">
                  <c:v>-261.13029999999969</c:v>
                </c:pt>
                <c:pt idx="57">
                  <c:v>-258.29869999999892</c:v>
                </c:pt>
                <c:pt idx="58">
                  <c:v>-255.39710000000045</c:v>
                </c:pt>
                <c:pt idx="59">
                  <c:v>-252.7174</c:v>
                </c:pt>
                <c:pt idx="60">
                  <c:v>-249.90630000000004</c:v>
                </c:pt>
                <c:pt idx="61">
                  <c:v>-247.19200000000001</c:v>
                </c:pt>
                <c:pt idx="62">
                  <c:v>-244.447</c:v>
                </c:pt>
                <c:pt idx="63">
                  <c:v>-241.6934</c:v>
                </c:pt>
                <c:pt idx="64">
                  <c:v>-239.15550000000002</c:v>
                </c:pt>
                <c:pt idx="65">
                  <c:v>-236.44669999999999</c:v>
                </c:pt>
                <c:pt idx="66">
                  <c:v>-233.80410000000001</c:v>
                </c:pt>
                <c:pt idx="67">
                  <c:v>-231.26179999999999</c:v>
                </c:pt>
                <c:pt idx="68">
                  <c:v>-228.65730000000045</c:v>
                </c:pt>
                <c:pt idx="69">
                  <c:v>-226.07149999999999</c:v>
                </c:pt>
                <c:pt idx="70">
                  <c:v>-223.52160000000001</c:v>
                </c:pt>
                <c:pt idx="71">
                  <c:v>-221.05860000000001</c:v>
                </c:pt>
                <c:pt idx="72">
                  <c:v>-218.4657</c:v>
                </c:pt>
                <c:pt idx="73">
                  <c:v>-215.99959999999999</c:v>
                </c:pt>
                <c:pt idx="74">
                  <c:v>-213.64689999999999</c:v>
                </c:pt>
                <c:pt idx="75">
                  <c:v>-211.21289999999999</c:v>
                </c:pt>
                <c:pt idx="76">
                  <c:v>-208.83640000000045</c:v>
                </c:pt>
                <c:pt idx="77">
                  <c:v>-206.47569999999999</c:v>
                </c:pt>
                <c:pt idx="78">
                  <c:v>-204.16919999999999</c:v>
                </c:pt>
                <c:pt idx="79">
                  <c:v>-201.78540000000001</c:v>
                </c:pt>
                <c:pt idx="80">
                  <c:v>-199.48070000000001</c:v>
                </c:pt>
                <c:pt idx="81">
                  <c:v>-197.3391</c:v>
                </c:pt>
                <c:pt idx="82">
                  <c:v>-195.0087</c:v>
                </c:pt>
                <c:pt idx="83">
                  <c:v>-192.74259999999998</c:v>
                </c:pt>
                <c:pt idx="84">
                  <c:v>-190.54319999999998</c:v>
                </c:pt>
                <c:pt idx="85">
                  <c:v>-188.28740000000045</c:v>
                </c:pt>
                <c:pt idx="86">
                  <c:v>-186.09290000000001</c:v>
                </c:pt>
                <c:pt idx="87">
                  <c:v>-183.92520000000007</c:v>
                </c:pt>
                <c:pt idx="88">
                  <c:v>-181.86230000000057</c:v>
                </c:pt>
                <c:pt idx="89">
                  <c:v>-179.64949999999999</c:v>
                </c:pt>
                <c:pt idx="90">
                  <c:v>-177.58800000000045</c:v>
                </c:pt>
                <c:pt idx="91">
                  <c:v>-175.48560000000001</c:v>
                </c:pt>
                <c:pt idx="92">
                  <c:v>-173.45260000000007</c:v>
                </c:pt>
                <c:pt idx="93">
                  <c:v>-171.423</c:v>
                </c:pt>
                <c:pt idx="94">
                  <c:v>-169.45010000000045</c:v>
                </c:pt>
                <c:pt idx="95">
                  <c:v>-167.42840000000064</c:v>
                </c:pt>
                <c:pt idx="96">
                  <c:v>-165.5584000000006</c:v>
                </c:pt>
                <c:pt idx="97">
                  <c:v>-163.65140000000045</c:v>
                </c:pt>
                <c:pt idx="98">
                  <c:v>-161.76730000000001</c:v>
                </c:pt>
                <c:pt idx="99">
                  <c:v>-159.71889999999999</c:v>
                </c:pt>
                <c:pt idx="100">
                  <c:v>-157.80430000000001</c:v>
                </c:pt>
                <c:pt idx="101">
                  <c:v>-155.94640000000001</c:v>
                </c:pt>
                <c:pt idx="102">
                  <c:v>-154.01300000000001</c:v>
                </c:pt>
                <c:pt idx="103">
                  <c:v>-152.24409999999995</c:v>
                </c:pt>
                <c:pt idx="104">
                  <c:v>-150.30950000000001</c:v>
                </c:pt>
                <c:pt idx="105">
                  <c:v>-148.4957</c:v>
                </c:pt>
                <c:pt idx="106">
                  <c:v>-146.73759999999999</c:v>
                </c:pt>
                <c:pt idx="107">
                  <c:v>-145.01909999999998</c:v>
                </c:pt>
                <c:pt idx="108">
                  <c:v>-143.23050000000001</c:v>
                </c:pt>
                <c:pt idx="109">
                  <c:v>-141.4965</c:v>
                </c:pt>
                <c:pt idx="110">
                  <c:v>-139.83430000000001</c:v>
                </c:pt>
                <c:pt idx="111">
                  <c:v>-138.20949999999999</c:v>
                </c:pt>
                <c:pt idx="112">
                  <c:v>-136.43290000000007</c:v>
                </c:pt>
                <c:pt idx="113">
                  <c:v>-134.86330000000001</c:v>
                </c:pt>
                <c:pt idx="114">
                  <c:v>-133.20820000000001</c:v>
                </c:pt>
                <c:pt idx="115">
                  <c:v>-131.50810000000001</c:v>
                </c:pt>
                <c:pt idx="116">
                  <c:v>-129.96379999999999</c:v>
                </c:pt>
                <c:pt idx="117">
                  <c:v>-128.3546</c:v>
                </c:pt>
                <c:pt idx="118">
                  <c:v>-126.83969999999999</c:v>
                </c:pt>
                <c:pt idx="119">
                  <c:v>-125.26120000000023</c:v>
                </c:pt>
                <c:pt idx="120">
                  <c:v>-123.7838</c:v>
                </c:pt>
                <c:pt idx="121">
                  <c:v>-122.25749999999999</c:v>
                </c:pt>
                <c:pt idx="122">
                  <c:v>-120.67140000000001</c:v>
                </c:pt>
                <c:pt idx="123">
                  <c:v>-119.2268</c:v>
                </c:pt>
                <c:pt idx="124">
                  <c:v>-117.77269999999999</c:v>
                </c:pt>
                <c:pt idx="125">
                  <c:v>-116.25279999999998</c:v>
                </c:pt>
                <c:pt idx="126">
                  <c:v>-114.89720000000023</c:v>
                </c:pt>
                <c:pt idx="127">
                  <c:v>-113.40360000000022</c:v>
                </c:pt>
                <c:pt idx="128">
                  <c:v>-112.01260000000002</c:v>
                </c:pt>
                <c:pt idx="129">
                  <c:v>-110.54470000000002</c:v>
                </c:pt>
                <c:pt idx="130">
                  <c:v>-109.1662</c:v>
                </c:pt>
                <c:pt idx="131">
                  <c:v>-107.84720000000023</c:v>
                </c:pt>
                <c:pt idx="132">
                  <c:v>-106.43219999999999</c:v>
                </c:pt>
                <c:pt idx="133">
                  <c:v>-105.12579999999977</c:v>
                </c:pt>
                <c:pt idx="134">
                  <c:v>-103.87520000000001</c:v>
                </c:pt>
                <c:pt idx="135">
                  <c:v>-102.5091</c:v>
                </c:pt>
                <c:pt idx="136">
                  <c:v>-101.218</c:v>
                </c:pt>
                <c:pt idx="137">
                  <c:v>-99.938000000000002</c:v>
                </c:pt>
                <c:pt idx="138">
                  <c:v>-98.739599999999996</c:v>
                </c:pt>
                <c:pt idx="139">
                  <c:v>-97.450999999999993</c:v>
                </c:pt>
                <c:pt idx="140">
                  <c:v>-96.191000000000003</c:v>
                </c:pt>
                <c:pt idx="141">
                  <c:v>-94.917300000000026</c:v>
                </c:pt>
                <c:pt idx="142">
                  <c:v>-93.644800000000004</c:v>
                </c:pt>
                <c:pt idx="143">
                  <c:v>-92.458699999999993</c:v>
                </c:pt>
                <c:pt idx="144">
                  <c:v>-91.262100000000004</c:v>
                </c:pt>
                <c:pt idx="145">
                  <c:v>-90.075799999999958</c:v>
                </c:pt>
                <c:pt idx="146">
                  <c:v>-88.966200000000228</c:v>
                </c:pt>
                <c:pt idx="147">
                  <c:v>-87.813100000000006</c:v>
                </c:pt>
                <c:pt idx="148">
                  <c:v>-86.682799999999958</c:v>
                </c:pt>
                <c:pt idx="149">
                  <c:v>-85.561899999999994</c:v>
                </c:pt>
                <c:pt idx="150">
                  <c:v>-84.457200000000228</c:v>
                </c:pt>
                <c:pt idx="151">
                  <c:v>-83.367199999999997</c:v>
                </c:pt>
                <c:pt idx="152">
                  <c:v>-82.270499999999998</c:v>
                </c:pt>
                <c:pt idx="153">
                  <c:v>-81.206599999999995</c:v>
                </c:pt>
                <c:pt idx="154">
                  <c:v>-80.1447</c:v>
                </c:pt>
                <c:pt idx="155">
                  <c:v>-79.098600000000005</c:v>
                </c:pt>
                <c:pt idx="156">
                  <c:v>-78.021299999999997</c:v>
                </c:pt>
                <c:pt idx="157">
                  <c:v>-77.046099999999996</c:v>
                </c:pt>
                <c:pt idx="158">
                  <c:v>-76.037800000000004</c:v>
                </c:pt>
                <c:pt idx="159">
                  <c:v>-75.018100000000004</c:v>
                </c:pt>
                <c:pt idx="160">
                  <c:v>-74.066900000000004</c:v>
                </c:pt>
                <c:pt idx="161">
                  <c:v>-73.126199999999983</c:v>
                </c:pt>
                <c:pt idx="162">
                  <c:v>-72.10629999999999</c:v>
                </c:pt>
                <c:pt idx="163">
                  <c:v>-71.158999999999978</c:v>
                </c:pt>
                <c:pt idx="164">
                  <c:v>-70.17279999999964</c:v>
                </c:pt>
                <c:pt idx="165">
                  <c:v>-69.253</c:v>
                </c:pt>
                <c:pt idx="166">
                  <c:v>-68.377999999999986</c:v>
                </c:pt>
                <c:pt idx="167">
                  <c:v>-67.443200000000289</c:v>
                </c:pt>
                <c:pt idx="168">
                  <c:v>-66.547900000000027</c:v>
                </c:pt>
                <c:pt idx="169">
                  <c:v>-65.658899999999988</c:v>
                </c:pt>
                <c:pt idx="170">
                  <c:v>-64.768799999999999</c:v>
                </c:pt>
                <c:pt idx="171">
                  <c:v>-63.9649</c:v>
                </c:pt>
                <c:pt idx="172">
                  <c:v>-63.100100000000012</c:v>
                </c:pt>
                <c:pt idx="173">
                  <c:v>-61.692600000000013</c:v>
                </c:pt>
                <c:pt idx="174">
                  <c:v>-60.797000000000011</c:v>
                </c:pt>
                <c:pt idx="175">
                  <c:v>-59.950699999999998</c:v>
                </c:pt>
                <c:pt idx="176">
                  <c:v>-59.093900000000012</c:v>
                </c:pt>
                <c:pt idx="177">
                  <c:v>-58.245400000000011</c:v>
                </c:pt>
                <c:pt idx="178">
                  <c:v>-57.463200000000001</c:v>
                </c:pt>
                <c:pt idx="179">
                  <c:v>-56.639700000000012</c:v>
                </c:pt>
                <c:pt idx="180">
                  <c:v>-55.827100000000002</c:v>
                </c:pt>
                <c:pt idx="181">
                  <c:v>-55.0473</c:v>
                </c:pt>
                <c:pt idx="182">
                  <c:v>-54.266900000000113</c:v>
                </c:pt>
                <c:pt idx="183">
                  <c:v>-53.473300000000002</c:v>
                </c:pt>
                <c:pt idx="184">
                  <c:v>-52.6877</c:v>
                </c:pt>
                <c:pt idx="185">
                  <c:v>-51.963900000000002</c:v>
                </c:pt>
                <c:pt idx="186">
                  <c:v>-51.1845</c:v>
                </c:pt>
                <c:pt idx="187">
                  <c:v>-50.475000000000001</c:v>
                </c:pt>
                <c:pt idx="188">
                  <c:v>-49.739900000000013</c:v>
                </c:pt>
                <c:pt idx="189">
                  <c:v>-49.0137</c:v>
                </c:pt>
                <c:pt idx="190">
                  <c:v>-48.309899999999999</c:v>
                </c:pt>
                <c:pt idx="191">
                  <c:v>-47.581400000000002</c:v>
                </c:pt>
                <c:pt idx="192">
                  <c:v>-46.931899999999999</c:v>
                </c:pt>
                <c:pt idx="193">
                  <c:v>-46.214000000000006</c:v>
                </c:pt>
                <c:pt idx="194">
                  <c:v>-45.533800000000006</c:v>
                </c:pt>
                <c:pt idx="195">
                  <c:v>-44.872</c:v>
                </c:pt>
                <c:pt idx="196">
                  <c:v>-44.201800000000006</c:v>
                </c:pt>
                <c:pt idx="197">
                  <c:v>-43.562800000000003</c:v>
                </c:pt>
                <c:pt idx="198">
                  <c:v>-42.931400000000004</c:v>
                </c:pt>
                <c:pt idx="199">
                  <c:v>-42.299000000000063</c:v>
                </c:pt>
                <c:pt idx="200">
                  <c:v>-41.655000000000001</c:v>
                </c:pt>
                <c:pt idx="201">
                  <c:v>-41.071899999999999</c:v>
                </c:pt>
                <c:pt idx="202">
                  <c:v>-40.456400000000002</c:v>
                </c:pt>
                <c:pt idx="203">
                  <c:v>-39.876899999999999</c:v>
                </c:pt>
                <c:pt idx="204">
                  <c:v>-39.259100000000011</c:v>
                </c:pt>
                <c:pt idx="205">
                  <c:v>-38.685400000000001</c:v>
                </c:pt>
                <c:pt idx="206">
                  <c:v>-38.090900000000012</c:v>
                </c:pt>
                <c:pt idx="207">
                  <c:v>-37.5017</c:v>
                </c:pt>
                <c:pt idx="208">
                  <c:v>-36.992500000000113</c:v>
                </c:pt>
                <c:pt idx="209">
                  <c:v>-36.412700000000001</c:v>
                </c:pt>
                <c:pt idx="210">
                  <c:v>-35.863200000000006</c:v>
                </c:pt>
                <c:pt idx="211">
                  <c:v>-35.344799999999999</c:v>
                </c:pt>
                <c:pt idx="212">
                  <c:v>-34.792700000000167</c:v>
                </c:pt>
                <c:pt idx="213">
                  <c:v>-34.300600000000003</c:v>
                </c:pt>
                <c:pt idx="214">
                  <c:v>-33.758000000000003</c:v>
                </c:pt>
                <c:pt idx="215">
                  <c:v>-33.259</c:v>
                </c:pt>
                <c:pt idx="216">
                  <c:v>-32.703000000000003</c:v>
                </c:pt>
                <c:pt idx="217">
                  <c:v>-32.214300000000001</c:v>
                </c:pt>
                <c:pt idx="218">
                  <c:v>-31.738</c:v>
                </c:pt>
                <c:pt idx="219">
                  <c:v>-31.2744</c:v>
                </c:pt>
                <c:pt idx="220">
                  <c:v>-30.795999999999989</c:v>
                </c:pt>
                <c:pt idx="221">
                  <c:v>-30.337000000000035</c:v>
                </c:pt>
                <c:pt idx="222">
                  <c:v>-29.883500000000002</c:v>
                </c:pt>
                <c:pt idx="223">
                  <c:v>-29.391500000000001</c:v>
                </c:pt>
                <c:pt idx="224">
                  <c:v>-28.953399999999924</c:v>
                </c:pt>
                <c:pt idx="225">
                  <c:v>-28.503299999999989</c:v>
                </c:pt>
                <c:pt idx="226">
                  <c:v>-28.064</c:v>
                </c:pt>
                <c:pt idx="227">
                  <c:v>-27.640799999999931</c:v>
                </c:pt>
                <c:pt idx="228">
                  <c:v>-27.226900000000001</c:v>
                </c:pt>
                <c:pt idx="229">
                  <c:v>-26.786299999999915</c:v>
                </c:pt>
                <c:pt idx="230">
                  <c:v>-26.373799999999989</c:v>
                </c:pt>
                <c:pt idx="231">
                  <c:v>-25.954999999999988</c:v>
                </c:pt>
                <c:pt idx="232">
                  <c:v>-25.559699999999989</c:v>
                </c:pt>
                <c:pt idx="233">
                  <c:v>-25.157200000000035</c:v>
                </c:pt>
                <c:pt idx="234">
                  <c:v>-24.793599999999923</c:v>
                </c:pt>
                <c:pt idx="235">
                  <c:v>-24.3659</c:v>
                </c:pt>
                <c:pt idx="236">
                  <c:v>-23.9909</c:v>
                </c:pt>
                <c:pt idx="237">
                  <c:v>-23.628499999999939</c:v>
                </c:pt>
                <c:pt idx="238">
                  <c:v>-23.257300000000001</c:v>
                </c:pt>
                <c:pt idx="239">
                  <c:v>-22.877600000000001</c:v>
                </c:pt>
                <c:pt idx="240">
                  <c:v>-22.5215</c:v>
                </c:pt>
                <c:pt idx="241">
                  <c:v>-22.180900000000001</c:v>
                </c:pt>
                <c:pt idx="242">
                  <c:v>-21.8263</c:v>
                </c:pt>
                <c:pt idx="243">
                  <c:v>-21.475299999999915</c:v>
                </c:pt>
                <c:pt idx="244">
                  <c:v>-21.139800000000069</c:v>
                </c:pt>
                <c:pt idx="245">
                  <c:v>-20.813600000000001</c:v>
                </c:pt>
                <c:pt idx="246">
                  <c:v>-20.478099999999923</c:v>
                </c:pt>
                <c:pt idx="247">
                  <c:v>-20.157800000000087</c:v>
                </c:pt>
                <c:pt idx="248">
                  <c:v>-19.854299999999999</c:v>
                </c:pt>
                <c:pt idx="249">
                  <c:v>-19.5243</c:v>
                </c:pt>
                <c:pt idx="250">
                  <c:v>-19.205100000000002</c:v>
                </c:pt>
                <c:pt idx="251">
                  <c:v>-18.925599999999886</c:v>
                </c:pt>
                <c:pt idx="252">
                  <c:v>-18.630000000000031</c:v>
                </c:pt>
                <c:pt idx="253">
                  <c:v>-18.324200000000001</c:v>
                </c:pt>
                <c:pt idx="254">
                  <c:v>-18.037199999999999</c:v>
                </c:pt>
                <c:pt idx="255">
                  <c:v>-17.756399999999989</c:v>
                </c:pt>
                <c:pt idx="256">
                  <c:v>-17.46259999999987</c:v>
                </c:pt>
                <c:pt idx="257">
                  <c:v>-17.184999999999999</c:v>
                </c:pt>
                <c:pt idx="258">
                  <c:v>-16.919499999999989</c:v>
                </c:pt>
                <c:pt idx="259">
                  <c:v>-16.631200000000035</c:v>
                </c:pt>
                <c:pt idx="260">
                  <c:v>-16.353899999999999</c:v>
                </c:pt>
                <c:pt idx="261">
                  <c:v>-16.088599999999897</c:v>
                </c:pt>
                <c:pt idx="262">
                  <c:v>-15.825900000000004</c:v>
                </c:pt>
                <c:pt idx="263">
                  <c:v>-15.560700000000002</c:v>
                </c:pt>
                <c:pt idx="264">
                  <c:v>-15.3001</c:v>
                </c:pt>
                <c:pt idx="265">
                  <c:v>-15.048999999999999</c:v>
                </c:pt>
                <c:pt idx="266">
                  <c:v>-14.795</c:v>
                </c:pt>
                <c:pt idx="267">
                  <c:v>-14.550800000000002</c:v>
                </c:pt>
                <c:pt idx="268">
                  <c:v>-14.318100000000001</c:v>
                </c:pt>
                <c:pt idx="269">
                  <c:v>-14.068200000000001</c:v>
                </c:pt>
                <c:pt idx="270">
                  <c:v>-13.8368</c:v>
                </c:pt>
                <c:pt idx="271">
                  <c:v>-13.601900000000001</c:v>
                </c:pt>
                <c:pt idx="272">
                  <c:v>-13.388300000000001</c:v>
                </c:pt>
                <c:pt idx="273">
                  <c:v>-13.1632</c:v>
                </c:pt>
                <c:pt idx="274">
                  <c:v>-12.934800000000001</c:v>
                </c:pt>
                <c:pt idx="275">
                  <c:v>-12.7272</c:v>
                </c:pt>
                <c:pt idx="276">
                  <c:v>-12.5068</c:v>
                </c:pt>
                <c:pt idx="277">
                  <c:v>-12.3043</c:v>
                </c:pt>
                <c:pt idx="278">
                  <c:v>-12.097200000000001</c:v>
                </c:pt>
                <c:pt idx="279">
                  <c:v>-11.8919</c:v>
                </c:pt>
                <c:pt idx="280">
                  <c:v>-11.687000000000001</c:v>
                </c:pt>
                <c:pt idx="281">
                  <c:v>-11.4847</c:v>
                </c:pt>
                <c:pt idx="282">
                  <c:v>-11.286100000000001</c:v>
                </c:pt>
                <c:pt idx="283">
                  <c:v>-11.0871</c:v>
                </c:pt>
                <c:pt idx="284">
                  <c:v>-10.894400000000006</c:v>
                </c:pt>
                <c:pt idx="285">
                  <c:v>-10.712</c:v>
                </c:pt>
                <c:pt idx="286">
                  <c:v>-10.516300000000001</c:v>
                </c:pt>
                <c:pt idx="287">
                  <c:v>-10.3443</c:v>
                </c:pt>
                <c:pt idx="288">
                  <c:v>-10.174900000000001</c:v>
                </c:pt>
                <c:pt idx="289">
                  <c:v>-9.9895000000000067</c:v>
                </c:pt>
                <c:pt idx="290">
                  <c:v>-9.8122000000000007</c:v>
                </c:pt>
                <c:pt idx="291">
                  <c:v>-9.6449999999999996</c:v>
                </c:pt>
                <c:pt idx="292">
                  <c:v>-9.4772000000000016</c:v>
                </c:pt>
                <c:pt idx="293">
                  <c:v>-9.3152000000000008</c:v>
                </c:pt>
                <c:pt idx="294">
                  <c:v>-9.1530000000000005</c:v>
                </c:pt>
                <c:pt idx="295">
                  <c:v>-8.9902000000000015</c:v>
                </c:pt>
                <c:pt idx="296">
                  <c:v>-8.8260000000000005</c:v>
                </c:pt>
                <c:pt idx="297">
                  <c:v>-8.6716000000000015</c:v>
                </c:pt>
                <c:pt idx="298">
                  <c:v>-8.5121000000000002</c:v>
                </c:pt>
                <c:pt idx="299">
                  <c:v>-8.3718000000000004</c:v>
                </c:pt>
                <c:pt idx="300">
                  <c:v>-8.2118000000000002</c:v>
                </c:pt>
                <c:pt idx="301">
                  <c:v>-8.0658000000000047</c:v>
                </c:pt>
                <c:pt idx="302">
                  <c:v>-7.9257</c:v>
                </c:pt>
                <c:pt idx="303">
                  <c:v>-7.7819000000000003</c:v>
                </c:pt>
                <c:pt idx="304">
                  <c:v>-7.6438999999999995</c:v>
                </c:pt>
                <c:pt idx="305">
                  <c:v>-7.5050999999999997</c:v>
                </c:pt>
                <c:pt idx="306">
                  <c:v>-7.3636999999999997</c:v>
                </c:pt>
                <c:pt idx="307">
                  <c:v>-7.2364000000000024</c:v>
                </c:pt>
                <c:pt idx="308">
                  <c:v>-7.1023999999999985</c:v>
                </c:pt>
                <c:pt idx="309">
                  <c:v>-6.9725999999999999</c:v>
                </c:pt>
                <c:pt idx="310">
                  <c:v>-6.8418999999999999</c:v>
                </c:pt>
                <c:pt idx="311">
                  <c:v>-6.72</c:v>
                </c:pt>
                <c:pt idx="312">
                  <c:v>-6.6013999999999999</c:v>
                </c:pt>
                <c:pt idx="313">
                  <c:v>-6.4720000000000004</c:v>
                </c:pt>
                <c:pt idx="314">
                  <c:v>-6.3519999999999985</c:v>
                </c:pt>
                <c:pt idx="315">
                  <c:v>-6.2362000000000153</c:v>
                </c:pt>
                <c:pt idx="316">
                  <c:v>-6.1198999999999995</c:v>
                </c:pt>
                <c:pt idx="317">
                  <c:v>-6.0026000000000002</c:v>
                </c:pt>
                <c:pt idx="318">
                  <c:v>-5.8875999999999955</c:v>
                </c:pt>
                <c:pt idx="319">
                  <c:v>-5.7721999999999998</c:v>
                </c:pt>
                <c:pt idx="320">
                  <c:v>-5.6579999999999853</c:v>
                </c:pt>
                <c:pt idx="321">
                  <c:v>-5.5533999999999999</c:v>
                </c:pt>
                <c:pt idx="322">
                  <c:v>-5.4504000000000001</c:v>
                </c:pt>
                <c:pt idx="323">
                  <c:v>-5.3477999999999986</c:v>
                </c:pt>
                <c:pt idx="324">
                  <c:v>-5.2492000000000134</c:v>
                </c:pt>
                <c:pt idx="325">
                  <c:v>-5.1484999999999985</c:v>
                </c:pt>
                <c:pt idx="326">
                  <c:v>-5.0457999999999998</c:v>
                </c:pt>
                <c:pt idx="327">
                  <c:v>-4.9531999999999998</c:v>
                </c:pt>
                <c:pt idx="328">
                  <c:v>-4.8557999999999995</c:v>
                </c:pt>
                <c:pt idx="329">
                  <c:v>-4.7623999999999995</c:v>
                </c:pt>
                <c:pt idx="330">
                  <c:v>-4.6647999999999845</c:v>
                </c:pt>
                <c:pt idx="331">
                  <c:v>-4.5724999999999998</c:v>
                </c:pt>
                <c:pt idx="332">
                  <c:v>-4.4871999999999996</c:v>
                </c:pt>
                <c:pt idx="333">
                  <c:v>-4.3957999999999995</c:v>
                </c:pt>
                <c:pt idx="334">
                  <c:v>-4.3116000000000003</c:v>
                </c:pt>
                <c:pt idx="335">
                  <c:v>-4.2286999999999999</c:v>
                </c:pt>
                <c:pt idx="336">
                  <c:v>-4.1404999999999985</c:v>
                </c:pt>
                <c:pt idx="337">
                  <c:v>-4.0595999999999997</c:v>
                </c:pt>
                <c:pt idx="338">
                  <c:v>-3.9783999999999997</c:v>
                </c:pt>
                <c:pt idx="339">
                  <c:v>-3.8983999999999988</c:v>
                </c:pt>
                <c:pt idx="340">
                  <c:v>-3.8174999999999977</c:v>
                </c:pt>
                <c:pt idx="341">
                  <c:v>-3.7414000000000001</c:v>
                </c:pt>
                <c:pt idx="342">
                  <c:v>-3.6682999999999999</c:v>
                </c:pt>
                <c:pt idx="343">
                  <c:v>-3.5941000000000001</c:v>
                </c:pt>
                <c:pt idx="344">
                  <c:v>-3.5211999999999999</c:v>
                </c:pt>
                <c:pt idx="345">
                  <c:v>-3.4491999999999998</c:v>
                </c:pt>
                <c:pt idx="346">
                  <c:v>-3.3791999999999978</c:v>
                </c:pt>
                <c:pt idx="347">
                  <c:v>-3.3103999999999987</c:v>
                </c:pt>
                <c:pt idx="348">
                  <c:v>-3.247700000000008</c:v>
                </c:pt>
                <c:pt idx="349">
                  <c:v>-3.18</c:v>
                </c:pt>
                <c:pt idx="350">
                  <c:v>-3.1133000000000002</c:v>
                </c:pt>
                <c:pt idx="351">
                  <c:v>-3.0463</c:v>
                </c:pt>
                <c:pt idx="352">
                  <c:v>-2.9819</c:v>
                </c:pt>
                <c:pt idx="353">
                  <c:v>-2.9195999999999978</c:v>
                </c:pt>
                <c:pt idx="354">
                  <c:v>-2.8591999999999977</c:v>
                </c:pt>
                <c:pt idx="355">
                  <c:v>-2.8017999999999987</c:v>
                </c:pt>
                <c:pt idx="356">
                  <c:v>-2.7418999999999998</c:v>
                </c:pt>
                <c:pt idx="357">
                  <c:v>-2.6859999999999999</c:v>
                </c:pt>
                <c:pt idx="358">
                  <c:v>-2.6280000000000001</c:v>
                </c:pt>
                <c:pt idx="359">
                  <c:v>-2.5735999999999999</c:v>
                </c:pt>
                <c:pt idx="360">
                  <c:v>-2.5185999999999997</c:v>
                </c:pt>
                <c:pt idx="361">
                  <c:v>-2.4661999999999997</c:v>
                </c:pt>
                <c:pt idx="362">
                  <c:v>-2.4143999999999997</c:v>
                </c:pt>
                <c:pt idx="363">
                  <c:v>-2.3639000000000001</c:v>
                </c:pt>
                <c:pt idx="364">
                  <c:v>-2.3132999999999977</c:v>
                </c:pt>
                <c:pt idx="365">
                  <c:v>-2.2618</c:v>
                </c:pt>
                <c:pt idx="366">
                  <c:v>-2.2138</c:v>
                </c:pt>
                <c:pt idx="367">
                  <c:v>-2.1648999999999998</c:v>
                </c:pt>
                <c:pt idx="368">
                  <c:v>-2.117</c:v>
                </c:pt>
                <c:pt idx="369">
                  <c:v>-2.0731000000000002</c:v>
                </c:pt>
                <c:pt idx="370">
                  <c:v>-2.0257000000000001</c:v>
                </c:pt>
                <c:pt idx="371">
                  <c:v>-1.9821000000000035</c:v>
                </c:pt>
                <c:pt idx="372">
                  <c:v>-1.9391</c:v>
                </c:pt>
                <c:pt idx="373">
                  <c:v>-1.8968</c:v>
                </c:pt>
                <c:pt idx="374">
                  <c:v>-1.8544</c:v>
                </c:pt>
                <c:pt idx="375">
                  <c:v>-1.8134999999999959</c:v>
                </c:pt>
                <c:pt idx="376">
                  <c:v>-1.7734999999999956</c:v>
                </c:pt>
                <c:pt idx="377">
                  <c:v>-1.732</c:v>
                </c:pt>
                <c:pt idx="378">
                  <c:v>-1.6929000000000001</c:v>
                </c:pt>
                <c:pt idx="379">
                  <c:v>-1.6555</c:v>
                </c:pt>
                <c:pt idx="380">
                  <c:v>-1.6178999999999959</c:v>
                </c:pt>
                <c:pt idx="381">
                  <c:v>-1.5812999999999964</c:v>
                </c:pt>
                <c:pt idx="382">
                  <c:v>-1.5436999999999956</c:v>
                </c:pt>
                <c:pt idx="383">
                  <c:v>-1.5056999999999952</c:v>
                </c:pt>
                <c:pt idx="384">
                  <c:v>-1.4722999999999964</c:v>
                </c:pt>
                <c:pt idx="385">
                  <c:v>-1.4385999999999957</c:v>
                </c:pt>
                <c:pt idx="386">
                  <c:v>-1.4062999999999963</c:v>
                </c:pt>
                <c:pt idx="387">
                  <c:v>-1.3729</c:v>
                </c:pt>
                <c:pt idx="388">
                  <c:v>-1.3417999999999959</c:v>
                </c:pt>
                <c:pt idx="389">
                  <c:v>-1.3109</c:v>
                </c:pt>
                <c:pt idx="390">
                  <c:v>-1.2786</c:v>
                </c:pt>
                <c:pt idx="391">
                  <c:v>-1.2490999999999957</c:v>
                </c:pt>
                <c:pt idx="392">
                  <c:v>-1.2209999999999956</c:v>
                </c:pt>
                <c:pt idx="393">
                  <c:v>-1.1922999999999999</c:v>
                </c:pt>
                <c:pt idx="394">
                  <c:v>-1.1640999999999999</c:v>
                </c:pt>
                <c:pt idx="395">
                  <c:v>-1.1354</c:v>
                </c:pt>
                <c:pt idx="396">
                  <c:v>-1.1082000000000001</c:v>
                </c:pt>
                <c:pt idx="397">
                  <c:v>-1.0802</c:v>
                </c:pt>
                <c:pt idx="398">
                  <c:v>-1.0530999999999962</c:v>
                </c:pt>
                <c:pt idx="399">
                  <c:v>-1.0287999999999964</c:v>
                </c:pt>
                <c:pt idx="400">
                  <c:v>-1.0025999999999964</c:v>
                </c:pt>
                <c:pt idx="401">
                  <c:v>-0.97910000000000064</c:v>
                </c:pt>
                <c:pt idx="402">
                  <c:v>-0.95509999999999995</c:v>
                </c:pt>
                <c:pt idx="403">
                  <c:v>-0.93089999999999995</c:v>
                </c:pt>
                <c:pt idx="404">
                  <c:v>-0.90890000000000004</c:v>
                </c:pt>
                <c:pt idx="405">
                  <c:v>-0.88549999999999951</c:v>
                </c:pt>
                <c:pt idx="406">
                  <c:v>-0.864900000000002</c:v>
                </c:pt>
                <c:pt idx="407">
                  <c:v>-0.84160000000000201</c:v>
                </c:pt>
                <c:pt idx="408">
                  <c:v>-0.82110000000000005</c:v>
                </c:pt>
                <c:pt idx="409">
                  <c:v>-0.80149999999999999</c:v>
                </c:pt>
                <c:pt idx="410">
                  <c:v>-0.7802</c:v>
                </c:pt>
                <c:pt idx="411">
                  <c:v>-0.76080000000000225</c:v>
                </c:pt>
                <c:pt idx="412">
                  <c:v>-0.74160000000000226</c:v>
                </c:pt>
                <c:pt idx="413">
                  <c:v>-0.72270000000000201</c:v>
                </c:pt>
                <c:pt idx="414">
                  <c:v>-0.70450000000000002</c:v>
                </c:pt>
                <c:pt idx="415">
                  <c:v>-0.68680000000000063</c:v>
                </c:pt>
                <c:pt idx="416">
                  <c:v>-0.66910000000000225</c:v>
                </c:pt>
                <c:pt idx="417">
                  <c:v>-0.65140000000000065</c:v>
                </c:pt>
                <c:pt idx="418">
                  <c:v>-0.63430000000000064</c:v>
                </c:pt>
                <c:pt idx="419">
                  <c:v>-0.61800000000000177</c:v>
                </c:pt>
                <c:pt idx="420">
                  <c:v>-0.601800000000002</c:v>
                </c:pt>
                <c:pt idx="421">
                  <c:v>-0.58649999999999958</c:v>
                </c:pt>
                <c:pt idx="422">
                  <c:v>-0.57090000000000063</c:v>
                </c:pt>
                <c:pt idx="423">
                  <c:v>-0.55549999999999999</c:v>
                </c:pt>
                <c:pt idx="424">
                  <c:v>-0.54090000000000005</c:v>
                </c:pt>
                <c:pt idx="425">
                  <c:v>-0.52700000000000002</c:v>
                </c:pt>
                <c:pt idx="426">
                  <c:v>-0.51270000000000004</c:v>
                </c:pt>
                <c:pt idx="427">
                  <c:v>-0.49910000000000032</c:v>
                </c:pt>
                <c:pt idx="428">
                  <c:v>-0.48570000000000002</c:v>
                </c:pt>
                <c:pt idx="429">
                  <c:v>-0.47180000000000089</c:v>
                </c:pt>
                <c:pt idx="430">
                  <c:v>-0.45850000000000002</c:v>
                </c:pt>
                <c:pt idx="431">
                  <c:v>-0.4466</c:v>
                </c:pt>
                <c:pt idx="432">
                  <c:v>-0.43490000000000101</c:v>
                </c:pt>
                <c:pt idx="433">
                  <c:v>-0.42320000000000002</c:v>
                </c:pt>
                <c:pt idx="434">
                  <c:v>-0.41130000000000089</c:v>
                </c:pt>
                <c:pt idx="435">
                  <c:v>-0.39970000000000089</c:v>
                </c:pt>
                <c:pt idx="436">
                  <c:v>-0.38910000000000089</c:v>
                </c:pt>
                <c:pt idx="437">
                  <c:v>-0.37790000000000101</c:v>
                </c:pt>
                <c:pt idx="438">
                  <c:v>-0.36760000000000032</c:v>
                </c:pt>
                <c:pt idx="439">
                  <c:v>-0.35720000000000002</c:v>
                </c:pt>
                <c:pt idx="440">
                  <c:v>-0.34670000000000001</c:v>
                </c:pt>
                <c:pt idx="441">
                  <c:v>-0.33690000000000137</c:v>
                </c:pt>
                <c:pt idx="442">
                  <c:v>-0.32770000000000032</c:v>
                </c:pt>
                <c:pt idx="443">
                  <c:v>-0.31790000000000113</c:v>
                </c:pt>
                <c:pt idx="444">
                  <c:v>-0.30860000000000032</c:v>
                </c:pt>
                <c:pt idx="445">
                  <c:v>-0.29960000000000031</c:v>
                </c:pt>
                <c:pt idx="446">
                  <c:v>-0.29100000000000031</c:v>
                </c:pt>
                <c:pt idx="447">
                  <c:v>-0.28270000000000001</c:v>
                </c:pt>
                <c:pt idx="448">
                  <c:v>-0.27440000000000031</c:v>
                </c:pt>
                <c:pt idx="449">
                  <c:v>-0.26600000000000001</c:v>
                </c:pt>
                <c:pt idx="450">
                  <c:v>-0.25850000000000001</c:v>
                </c:pt>
                <c:pt idx="451">
                  <c:v>-0.25060000000000004</c:v>
                </c:pt>
                <c:pt idx="452">
                  <c:v>-0.24330000000000004</c:v>
                </c:pt>
                <c:pt idx="453">
                  <c:v>-0.23569999999999999</c:v>
                </c:pt>
                <c:pt idx="454">
                  <c:v>-0.22889999999999999</c:v>
                </c:pt>
                <c:pt idx="455">
                  <c:v>-0.2215</c:v>
                </c:pt>
                <c:pt idx="456">
                  <c:v>-0.21480000000000021</c:v>
                </c:pt>
                <c:pt idx="457">
                  <c:v>-0.20850000000000021</c:v>
                </c:pt>
                <c:pt idx="458">
                  <c:v>-0.20200000000000001</c:v>
                </c:pt>
                <c:pt idx="459">
                  <c:v>-0.1956</c:v>
                </c:pt>
                <c:pt idx="460">
                  <c:v>-0.18970000000000053</c:v>
                </c:pt>
                <c:pt idx="461">
                  <c:v>-0.18380000000000021</c:v>
                </c:pt>
                <c:pt idx="462">
                  <c:v>-0.17820000000000041</c:v>
                </c:pt>
                <c:pt idx="463">
                  <c:v>-0.17240000000000041</c:v>
                </c:pt>
                <c:pt idx="464">
                  <c:v>-0.1668</c:v>
                </c:pt>
                <c:pt idx="465">
                  <c:v>-0.16170000000000001</c:v>
                </c:pt>
                <c:pt idx="466">
                  <c:v>-0.15660000000000004</c:v>
                </c:pt>
                <c:pt idx="467">
                  <c:v>-0.15160000000000001</c:v>
                </c:pt>
                <c:pt idx="468">
                  <c:v>-0.14680000000000001</c:v>
                </c:pt>
                <c:pt idx="469">
                  <c:v>-0.14200000000000004</c:v>
                </c:pt>
                <c:pt idx="470">
                  <c:v>-0.1376</c:v>
                </c:pt>
                <c:pt idx="471">
                  <c:v>-0.13300000000000001</c:v>
                </c:pt>
                <c:pt idx="472">
                  <c:v>-0.1288</c:v>
                </c:pt>
                <c:pt idx="473">
                  <c:v>-0.12440000000000002</c:v>
                </c:pt>
                <c:pt idx="474">
                  <c:v>-0.12039999999999998</c:v>
                </c:pt>
                <c:pt idx="475">
                  <c:v>-0.11650000000000002</c:v>
                </c:pt>
                <c:pt idx="476">
                  <c:v>-0.1125</c:v>
                </c:pt>
                <c:pt idx="477">
                  <c:v>-0.10879999999999999</c:v>
                </c:pt>
                <c:pt idx="478">
                  <c:v>-0.10520000000000022</c:v>
                </c:pt>
                <c:pt idx="479">
                  <c:v>-0.10150000000000002</c:v>
                </c:pt>
                <c:pt idx="480">
                  <c:v>-9.8000000000000226E-2</c:v>
                </c:pt>
                <c:pt idx="481">
                  <c:v>-9.4800000000000065E-2</c:v>
                </c:pt>
                <c:pt idx="482">
                  <c:v>-9.1500000000000026E-2</c:v>
                </c:pt>
                <c:pt idx="483">
                  <c:v>-8.8300000000000045E-2</c:v>
                </c:pt>
                <c:pt idx="484">
                  <c:v>-8.5300000000000001E-2</c:v>
                </c:pt>
                <c:pt idx="485">
                  <c:v>-8.2200000000000009E-2</c:v>
                </c:pt>
                <c:pt idx="486">
                  <c:v>-7.9400000000000123E-2</c:v>
                </c:pt>
                <c:pt idx="487">
                  <c:v>-7.6600000000000001E-2</c:v>
                </c:pt>
                <c:pt idx="488">
                  <c:v>-7.3899999999999993E-2</c:v>
                </c:pt>
                <c:pt idx="489">
                  <c:v>-7.1199999999999999E-2</c:v>
                </c:pt>
                <c:pt idx="490">
                  <c:v>-6.8699999999999997E-2</c:v>
                </c:pt>
                <c:pt idx="491">
                  <c:v>-6.6299999999999998E-2</c:v>
                </c:pt>
                <c:pt idx="492">
                  <c:v>-6.3899999999999998E-2</c:v>
                </c:pt>
                <c:pt idx="493">
                  <c:v>-6.1499999999999999E-2</c:v>
                </c:pt>
                <c:pt idx="494">
                  <c:v>-5.9300000000000179E-2</c:v>
                </c:pt>
                <c:pt idx="495">
                  <c:v>-5.7100000000000012E-2</c:v>
                </c:pt>
                <c:pt idx="496">
                  <c:v>-5.5000000000000014E-2</c:v>
                </c:pt>
                <c:pt idx="497">
                  <c:v>-5.3000000000000012E-2</c:v>
                </c:pt>
                <c:pt idx="498">
                  <c:v>-5.1000000000000004E-2</c:v>
                </c:pt>
                <c:pt idx="499">
                  <c:v>-4.9000000000000113E-2</c:v>
                </c:pt>
                <c:pt idx="500">
                  <c:v>-4.7200000000000013E-2</c:v>
                </c:pt>
                <c:pt idx="501">
                  <c:v>-4.5400000000000003E-2</c:v>
                </c:pt>
                <c:pt idx="502">
                  <c:v>-4.3700000000000003E-2</c:v>
                </c:pt>
                <c:pt idx="503">
                  <c:v>-4.19E-2</c:v>
                </c:pt>
                <c:pt idx="504">
                  <c:v>-4.0300000000000023E-2</c:v>
                </c:pt>
                <c:pt idx="505">
                  <c:v>-3.8699999999999998E-2</c:v>
                </c:pt>
                <c:pt idx="506">
                  <c:v>-3.7200000000000052E-2</c:v>
                </c:pt>
                <c:pt idx="507">
                  <c:v>-3.5900000000000001E-2</c:v>
                </c:pt>
                <c:pt idx="508">
                  <c:v>-3.44E-2</c:v>
                </c:pt>
                <c:pt idx="509">
                  <c:v>-3.3000000000000002E-2</c:v>
                </c:pt>
                <c:pt idx="510">
                  <c:v>-3.1700000000000006E-2</c:v>
                </c:pt>
                <c:pt idx="511">
                  <c:v>-3.0500000000000006E-2</c:v>
                </c:pt>
                <c:pt idx="512">
                  <c:v>-2.9200000000000011E-2</c:v>
                </c:pt>
                <c:pt idx="513">
                  <c:v>-2.8000000000000001E-2</c:v>
                </c:pt>
                <c:pt idx="514">
                  <c:v>-2.6800000000000056E-2</c:v>
                </c:pt>
                <c:pt idx="515">
                  <c:v>-2.5700000000000001E-2</c:v>
                </c:pt>
                <c:pt idx="516">
                  <c:v>-2.47E-2</c:v>
                </c:pt>
                <c:pt idx="517">
                  <c:v>-2.3599999999999993E-2</c:v>
                </c:pt>
                <c:pt idx="518">
                  <c:v>-2.2600000000000012E-2</c:v>
                </c:pt>
                <c:pt idx="519">
                  <c:v>-2.1700000000000001E-2</c:v>
                </c:pt>
                <c:pt idx="520">
                  <c:v>-2.07E-2</c:v>
                </c:pt>
                <c:pt idx="521">
                  <c:v>-1.9900000000000074E-2</c:v>
                </c:pt>
                <c:pt idx="522">
                  <c:v>-1.9000000000000059E-2</c:v>
                </c:pt>
                <c:pt idx="523">
                  <c:v>-1.8200000000000056E-2</c:v>
                </c:pt>
                <c:pt idx="524">
                  <c:v>-1.7399999999999999E-2</c:v>
                </c:pt>
                <c:pt idx="525">
                  <c:v>-1.6600000000000063E-2</c:v>
                </c:pt>
                <c:pt idx="526">
                  <c:v>-1.5800000000000043E-2</c:v>
                </c:pt>
                <c:pt idx="527">
                  <c:v>-1.5100000000000021E-2</c:v>
                </c:pt>
                <c:pt idx="528">
                  <c:v>-1.4400000000000001E-2</c:v>
                </c:pt>
                <c:pt idx="529">
                  <c:v>-1.380000000000005E-2</c:v>
                </c:pt>
                <c:pt idx="530">
                  <c:v>-1.3200000000000038E-2</c:v>
                </c:pt>
                <c:pt idx="531">
                  <c:v>-1.2600000000000005E-2</c:v>
                </c:pt>
                <c:pt idx="532">
                  <c:v>-1.2E-2</c:v>
                </c:pt>
                <c:pt idx="533">
                  <c:v>-1.1400000000000046E-2</c:v>
                </c:pt>
                <c:pt idx="534">
                  <c:v>-1.0900000000000003E-2</c:v>
                </c:pt>
                <c:pt idx="535">
                  <c:v>-1.0400000000000001E-2</c:v>
                </c:pt>
                <c:pt idx="536">
                  <c:v>-9.9000000000000268E-3</c:v>
                </c:pt>
                <c:pt idx="537">
                  <c:v>-9.4000000000000247E-3</c:v>
                </c:pt>
                <c:pt idx="538">
                  <c:v>-9.0000000000000028E-3</c:v>
                </c:pt>
                <c:pt idx="539">
                  <c:v>-8.5000000000000006E-3</c:v>
                </c:pt>
                <c:pt idx="540">
                  <c:v>-8.1000000000000048E-3</c:v>
                </c:pt>
                <c:pt idx="541">
                  <c:v>-7.7000000000000219E-3</c:v>
                </c:pt>
                <c:pt idx="542">
                  <c:v>-7.3000000000000113E-3</c:v>
                </c:pt>
                <c:pt idx="543">
                  <c:v>-7.0000000000000114E-3</c:v>
                </c:pt>
                <c:pt idx="544">
                  <c:v>-6.6000000000000034E-3</c:v>
                </c:pt>
                <c:pt idx="545">
                  <c:v>-6.3000000000000113E-3</c:v>
                </c:pt>
                <c:pt idx="546">
                  <c:v>-6.0000000000000114E-3</c:v>
                </c:pt>
                <c:pt idx="547">
                  <c:v>-5.7000000000000123E-3</c:v>
                </c:pt>
                <c:pt idx="548">
                  <c:v>-5.3000000000000104E-3</c:v>
                </c:pt>
                <c:pt idx="549">
                  <c:v>-5.1000000000000004E-3</c:v>
                </c:pt>
                <c:pt idx="550">
                  <c:v>-4.8000000000000004E-3</c:v>
                </c:pt>
                <c:pt idx="551">
                  <c:v>-4.6000000000000034E-3</c:v>
                </c:pt>
                <c:pt idx="552">
                  <c:v>-4.3000000000000104E-3</c:v>
                </c:pt>
                <c:pt idx="553">
                  <c:v>-4.1000000000000003E-3</c:v>
                </c:pt>
                <c:pt idx="554">
                  <c:v>-3.9000000000000089E-3</c:v>
                </c:pt>
                <c:pt idx="555">
                  <c:v>-3.7000000000000145E-3</c:v>
                </c:pt>
                <c:pt idx="556">
                  <c:v>-3.5000000000000087E-3</c:v>
                </c:pt>
                <c:pt idx="557">
                  <c:v>-3.3000000000000052E-3</c:v>
                </c:pt>
                <c:pt idx="558">
                  <c:v>-3.1000000000000103E-3</c:v>
                </c:pt>
                <c:pt idx="559">
                  <c:v>-2.8999999999999998E-3</c:v>
                </c:pt>
                <c:pt idx="560">
                  <c:v>-2.8000000000000052E-3</c:v>
                </c:pt>
                <c:pt idx="561">
                  <c:v>-2.5999999999999999E-3</c:v>
                </c:pt>
                <c:pt idx="562">
                  <c:v>-2.5000000000000074E-3</c:v>
                </c:pt>
                <c:pt idx="563">
                  <c:v>-2.3000000000000052E-3</c:v>
                </c:pt>
                <c:pt idx="564">
                  <c:v>-2.2000000000000075E-3</c:v>
                </c:pt>
                <c:pt idx="565">
                  <c:v>-2.0000000000000052E-3</c:v>
                </c:pt>
                <c:pt idx="566">
                  <c:v>-1.9000000000000078E-3</c:v>
                </c:pt>
                <c:pt idx="567">
                  <c:v>-1.8000000000000056E-3</c:v>
                </c:pt>
                <c:pt idx="568">
                  <c:v>-1.7000000000000047E-3</c:v>
                </c:pt>
                <c:pt idx="569">
                  <c:v>-1.6000000000000061E-3</c:v>
                </c:pt>
                <c:pt idx="570">
                  <c:v>-1.5000000000000037E-3</c:v>
                </c:pt>
                <c:pt idx="571">
                  <c:v>-1.4000000000000035E-3</c:v>
                </c:pt>
                <c:pt idx="572">
                  <c:v>-1.2999999999999978E-3</c:v>
                </c:pt>
                <c:pt idx="573">
                  <c:v>-1.1999999999999999E-3</c:v>
                </c:pt>
                <c:pt idx="574">
                  <c:v>-1.1999999999999999E-3</c:v>
                </c:pt>
                <c:pt idx="575">
                  <c:v>-1.1000000000000042E-3</c:v>
                </c:pt>
                <c:pt idx="576">
                  <c:v>-1.0000000000000037E-3</c:v>
                </c:pt>
                <c:pt idx="577">
                  <c:v>-9.0000000000000247E-4</c:v>
                </c:pt>
                <c:pt idx="578">
                  <c:v>-9.0000000000000247E-4</c:v>
                </c:pt>
                <c:pt idx="579">
                  <c:v>-8.0000000000000264E-4</c:v>
                </c:pt>
                <c:pt idx="580">
                  <c:v>-8.0000000000000264E-4</c:v>
                </c:pt>
                <c:pt idx="581">
                  <c:v>-7.0000000000000227E-4</c:v>
                </c:pt>
                <c:pt idx="582">
                  <c:v>-7.0000000000000227E-4</c:v>
                </c:pt>
                <c:pt idx="583">
                  <c:v>-6.0000000000000201E-4</c:v>
                </c:pt>
                <c:pt idx="584">
                  <c:v>-6.0000000000000201E-4</c:v>
                </c:pt>
                <c:pt idx="585">
                  <c:v>-5.0000000000000034E-4</c:v>
                </c:pt>
                <c:pt idx="586">
                  <c:v>-5.0000000000000034E-4</c:v>
                </c:pt>
                <c:pt idx="587">
                  <c:v>-5.0000000000000034E-4</c:v>
                </c:pt>
                <c:pt idx="588">
                  <c:v>-4.0000000000000034E-4</c:v>
                </c:pt>
                <c:pt idx="589">
                  <c:v>-4.0000000000000034E-4</c:v>
                </c:pt>
                <c:pt idx="590">
                  <c:v>-4.0000000000000034E-4</c:v>
                </c:pt>
                <c:pt idx="591">
                  <c:v>-3.00000000000001E-4</c:v>
                </c:pt>
                <c:pt idx="592">
                  <c:v>-3.00000000000001E-4</c:v>
                </c:pt>
                <c:pt idx="593">
                  <c:v>-3.00000000000001E-4</c:v>
                </c:pt>
                <c:pt idx="594">
                  <c:v>-3.00000000000001E-4</c:v>
                </c:pt>
                <c:pt idx="595">
                  <c:v>-2.0000000000000052E-4</c:v>
                </c:pt>
                <c:pt idx="596">
                  <c:v>-2.0000000000000052E-4</c:v>
                </c:pt>
                <c:pt idx="597">
                  <c:v>-2.0000000000000052E-4</c:v>
                </c:pt>
                <c:pt idx="598">
                  <c:v>-2.0000000000000052E-4</c:v>
                </c:pt>
                <c:pt idx="599">
                  <c:v>-2.0000000000000052E-4</c:v>
                </c:pt>
                <c:pt idx="600">
                  <c:v>-2.0000000000000052E-4</c:v>
                </c:pt>
                <c:pt idx="601">
                  <c:v>-2.0000000000000052E-4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-1.0000000000000042E-4</c:v>
                </c:pt>
                <c:pt idx="610">
                  <c:v>-1.0000000000000042E-4</c:v>
                </c:pt>
                <c:pt idx="611">
                  <c:v>-1.0000000000000042E-4</c:v>
                </c:pt>
                <c:pt idx="612">
                  <c:v>-1.0000000000000042E-4</c:v>
                </c:pt>
                <c:pt idx="613">
                  <c:v>-1.0000000000000042E-4</c:v>
                </c:pt>
                <c:pt idx="614">
                  <c:v>-1.0000000000000042E-4</c:v>
                </c:pt>
                <c:pt idx="615">
                  <c:v>-1.0000000000000042E-4</c:v>
                </c:pt>
                <c:pt idx="616">
                  <c:v>-1.0000000000000042E-4</c:v>
                </c:pt>
                <c:pt idx="617">
                  <c:v>-1.0000000000000042E-4</c:v>
                </c:pt>
                <c:pt idx="618">
                  <c:v>-1.0000000000000042E-4</c:v>
                </c:pt>
                <c:pt idx="619">
                  <c:v>-1.0000000000000042E-4</c:v>
                </c:pt>
                <c:pt idx="620">
                  <c:v>-1.0000000000000042E-4</c:v>
                </c:pt>
                <c:pt idx="621">
                  <c:v>-1.0000000000000042E-4</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-1.0000000000000042E-4</c:v>
                </c:pt>
                <c:pt idx="644">
                  <c:v>-1.0000000000000042E-4</c:v>
                </c:pt>
                <c:pt idx="645">
                  <c:v>-1.0000000000000042E-4</c:v>
                </c:pt>
                <c:pt idx="646">
                  <c:v>-1.0000000000000042E-4</c:v>
                </c:pt>
                <c:pt idx="647">
                  <c:v>-1.0000000000000042E-4</c:v>
                </c:pt>
                <c:pt idx="648">
                  <c:v>0</c:v>
                </c:pt>
                <c:pt idx="649">
                  <c:v>6.200000000000018E-3</c:v>
                </c:pt>
                <c:pt idx="650">
                  <c:v>6.4000000000000203E-3</c:v>
                </c:pt>
                <c:pt idx="651">
                  <c:v>6.500000000000017E-3</c:v>
                </c:pt>
                <c:pt idx="652">
                  <c:v>6.6000000000000034E-3</c:v>
                </c:pt>
                <c:pt idx="653">
                  <c:v>6.6000000000000034E-3</c:v>
                </c:pt>
                <c:pt idx="654">
                  <c:v>6.7000000000000176E-3</c:v>
                </c:pt>
                <c:pt idx="655">
                  <c:v>6.8000000000000161E-3</c:v>
                </c:pt>
                <c:pt idx="656">
                  <c:v>6.900000000000019E-3</c:v>
                </c:pt>
                <c:pt idx="657">
                  <c:v>7.0000000000000114E-3</c:v>
                </c:pt>
                <c:pt idx="658">
                  <c:v>7.1000000000000004E-3</c:v>
                </c:pt>
                <c:pt idx="659">
                  <c:v>7.1000000000000004E-3</c:v>
                </c:pt>
                <c:pt idx="660">
                  <c:v>7.200000000000018E-3</c:v>
                </c:pt>
                <c:pt idx="661">
                  <c:v>7.3000000000000113E-3</c:v>
                </c:pt>
                <c:pt idx="662">
                  <c:v>7.5000000000000188E-3</c:v>
                </c:pt>
                <c:pt idx="663">
                  <c:v>7.6000000000000104E-3</c:v>
                </c:pt>
                <c:pt idx="664">
                  <c:v>7.6000000000000104E-3</c:v>
                </c:pt>
                <c:pt idx="665">
                  <c:v>7.7000000000000219E-3</c:v>
                </c:pt>
                <c:pt idx="666">
                  <c:v>7.8000000000000161E-3</c:v>
                </c:pt>
                <c:pt idx="667">
                  <c:v>8.0000000000000227E-3</c:v>
                </c:pt>
                <c:pt idx="668">
                  <c:v>8.1000000000000048E-3</c:v>
                </c:pt>
                <c:pt idx="669">
                  <c:v>8.2000000000000007E-3</c:v>
                </c:pt>
                <c:pt idx="670">
                  <c:v>8.3000000000000226E-3</c:v>
                </c:pt>
                <c:pt idx="671">
                  <c:v>8.4000000000000047E-3</c:v>
                </c:pt>
                <c:pt idx="672">
                  <c:v>8.5000000000000006E-3</c:v>
                </c:pt>
                <c:pt idx="673">
                  <c:v>8.7000000000000046E-3</c:v>
                </c:pt>
                <c:pt idx="674">
                  <c:v>8.7000000000000046E-3</c:v>
                </c:pt>
                <c:pt idx="675">
                  <c:v>8.9000000000000207E-3</c:v>
                </c:pt>
                <c:pt idx="676">
                  <c:v>9.0000000000000028E-3</c:v>
                </c:pt>
                <c:pt idx="677">
                  <c:v>9.2000000000000068E-3</c:v>
                </c:pt>
                <c:pt idx="678">
                  <c:v>9.3000000000000374E-3</c:v>
                </c:pt>
                <c:pt idx="679">
                  <c:v>9.4000000000000247E-3</c:v>
                </c:pt>
                <c:pt idx="680">
                  <c:v>9.6000000000000026E-3</c:v>
                </c:pt>
                <c:pt idx="681">
                  <c:v>9.7000000000000003E-3</c:v>
                </c:pt>
                <c:pt idx="682">
                  <c:v>9.9000000000000268E-3</c:v>
                </c:pt>
                <c:pt idx="683">
                  <c:v>1.0000000000000005E-2</c:v>
                </c:pt>
                <c:pt idx="684">
                  <c:v>1.0200000000000001E-2</c:v>
                </c:pt>
                <c:pt idx="685">
                  <c:v>1.0300000000000005E-2</c:v>
                </c:pt>
                <c:pt idx="686">
                  <c:v>1.0500000000000021E-2</c:v>
                </c:pt>
                <c:pt idx="687">
                  <c:v>1.0699999999999998E-2</c:v>
                </c:pt>
                <c:pt idx="688">
                  <c:v>1.0800000000000021E-2</c:v>
                </c:pt>
                <c:pt idx="689">
                  <c:v>1.0999999999999998E-2</c:v>
                </c:pt>
                <c:pt idx="690">
                  <c:v>1.110000000000004E-2</c:v>
                </c:pt>
                <c:pt idx="691">
                  <c:v>1.1299999999999998E-2</c:v>
                </c:pt>
                <c:pt idx="692">
                  <c:v>1.1500000000000047E-2</c:v>
                </c:pt>
                <c:pt idx="693">
                  <c:v>1.1700000000000049E-2</c:v>
                </c:pt>
                <c:pt idx="694">
                  <c:v>1.180000000000005E-2</c:v>
                </c:pt>
                <c:pt idx="695">
                  <c:v>1.2E-2</c:v>
                </c:pt>
                <c:pt idx="696">
                  <c:v>1.2200000000000001E-2</c:v>
                </c:pt>
                <c:pt idx="697">
                  <c:v>1.2400000000000001E-2</c:v>
                </c:pt>
                <c:pt idx="698">
                  <c:v>1.2500000000000001E-2</c:v>
                </c:pt>
                <c:pt idx="699">
                  <c:v>1.2699999999999998E-2</c:v>
                </c:pt>
                <c:pt idx="700">
                  <c:v>1.2999999999999998E-2</c:v>
                </c:pt>
                <c:pt idx="701">
                  <c:v>1.3200000000000038E-2</c:v>
                </c:pt>
                <c:pt idx="702">
                  <c:v>1.3400000000000042E-2</c:v>
                </c:pt>
                <c:pt idx="703">
                  <c:v>1.3599999999999998E-2</c:v>
                </c:pt>
                <c:pt idx="704">
                  <c:v>1.3899999999999999E-2</c:v>
                </c:pt>
                <c:pt idx="705">
                  <c:v>1.4100000000000001E-2</c:v>
                </c:pt>
                <c:pt idx="706">
                  <c:v>1.43E-2</c:v>
                </c:pt>
                <c:pt idx="707">
                  <c:v>1.4600000000000005E-2</c:v>
                </c:pt>
                <c:pt idx="708">
                  <c:v>1.4800000000000001E-2</c:v>
                </c:pt>
                <c:pt idx="709">
                  <c:v>1.5100000000000021E-2</c:v>
                </c:pt>
                <c:pt idx="710">
                  <c:v>1.5299999999999998E-2</c:v>
                </c:pt>
                <c:pt idx="711">
                  <c:v>1.5599999999999998E-2</c:v>
                </c:pt>
                <c:pt idx="712">
                  <c:v>1.5900000000000001E-2</c:v>
                </c:pt>
                <c:pt idx="713">
                  <c:v>1.6199999999999999E-2</c:v>
                </c:pt>
                <c:pt idx="714">
                  <c:v>1.6500000000000056E-2</c:v>
                </c:pt>
                <c:pt idx="715">
                  <c:v>1.6799999999999999E-2</c:v>
                </c:pt>
                <c:pt idx="716">
                  <c:v>1.7000000000000001E-2</c:v>
                </c:pt>
                <c:pt idx="717">
                  <c:v>1.7399999999999999E-2</c:v>
                </c:pt>
                <c:pt idx="718">
                  <c:v>1.7600000000000001E-2</c:v>
                </c:pt>
                <c:pt idx="719">
                  <c:v>1.7999999999999999E-2</c:v>
                </c:pt>
                <c:pt idx="720">
                  <c:v>1.8300000000000021E-2</c:v>
                </c:pt>
                <c:pt idx="721">
                  <c:v>1.8599999999999998E-2</c:v>
                </c:pt>
                <c:pt idx="722">
                  <c:v>1.8900000000000056E-2</c:v>
                </c:pt>
                <c:pt idx="723">
                  <c:v>1.9300000000000064E-2</c:v>
                </c:pt>
                <c:pt idx="724">
                  <c:v>1.9699999999999999E-2</c:v>
                </c:pt>
                <c:pt idx="725">
                  <c:v>2.01E-2</c:v>
                </c:pt>
                <c:pt idx="726">
                  <c:v>2.0500000000000001E-2</c:v>
                </c:pt>
                <c:pt idx="727">
                  <c:v>2.1200000000000042E-2</c:v>
                </c:pt>
                <c:pt idx="728">
                  <c:v>2.1500000000000002E-2</c:v>
                </c:pt>
                <c:pt idx="729">
                  <c:v>2.1900000000000006E-2</c:v>
                </c:pt>
                <c:pt idx="730">
                  <c:v>2.2200000000000056E-2</c:v>
                </c:pt>
                <c:pt idx="731">
                  <c:v>2.2700000000000001E-2</c:v>
                </c:pt>
                <c:pt idx="732">
                  <c:v>2.3099999999999999E-2</c:v>
                </c:pt>
                <c:pt idx="733">
                  <c:v>2.35E-2</c:v>
                </c:pt>
                <c:pt idx="734">
                  <c:v>2.4E-2</c:v>
                </c:pt>
                <c:pt idx="735">
                  <c:v>2.4400000000000002E-2</c:v>
                </c:pt>
                <c:pt idx="736">
                  <c:v>2.4900000000000002E-2</c:v>
                </c:pt>
                <c:pt idx="737">
                  <c:v>2.53E-2</c:v>
                </c:pt>
                <c:pt idx="738">
                  <c:v>2.5800000000000052E-2</c:v>
                </c:pt>
                <c:pt idx="739">
                  <c:v>2.6200000000000011E-2</c:v>
                </c:pt>
                <c:pt idx="740">
                  <c:v>2.6700000000000002E-2</c:v>
                </c:pt>
                <c:pt idx="741">
                  <c:v>2.7200000000000012E-2</c:v>
                </c:pt>
                <c:pt idx="742">
                  <c:v>2.7800000000000089E-2</c:v>
                </c:pt>
                <c:pt idx="743">
                  <c:v>2.8400000000000002E-2</c:v>
                </c:pt>
                <c:pt idx="744">
                  <c:v>2.9000000000000001E-2</c:v>
                </c:pt>
                <c:pt idx="745">
                  <c:v>2.9500000000000002E-2</c:v>
                </c:pt>
                <c:pt idx="746">
                  <c:v>3.0100000000000002E-2</c:v>
                </c:pt>
                <c:pt idx="747">
                  <c:v>3.0800000000000011E-2</c:v>
                </c:pt>
                <c:pt idx="748">
                  <c:v>3.1399999999999997E-2</c:v>
                </c:pt>
                <c:pt idx="749">
                  <c:v>3.2300000000000002E-2</c:v>
                </c:pt>
                <c:pt idx="750">
                  <c:v>3.2800000000000114E-2</c:v>
                </c:pt>
                <c:pt idx="751">
                  <c:v>3.3500000000000002E-2</c:v>
                </c:pt>
                <c:pt idx="752">
                  <c:v>3.4099999999999998E-2</c:v>
                </c:pt>
                <c:pt idx="753">
                  <c:v>3.49E-2</c:v>
                </c:pt>
                <c:pt idx="754">
                  <c:v>3.5799999999999998E-2</c:v>
                </c:pt>
                <c:pt idx="755">
                  <c:v>3.6600000000000042E-2</c:v>
                </c:pt>
                <c:pt idx="756">
                  <c:v>3.7500000000000006E-2</c:v>
                </c:pt>
                <c:pt idx="757">
                  <c:v>3.8300000000000001E-2</c:v>
                </c:pt>
                <c:pt idx="758">
                  <c:v>3.9100000000000003E-2</c:v>
                </c:pt>
                <c:pt idx="759">
                  <c:v>3.9900000000000005E-2</c:v>
                </c:pt>
                <c:pt idx="760">
                  <c:v>4.0800000000000003E-2</c:v>
                </c:pt>
                <c:pt idx="761">
                  <c:v>4.19E-2</c:v>
                </c:pt>
                <c:pt idx="762">
                  <c:v>4.3000000000000003E-2</c:v>
                </c:pt>
                <c:pt idx="763">
                  <c:v>4.4200000000000003E-2</c:v>
                </c:pt>
                <c:pt idx="764">
                  <c:v>4.5200000000000004E-2</c:v>
                </c:pt>
                <c:pt idx="765">
                  <c:v>4.6199999999999998E-2</c:v>
                </c:pt>
                <c:pt idx="766">
                  <c:v>4.7300000000000113E-2</c:v>
                </c:pt>
                <c:pt idx="767">
                  <c:v>4.8899999999999999E-2</c:v>
                </c:pt>
                <c:pt idx="768">
                  <c:v>4.9900000000000014E-2</c:v>
                </c:pt>
                <c:pt idx="769">
                  <c:v>5.1299999999999998E-2</c:v>
                </c:pt>
                <c:pt idx="770">
                  <c:v>5.2600000000000001E-2</c:v>
                </c:pt>
                <c:pt idx="771">
                  <c:v>5.3999999999999999E-2</c:v>
                </c:pt>
                <c:pt idx="772">
                  <c:v>5.5500000000000022E-2</c:v>
                </c:pt>
                <c:pt idx="773">
                  <c:v>5.7100000000000012E-2</c:v>
                </c:pt>
                <c:pt idx="774">
                  <c:v>5.8500000000000003E-2</c:v>
                </c:pt>
                <c:pt idx="775">
                  <c:v>6.0400000000000023E-2</c:v>
                </c:pt>
                <c:pt idx="776">
                  <c:v>6.2100000000000023E-2</c:v>
                </c:pt>
                <c:pt idx="777">
                  <c:v>6.4199999999999993E-2</c:v>
                </c:pt>
                <c:pt idx="778">
                  <c:v>6.6000000000000003E-2</c:v>
                </c:pt>
                <c:pt idx="779">
                  <c:v>6.8199999999999997E-2</c:v>
                </c:pt>
                <c:pt idx="780">
                  <c:v>7.0199999999999999E-2</c:v>
                </c:pt>
                <c:pt idx="781">
                  <c:v>7.2700000000000223E-2</c:v>
                </c:pt>
                <c:pt idx="782">
                  <c:v>7.5300000000000034E-2</c:v>
                </c:pt>
                <c:pt idx="783">
                  <c:v>7.7299999999999994E-2</c:v>
                </c:pt>
                <c:pt idx="784">
                  <c:v>8.0400000000000041E-2</c:v>
                </c:pt>
                <c:pt idx="785">
                  <c:v>8.3100000000000063E-2</c:v>
                </c:pt>
                <c:pt idx="786">
                  <c:v>8.6100000000000024E-2</c:v>
                </c:pt>
                <c:pt idx="787">
                  <c:v>8.9500000000000246E-2</c:v>
                </c:pt>
                <c:pt idx="788">
                  <c:v>9.2600000000000002E-2</c:v>
                </c:pt>
                <c:pt idx="789">
                  <c:v>9.64E-2</c:v>
                </c:pt>
                <c:pt idx="790">
                  <c:v>0.1</c:v>
                </c:pt>
                <c:pt idx="791">
                  <c:v>0.10390000000000002</c:v>
                </c:pt>
                <c:pt idx="792">
                  <c:v>0.10820000000000024</c:v>
                </c:pt>
                <c:pt idx="793">
                  <c:v>0.11320000000000002</c:v>
                </c:pt>
                <c:pt idx="794">
                  <c:v>0.11770000000000012</c:v>
                </c:pt>
                <c:pt idx="795">
                  <c:v>0.12410000000000022</c:v>
                </c:pt>
                <c:pt idx="796">
                  <c:v>0.12959999999999999</c:v>
                </c:pt>
                <c:pt idx="797">
                  <c:v>0.13539999999999999</c:v>
                </c:pt>
                <c:pt idx="798">
                  <c:v>0.1426</c:v>
                </c:pt>
                <c:pt idx="799">
                  <c:v>0.14940000000000053</c:v>
                </c:pt>
                <c:pt idx="800">
                  <c:v>0.15730000000000041</c:v>
                </c:pt>
                <c:pt idx="801">
                  <c:v>0.1648</c:v>
                </c:pt>
                <c:pt idx="802">
                  <c:v>0.17340000000000041</c:v>
                </c:pt>
                <c:pt idx="803">
                  <c:v>0.18300000000000041</c:v>
                </c:pt>
                <c:pt idx="804">
                  <c:v>0.19489999999999999</c:v>
                </c:pt>
                <c:pt idx="805">
                  <c:v>0.20590000000000044</c:v>
                </c:pt>
                <c:pt idx="806">
                  <c:v>0.21850000000000044</c:v>
                </c:pt>
                <c:pt idx="807">
                  <c:v>0.23380000000000001</c:v>
                </c:pt>
                <c:pt idx="808">
                  <c:v>0.24980000000000024</c:v>
                </c:pt>
                <c:pt idx="809">
                  <c:v>0.26840000000000008</c:v>
                </c:pt>
                <c:pt idx="810">
                  <c:v>0.28640000000000032</c:v>
                </c:pt>
                <c:pt idx="811">
                  <c:v>0.30880000000000113</c:v>
                </c:pt>
                <c:pt idx="812">
                  <c:v>0.33300000000000113</c:v>
                </c:pt>
                <c:pt idx="813">
                  <c:v>0.36040000000000089</c:v>
                </c:pt>
                <c:pt idx="814">
                  <c:v>0.39250000000000113</c:v>
                </c:pt>
                <c:pt idx="815">
                  <c:v>0.43420000000000031</c:v>
                </c:pt>
                <c:pt idx="816">
                  <c:v>0.47330000000000089</c:v>
                </c:pt>
                <c:pt idx="817">
                  <c:v>0.5222</c:v>
                </c:pt>
                <c:pt idx="818">
                  <c:v>0.58089999999999997</c:v>
                </c:pt>
                <c:pt idx="819">
                  <c:v>0.64770000000000238</c:v>
                </c:pt>
                <c:pt idx="820">
                  <c:v>0.73229999999999995</c:v>
                </c:pt>
                <c:pt idx="821">
                  <c:v>0.82500000000000062</c:v>
                </c:pt>
                <c:pt idx="822">
                  <c:v>0.94270000000000065</c:v>
                </c:pt>
                <c:pt idx="823">
                  <c:v>1.0853999999999961</c:v>
                </c:pt>
                <c:pt idx="824">
                  <c:v>1.2727999999999964</c:v>
                </c:pt>
                <c:pt idx="825">
                  <c:v>1.4644999999999961</c:v>
                </c:pt>
                <c:pt idx="826">
                  <c:v>1.7547999999999961</c:v>
                </c:pt>
                <c:pt idx="827">
                  <c:v>2.0697000000000001</c:v>
                </c:pt>
                <c:pt idx="828">
                  <c:v>2.4577999999999998</c:v>
                </c:pt>
                <c:pt idx="829">
                  <c:v>2.9582999999999977</c:v>
                </c:pt>
                <c:pt idx="830">
                  <c:v>3.5190999999999977</c:v>
                </c:pt>
                <c:pt idx="831">
                  <c:v>4.3183999999999996</c:v>
                </c:pt>
                <c:pt idx="832">
                  <c:v>5.1178999999999855</c:v>
                </c:pt>
                <c:pt idx="833">
                  <c:v>5.9569999999999999</c:v>
                </c:pt>
                <c:pt idx="834">
                  <c:v>7.2560000000000002</c:v>
                </c:pt>
                <c:pt idx="835">
                  <c:v>8.5815000000000001</c:v>
                </c:pt>
                <c:pt idx="836">
                  <c:v>10.0372</c:v>
                </c:pt>
                <c:pt idx="837">
                  <c:v>10.7743</c:v>
                </c:pt>
                <c:pt idx="838">
                  <c:v>11.1988</c:v>
                </c:pt>
                <c:pt idx="839">
                  <c:v>11.566700000000004</c:v>
                </c:pt>
                <c:pt idx="840">
                  <c:v>11.924200000000001</c:v>
                </c:pt>
                <c:pt idx="841">
                  <c:v>12.2788</c:v>
                </c:pt>
                <c:pt idx="842">
                  <c:v>12.696100000000001</c:v>
                </c:pt>
                <c:pt idx="843">
                  <c:v>12.8917</c:v>
                </c:pt>
                <c:pt idx="844">
                  <c:v>13.314</c:v>
                </c:pt>
                <c:pt idx="845">
                  <c:v>13.691000000000001</c:v>
                </c:pt>
                <c:pt idx="846">
                  <c:v>14.045200000000001</c:v>
                </c:pt>
                <c:pt idx="847">
                  <c:v>14.381</c:v>
                </c:pt>
                <c:pt idx="848">
                  <c:v>14.6029</c:v>
                </c:pt>
                <c:pt idx="849">
                  <c:v>14.8188</c:v>
                </c:pt>
                <c:pt idx="850">
                  <c:v>15.3161</c:v>
                </c:pt>
                <c:pt idx="851">
                  <c:v>15.650500000000006</c:v>
                </c:pt>
                <c:pt idx="852">
                  <c:v>16.074400000000001</c:v>
                </c:pt>
                <c:pt idx="853">
                  <c:v>16.459</c:v>
                </c:pt>
                <c:pt idx="854">
                  <c:v>16.944199999999931</c:v>
                </c:pt>
                <c:pt idx="855">
                  <c:v>17.264399999999924</c:v>
                </c:pt>
                <c:pt idx="856">
                  <c:v>17.7742</c:v>
                </c:pt>
                <c:pt idx="857">
                  <c:v>18.1127</c:v>
                </c:pt>
                <c:pt idx="858">
                  <c:v>18.484100000000002</c:v>
                </c:pt>
                <c:pt idx="859">
                  <c:v>18.885999999999989</c:v>
                </c:pt>
                <c:pt idx="860">
                  <c:v>19.156800000000064</c:v>
                </c:pt>
                <c:pt idx="861">
                  <c:v>19.854800000000068</c:v>
                </c:pt>
                <c:pt idx="862">
                  <c:v>20.394800000000057</c:v>
                </c:pt>
                <c:pt idx="863">
                  <c:v>21.0182</c:v>
                </c:pt>
                <c:pt idx="864">
                  <c:v>21.410399999999989</c:v>
                </c:pt>
                <c:pt idx="865">
                  <c:v>22.049099999999989</c:v>
                </c:pt>
                <c:pt idx="866">
                  <c:v>22.645099999999989</c:v>
                </c:pt>
                <c:pt idx="867">
                  <c:v>22.967399999999923</c:v>
                </c:pt>
                <c:pt idx="868">
                  <c:v>23.510800000000035</c:v>
                </c:pt>
                <c:pt idx="869">
                  <c:v>23.991599999999924</c:v>
                </c:pt>
                <c:pt idx="870">
                  <c:v>24.4117</c:v>
                </c:pt>
                <c:pt idx="871">
                  <c:v>24.779</c:v>
                </c:pt>
                <c:pt idx="872">
                  <c:v>25.436</c:v>
                </c:pt>
                <c:pt idx="873">
                  <c:v>25.744499999999931</c:v>
                </c:pt>
                <c:pt idx="874">
                  <c:v>26.059100000000001</c:v>
                </c:pt>
                <c:pt idx="875">
                  <c:v>26.621600000000001</c:v>
                </c:pt>
                <c:pt idx="876">
                  <c:v>27.034400000000005</c:v>
                </c:pt>
                <c:pt idx="877">
                  <c:v>27.577999999999999</c:v>
                </c:pt>
                <c:pt idx="878">
                  <c:v>28.154100000000035</c:v>
                </c:pt>
                <c:pt idx="879">
                  <c:v>28.655899999999999</c:v>
                </c:pt>
                <c:pt idx="880">
                  <c:v>29.3215</c:v>
                </c:pt>
                <c:pt idx="881">
                  <c:v>29.8353</c:v>
                </c:pt>
                <c:pt idx="882">
                  <c:v>30.266100000000002</c:v>
                </c:pt>
                <c:pt idx="883">
                  <c:v>30.8553</c:v>
                </c:pt>
                <c:pt idx="884">
                  <c:v>31.397300000000001</c:v>
                </c:pt>
                <c:pt idx="885">
                  <c:v>32.047000000000004</c:v>
                </c:pt>
                <c:pt idx="886">
                  <c:v>32.622300000000159</c:v>
                </c:pt>
                <c:pt idx="887">
                  <c:v>33.090900000000012</c:v>
                </c:pt>
                <c:pt idx="888">
                  <c:v>33.680100000000003</c:v>
                </c:pt>
                <c:pt idx="889">
                  <c:v>34.447800000000001</c:v>
                </c:pt>
                <c:pt idx="890">
                  <c:v>35.206200000000003</c:v>
                </c:pt>
                <c:pt idx="891">
                  <c:v>35.737700000000011</c:v>
                </c:pt>
                <c:pt idx="892">
                  <c:v>36.301000000000002</c:v>
                </c:pt>
                <c:pt idx="893">
                  <c:v>36.947099999999999</c:v>
                </c:pt>
                <c:pt idx="894">
                  <c:v>37.257200000000005</c:v>
                </c:pt>
                <c:pt idx="895">
                  <c:v>37.863700000000001</c:v>
                </c:pt>
                <c:pt idx="896">
                  <c:v>38.583600000000004</c:v>
                </c:pt>
                <c:pt idx="897">
                  <c:v>39.305200000000006</c:v>
                </c:pt>
                <c:pt idx="898">
                  <c:v>39.832000000000001</c:v>
                </c:pt>
                <c:pt idx="899">
                  <c:v>40.527500000000003</c:v>
                </c:pt>
                <c:pt idx="900">
                  <c:v>41.035500000000013</c:v>
                </c:pt>
                <c:pt idx="901">
                  <c:v>41.679400000000001</c:v>
                </c:pt>
                <c:pt idx="902">
                  <c:v>42.431699999999999</c:v>
                </c:pt>
                <c:pt idx="903">
                  <c:v>43.062100000000122</c:v>
                </c:pt>
                <c:pt idx="904">
                  <c:v>43.529700000000012</c:v>
                </c:pt>
                <c:pt idx="905">
                  <c:v>44.288700000000013</c:v>
                </c:pt>
                <c:pt idx="906">
                  <c:v>44.983499999999999</c:v>
                </c:pt>
                <c:pt idx="907">
                  <c:v>45.494400000000006</c:v>
                </c:pt>
                <c:pt idx="908">
                  <c:v>46.039100000000012</c:v>
                </c:pt>
                <c:pt idx="909">
                  <c:v>46.793900000000114</c:v>
                </c:pt>
                <c:pt idx="910">
                  <c:v>47.313400000000001</c:v>
                </c:pt>
                <c:pt idx="911">
                  <c:v>47.911099999999998</c:v>
                </c:pt>
                <c:pt idx="912">
                  <c:v>48.491500000000002</c:v>
                </c:pt>
                <c:pt idx="913">
                  <c:v>49.450999999999993</c:v>
                </c:pt>
                <c:pt idx="914">
                  <c:v>50.0276</c:v>
                </c:pt>
                <c:pt idx="915">
                  <c:v>50.502600000000001</c:v>
                </c:pt>
                <c:pt idx="916">
                  <c:v>51.156100000000002</c:v>
                </c:pt>
                <c:pt idx="917">
                  <c:v>51.8887</c:v>
                </c:pt>
                <c:pt idx="918">
                  <c:v>52.461200000000005</c:v>
                </c:pt>
                <c:pt idx="919">
                  <c:v>53.107600000000005</c:v>
                </c:pt>
                <c:pt idx="920">
                  <c:v>53.800200000000004</c:v>
                </c:pt>
                <c:pt idx="921">
                  <c:v>54.29800000000013</c:v>
                </c:pt>
                <c:pt idx="922">
                  <c:v>54.916200000000003</c:v>
                </c:pt>
                <c:pt idx="923">
                  <c:v>55.5852</c:v>
                </c:pt>
                <c:pt idx="924">
                  <c:v>56.286300000000011</c:v>
                </c:pt>
                <c:pt idx="925">
                  <c:v>56.905300000000011</c:v>
                </c:pt>
                <c:pt idx="926">
                  <c:v>57.6858</c:v>
                </c:pt>
                <c:pt idx="927">
                  <c:v>58.227100000000114</c:v>
                </c:pt>
                <c:pt idx="928">
                  <c:v>59.083100000000002</c:v>
                </c:pt>
                <c:pt idx="929">
                  <c:v>59.904800000000002</c:v>
                </c:pt>
                <c:pt idx="930">
                  <c:v>60.465800000000002</c:v>
                </c:pt>
                <c:pt idx="931">
                  <c:v>61.078000000000003</c:v>
                </c:pt>
                <c:pt idx="932">
                  <c:v>61.869300000000003</c:v>
                </c:pt>
                <c:pt idx="933">
                  <c:v>62.552800000000005</c:v>
                </c:pt>
                <c:pt idx="934">
                  <c:v>63.059600000000003</c:v>
                </c:pt>
                <c:pt idx="935">
                  <c:v>63.8994</c:v>
                </c:pt>
                <c:pt idx="936">
                  <c:v>64.565899999999999</c:v>
                </c:pt>
                <c:pt idx="937">
                  <c:v>64.985699999999994</c:v>
                </c:pt>
                <c:pt idx="938">
                  <c:v>65.703800000000001</c:v>
                </c:pt>
                <c:pt idx="939">
                  <c:v>66.546700000000001</c:v>
                </c:pt>
                <c:pt idx="940">
                  <c:v>67.1845</c:v>
                </c:pt>
                <c:pt idx="941">
                  <c:v>67.86</c:v>
                </c:pt>
                <c:pt idx="942">
                  <c:v>68.291900000000027</c:v>
                </c:pt>
                <c:pt idx="943">
                  <c:v>69.100099999999998</c:v>
                </c:pt>
                <c:pt idx="944">
                  <c:v>69.877799999999979</c:v>
                </c:pt>
                <c:pt idx="945">
                  <c:v>70.561000000000007</c:v>
                </c:pt>
                <c:pt idx="946">
                  <c:v>71.331300000000013</c:v>
                </c:pt>
                <c:pt idx="947">
                  <c:v>72.004199999999997</c:v>
                </c:pt>
                <c:pt idx="948">
                  <c:v>72.768100000000004</c:v>
                </c:pt>
                <c:pt idx="949">
                  <c:v>73.2624</c:v>
                </c:pt>
                <c:pt idx="950">
                  <c:v>73.807900000000004</c:v>
                </c:pt>
                <c:pt idx="951">
                  <c:v>74.644099999999995</c:v>
                </c:pt>
                <c:pt idx="952">
                  <c:v>75.475999999999999</c:v>
                </c:pt>
                <c:pt idx="953">
                  <c:v>75.982799999999983</c:v>
                </c:pt>
                <c:pt idx="954">
                  <c:v>76.719800000000006</c:v>
                </c:pt>
                <c:pt idx="955">
                  <c:v>77.318799999999982</c:v>
                </c:pt>
                <c:pt idx="956">
                  <c:v>78.076499999999982</c:v>
                </c:pt>
                <c:pt idx="957">
                  <c:v>78.938300000000012</c:v>
                </c:pt>
                <c:pt idx="958">
                  <c:v>79.415800000000004</c:v>
                </c:pt>
                <c:pt idx="959">
                  <c:v>79.993300000000005</c:v>
                </c:pt>
                <c:pt idx="960">
                  <c:v>80.728399999999979</c:v>
                </c:pt>
                <c:pt idx="961">
                  <c:v>81.570300000000003</c:v>
                </c:pt>
                <c:pt idx="962">
                  <c:v>82.431100000000242</c:v>
                </c:pt>
                <c:pt idx="963">
                  <c:v>83.383899999999983</c:v>
                </c:pt>
                <c:pt idx="964">
                  <c:v>84.243899999999996</c:v>
                </c:pt>
                <c:pt idx="965">
                  <c:v>84.937900000000027</c:v>
                </c:pt>
                <c:pt idx="966">
                  <c:v>85.781499999999994</c:v>
                </c:pt>
                <c:pt idx="967">
                  <c:v>86.304300000000012</c:v>
                </c:pt>
                <c:pt idx="968">
                  <c:v>87.023600000000002</c:v>
                </c:pt>
                <c:pt idx="969">
                  <c:v>87.496700000000004</c:v>
                </c:pt>
                <c:pt idx="970">
                  <c:v>88.318399999999983</c:v>
                </c:pt>
                <c:pt idx="971">
                  <c:v>89.1143</c:v>
                </c:pt>
                <c:pt idx="972">
                  <c:v>89.768299999999996</c:v>
                </c:pt>
                <c:pt idx="973">
                  <c:v>90.371799999999979</c:v>
                </c:pt>
                <c:pt idx="974">
                  <c:v>91.013000000000005</c:v>
                </c:pt>
                <c:pt idx="975">
                  <c:v>91.960300000000004</c:v>
                </c:pt>
                <c:pt idx="976">
                  <c:v>92.705699999999993</c:v>
                </c:pt>
                <c:pt idx="977">
                  <c:v>93.173099999999948</c:v>
                </c:pt>
                <c:pt idx="978">
                  <c:v>93.942099999999996</c:v>
                </c:pt>
                <c:pt idx="979">
                  <c:v>94.767100000000127</c:v>
                </c:pt>
                <c:pt idx="980">
                  <c:v>95.419300000000007</c:v>
                </c:pt>
                <c:pt idx="981">
                  <c:v>96.12769999999999</c:v>
                </c:pt>
                <c:pt idx="982">
                  <c:v>96.717500000000243</c:v>
                </c:pt>
                <c:pt idx="983">
                  <c:v>97.569300000000013</c:v>
                </c:pt>
                <c:pt idx="984">
                  <c:v>98.176099999999948</c:v>
                </c:pt>
                <c:pt idx="985">
                  <c:v>99.069699999999997</c:v>
                </c:pt>
                <c:pt idx="986">
                  <c:v>99.674499999999981</c:v>
                </c:pt>
                <c:pt idx="987">
                  <c:v>100.34320000000002</c:v>
                </c:pt>
                <c:pt idx="988">
                  <c:v>100.8871</c:v>
                </c:pt>
                <c:pt idx="989">
                  <c:v>101.7094</c:v>
                </c:pt>
                <c:pt idx="990">
                  <c:v>102.5497</c:v>
                </c:pt>
                <c:pt idx="991">
                  <c:v>103.1075</c:v>
                </c:pt>
                <c:pt idx="992">
                  <c:v>103.8182</c:v>
                </c:pt>
                <c:pt idx="993">
                  <c:v>104.43960000000023</c:v>
                </c:pt>
                <c:pt idx="994">
                  <c:v>105.09529999999999</c:v>
                </c:pt>
                <c:pt idx="995">
                  <c:v>105.76220000000002</c:v>
                </c:pt>
                <c:pt idx="996">
                  <c:v>106.63800000000001</c:v>
                </c:pt>
                <c:pt idx="997">
                  <c:v>107.42149999999999</c:v>
                </c:pt>
                <c:pt idx="998">
                  <c:v>108.10769999999999</c:v>
                </c:pt>
                <c:pt idx="999">
                  <c:v>108.87809999999998</c:v>
                </c:pt>
                <c:pt idx="1000">
                  <c:v>109.63330000000001</c:v>
                </c:pt>
                <c:pt idx="1001">
                  <c:v>110.39230000000001</c:v>
                </c:pt>
                <c:pt idx="1002">
                  <c:v>111.1345</c:v>
                </c:pt>
                <c:pt idx="1003">
                  <c:v>111.67329999999998</c:v>
                </c:pt>
                <c:pt idx="1004">
                  <c:v>112.41510000000002</c:v>
                </c:pt>
                <c:pt idx="1005">
                  <c:v>113.0313</c:v>
                </c:pt>
                <c:pt idx="1006">
                  <c:v>113.79110000000023</c:v>
                </c:pt>
                <c:pt idx="1007">
                  <c:v>114.7653</c:v>
                </c:pt>
                <c:pt idx="1008">
                  <c:v>115.2039</c:v>
                </c:pt>
                <c:pt idx="1009">
                  <c:v>115.94850000000002</c:v>
                </c:pt>
                <c:pt idx="1010">
                  <c:v>116.7153</c:v>
                </c:pt>
                <c:pt idx="1011">
                  <c:v>117.3873</c:v>
                </c:pt>
                <c:pt idx="1012">
                  <c:v>118.18549999999998</c:v>
                </c:pt>
                <c:pt idx="1013">
                  <c:v>118.53410000000002</c:v>
                </c:pt>
                <c:pt idx="1014">
                  <c:v>119.5003</c:v>
                </c:pt>
                <c:pt idx="1015">
                  <c:v>120.23050000000002</c:v>
                </c:pt>
                <c:pt idx="1016">
                  <c:v>120.83829999999999</c:v>
                </c:pt>
                <c:pt idx="1017">
                  <c:v>121.64449999999999</c:v>
                </c:pt>
                <c:pt idx="1018">
                  <c:v>122.33569999999999</c:v>
                </c:pt>
                <c:pt idx="1019">
                  <c:v>123.0206</c:v>
                </c:pt>
                <c:pt idx="1020">
                  <c:v>123.96400000000023</c:v>
                </c:pt>
                <c:pt idx="1021">
                  <c:v>124.79600000000002</c:v>
                </c:pt>
                <c:pt idx="1022">
                  <c:v>125.318</c:v>
                </c:pt>
                <c:pt idx="1023">
                  <c:v>126.0252</c:v>
                </c:pt>
                <c:pt idx="1024">
                  <c:v>126.71780000000012</c:v>
                </c:pt>
                <c:pt idx="1025">
                  <c:v>127.2633</c:v>
                </c:pt>
                <c:pt idx="1026">
                  <c:v>127.99979999999999</c:v>
                </c:pt>
                <c:pt idx="1027">
                  <c:v>128.82610000000045</c:v>
                </c:pt>
                <c:pt idx="1028">
                  <c:v>129.5762</c:v>
                </c:pt>
                <c:pt idx="1029">
                  <c:v>130.49710000000007</c:v>
                </c:pt>
                <c:pt idx="1030">
                  <c:v>131.3698</c:v>
                </c:pt>
                <c:pt idx="1031">
                  <c:v>131.96290000000027</c:v>
                </c:pt>
                <c:pt idx="1032">
                  <c:v>132.77579999999998</c:v>
                </c:pt>
                <c:pt idx="1033">
                  <c:v>133.5351</c:v>
                </c:pt>
                <c:pt idx="1034">
                  <c:v>134.11439999999999</c:v>
                </c:pt>
                <c:pt idx="1035">
                  <c:v>135.01349999999999</c:v>
                </c:pt>
                <c:pt idx="1036">
                  <c:v>135.49379999999999</c:v>
                </c:pt>
                <c:pt idx="1037">
                  <c:v>136.4838</c:v>
                </c:pt>
                <c:pt idx="1038">
                  <c:v>137.27089999999998</c:v>
                </c:pt>
                <c:pt idx="1039">
                  <c:v>137.93870000000001</c:v>
                </c:pt>
                <c:pt idx="1040">
                  <c:v>138.73609999999999</c:v>
                </c:pt>
                <c:pt idx="1041">
                  <c:v>139.45650000000001</c:v>
                </c:pt>
                <c:pt idx="1042">
                  <c:v>140.14989999999995</c:v>
                </c:pt>
                <c:pt idx="1043">
                  <c:v>140.83330000000001</c:v>
                </c:pt>
                <c:pt idx="1044">
                  <c:v>141.51220000000001</c:v>
                </c:pt>
                <c:pt idx="1045">
                  <c:v>142.18780000000001</c:v>
                </c:pt>
                <c:pt idx="1046">
                  <c:v>142.80340000000001</c:v>
                </c:pt>
                <c:pt idx="1047">
                  <c:v>143.66459999999998</c:v>
                </c:pt>
                <c:pt idx="1048">
                  <c:v>144.40359999999998</c:v>
                </c:pt>
                <c:pt idx="1049">
                  <c:v>145.00630000000001</c:v>
                </c:pt>
                <c:pt idx="1050">
                  <c:v>145.57389999999998</c:v>
                </c:pt>
                <c:pt idx="1051">
                  <c:v>146.6627</c:v>
                </c:pt>
                <c:pt idx="1052">
                  <c:v>147.24079999999998</c:v>
                </c:pt>
                <c:pt idx="1053">
                  <c:v>147.89100000000045</c:v>
                </c:pt>
                <c:pt idx="1054">
                  <c:v>148.71949999999995</c:v>
                </c:pt>
                <c:pt idx="1055">
                  <c:v>149.4958</c:v>
                </c:pt>
                <c:pt idx="1056">
                  <c:v>150.16069999999999</c:v>
                </c:pt>
                <c:pt idx="1057">
                  <c:v>150.92250000000001</c:v>
                </c:pt>
                <c:pt idx="1058">
                  <c:v>151.57379999999998</c:v>
                </c:pt>
                <c:pt idx="1059">
                  <c:v>152.22359999999998</c:v>
                </c:pt>
                <c:pt idx="1060">
                  <c:v>153.07</c:v>
                </c:pt>
                <c:pt idx="1061">
                  <c:v>153.74029999999999</c:v>
                </c:pt>
                <c:pt idx="1062">
                  <c:v>154.50450000000001</c:v>
                </c:pt>
                <c:pt idx="1063">
                  <c:v>155.50059999999999</c:v>
                </c:pt>
                <c:pt idx="1064">
                  <c:v>156.28630000000001</c:v>
                </c:pt>
                <c:pt idx="1065">
                  <c:v>156.95150000000001</c:v>
                </c:pt>
                <c:pt idx="1066">
                  <c:v>157.56359999999998</c:v>
                </c:pt>
                <c:pt idx="1067">
                  <c:v>158.44469999999998</c:v>
                </c:pt>
                <c:pt idx="1068">
                  <c:v>159.08260000000001</c:v>
                </c:pt>
                <c:pt idx="1069">
                  <c:v>160.08340000000001</c:v>
                </c:pt>
                <c:pt idx="1070">
                  <c:v>160.71469999999954</c:v>
                </c:pt>
                <c:pt idx="1071">
                  <c:v>161.33580000000001</c:v>
                </c:pt>
                <c:pt idx="1072">
                  <c:v>162.15650000000002</c:v>
                </c:pt>
                <c:pt idx="1073">
                  <c:v>162.85250000000048</c:v>
                </c:pt>
                <c:pt idx="1074">
                  <c:v>163.24279999999999</c:v>
                </c:pt>
                <c:pt idx="1075">
                  <c:v>164.37740000000045</c:v>
                </c:pt>
                <c:pt idx="1076">
                  <c:v>165.36680000000001</c:v>
                </c:pt>
                <c:pt idx="1077">
                  <c:v>165.97579999999999</c:v>
                </c:pt>
                <c:pt idx="1078">
                  <c:v>166.63909999999998</c:v>
                </c:pt>
                <c:pt idx="1079">
                  <c:v>167.28650000000002</c:v>
                </c:pt>
                <c:pt idx="1080">
                  <c:v>168.0265</c:v>
                </c:pt>
                <c:pt idx="1081">
                  <c:v>168.97499999999999</c:v>
                </c:pt>
                <c:pt idx="1082">
                  <c:v>169.4477</c:v>
                </c:pt>
                <c:pt idx="1083">
                  <c:v>170.15300000000002</c:v>
                </c:pt>
                <c:pt idx="1084">
                  <c:v>170.65720000000007</c:v>
                </c:pt>
                <c:pt idx="1085">
                  <c:v>171.66720000000001</c:v>
                </c:pt>
                <c:pt idx="1086">
                  <c:v>172.19810000000001</c:v>
                </c:pt>
                <c:pt idx="1087">
                  <c:v>173.0044</c:v>
                </c:pt>
                <c:pt idx="1088">
                  <c:v>173.84050000000002</c:v>
                </c:pt>
                <c:pt idx="1089">
                  <c:v>174.554</c:v>
                </c:pt>
                <c:pt idx="1090">
                  <c:v>175.19210000000001</c:v>
                </c:pt>
                <c:pt idx="1091">
                  <c:v>175.89690000000004</c:v>
                </c:pt>
                <c:pt idx="1092">
                  <c:v>176.79589999999999</c:v>
                </c:pt>
                <c:pt idx="1093">
                  <c:v>177.8348</c:v>
                </c:pt>
                <c:pt idx="1094">
                  <c:v>178.40140000000045</c:v>
                </c:pt>
                <c:pt idx="1095">
                  <c:v>179.0692</c:v>
                </c:pt>
                <c:pt idx="1096">
                  <c:v>179.92630000000045</c:v>
                </c:pt>
                <c:pt idx="1097">
                  <c:v>180.71569999999954</c:v>
                </c:pt>
                <c:pt idx="1098">
                  <c:v>181.49350000000001</c:v>
                </c:pt>
                <c:pt idx="1099">
                  <c:v>182.26319999999998</c:v>
                </c:pt>
                <c:pt idx="1100">
                  <c:v>182.95750000000001</c:v>
                </c:pt>
                <c:pt idx="1101">
                  <c:v>183.71269999999998</c:v>
                </c:pt>
                <c:pt idx="1102">
                  <c:v>184.27289999999999</c:v>
                </c:pt>
                <c:pt idx="1103">
                  <c:v>185.1078</c:v>
                </c:pt>
                <c:pt idx="1104">
                  <c:v>185.65740000000045</c:v>
                </c:pt>
                <c:pt idx="1105">
                  <c:v>186.31840000000045</c:v>
                </c:pt>
                <c:pt idx="1106">
                  <c:v>187.2681</c:v>
                </c:pt>
                <c:pt idx="1107">
                  <c:v>188.20399999999998</c:v>
                </c:pt>
                <c:pt idx="1108">
                  <c:v>188.85920000000004</c:v>
                </c:pt>
                <c:pt idx="1109">
                  <c:v>189.52110000000027</c:v>
                </c:pt>
                <c:pt idx="1110">
                  <c:v>190.63140000000001</c:v>
                </c:pt>
                <c:pt idx="1111">
                  <c:v>191.24079999999998</c:v>
                </c:pt>
                <c:pt idx="1112">
                  <c:v>192.00120000000001</c:v>
                </c:pt>
                <c:pt idx="1113">
                  <c:v>192.8398</c:v>
                </c:pt>
                <c:pt idx="1114">
                  <c:v>193.52720000000045</c:v>
                </c:pt>
                <c:pt idx="1115">
                  <c:v>194.36270000000007</c:v>
                </c:pt>
                <c:pt idx="1116">
                  <c:v>194.94349999999997</c:v>
                </c:pt>
                <c:pt idx="1117">
                  <c:v>195.6891</c:v>
                </c:pt>
                <c:pt idx="1118">
                  <c:v>196.506</c:v>
                </c:pt>
                <c:pt idx="1119">
                  <c:v>197.20079999999999</c:v>
                </c:pt>
                <c:pt idx="1120">
                  <c:v>198.04589999999999</c:v>
                </c:pt>
                <c:pt idx="1121">
                  <c:v>198.71289999999999</c:v>
                </c:pt>
                <c:pt idx="1122">
                  <c:v>199.41919999999999</c:v>
                </c:pt>
                <c:pt idx="1123">
                  <c:v>199.9675</c:v>
                </c:pt>
                <c:pt idx="1124">
                  <c:v>200.68700000000001</c:v>
                </c:pt>
                <c:pt idx="1125">
                  <c:v>201.34040000000007</c:v>
                </c:pt>
                <c:pt idx="1126">
                  <c:v>202.0428</c:v>
                </c:pt>
                <c:pt idx="1127">
                  <c:v>203.07599999999999</c:v>
                </c:pt>
                <c:pt idx="1128">
                  <c:v>203.66840000000045</c:v>
                </c:pt>
                <c:pt idx="1129">
                  <c:v>204.5763</c:v>
                </c:pt>
                <c:pt idx="1130">
                  <c:v>205.15010000000001</c:v>
                </c:pt>
                <c:pt idx="1131">
                  <c:v>206.0341</c:v>
                </c:pt>
                <c:pt idx="1132">
                  <c:v>206.99240000000052</c:v>
                </c:pt>
                <c:pt idx="1133">
                  <c:v>207.8366</c:v>
                </c:pt>
                <c:pt idx="1134">
                  <c:v>208.39440000000027</c:v>
                </c:pt>
                <c:pt idx="1135">
                  <c:v>209.1183</c:v>
                </c:pt>
                <c:pt idx="1136">
                  <c:v>210.0249</c:v>
                </c:pt>
                <c:pt idx="1137">
                  <c:v>210.55670000000001</c:v>
                </c:pt>
                <c:pt idx="1138">
                  <c:v>211.58200000000045</c:v>
                </c:pt>
                <c:pt idx="1139">
                  <c:v>212.24409999999995</c:v>
                </c:pt>
                <c:pt idx="1140">
                  <c:v>213.0308</c:v>
                </c:pt>
                <c:pt idx="1141">
                  <c:v>213.86100000000027</c:v>
                </c:pt>
                <c:pt idx="1142">
                  <c:v>214.52450000000002</c:v>
                </c:pt>
                <c:pt idx="1143">
                  <c:v>215.50140000000007</c:v>
                </c:pt>
                <c:pt idx="1144">
                  <c:v>216.00810000000001</c:v>
                </c:pt>
                <c:pt idx="1145">
                  <c:v>216.75969999999998</c:v>
                </c:pt>
                <c:pt idx="1146">
                  <c:v>217.38330000000045</c:v>
                </c:pt>
                <c:pt idx="1147">
                  <c:v>218.20150000000001</c:v>
                </c:pt>
                <c:pt idx="1148">
                  <c:v>218.91389999999998</c:v>
                </c:pt>
                <c:pt idx="1149">
                  <c:v>219.68880000000001</c:v>
                </c:pt>
                <c:pt idx="1150">
                  <c:v>220.41399999999999</c:v>
                </c:pt>
                <c:pt idx="1151">
                  <c:v>221.03880000000001</c:v>
                </c:pt>
                <c:pt idx="1152">
                  <c:v>221.74209999999999</c:v>
                </c:pt>
                <c:pt idx="1153">
                  <c:v>222.6788</c:v>
                </c:pt>
                <c:pt idx="1154">
                  <c:v>223.20159999999998</c:v>
                </c:pt>
                <c:pt idx="1155">
                  <c:v>224.11489999999998</c:v>
                </c:pt>
                <c:pt idx="1156">
                  <c:v>224.77369999999954</c:v>
                </c:pt>
                <c:pt idx="1157">
                  <c:v>225.37479999999999</c:v>
                </c:pt>
                <c:pt idx="1158">
                  <c:v>226.1019</c:v>
                </c:pt>
                <c:pt idx="1159">
                  <c:v>226.9049</c:v>
                </c:pt>
                <c:pt idx="1160">
                  <c:v>227.91459999999998</c:v>
                </c:pt>
                <c:pt idx="1161">
                  <c:v>228.67459999999954</c:v>
                </c:pt>
                <c:pt idx="1162">
                  <c:v>229.46680000000001</c:v>
                </c:pt>
                <c:pt idx="1163">
                  <c:v>229.97120000000001</c:v>
                </c:pt>
                <c:pt idx="1164">
                  <c:v>230.91720000000001</c:v>
                </c:pt>
                <c:pt idx="1165">
                  <c:v>231.70409999999998</c:v>
                </c:pt>
                <c:pt idx="1166">
                  <c:v>232.72150000000002</c:v>
                </c:pt>
                <c:pt idx="1167">
                  <c:v>233.4479</c:v>
                </c:pt>
                <c:pt idx="1168">
                  <c:v>234.01949999999999</c:v>
                </c:pt>
                <c:pt idx="1169">
                  <c:v>234.65690000000001</c:v>
                </c:pt>
                <c:pt idx="1170">
                  <c:v>235.55110000000045</c:v>
                </c:pt>
                <c:pt idx="1171">
                  <c:v>236.41300000000001</c:v>
                </c:pt>
                <c:pt idx="1172">
                  <c:v>237.15730000000045</c:v>
                </c:pt>
                <c:pt idx="1173">
                  <c:v>237.8185</c:v>
                </c:pt>
                <c:pt idx="1174">
                  <c:v>238.38650000000001</c:v>
                </c:pt>
                <c:pt idx="1175">
                  <c:v>239.2774</c:v>
                </c:pt>
                <c:pt idx="1176">
                  <c:v>239.9392</c:v>
                </c:pt>
                <c:pt idx="1177">
                  <c:v>240.8133</c:v>
                </c:pt>
                <c:pt idx="1178">
                  <c:v>241.58120000000045</c:v>
                </c:pt>
                <c:pt idx="1179">
                  <c:v>242.15469999999999</c:v>
                </c:pt>
                <c:pt idx="1180">
                  <c:v>242.90740000000045</c:v>
                </c:pt>
                <c:pt idx="1181">
                  <c:v>243.70439999999999</c:v>
                </c:pt>
                <c:pt idx="1182">
                  <c:v>244.43010000000001</c:v>
                </c:pt>
                <c:pt idx="1183">
                  <c:v>245.04079999999999</c:v>
                </c:pt>
                <c:pt idx="1184">
                  <c:v>245.68610000000001</c:v>
                </c:pt>
                <c:pt idx="1185">
                  <c:v>246.63059999999999</c:v>
                </c:pt>
                <c:pt idx="1186">
                  <c:v>247.22820000000004</c:v>
                </c:pt>
                <c:pt idx="1187">
                  <c:v>248.00150000000002</c:v>
                </c:pt>
                <c:pt idx="1188">
                  <c:v>248.85870000000045</c:v>
                </c:pt>
                <c:pt idx="1189">
                  <c:v>249.75919999999999</c:v>
                </c:pt>
                <c:pt idx="1190">
                  <c:v>250.43530000000001</c:v>
                </c:pt>
                <c:pt idx="1191">
                  <c:v>251.29069999999999</c:v>
                </c:pt>
                <c:pt idx="1192">
                  <c:v>252.0531</c:v>
                </c:pt>
                <c:pt idx="1193">
                  <c:v>252.60929999999999</c:v>
                </c:pt>
                <c:pt idx="1194">
                  <c:v>253.41720000000001</c:v>
                </c:pt>
                <c:pt idx="1195">
                  <c:v>254.23339999999999</c:v>
                </c:pt>
                <c:pt idx="1196">
                  <c:v>255.1206</c:v>
                </c:pt>
                <c:pt idx="1197">
                  <c:v>256.17189999999999</c:v>
                </c:pt>
                <c:pt idx="1198">
                  <c:v>256.74560000000002</c:v>
                </c:pt>
                <c:pt idx="1199">
                  <c:v>257.42629999999861</c:v>
                </c:pt>
                <c:pt idx="1200">
                  <c:v>258.23339999999848</c:v>
                </c:pt>
                <c:pt idx="1201">
                  <c:v>258.98139999999836</c:v>
                </c:pt>
                <c:pt idx="1202">
                  <c:v>259.75240000000002</c:v>
                </c:pt>
                <c:pt idx="1203">
                  <c:v>260.68329999999969</c:v>
                </c:pt>
                <c:pt idx="1204">
                  <c:v>261.20030000000003</c:v>
                </c:pt>
                <c:pt idx="1205">
                  <c:v>262.15710000000001</c:v>
                </c:pt>
                <c:pt idx="1206">
                  <c:v>263.06279999999964</c:v>
                </c:pt>
                <c:pt idx="1207">
                  <c:v>263.83679999999868</c:v>
                </c:pt>
                <c:pt idx="1208">
                  <c:v>264.36860000000001</c:v>
                </c:pt>
                <c:pt idx="1209">
                  <c:v>265.28699999999856</c:v>
                </c:pt>
                <c:pt idx="1210">
                  <c:v>265.89550000000003</c:v>
                </c:pt>
                <c:pt idx="1211">
                  <c:v>266.7112999999988</c:v>
                </c:pt>
                <c:pt idx="1212">
                  <c:v>267.40359999999873</c:v>
                </c:pt>
                <c:pt idx="1213">
                  <c:v>268.19260000000008</c:v>
                </c:pt>
                <c:pt idx="1214">
                  <c:v>268.9344999999991</c:v>
                </c:pt>
                <c:pt idx="1215">
                  <c:v>269.80340000000001</c:v>
                </c:pt>
                <c:pt idx="1216">
                  <c:v>270.52369999999911</c:v>
                </c:pt>
                <c:pt idx="1217">
                  <c:v>271.33429999999993</c:v>
                </c:pt>
                <c:pt idx="1218">
                  <c:v>271.94220000000001</c:v>
                </c:pt>
                <c:pt idx="1219">
                  <c:v>272.81309999999911</c:v>
                </c:pt>
                <c:pt idx="1220">
                  <c:v>273.46480000000008</c:v>
                </c:pt>
                <c:pt idx="1221">
                  <c:v>274.28299999999911</c:v>
                </c:pt>
                <c:pt idx="1222">
                  <c:v>275.02359999999879</c:v>
                </c:pt>
                <c:pt idx="1223">
                  <c:v>275.94600000000003</c:v>
                </c:pt>
                <c:pt idx="1224">
                  <c:v>276.54230000000001</c:v>
                </c:pt>
                <c:pt idx="1225">
                  <c:v>277.07729999999964</c:v>
                </c:pt>
                <c:pt idx="1226">
                  <c:v>278.03009999999898</c:v>
                </c:pt>
                <c:pt idx="1227">
                  <c:v>278.85449999999997</c:v>
                </c:pt>
                <c:pt idx="1228">
                  <c:v>279.55590000000001</c:v>
                </c:pt>
                <c:pt idx="1229">
                  <c:v>280.4465999999988</c:v>
                </c:pt>
                <c:pt idx="1230">
                  <c:v>281.34890000000001</c:v>
                </c:pt>
                <c:pt idx="1231">
                  <c:v>281.7787999999988</c:v>
                </c:pt>
                <c:pt idx="1232">
                  <c:v>282.6035</c:v>
                </c:pt>
                <c:pt idx="1233">
                  <c:v>283.70890000000003</c:v>
                </c:pt>
                <c:pt idx="1234">
                  <c:v>284.51829999999904</c:v>
                </c:pt>
                <c:pt idx="1235">
                  <c:v>285.3399</c:v>
                </c:pt>
                <c:pt idx="1236">
                  <c:v>286.10109999999969</c:v>
                </c:pt>
                <c:pt idx="1237">
                  <c:v>287.07279999999969</c:v>
                </c:pt>
                <c:pt idx="1238">
                  <c:v>287.76490000000001</c:v>
                </c:pt>
                <c:pt idx="1239">
                  <c:v>288.50259999999969</c:v>
                </c:pt>
                <c:pt idx="1240">
                  <c:v>289.14440000000138</c:v>
                </c:pt>
                <c:pt idx="1241">
                  <c:v>289.98669999999873</c:v>
                </c:pt>
                <c:pt idx="1242">
                  <c:v>290.8267999999988</c:v>
                </c:pt>
                <c:pt idx="1243">
                  <c:v>291.62349999999969</c:v>
                </c:pt>
                <c:pt idx="1244">
                  <c:v>292.33249999999964</c:v>
                </c:pt>
                <c:pt idx="1245">
                  <c:v>293.02569999999969</c:v>
                </c:pt>
                <c:pt idx="1246">
                  <c:v>293.72280000000001</c:v>
                </c:pt>
                <c:pt idx="1247">
                  <c:v>294.44589999999999</c:v>
                </c:pt>
                <c:pt idx="1248">
                  <c:v>295.45529999999923</c:v>
                </c:pt>
                <c:pt idx="1249">
                  <c:v>295.89449999999999</c:v>
                </c:pt>
                <c:pt idx="1250">
                  <c:v>296.56299999999999</c:v>
                </c:pt>
                <c:pt idx="1251">
                  <c:v>297.35050000000001</c:v>
                </c:pt>
                <c:pt idx="1252">
                  <c:v>298.12979999999999</c:v>
                </c:pt>
                <c:pt idx="1253">
                  <c:v>299.02949999999993</c:v>
                </c:pt>
                <c:pt idx="1254">
                  <c:v>299.69740000000002</c:v>
                </c:pt>
                <c:pt idx="1255">
                  <c:v>300.52730000000003</c:v>
                </c:pt>
                <c:pt idx="1256">
                  <c:v>301.3603</c:v>
                </c:pt>
                <c:pt idx="1257">
                  <c:v>302.24279999999999</c:v>
                </c:pt>
                <c:pt idx="1258">
                  <c:v>303.08309999999898</c:v>
                </c:pt>
                <c:pt idx="1259">
                  <c:v>303.79649999999862</c:v>
                </c:pt>
                <c:pt idx="1260">
                  <c:v>304.57369999999969</c:v>
                </c:pt>
                <c:pt idx="1261">
                  <c:v>305.19260000000008</c:v>
                </c:pt>
                <c:pt idx="1262">
                  <c:v>306.00970000000001</c:v>
                </c:pt>
                <c:pt idx="1263">
                  <c:v>307.10579999999999</c:v>
                </c:pt>
                <c:pt idx="1264">
                  <c:v>307.86259999999999</c:v>
                </c:pt>
                <c:pt idx="1265">
                  <c:v>308.46159999999855</c:v>
                </c:pt>
                <c:pt idx="1266">
                  <c:v>309.5145</c:v>
                </c:pt>
                <c:pt idx="1267">
                  <c:v>310.19760000000002</c:v>
                </c:pt>
                <c:pt idx="1268">
                  <c:v>310.88869999999969</c:v>
                </c:pt>
                <c:pt idx="1269">
                  <c:v>311.70049999999969</c:v>
                </c:pt>
                <c:pt idx="1270">
                  <c:v>312.48629999999861</c:v>
                </c:pt>
                <c:pt idx="1271">
                  <c:v>313.2368999999988</c:v>
                </c:pt>
                <c:pt idx="1272">
                  <c:v>314.077</c:v>
                </c:pt>
                <c:pt idx="1273">
                  <c:v>314.8763999999988</c:v>
                </c:pt>
                <c:pt idx="1274">
                  <c:v>315.66649999999993</c:v>
                </c:pt>
                <c:pt idx="1275">
                  <c:v>316.39589999999993</c:v>
                </c:pt>
                <c:pt idx="1276">
                  <c:v>317.21319999999855</c:v>
                </c:pt>
                <c:pt idx="1277">
                  <c:v>317.83009999999911</c:v>
                </c:pt>
                <c:pt idx="1278">
                  <c:v>318.76740000000001</c:v>
                </c:pt>
                <c:pt idx="1279">
                  <c:v>319.39599999999911</c:v>
                </c:pt>
                <c:pt idx="1280">
                  <c:v>320.31619999999862</c:v>
                </c:pt>
                <c:pt idx="1281">
                  <c:v>321.06979999999999</c:v>
                </c:pt>
                <c:pt idx="1282">
                  <c:v>321.68819999999886</c:v>
                </c:pt>
                <c:pt idx="1283">
                  <c:v>322.54020000000008</c:v>
                </c:pt>
                <c:pt idx="1284">
                  <c:v>323.15460000000138</c:v>
                </c:pt>
                <c:pt idx="1285">
                  <c:v>324.18979999999999</c:v>
                </c:pt>
                <c:pt idx="1286">
                  <c:v>324.7724</c:v>
                </c:pt>
                <c:pt idx="1287">
                  <c:v>325.61900000000031</c:v>
                </c:pt>
                <c:pt idx="1288">
                  <c:v>326.55040000000002</c:v>
                </c:pt>
                <c:pt idx="1289">
                  <c:v>327.14800000000002</c:v>
                </c:pt>
                <c:pt idx="1290">
                  <c:v>328.00819999999879</c:v>
                </c:pt>
                <c:pt idx="1291">
                  <c:v>328.80279999999999</c:v>
                </c:pt>
                <c:pt idx="1292">
                  <c:v>329.57560000000001</c:v>
                </c:pt>
                <c:pt idx="1293">
                  <c:v>330.31040000000002</c:v>
                </c:pt>
                <c:pt idx="1294">
                  <c:v>331.28069999999963</c:v>
                </c:pt>
                <c:pt idx="1295">
                  <c:v>332.16079999999999</c:v>
                </c:pt>
                <c:pt idx="1296">
                  <c:v>333.1601</c:v>
                </c:pt>
                <c:pt idx="1297">
                  <c:v>333.66280000000103</c:v>
                </c:pt>
                <c:pt idx="1298">
                  <c:v>334.51649999999898</c:v>
                </c:pt>
                <c:pt idx="1299">
                  <c:v>335.42939999999879</c:v>
                </c:pt>
                <c:pt idx="1300">
                  <c:v>336.04070000000002</c:v>
                </c:pt>
                <c:pt idx="1301">
                  <c:v>336.7756</c:v>
                </c:pt>
                <c:pt idx="1302">
                  <c:v>337.6103</c:v>
                </c:pt>
                <c:pt idx="1303">
                  <c:v>338.38749999999999</c:v>
                </c:pt>
                <c:pt idx="1304">
                  <c:v>339.19189999999969</c:v>
                </c:pt>
                <c:pt idx="1305">
                  <c:v>340.0206</c:v>
                </c:pt>
                <c:pt idx="1306">
                  <c:v>340.63749999999999</c:v>
                </c:pt>
                <c:pt idx="1307">
                  <c:v>341.35559999999964</c:v>
                </c:pt>
                <c:pt idx="1308">
                  <c:v>342.25709999999964</c:v>
                </c:pt>
                <c:pt idx="1309">
                  <c:v>343.14330000000001</c:v>
                </c:pt>
                <c:pt idx="1310">
                  <c:v>344.0151999999988</c:v>
                </c:pt>
                <c:pt idx="1311">
                  <c:v>344.58859999999879</c:v>
                </c:pt>
                <c:pt idx="1312">
                  <c:v>345.42129999999855</c:v>
                </c:pt>
                <c:pt idx="1313">
                  <c:v>346.27129999999886</c:v>
                </c:pt>
                <c:pt idx="1314">
                  <c:v>347.01420000000002</c:v>
                </c:pt>
                <c:pt idx="1315">
                  <c:v>347.7839999999988</c:v>
                </c:pt>
                <c:pt idx="1316">
                  <c:v>348.56</c:v>
                </c:pt>
                <c:pt idx="1317">
                  <c:v>349.30109999999911</c:v>
                </c:pt>
                <c:pt idx="1318">
                  <c:v>350.09669999999892</c:v>
                </c:pt>
                <c:pt idx="1319">
                  <c:v>351.17899999999969</c:v>
                </c:pt>
                <c:pt idx="1320">
                  <c:v>351.71689999999899</c:v>
                </c:pt>
                <c:pt idx="1321">
                  <c:v>352.60239999999999</c:v>
                </c:pt>
                <c:pt idx="1322">
                  <c:v>353.54460000000103</c:v>
                </c:pt>
                <c:pt idx="1323">
                  <c:v>354.363</c:v>
                </c:pt>
                <c:pt idx="1324">
                  <c:v>355.25909999999999</c:v>
                </c:pt>
                <c:pt idx="1325">
                  <c:v>355.86090000000002</c:v>
                </c:pt>
                <c:pt idx="1326">
                  <c:v>356.75240000000002</c:v>
                </c:pt>
                <c:pt idx="1327">
                  <c:v>357.52669999999898</c:v>
                </c:pt>
                <c:pt idx="1328">
                  <c:v>358.39189999999923</c:v>
                </c:pt>
                <c:pt idx="1329">
                  <c:v>359.52069999999969</c:v>
                </c:pt>
                <c:pt idx="1330">
                  <c:v>360.10210000000001</c:v>
                </c:pt>
                <c:pt idx="1331">
                  <c:v>361.19109999999898</c:v>
                </c:pt>
                <c:pt idx="1332">
                  <c:v>361.92369999999892</c:v>
                </c:pt>
                <c:pt idx="1333">
                  <c:v>362.60649999999993</c:v>
                </c:pt>
                <c:pt idx="1334">
                  <c:v>363.48299999999898</c:v>
                </c:pt>
                <c:pt idx="1335">
                  <c:v>364.06009999999969</c:v>
                </c:pt>
                <c:pt idx="1336">
                  <c:v>364.85860000000002</c:v>
                </c:pt>
                <c:pt idx="1337">
                  <c:v>365.74129999999963</c:v>
                </c:pt>
                <c:pt idx="1338">
                  <c:v>366.55520000000001</c:v>
                </c:pt>
                <c:pt idx="1339">
                  <c:v>367.36419999999993</c:v>
                </c:pt>
                <c:pt idx="1340">
                  <c:v>368.04329999999999</c:v>
                </c:pt>
                <c:pt idx="1341">
                  <c:v>369.02409999999969</c:v>
                </c:pt>
                <c:pt idx="1342">
                  <c:v>369.89499999999964</c:v>
                </c:pt>
                <c:pt idx="1343">
                  <c:v>370.60829999999999</c:v>
                </c:pt>
                <c:pt idx="1344">
                  <c:v>371.41849999999886</c:v>
                </c:pt>
                <c:pt idx="1345">
                  <c:v>372.05180000000001</c:v>
                </c:pt>
                <c:pt idx="1346">
                  <c:v>372.80919999999969</c:v>
                </c:pt>
                <c:pt idx="1347">
                  <c:v>373.51349999999923</c:v>
                </c:pt>
                <c:pt idx="1348">
                  <c:v>374.24779999999993</c:v>
                </c:pt>
                <c:pt idx="1349">
                  <c:v>375.01549999999969</c:v>
                </c:pt>
                <c:pt idx="1350">
                  <c:v>375.9</c:v>
                </c:pt>
                <c:pt idx="1351">
                  <c:v>376.68040000000002</c:v>
                </c:pt>
                <c:pt idx="1352">
                  <c:v>377.35359999999969</c:v>
                </c:pt>
                <c:pt idx="1353">
                  <c:v>378.36700000000002</c:v>
                </c:pt>
                <c:pt idx="1354">
                  <c:v>378.91309999999879</c:v>
                </c:pt>
                <c:pt idx="1355">
                  <c:v>379.7316999999988</c:v>
                </c:pt>
                <c:pt idx="1356">
                  <c:v>380.65910000000002</c:v>
                </c:pt>
                <c:pt idx="1357">
                  <c:v>381.3134</c:v>
                </c:pt>
                <c:pt idx="1358">
                  <c:v>382.28509999999898</c:v>
                </c:pt>
                <c:pt idx="1359">
                  <c:v>383.17450000000002</c:v>
                </c:pt>
                <c:pt idx="1360">
                  <c:v>383.95269999999999</c:v>
                </c:pt>
                <c:pt idx="1361">
                  <c:v>384.95499999999993</c:v>
                </c:pt>
                <c:pt idx="1362">
                  <c:v>385.38200000000001</c:v>
                </c:pt>
                <c:pt idx="1363">
                  <c:v>386.43740000000003</c:v>
                </c:pt>
                <c:pt idx="1364">
                  <c:v>387.35430000000002</c:v>
                </c:pt>
                <c:pt idx="1365">
                  <c:v>388.1977</c:v>
                </c:pt>
                <c:pt idx="1366">
                  <c:v>388.97189999999898</c:v>
                </c:pt>
                <c:pt idx="1367">
                  <c:v>389.80939999999993</c:v>
                </c:pt>
                <c:pt idx="1368">
                  <c:v>390.63369999999969</c:v>
                </c:pt>
                <c:pt idx="1369">
                  <c:v>391.26099999999963</c:v>
                </c:pt>
                <c:pt idx="1370">
                  <c:v>392.30669999999969</c:v>
                </c:pt>
                <c:pt idx="1371">
                  <c:v>392.99679999999836</c:v>
                </c:pt>
                <c:pt idx="1372">
                  <c:v>393.88029999999969</c:v>
                </c:pt>
                <c:pt idx="1373">
                  <c:v>394.5677</c:v>
                </c:pt>
                <c:pt idx="1374">
                  <c:v>395.52649999999892</c:v>
                </c:pt>
                <c:pt idx="1375">
                  <c:v>396.43629999999848</c:v>
                </c:pt>
                <c:pt idx="1376">
                  <c:v>397.1327</c:v>
                </c:pt>
                <c:pt idx="1377">
                  <c:v>398.01440000000002</c:v>
                </c:pt>
                <c:pt idx="1378">
                  <c:v>398.9133999999986</c:v>
                </c:pt>
                <c:pt idx="1379">
                  <c:v>399.66410000000002</c:v>
                </c:pt>
                <c:pt idx="1380">
                  <c:v>400.56569999999999</c:v>
                </c:pt>
                <c:pt idx="1381">
                  <c:v>401.24629999999911</c:v>
                </c:pt>
                <c:pt idx="1382">
                  <c:v>402.06560000000002</c:v>
                </c:pt>
                <c:pt idx="1383">
                  <c:v>402.97569999999911</c:v>
                </c:pt>
                <c:pt idx="1384">
                  <c:v>403.66149999999999</c:v>
                </c:pt>
                <c:pt idx="1385">
                  <c:v>404.31380000000001</c:v>
                </c:pt>
                <c:pt idx="1386">
                  <c:v>405.04649999999964</c:v>
                </c:pt>
                <c:pt idx="1387">
                  <c:v>406.01400000000001</c:v>
                </c:pt>
                <c:pt idx="1388">
                  <c:v>407.04730000000001</c:v>
                </c:pt>
                <c:pt idx="1389">
                  <c:v>407.66210000000001</c:v>
                </c:pt>
                <c:pt idx="1390">
                  <c:v>408.58179999999879</c:v>
                </c:pt>
                <c:pt idx="1391">
                  <c:v>409.40159999999855</c:v>
                </c:pt>
                <c:pt idx="1392">
                  <c:v>410.18819999999886</c:v>
                </c:pt>
                <c:pt idx="1393">
                  <c:v>410.98029999999898</c:v>
                </c:pt>
                <c:pt idx="1394">
                  <c:v>411.88189999999969</c:v>
                </c:pt>
                <c:pt idx="1395">
                  <c:v>412.66280000000103</c:v>
                </c:pt>
                <c:pt idx="1396">
                  <c:v>413.87849999999969</c:v>
                </c:pt>
                <c:pt idx="1397">
                  <c:v>414.7032999999991</c:v>
                </c:pt>
                <c:pt idx="1398">
                  <c:v>415.55029999999999</c:v>
                </c:pt>
                <c:pt idx="1399">
                  <c:v>416.39550000000003</c:v>
                </c:pt>
                <c:pt idx="1400">
                  <c:v>417.20139999999856</c:v>
                </c:pt>
                <c:pt idx="1401">
                  <c:v>417.93229999999892</c:v>
                </c:pt>
                <c:pt idx="1402">
                  <c:v>418.8297</c:v>
                </c:pt>
                <c:pt idx="1403">
                  <c:v>419.48639999999818</c:v>
                </c:pt>
                <c:pt idx="1404">
                  <c:v>420.36779999999999</c:v>
                </c:pt>
                <c:pt idx="1405">
                  <c:v>421.17219999999969</c:v>
                </c:pt>
                <c:pt idx="1406">
                  <c:v>422.0262999999988</c:v>
                </c:pt>
                <c:pt idx="1407">
                  <c:v>422.83189999999911</c:v>
                </c:pt>
                <c:pt idx="1408">
                  <c:v>423.49499999999898</c:v>
                </c:pt>
                <c:pt idx="1409">
                  <c:v>424.39829999999898</c:v>
                </c:pt>
                <c:pt idx="1410">
                  <c:v>425.38889999999969</c:v>
                </c:pt>
                <c:pt idx="1411">
                  <c:v>425.91099999999898</c:v>
                </c:pt>
                <c:pt idx="1412">
                  <c:v>426.87119999999879</c:v>
                </c:pt>
                <c:pt idx="1413">
                  <c:v>427.68309999999963</c:v>
                </c:pt>
                <c:pt idx="1414">
                  <c:v>428.5127</c:v>
                </c:pt>
                <c:pt idx="1415">
                  <c:v>429.4286999999988</c:v>
                </c:pt>
                <c:pt idx="1416">
                  <c:v>430.31560000000002</c:v>
                </c:pt>
                <c:pt idx="1417">
                  <c:v>431.25740000000002</c:v>
                </c:pt>
                <c:pt idx="1418">
                  <c:v>432.15929999999997</c:v>
                </c:pt>
                <c:pt idx="1419">
                  <c:v>433.04169999999999</c:v>
                </c:pt>
                <c:pt idx="1420">
                  <c:v>433.67450000000002</c:v>
                </c:pt>
                <c:pt idx="1421">
                  <c:v>434.69049999999999</c:v>
                </c:pt>
                <c:pt idx="1422">
                  <c:v>435.30669999999969</c:v>
                </c:pt>
                <c:pt idx="1423">
                  <c:v>436.34940000000103</c:v>
                </c:pt>
                <c:pt idx="1424">
                  <c:v>437.14519999999999</c:v>
                </c:pt>
                <c:pt idx="1425">
                  <c:v>438.1454000000009</c:v>
                </c:pt>
                <c:pt idx="1426">
                  <c:v>438.96499999999969</c:v>
                </c:pt>
                <c:pt idx="1427">
                  <c:v>439.80709999999999</c:v>
                </c:pt>
                <c:pt idx="1428">
                  <c:v>440.70839999999873</c:v>
                </c:pt>
                <c:pt idx="1429">
                  <c:v>441.61970000000002</c:v>
                </c:pt>
                <c:pt idx="1430">
                  <c:v>442.62920000000008</c:v>
                </c:pt>
                <c:pt idx="1431">
                  <c:v>443.32380000000001</c:v>
                </c:pt>
                <c:pt idx="1432">
                  <c:v>444.18869999999993</c:v>
                </c:pt>
                <c:pt idx="1433">
                  <c:v>445.02519999999873</c:v>
                </c:pt>
                <c:pt idx="1434">
                  <c:v>445.90750000000003</c:v>
                </c:pt>
                <c:pt idx="1435">
                  <c:v>446.78299999999911</c:v>
                </c:pt>
                <c:pt idx="1436">
                  <c:v>447.57109999999898</c:v>
                </c:pt>
                <c:pt idx="1437">
                  <c:v>448.3236</c:v>
                </c:pt>
                <c:pt idx="1438">
                  <c:v>449.4443</c:v>
                </c:pt>
                <c:pt idx="1439">
                  <c:v>450.27849999999899</c:v>
                </c:pt>
                <c:pt idx="1440">
                  <c:v>450.92929999999905</c:v>
                </c:pt>
                <c:pt idx="1441">
                  <c:v>451.77820000000003</c:v>
                </c:pt>
                <c:pt idx="1442">
                  <c:v>452.68180000000001</c:v>
                </c:pt>
                <c:pt idx="1443">
                  <c:v>453.62369999999999</c:v>
                </c:pt>
                <c:pt idx="1444">
                  <c:v>454.5795</c:v>
                </c:pt>
                <c:pt idx="1445">
                  <c:v>455.22649999999879</c:v>
                </c:pt>
                <c:pt idx="1446">
                  <c:v>456.23209999999898</c:v>
                </c:pt>
                <c:pt idx="1447">
                  <c:v>456.9801999999986</c:v>
                </c:pt>
                <c:pt idx="1448">
                  <c:v>457.84920000000091</c:v>
                </c:pt>
                <c:pt idx="1449">
                  <c:v>458.79319999999848</c:v>
                </c:pt>
                <c:pt idx="1450">
                  <c:v>459.6814</c:v>
                </c:pt>
                <c:pt idx="1451">
                  <c:v>460.517</c:v>
                </c:pt>
                <c:pt idx="1452">
                  <c:v>461.5013999999988</c:v>
                </c:pt>
                <c:pt idx="1453">
                  <c:v>462.24270000000001</c:v>
                </c:pt>
                <c:pt idx="1454">
                  <c:v>462.93749999999898</c:v>
                </c:pt>
                <c:pt idx="1455">
                  <c:v>463.9298</c:v>
                </c:pt>
                <c:pt idx="1456">
                  <c:v>464.63380000000001</c:v>
                </c:pt>
                <c:pt idx="1457">
                  <c:v>465.65390000000002</c:v>
                </c:pt>
                <c:pt idx="1458">
                  <c:v>466.58980000000008</c:v>
                </c:pt>
                <c:pt idx="1459">
                  <c:v>467.2824</c:v>
                </c:pt>
                <c:pt idx="1460">
                  <c:v>468.18819999999886</c:v>
                </c:pt>
                <c:pt idx="1461">
                  <c:v>468.97549999999904</c:v>
                </c:pt>
                <c:pt idx="1462">
                  <c:v>470.13229999999999</c:v>
                </c:pt>
                <c:pt idx="1463">
                  <c:v>471.19629999999898</c:v>
                </c:pt>
                <c:pt idx="1464">
                  <c:v>471.97129999999879</c:v>
                </c:pt>
                <c:pt idx="1465">
                  <c:v>472.7821999999988</c:v>
                </c:pt>
                <c:pt idx="1466">
                  <c:v>473.72409999999923</c:v>
                </c:pt>
                <c:pt idx="1467">
                  <c:v>474.55609999999911</c:v>
                </c:pt>
                <c:pt idx="1468">
                  <c:v>475.43139999999823</c:v>
                </c:pt>
                <c:pt idx="1469">
                  <c:v>476.36559999999969</c:v>
                </c:pt>
                <c:pt idx="1470">
                  <c:v>477.16500000000002</c:v>
                </c:pt>
                <c:pt idx="1471">
                  <c:v>478.38690000000003</c:v>
                </c:pt>
                <c:pt idx="1472">
                  <c:v>478.98829999999867</c:v>
                </c:pt>
                <c:pt idx="1473">
                  <c:v>479.90089999999969</c:v>
                </c:pt>
                <c:pt idx="1474">
                  <c:v>480.91409999999911</c:v>
                </c:pt>
                <c:pt idx="1475">
                  <c:v>481.79719999999855</c:v>
                </c:pt>
                <c:pt idx="1476">
                  <c:v>482.5908</c:v>
                </c:pt>
                <c:pt idx="1477">
                  <c:v>483.44849999999963</c:v>
                </c:pt>
                <c:pt idx="1478">
                  <c:v>484.28019999999862</c:v>
                </c:pt>
                <c:pt idx="1479">
                  <c:v>485.1454000000009</c:v>
                </c:pt>
                <c:pt idx="1480">
                  <c:v>486.05799999999999</c:v>
                </c:pt>
                <c:pt idx="1481">
                  <c:v>486.7907999999988</c:v>
                </c:pt>
                <c:pt idx="1482">
                  <c:v>487.65190000000001</c:v>
                </c:pt>
                <c:pt idx="1483">
                  <c:v>488.66430000000008</c:v>
                </c:pt>
                <c:pt idx="1484">
                  <c:v>489.6832</c:v>
                </c:pt>
                <c:pt idx="1485">
                  <c:v>490.6157</c:v>
                </c:pt>
                <c:pt idx="1486">
                  <c:v>491.4402</c:v>
                </c:pt>
                <c:pt idx="1487">
                  <c:v>492.3141</c:v>
                </c:pt>
                <c:pt idx="1488">
                  <c:v>493.14170000000001</c:v>
                </c:pt>
                <c:pt idx="1489">
                  <c:v>494.18490000000008</c:v>
                </c:pt>
                <c:pt idx="1490">
                  <c:v>494.92709999999886</c:v>
                </c:pt>
                <c:pt idx="1491">
                  <c:v>495.7377999999988</c:v>
                </c:pt>
                <c:pt idx="1492">
                  <c:v>496.69439999999969</c:v>
                </c:pt>
                <c:pt idx="1493">
                  <c:v>497.69729999999993</c:v>
                </c:pt>
                <c:pt idx="1494">
                  <c:v>498.51629999999898</c:v>
                </c:pt>
                <c:pt idx="1495">
                  <c:v>499.35829999999999</c:v>
                </c:pt>
                <c:pt idx="1496">
                  <c:v>500.04320000000001</c:v>
                </c:pt>
              </c:numCache>
            </c:numRef>
          </c:yVal>
          <c:smooth val="0"/>
        </c:ser>
        <c:ser>
          <c:idx val="5"/>
          <c:order val="1"/>
          <c:tx>
            <c:v>-40</c:v>
          </c:tx>
          <c:marker>
            <c:symbol val="diamond"/>
            <c:size val="3"/>
          </c:marker>
          <c:xVal>
            <c:numRef>
              <c:f>D!$E$3:$E$1875</c:f>
              <c:numCache>
                <c:formatCode>General</c:formatCode>
                <c:ptCount val="1873"/>
                <c:pt idx="0">
                  <c:v>-6.39</c:v>
                </c:pt>
                <c:pt idx="1">
                  <c:v>-6.38</c:v>
                </c:pt>
                <c:pt idx="2">
                  <c:v>-6.37</c:v>
                </c:pt>
                <c:pt idx="3">
                  <c:v>-6.3599999999999985</c:v>
                </c:pt>
                <c:pt idx="4">
                  <c:v>-6.35</c:v>
                </c:pt>
                <c:pt idx="5">
                  <c:v>-6.34</c:v>
                </c:pt>
                <c:pt idx="6">
                  <c:v>-6.33</c:v>
                </c:pt>
                <c:pt idx="7">
                  <c:v>-6.3199999999999985</c:v>
                </c:pt>
                <c:pt idx="8">
                  <c:v>-6.31</c:v>
                </c:pt>
                <c:pt idx="9">
                  <c:v>-6.3</c:v>
                </c:pt>
                <c:pt idx="10">
                  <c:v>-6.29</c:v>
                </c:pt>
                <c:pt idx="11">
                  <c:v>-6.28</c:v>
                </c:pt>
                <c:pt idx="12">
                  <c:v>-6.2700000000000014</c:v>
                </c:pt>
                <c:pt idx="13">
                  <c:v>-6.26</c:v>
                </c:pt>
                <c:pt idx="14">
                  <c:v>-6.25</c:v>
                </c:pt>
                <c:pt idx="15">
                  <c:v>-6.24</c:v>
                </c:pt>
                <c:pt idx="16">
                  <c:v>-6.23</c:v>
                </c:pt>
                <c:pt idx="17">
                  <c:v>-6.22</c:v>
                </c:pt>
                <c:pt idx="18">
                  <c:v>-6.21</c:v>
                </c:pt>
                <c:pt idx="19">
                  <c:v>-6.2</c:v>
                </c:pt>
                <c:pt idx="20">
                  <c:v>-6.1899999999999995</c:v>
                </c:pt>
                <c:pt idx="21">
                  <c:v>-6.18</c:v>
                </c:pt>
                <c:pt idx="22">
                  <c:v>-6.17</c:v>
                </c:pt>
                <c:pt idx="23">
                  <c:v>-6.1599999999999975</c:v>
                </c:pt>
                <c:pt idx="24">
                  <c:v>-6.1499999999999995</c:v>
                </c:pt>
                <c:pt idx="25">
                  <c:v>-6.14</c:v>
                </c:pt>
                <c:pt idx="26">
                  <c:v>-6.13</c:v>
                </c:pt>
                <c:pt idx="27">
                  <c:v>-6.1199999999999966</c:v>
                </c:pt>
                <c:pt idx="28">
                  <c:v>-6.1099999999999985</c:v>
                </c:pt>
                <c:pt idx="29">
                  <c:v>-6.1</c:v>
                </c:pt>
                <c:pt idx="30">
                  <c:v>-6.09</c:v>
                </c:pt>
                <c:pt idx="31">
                  <c:v>-6.08</c:v>
                </c:pt>
                <c:pt idx="32">
                  <c:v>-6.07</c:v>
                </c:pt>
                <c:pt idx="33">
                  <c:v>-6.06</c:v>
                </c:pt>
                <c:pt idx="34">
                  <c:v>-6.05</c:v>
                </c:pt>
                <c:pt idx="35">
                  <c:v>-6.04</c:v>
                </c:pt>
                <c:pt idx="36">
                  <c:v>-6.03</c:v>
                </c:pt>
                <c:pt idx="37">
                  <c:v>-6.02</c:v>
                </c:pt>
                <c:pt idx="38">
                  <c:v>-6.01</c:v>
                </c:pt>
                <c:pt idx="39">
                  <c:v>-6</c:v>
                </c:pt>
                <c:pt idx="40">
                  <c:v>-5.99</c:v>
                </c:pt>
                <c:pt idx="41">
                  <c:v>-5.98</c:v>
                </c:pt>
                <c:pt idx="42">
                  <c:v>-5.9700000000000024</c:v>
                </c:pt>
                <c:pt idx="43">
                  <c:v>-5.96</c:v>
                </c:pt>
                <c:pt idx="44">
                  <c:v>-5.95</c:v>
                </c:pt>
                <c:pt idx="45">
                  <c:v>-5.94</c:v>
                </c:pt>
                <c:pt idx="46">
                  <c:v>-5.9300000000000024</c:v>
                </c:pt>
                <c:pt idx="47">
                  <c:v>-5.92</c:v>
                </c:pt>
                <c:pt idx="48">
                  <c:v>-5.91</c:v>
                </c:pt>
                <c:pt idx="49">
                  <c:v>-5.9</c:v>
                </c:pt>
                <c:pt idx="50">
                  <c:v>-5.89</c:v>
                </c:pt>
                <c:pt idx="51">
                  <c:v>-5.88</c:v>
                </c:pt>
                <c:pt idx="52">
                  <c:v>-5.87</c:v>
                </c:pt>
                <c:pt idx="53">
                  <c:v>-5.8599999999999985</c:v>
                </c:pt>
                <c:pt idx="54">
                  <c:v>-5.85</c:v>
                </c:pt>
                <c:pt idx="55">
                  <c:v>-5.84</c:v>
                </c:pt>
                <c:pt idx="56">
                  <c:v>-5.83</c:v>
                </c:pt>
                <c:pt idx="57">
                  <c:v>-5.8199999999999985</c:v>
                </c:pt>
                <c:pt idx="58">
                  <c:v>-5.81</c:v>
                </c:pt>
                <c:pt idx="59">
                  <c:v>-5.8</c:v>
                </c:pt>
                <c:pt idx="60">
                  <c:v>-5.79</c:v>
                </c:pt>
                <c:pt idx="61">
                  <c:v>-5.78</c:v>
                </c:pt>
                <c:pt idx="62">
                  <c:v>-5.7700000000000014</c:v>
                </c:pt>
                <c:pt idx="63">
                  <c:v>-5.76</c:v>
                </c:pt>
                <c:pt idx="64">
                  <c:v>-5.75</c:v>
                </c:pt>
                <c:pt idx="65">
                  <c:v>-5.74</c:v>
                </c:pt>
                <c:pt idx="66">
                  <c:v>-5.73</c:v>
                </c:pt>
                <c:pt idx="67">
                  <c:v>-5.72</c:v>
                </c:pt>
                <c:pt idx="68">
                  <c:v>-5.71</c:v>
                </c:pt>
                <c:pt idx="69">
                  <c:v>-5.7</c:v>
                </c:pt>
                <c:pt idx="70">
                  <c:v>-5.6899999999999995</c:v>
                </c:pt>
                <c:pt idx="71">
                  <c:v>-5.68</c:v>
                </c:pt>
                <c:pt idx="72">
                  <c:v>-5.67</c:v>
                </c:pt>
                <c:pt idx="73">
                  <c:v>-5.6599999999999975</c:v>
                </c:pt>
                <c:pt idx="74">
                  <c:v>-5.6499999999999995</c:v>
                </c:pt>
                <c:pt idx="75">
                  <c:v>-5.64</c:v>
                </c:pt>
                <c:pt idx="76">
                  <c:v>-5.63</c:v>
                </c:pt>
                <c:pt idx="77">
                  <c:v>-5.6199999999999966</c:v>
                </c:pt>
                <c:pt idx="78">
                  <c:v>-5.6099999999999985</c:v>
                </c:pt>
                <c:pt idx="79">
                  <c:v>-5.6</c:v>
                </c:pt>
                <c:pt idx="80">
                  <c:v>-5.59</c:v>
                </c:pt>
                <c:pt idx="81">
                  <c:v>-5.58</c:v>
                </c:pt>
                <c:pt idx="82">
                  <c:v>-5.57</c:v>
                </c:pt>
                <c:pt idx="83">
                  <c:v>-5.56</c:v>
                </c:pt>
                <c:pt idx="84">
                  <c:v>-5.55</c:v>
                </c:pt>
                <c:pt idx="85">
                  <c:v>-5.54</c:v>
                </c:pt>
                <c:pt idx="86">
                  <c:v>-5.53</c:v>
                </c:pt>
                <c:pt idx="87">
                  <c:v>-5.52</c:v>
                </c:pt>
                <c:pt idx="88">
                  <c:v>-5.51</c:v>
                </c:pt>
                <c:pt idx="89">
                  <c:v>-5.5</c:v>
                </c:pt>
                <c:pt idx="90">
                  <c:v>-5.49</c:v>
                </c:pt>
                <c:pt idx="91">
                  <c:v>-5.48</c:v>
                </c:pt>
                <c:pt idx="92">
                  <c:v>-5.4700000000000024</c:v>
                </c:pt>
                <c:pt idx="93">
                  <c:v>-5.46</c:v>
                </c:pt>
                <c:pt idx="94">
                  <c:v>-5.45</c:v>
                </c:pt>
                <c:pt idx="95">
                  <c:v>-5.44</c:v>
                </c:pt>
                <c:pt idx="96">
                  <c:v>-5.4300000000000024</c:v>
                </c:pt>
                <c:pt idx="97">
                  <c:v>-5.42</c:v>
                </c:pt>
                <c:pt idx="98">
                  <c:v>-5.41</c:v>
                </c:pt>
                <c:pt idx="99">
                  <c:v>-5.4</c:v>
                </c:pt>
                <c:pt idx="100">
                  <c:v>-5.39</c:v>
                </c:pt>
                <c:pt idx="101">
                  <c:v>-5.38</c:v>
                </c:pt>
                <c:pt idx="102">
                  <c:v>-5.37</c:v>
                </c:pt>
                <c:pt idx="103">
                  <c:v>-5.3599999999999985</c:v>
                </c:pt>
                <c:pt idx="104">
                  <c:v>-5.35</c:v>
                </c:pt>
                <c:pt idx="105">
                  <c:v>-5.34</c:v>
                </c:pt>
                <c:pt idx="106">
                  <c:v>-5.33</c:v>
                </c:pt>
                <c:pt idx="107">
                  <c:v>-5.3199999999999985</c:v>
                </c:pt>
                <c:pt idx="108">
                  <c:v>-5.31</c:v>
                </c:pt>
                <c:pt idx="109">
                  <c:v>-5.3</c:v>
                </c:pt>
                <c:pt idx="110">
                  <c:v>-5.29</c:v>
                </c:pt>
                <c:pt idx="111">
                  <c:v>-5.28</c:v>
                </c:pt>
                <c:pt idx="112">
                  <c:v>-5.2700000000000014</c:v>
                </c:pt>
                <c:pt idx="113">
                  <c:v>-5.26</c:v>
                </c:pt>
                <c:pt idx="114">
                  <c:v>-5.25</c:v>
                </c:pt>
                <c:pt idx="115">
                  <c:v>-5.24</c:v>
                </c:pt>
                <c:pt idx="116">
                  <c:v>-5.23</c:v>
                </c:pt>
                <c:pt idx="117">
                  <c:v>-5.22</c:v>
                </c:pt>
                <c:pt idx="118">
                  <c:v>-5.21</c:v>
                </c:pt>
                <c:pt idx="119">
                  <c:v>-5.2</c:v>
                </c:pt>
                <c:pt idx="120">
                  <c:v>-5.1899999999999995</c:v>
                </c:pt>
                <c:pt idx="121">
                  <c:v>-5.18</c:v>
                </c:pt>
                <c:pt idx="122">
                  <c:v>-5.17</c:v>
                </c:pt>
                <c:pt idx="123">
                  <c:v>-5.1599999999999975</c:v>
                </c:pt>
                <c:pt idx="124">
                  <c:v>-5.1499999999999995</c:v>
                </c:pt>
                <c:pt idx="125">
                  <c:v>-5.14</c:v>
                </c:pt>
                <c:pt idx="126">
                  <c:v>-5.13</c:v>
                </c:pt>
                <c:pt idx="127">
                  <c:v>-5.1199999999999966</c:v>
                </c:pt>
                <c:pt idx="128">
                  <c:v>-5.1099999999999985</c:v>
                </c:pt>
                <c:pt idx="129">
                  <c:v>-5.0999999999999996</c:v>
                </c:pt>
                <c:pt idx="130">
                  <c:v>-5.09</c:v>
                </c:pt>
                <c:pt idx="131">
                  <c:v>-5.08</c:v>
                </c:pt>
                <c:pt idx="132">
                  <c:v>-5.07</c:v>
                </c:pt>
                <c:pt idx="133">
                  <c:v>-5.0599999999999996</c:v>
                </c:pt>
                <c:pt idx="134">
                  <c:v>-5.05</c:v>
                </c:pt>
                <c:pt idx="135">
                  <c:v>-5.04</c:v>
                </c:pt>
                <c:pt idx="136">
                  <c:v>-5.03</c:v>
                </c:pt>
                <c:pt idx="137">
                  <c:v>-5.0199999999999996</c:v>
                </c:pt>
                <c:pt idx="138">
                  <c:v>-5.01</c:v>
                </c:pt>
                <c:pt idx="139">
                  <c:v>-5</c:v>
                </c:pt>
                <c:pt idx="140">
                  <c:v>-4.99</c:v>
                </c:pt>
                <c:pt idx="141">
                  <c:v>-4.9800000000000004</c:v>
                </c:pt>
                <c:pt idx="142">
                  <c:v>-4.9700000000000024</c:v>
                </c:pt>
                <c:pt idx="143">
                  <c:v>-4.96</c:v>
                </c:pt>
                <c:pt idx="144">
                  <c:v>-4.95</c:v>
                </c:pt>
                <c:pt idx="145">
                  <c:v>-4.9400000000000004</c:v>
                </c:pt>
                <c:pt idx="146">
                  <c:v>-4.9300000000000024</c:v>
                </c:pt>
                <c:pt idx="147">
                  <c:v>-4.92</c:v>
                </c:pt>
                <c:pt idx="148">
                  <c:v>-4.91</c:v>
                </c:pt>
                <c:pt idx="149">
                  <c:v>-4.9000000000000004</c:v>
                </c:pt>
                <c:pt idx="150">
                  <c:v>-4.8899999999999997</c:v>
                </c:pt>
                <c:pt idx="151">
                  <c:v>-4.88</c:v>
                </c:pt>
                <c:pt idx="152">
                  <c:v>-4.87</c:v>
                </c:pt>
                <c:pt idx="153">
                  <c:v>-4.8599999999999985</c:v>
                </c:pt>
                <c:pt idx="154">
                  <c:v>-4.8499999999999996</c:v>
                </c:pt>
                <c:pt idx="155">
                  <c:v>-4.84</c:v>
                </c:pt>
                <c:pt idx="156">
                  <c:v>-4.83</c:v>
                </c:pt>
                <c:pt idx="157">
                  <c:v>-4.8199999999999985</c:v>
                </c:pt>
                <c:pt idx="158">
                  <c:v>-4.8099999999999996</c:v>
                </c:pt>
                <c:pt idx="159">
                  <c:v>-4.8</c:v>
                </c:pt>
                <c:pt idx="160">
                  <c:v>-4.79</c:v>
                </c:pt>
                <c:pt idx="161">
                  <c:v>-4.78</c:v>
                </c:pt>
                <c:pt idx="162">
                  <c:v>-4.7699999999999996</c:v>
                </c:pt>
                <c:pt idx="163">
                  <c:v>-4.76</c:v>
                </c:pt>
                <c:pt idx="164">
                  <c:v>-4.75</c:v>
                </c:pt>
                <c:pt idx="165">
                  <c:v>-4.74</c:v>
                </c:pt>
                <c:pt idx="166">
                  <c:v>-4.7300000000000004</c:v>
                </c:pt>
                <c:pt idx="167">
                  <c:v>-4.72</c:v>
                </c:pt>
                <c:pt idx="168">
                  <c:v>-4.71</c:v>
                </c:pt>
                <c:pt idx="169">
                  <c:v>-4.7</c:v>
                </c:pt>
                <c:pt idx="170">
                  <c:v>-4.6899999999999995</c:v>
                </c:pt>
                <c:pt idx="171">
                  <c:v>-4.68</c:v>
                </c:pt>
                <c:pt idx="172">
                  <c:v>-4.67</c:v>
                </c:pt>
                <c:pt idx="173">
                  <c:v>-4.6599999999999975</c:v>
                </c:pt>
                <c:pt idx="174">
                  <c:v>-4.6499999999999995</c:v>
                </c:pt>
                <c:pt idx="175">
                  <c:v>-4.6399999999999997</c:v>
                </c:pt>
                <c:pt idx="176">
                  <c:v>-4.63</c:v>
                </c:pt>
                <c:pt idx="177">
                  <c:v>-4.6199999999999966</c:v>
                </c:pt>
                <c:pt idx="178">
                  <c:v>-4.6099999999999985</c:v>
                </c:pt>
                <c:pt idx="179">
                  <c:v>-4.5999999999999996</c:v>
                </c:pt>
                <c:pt idx="180">
                  <c:v>-4.59</c:v>
                </c:pt>
                <c:pt idx="181">
                  <c:v>-4.58</c:v>
                </c:pt>
                <c:pt idx="182">
                  <c:v>-4.57</c:v>
                </c:pt>
                <c:pt idx="183">
                  <c:v>-4.5599999999999996</c:v>
                </c:pt>
                <c:pt idx="184">
                  <c:v>-4.55</c:v>
                </c:pt>
                <c:pt idx="185">
                  <c:v>-4.54</c:v>
                </c:pt>
                <c:pt idx="186">
                  <c:v>-4.53</c:v>
                </c:pt>
                <c:pt idx="187">
                  <c:v>-4.5199999999999996</c:v>
                </c:pt>
                <c:pt idx="188">
                  <c:v>-4.51</c:v>
                </c:pt>
                <c:pt idx="189">
                  <c:v>-4.5</c:v>
                </c:pt>
                <c:pt idx="190">
                  <c:v>-4.49</c:v>
                </c:pt>
                <c:pt idx="191">
                  <c:v>-4.4800000000000004</c:v>
                </c:pt>
                <c:pt idx="192">
                  <c:v>-4.4700000000000024</c:v>
                </c:pt>
                <c:pt idx="193">
                  <c:v>-4.46</c:v>
                </c:pt>
                <c:pt idx="194">
                  <c:v>-4.45</c:v>
                </c:pt>
                <c:pt idx="195">
                  <c:v>-4.4400000000000004</c:v>
                </c:pt>
                <c:pt idx="196">
                  <c:v>-4.4300000000000024</c:v>
                </c:pt>
                <c:pt idx="197">
                  <c:v>-4.42</c:v>
                </c:pt>
                <c:pt idx="198">
                  <c:v>-4.41</c:v>
                </c:pt>
                <c:pt idx="199">
                  <c:v>-4.4000000000000004</c:v>
                </c:pt>
                <c:pt idx="200">
                  <c:v>-4.3899999999999997</c:v>
                </c:pt>
                <c:pt idx="201">
                  <c:v>-4.38</c:v>
                </c:pt>
                <c:pt idx="202">
                  <c:v>-4.37</c:v>
                </c:pt>
                <c:pt idx="203">
                  <c:v>-4.3599999999999985</c:v>
                </c:pt>
                <c:pt idx="204">
                  <c:v>-4.3499999999999996</c:v>
                </c:pt>
                <c:pt idx="205">
                  <c:v>-4.34</c:v>
                </c:pt>
                <c:pt idx="206">
                  <c:v>-4.33</c:v>
                </c:pt>
                <c:pt idx="207">
                  <c:v>-4.3199999999999985</c:v>
                </c:pt>
                <c:pt idx="208">
                  <c:v>-4.3099999999999996</c:v>
                </c:pt>
                <c:pt idx="209">
                  <c:v>-4.3</c:v>
                </c:pt>
                <c:pt idx="210">
                  <c:v>-4.29</c:v>
                </c:pt>
                <c:pt idx="211">
                  <c:v>-4.28</c:v>
                </c:pt>
                <c:pt idx="212">
                  <c:v>-4.2699999999999996</c:v>
                </c:pt>
                <c:pt idx="213">
                  <c:v>-4.26</c:v>
                </c:pt>
                <c:pt idx="214">
                  <c:v>-4.25</c:v>
                </c:pt>
                <c:pt idx="215">
                  <c:v>-4.24</c:v>
                </c:pt>
                <c:pt idx="216">
                  <c:v>-4.2300000000000004</c:v>
                </c:pt>
                <c:pt idx="217">
                  <c:v>-4.22</c:v>
                </c:pt>
                <c:pt idx="218">
                  <c:v>-4.21</c:v>
                </c:pt>
                <c:pt idx="219">
                  <c:v>-4.2</c:v>
                </c:pt>
                <c:pt idx="220">
                  <c:v>-4.1899999999999995</c:v>
                </c:pt>
                <c:pt idx="221">
                  <c:v>-4.18</c:v>
                </c:pt>
                <c:pt idx="222">
                  <c:v>-4.17</c:v>
                </c:pt>
                <c:pt idx="223">
                  <c:v>-4.1599999999999975</c:v>
                </c:pt>
                <c:pt idx="224">
                  <c:v>-4.1499999999999995</c:v>
                </c:pt>
                <c:pt idx="225">
                  <c:v>-4.1399999999999997</c:v>
                </c:pt>
                <c:pt idx="226">
                  <c:v>-4.13</c:v>
                </c:pt>
                <c:pt idx="227">
                  <c:v>-4.1199999999999966</c:v>
                </c:pt>
                <c:pt idx="228">
                  <c:v>-4.1099999999999985</c:v>
                </c:pt>
                <c:pt idx="229">
                  <c:v>-4.0999999999999996</c:v>
                </c:pt>
                <c:pt idx="230">
                  <c:v>-4.09</c:v>
                </c:pt>
                <c:pt idx="231">
                  <c:v>-4.08</c:v>
                </c:pt>
                <c:pt idx="232">
                  <c:v>-4.07</c:v>
                </c:pt>
                <c:pt idx="233">
                  <c:v>-4.0599999999999996</c:v>
                </c:pt>
                <c:pt idx="234">
                  <c:v>-4.05</c:v>
                </c:pt>
                <c:pt idx="235">
                  <c:v>-4.04</c:v>
                </c:pt>
                <c:pt idx="236">
                  <c:v>-4.03</c:v>
                </c:pt>
                <c:pt idx="237">
                  <c:v>-4.0199999999999996</c:v>
                </c:pt>
                <c:pt idx="238">
                  <c:v>-4.01</c:v>
                </c:pt>
                <c:pt idx="239">
                  <c:v>-4</c:v>
                </c:pt>
                <c:pt idx="240">
                  <c:v>-3.9899999999999998</c:v>
                </c:pt>
                <c:pt idx="241">
                  <c:v>-3.98</c:v>
                </c:pt>
                <c:pt idx="242">
                  <c:v>-3.9699999999999998</c:v>
                </c:pt>
                <c:pt idx="243">
                  <c:v>-3.96</c:v>
                </c:pt>
                <c:pt idx="244">
                  <c:v>-3.9499999999999997</c:v>
                </c:pt>
                <c:pt idx="245">
                  <c:v>-3.94</c:v>
                </c:pt>
                <c:pt idx="246">
                  <c:v>-3.9299999999999997</c:v>
                </c:pt>
                <c:pt idx="247">
                  <c:v>-3.92</c:v>
                </c:pt>
                <c:pt idx="248">
                  <c:v>-3.9099999999999997</c:v>
                </c:pt>
                <c:pt idx="249">
                  <c:v>-3.9</c:v>
                </c:pt>
                <c:pt idx="250">
                  <c:v>-3.8899999999999997</c:v>
                </c:pt>
                <c:pt idx="251">
                  <c:v>-3.88</c:v>
                </c:pt>
                <c:pt idx="252">
                  <c:v>-3.8699999999999997</c:v>
                </c:pt>
                <c:pt idx="253">
                  <c:v>-3.86</c:v>
                </c:pt>
                <c:pt idx="254">
                  <c:v>-3.8499999999999988</c:v>
                </c:pt>
                <c:pt idx="255">
                  <c:v>-3.84</c:v>
                </c:pt>
                <c:pt idx="256">
                  <c:v>-3.8299999999999987</c:v>
                </c:pt>
                <c:pt idx="257">
                  <c:v>-3.82</c:v>
                </c:pt>
                <c:pt idx="258">
                  <c:v>-3.8099999999999987</c:v>
                </c:pt>
                <c:pt idx="259">
                  <c:v>-3.8</c:v>
                </c:pt>
                <c:pt idx="260">
                  <c:v>-3.79</c:v>
                </c:pt>
                <c:pt idx="261">
                  <c:v>-3.7800000000000002</c:v>
                </c:pt>
                <c:pt idx="262">
                  <c:v>-3.77</c:v>
                </c:pt>
                <c:pt idx="263">
                  <c:v>-3.7600000000000002</c:v>
                </c:pt>
                <c:pt idx="264">
                  <c:v>-3.75</c:v>
                </c:pt>
                <c:pt idx="265">
                  <c:v>-3.74</c:v>
                </c:pt>
                <c:pt idx="266">
                  <c:v>-3.73</c:v>
                </c:pt>
                <c:pt idx="267">
                  <c:v>-3.72</c:v>
                </c:pt>
                <c:pt idx="268">
                  <c:v>-3.71</c:v>
                </c:pt>
                <c:pt idx="269">
                  <c:v>-3.7</c:v>
                </c:pt>
                <c:pt idx="270">
                  <c:v>-3.69</c:v>
                </c:pt>
                <c:pt idx="271">
                  <c:v>-3.68</c:v>
                </c:pt>
                <c:pt idx="272">
                  <c:v>-3.67</c:v>
                </c:pt>
                <c:pt idx="273">
                  <c:v>-3.66</c:v>
                </c:pt>
                <c:pt idx="274">
                  <c:v>-3.65</c:v>
                </c:pt>
                <c:pt idx="275">
                  <c:v>-3.64</c:v>
                </c:pt>
                <c:pt idx="276">
                  <c:v>-3.63</c:v>
                </c:pt>
                <c:pt idx="277">
                  <c:v>-3.62</c:v>
                </c:pt>
                <c:pt idx="278">
                  <c:v>-3.61</c:v>
                </c:pt>
                <c:pt idx="279">
                  <c:v>-3.6</c:v>
                </c:pt>
                <c:pt idx="280">
                  <c:v>-3.59</c:v>
                </c:pt>
                <c:pt idx="281">
                  <c:v>-3.58</c:v>
                </c:pt>
                <c:pt idx="282">
                  <c:v>-3.57</c:v>
                </c:pt>
                <c:pt idx="283">
                  <c:v>-3.56</c:v>
                </c:pt>
                <c:pt idx="284">
                  <c:v>-3.55</c:v>
                </c:pt>
                <c:pt idx="285">
                  <c:v>-3.54</c:v>
                </c:pt>
                <c:pt idx="286">
                  <c:v>-3.53</c:v>
                </c:pt>
                <c:pt idx="287">
                  <c:v>-3.52</c:v>
                </c:pt>
                <c:pt idx="288">
                  <c:v>-3.51</c:v>
                </c:pt>
                <c:pt idx="289">
                  <c:v>-3.5</c:v>
                </c:pt>
                <c:pt idx="290">
                  <c:v>-3.4899999999999998</c:v>
                </c:pt>
                <c:pt idx="291">
                  <c:v>-3.48</c:v>
                </c:pt>
                <c:pt idx="292">
                  <c:v>-3.4699999999999998</c:v>
                </c:pt>
                <c:pt idx="293">
                  <c:v>-3.46</c:v>
                </c:pt>
                <c:pt idx="294">
                  <c:v>-3.4499999999999997</c:v>
                </c:pt>
                <c:pt idx="295">
                  <c:v>-3.44</c:v>
                </c:pt>
                <c:pt idx="296">
                  <c:v>-3.4299999999999997</c:v>
                </c:pt>
                <c:pt idx="297">
                  <c:v>-3.42</c:v>
                </c:pt>
                <c:pt idx="298">
                  <c:v>-3.4099999999999997</c:v>
                </c:pt>
                <c:pt idx="299">
                  <c:v>-3.4</c:v>
                </c:pt>
                <c:pt idx="300">
                  <c:v>-3.3899999999999997</c:v>
                </c:pt>
                <c:pt idx="301">
                  <c:v>-3.38</c:v>
                </c:pt>
                <c:pt idx="302">
                  <c:v>-3.3699999999999997</c:v>
                </c:pt>
                <c:pt idx="303">
                  <c:v>-3.36</c:v>
                </c:pt>
                <c:pt idx="304">
                  <c:v>-3.3499999999999988</c:v>
                </c:pt>
                <c:pt idx="305">
                  <c:v>-3.34</c:v>
                </c:pt>
                <c:pt idx="306">
                  <c:v>-3.3299999999999987</c:v>
                </c:pt>
                <c:pt idx="307">
                  <c:v>-3.32</c:v>
                </c:pt>
                <c:pt idx="308">
                  <c:v>-3.3099999999999987</c:v>
                </c:pt>
                <c:pt idx="309">
                  <c:v>-3.3</c:v>
                </c:pt>
                <c:pt idx="310">
                  <c:v>-3.29</c:v>
                </c:pt>
                <c:pt idx="311">
                  <c:v>-3.2800000000000002</c:v>
                </c:pt>
                <c:pt idx="312">
                  <c:v>-3.27</c:v>
                </c:pt>
                <c:pt idx="313">
                  <c:v>-3.2600000000000002</c:v>
                </c:pt>
                <c:pt idx="314">
                  <c:v>-3.25</c:v>
                </c:pt>
                <c:pt idx="315">
                  <c:v>-3.24</c:v>
                </c:pt>
                <c:pt idx="316">
                  <c:v>-3.23</c:v>
                </c:pt>
                <c:pt idx="317">
                  <c:v>-3.22</c:v>
                </c:pt>
                <c:pt idx="318">
                  <c:v>-3.21</c:v>
                </c:pt>
                <c:pt idx="319">
                  <c:v>-3.2</c:v>
                </c:pt>
                <c:pt idx="320">
                  <c:v>-3.19</c:v>
                </c:pt>
                <c:pt idx="321">
                  <c:v>-3.18</c:v>
                </c:pt>
                <c:pt idx="322">
                  <c:v>-3.17</c:v>
                </c:pt>
                <c:pt idx="323">
                  <c:v>-3.16</c:v>
                </c:pt>
                <c:pt idx="324">
                  <c:v>-3.15</c:v>
                </c:pt>
                <c:pt idx="325">
                  <c:v>-3.14</c:v>
                </c:pt>
                <c:pt idx="326">
                  <c:v>-3.13</c:v>
                </c:pt>
                <c:pt idx="327">
                  <c:v>-3.12</c:v>
                </c:pt>
                <c:pt idx="328">
                  <c:v>-3.11</c:v>
                </c:pt>
                <c:pt idx="329">
                  <c:v>-3.1</c:v>
                </c:pt>
                <c:pt idx="330">
                  <c:v>-3.09</c:v>
                </c:pt>
                <c:pt idx="331">
                  <c:v>-3.08</c:v>
                </c:pt>
                <c:pt idx="332">
                  <c:v>-3.07</c:v>
                </c:pt>
                <c:pt idx="333">
                  <c:v>-3.06</c:v>
                </c:pt>
                <c:pt idx="334">
                  <c:v>-3.05</c:v>
                </c:pt>
                <c:pt idx="335">
                  <c:v>-3.04</c:v>
                </c:pt>
                <c:pt idx="336">
                  <c:v>-3.03</c:v>
                </c:pt>
                <c:pt idx="337">
                  <c:v>-3.02</c:v>
                </c:pt>
                <c:pt idx="338">
                  <c:v>-3.01</c:v>
                </c:pt>
                <c:pt idx="339">
                  <c:v>-3</c:v>
                </c:pt>
                <c:pt idx="340">
                  <c:v>-2.9899999999999998</c:v>
                </c:pt>
                <c:pt idx="341">
                  <c:v>-2.98</c:v>
                </c:pt>
                <c:pt idx="342">
                  <c:v>-2.9699999999999998</c:v>
                </c:pt>
                <c:pt idx="343">
                  <c:v>-2.96</c:v>
                </c:pt>
                <c:pt idx="344">
                  <c:v>-2.9499999999999997</c:v>
                </c:pt>
                <c:pt idx="345">
                  <c:v>-2.94</c:v>
                </c:pt>
                <c:pt idx="346">
                  <c:v>-2.9299999999999997</c:v>
                </c:pt>
                <c:pt idx="347">
                  <c:v>-2.92</c:v>
                </c:pt>
                <c:pt idx="348">
                  <c:v>-2.9099999999999997</c:v>
                </c:pt>
                <c:pt idx="349">
                  <c:v>-2.9</c:v>
                </c:pt>
                <c:pt idx="350">
                  <c:v>-2.8899999999999997</c:v>
                </c:pt>
                <c:pt idx="351">
                  <c:v>-2.88</c:v>
                </c:pt>
                <c:pt idx="352">
                  <c:v>-2.8699999999999997</c:v>
                </c:pt>
                <c:pt idx="353">
                  <c:v>-2.86</c:v>
                </c:pt>
                <c:pt idx="354">
                  <c:v>-2.8499999999999988</c:v>
                </c:pt>
                <c:pt idx="355">
                  <c:v>-2.84</c:v>
                </c:pt>
                <c:pt idx="356">
                  <c:v>-2.8299999999999987</c:v>
                </c:pt>
                <c:pt idx="357">
                  <c:v>-2.82</c:v>
                </c:pt>
                <c:pt idx="358">
                  <c:v>-2.8099999999999987</c:v>
                </c:pt>
                <c:pt idx="359">
                  <c:v>-2.8</c:v>
                </c:pt>
                <c:pt idx="360">
                  <c:v>-2.79</c:v>
                </c:pt>
                <c:pt idx="361">
                  <c:v>-2.7800000000000002</c:v>
                </c:pt>
                <c:pt idx="362">
                  <c:v>-2.77</c:v>
                </c:pt>
                <c:pt idx="363">
                  <c:v>-2.7600000000000002</c:v>
                </c:pt>
                <c:pt idx="364">
                  <c:v>-2.75</c:v>
                </c:pt>
                <c:pt idx="365">
                  <c:v>-2.74</c:v>
                </c:pt>
                <c:pt idx="366">
                  <c:v>-2.73</c:v>
                </c:pt>
                <c:pt idx="367">
                  <c:v>-2.72</c:v>
                </c:pt>
                <c:pt idx="368">
                  <c:v>-2.71</c:v>
                </c:pt>
                <c:pt idx="369">
                  <c:v>-2.7</c:v>
                </c:pt>
                <c:pt idx="370">
                  <c:v>-2.69</c:v>
                </c:pt>
                <c:pt idx="371">
                  <c:v>-2.68</c:v>
                </c:pt>
                <c:pt idx="372">
                  <c:v>-2.67</c:v>
                </c:pt>
                <c:pt idx="373">
                  <c:v>-2.66</c:v>
                </c:pt>
                <c:pt idx="374">
                  <c:v>-2.65</c:v>
                </c:pt>
                <c:pt idx="375">
                  <c:v>-2.64</c:v>
                </c:pt>
                <c:pt idx="376">
                  <c:v>-2.63</c:v>
                </c:pt>
                <c:pt idx="377">
                  <c:v>-2.62</c:v>
                </c:pt>
                <c:pt idx="378">
                  <c:v>-2.61</c:v>
                </c:pt>
                <c:pt idx="379">
                  <c:v>-2.6</c:v>
                </c:pt>
                <c:pt idx="380">
                  <c:v>-2.59</c:v>
                </c:pt>
                <c:pt idx="381">
                  <c:v>-2.58</c:v>
                </c:pt>
                <c:pt idx="382">
                  <c:v>-2.57</c:v>
                </c:pt>
                <c:pt idx="383">
                  <c:v>-2.56</c:v>
                </c:pt>
                <c:pt idx="384">
                  <c:v>-2.5499999999999998</c:v>
                </c:pt>
                <c:pt idx="385">
                  <c:v>-2.54</c:v>
                </c:pt>
                <c:pt idx="386">
                  <c:v>-2.5299999999999998</c:v>
                </c:pt>
                <c:pt idx="387">
                  <c:v>-2.52</c:v>
                </c:pt>
                <c:pt idx="388">
                  <c:v>-2.5099999999999998</c:v>
                </c:pt>
                <c:pt idx="389">
                  <c:v>-2.5</c:v>
                </c:pt>
                <c:pt idx="390">
                  <c:v>-2.4899999999999998</c:v>
                </c:pt>
                <c:pt idx="391">
                  <c:v>-2.48</c:v>
                </c:pt>
                <c:pt idx="392">
                  <c:v>-2.4699999999999998</c:v>
                </c:pt>
                <c:pt idx="393">
                  <c:v>-2.46</c:v>
                </c:pt>
                <c:pt idx="394">
                  <c:v>-2.4499999999999997</c:v>
                </c:pt>
                <c:pt idx="395">
                  <c:v>-2.44</c:v>
                </c:pt>
                <c:pt idx="396">
                  <c:v>-2.4299999999999997</c:v>
                </c:pt>
                <c:pt idx="397">
                  <c:v>-2.42</c:v>
                </c:pt>
                <c:pt idx="398">
                  <c:v>-2.4099999999999997</c:v>
                </c:pt>
                <c:pt idx="399">
                  <c:v>-2.4</c:v>
                </c:pt>
                <c:pt idx="400">
                  <c:v>-2.3899999999999997</c:v>
                </c:pt>
                <c:pt idx="401">
                  <c:v>-2.38</c:v>
                </c:pt>
                <c:pt idx="402">
                  <c:v>-2.3699999999999997</c:v>
                </c:pt>
                <c:pt idx="403">
                  <c:v>-2.36</c:v>
                </c:pt>
                <c:pt idx="404">
                  <c:v>-2.3499999999999988</c:v>
                </c:pt>
                <c:pt idx="405">
                  <c:v>-2.34</c:v>
                </c:pt>
                <c:pt idx="406">
                  <c:v>-2.3299999999999987</c:v>
                </c:pt>
                <c:pt idx="407">
                  <c:v>-2.3199999999999967</c:v>
                </c:pt>
                <c:pt idx="408">
                  <c:v>-2.3099999999999987</c:v>
                </c:pt>
                <c:pt idx="409">
                  <c:v>-2.2999999999999998</c:v>
                </c:pt>
                <c:pt idx="410">
                  <c:v>-2.29</c:v>
                </c:pt>
                <c:pt idx="411">
                  <c:v>-2.2799999999999998</c:v>
                </c:pt>
                <c:pt idx="412">
                  <c:v>-2.27</c:v>
                </c:pt>
                <c:pt idx="413">
                  <c:v>-2.2599999999999998</c:v>
                </c:pt>
                <c:pt idx="414">
                  <c:v>-2.25</c:v>
                </c:pt>
                <c:pt idx="415">
                  <c:v>-2.2400000000000002</c:v>
                </c:pt>
                <c:pt idx="416">
                  <c:v>-2.23</c:v>
                </c:pt>
                <c:pt idx="417">
                  <c:v>-2.2200000000000002</c:v>
                </c:pt>
                <c:pt idx="418">
                  <c:v>-2.21</c:v>
                </c:pt>
                <c:pt idx="419">
                  <c:v>-2.2000000000000002</c:v>
                </c:pt>
                <c:pt idx="420">
                  <c:v>-2.19</c:v>
                </c:pt>
                <c:pt idx="421">
                  <c:v>-2.1800000000000002</c:v>
                </c:pt>
                <c:pt idx="422">
                  <c:v>-2.17</c:v>
                </c:pt>
                <c:pt idx="423">
                  <c:v>-2.16</c:v>
                </c:pt>
                <c:pt idx="424">
                  <c:v>-2.15</c:v>
                </c:pt>
                <c:pt idx="425">
                  <c:v>-2.14</c:v>
                </c:pt>
                <c:pt idx="426">
                  <c:v>-2.13</c:v>
                </c:pt>
                <c:pt idx="427">
                  <c:v>-2.12</c:v>
                </c:pt>
                <c:pt idx="428">
                  <c:v>-2.11</c:v>
                </c:pt>
                <c:pt idx="429">
                  <c:v>-2.1</c:v>
                </c:pt>
                <c:pt idx="430">
                  <c:v>-2.09</c:v>
                </c:pt>
                <c:pt idx="431">
                  <c:v>-2.08</c:v>
                </c:pt>
                <c:pt idx="432">
                  <c:v>-2.0699999999999998</c:v>
                </c:pt>
                <c:pt idx="433">
                  <c:v>-2.06</c:v>
                </c:pt>
                <c:pt idx="434">
                  <c:v>-2.0499999999999998</c:v>
                </c:pt>
                <c:pt idx="435">
                  <c:v>-2.04</c:v>
                </c:pt>
                <c:pt idx="436">
                  <c:v>-2.0299999999999998</c:v>
                </c:pt>
                <c:pt idx="437">
                  <c:v>-2.02</c:v>
                </c:pt>
                <c:pt idx="438">
                  <c:v>-2.0099999999999998</c:v>
                </c:pt>
                <c:pt idx="439">
                  <c:v>-2</c:v>
                </c:pt>
                <c:pt idx="440">
                  <c:v>-1.9900000000000038</c:v>
                </c:pt>
                <c:pt idx="441">
                  <c:v>-1.9800000000000038</c:v>
                </c:pt>
                <c:pt idx="442">
                  <c:v>-1.9700000000000035</c:v>
                </c:pt>
                <c:pt idx="443">
                  <c:v>-1.9600000000000035</c:v>
                </c:pt>
                <c:pt idx="444">
                  <c:v>-1.9500000000000035</c:v>
                </c:pt>
                <c:pt idx="445">
                  <c:v>-1.9400000000000035</c:v>
                </c:pt>
                <c:pt idx="446">
                  <c:v>-1.9300000000000035</c:v>
                </c:pt>
                <c:pt idx="447">
                  <c:v>-1.9200000000000021</c:v>
                </c:pt>
                <c:pt idx="448">
                  <c:v>-1.9100000000000001</c:v>
                </c:pt>
                <c:pt idx="449">
                  <c:v>-1.9000000000000001</c:v>
                </c:pt>
                <c:pt idx="450">
                  <c:v>-1.8900000000000001</c:v>
                </c:pt>
                <c:pt idx="451">
                  <c:v>-1.8800000000000001</c:v>
                </c:pt>
                <c:pt idx="452">
                  <c:v>-1.87</c:v>
                </c:pt>
                <c:pt idx="453">
                  <c:v>-1.86</c:v>
                </c:pt>
                <c:pt idx="454">
                  <c:v>-1.85</c:v>
                </c:pt>
                <c:pt idx="455">
                  <c:v>-1.84</c:v>
                </c:pt>
                <c:pt idx="456">
                  <c:v>-1.83</c:v>
                </c:pt>
                <c:pt idx="457">
                  <c:v>-1.82</c:v>
                </c:pt>
                <c:pt idx="458">
                  <c:v>-1.81</c:v>
                </c:pt>
                <c:pt idx="459">
                  <c:v>-1.8</c:v>
                </c:pt>
                <c:pt idx="460">
                  <c:v>-1.79</c:v>
                </c:pt>
                <c:pt idx="461">
                  <c:v>-1.78</c:v>
                </c:pt>
                <c:pt idx="462">
                  <c:v>-1.77</c:v>
                </c:pt>
                <c:pt idx="463">
                  <c:v>-1.76</c:v>
                </c:pt>
                <c:pt idx="464">
                  <c:v>-1.75</c:v>
                </c:pt>
                <c:pt idx="465">
                  <c:v>-1.74</c:v>
                </c:pt>
                <c:pt idx="466">
                  <c:v>-1.73</c:v>
                </c:pt>
                <c:pt idx="467">
                  <c:v>-1.72</c:v>
                </c:pt>
                <c:pt idx="468">
                  <c:v>-1.71</c:v>
                </c:pt>
                <c:pt idx="469">
                  <c:v>-1.7</c:v>
                </c:pt>
                <c:pt idx="470">
                  <c:v>-1.6900000000000035</c:v>
                </c:pt>
                <c:pt idx="471">
                  <c:v>-1.6800000000000035</c:v>
                </c:pt>
                <c:pt idx="472">
                  <c:v>-1.6700000000000021</c:v>
                </c:pt>
                <c:pt idx="473">
                  <c:v>-1.6600000000000001</c:v>
                </c:pt>
                <c:pt idx="474">
                  <c:v>-1.6500000000000001</c:v>
                </c:pt>
                <c:pt idx="475">
                  <c:v>-1.6400000000000001</c:v>
                </c:pt>
                <c:pt idx="476">
                  <c:v>-1.6300000000000001</c:v>
                </c:pt>
                <c:pt idx="477">
                  <c:v>-1.62</c:v>
                </c:pt>
                <c:pt idx="478">
                  <c:v>-1.61</c:v>
                </c:pt>
                <c:pt idx="479">
                  <c:v>-1.6</c:v>
                </c:pt>
                <c:pt idx="480">
                  <c:v>-1.59</c:v>
                </c:pt>
                <c:pt idx="481">
                  <c:v>-1.58</c:v>
                </c:pt>
                <c:pt idx="482">
                  <c:v>-1.57</c:v>
                </c:pt>
                <c:pt idx="483">
                  <c:v>-1.56</c:v>
                </c:pt>
                <c:pt idx="484">
                  <c:v>-1.55</c:v>
                </c:pt>
                <c:pt idx="485">
                  <c:v>-1.54</c:v>
                </c:pt>
                <c:pt idx="486">
                  <c:v>-1.53</c:v>
                </c:pt>
                <c:pt idx="487">
                  <c:v>-1.52</c:v>
                </c:pt>
                <c:pt idx="488">
                  <c:v>-1.51</c:v>
                </c:pt>
                <c:pt idx="489">
                  <c:v>-1.5</c:v>
                </c:pt>
                <c:pt idx="490">
                  <c:v>-1.49</c:v>
                </c:pt>
                <c:pt idx="491">
                  <c:v>-1.48</c:v>
                </c:pt>
                <c:pt idx="492">
                  <c:v>-1.47</c:v>
                </c:pt>
                <c:pt idx="493">
                  <c:v>-1.46</c:v>
                </c:pt>
                <c:pt idx="494">
                  <c:v>-1.45</c:v>
                </c:pt>
                <c:pt idx="495">
                  <c:v>-1.44</c:v>
                </c:pt>
                <c:pt idx="496">
                  <c:v>-1.43</c:v>
                </c:pt>
                <c:pt idx="497">
                  <c:v>-1.42</c:v>
                </c:pt>
                <c:pt idx="498">
                  <c:v>-1.41</c:v>
                </c:pt>
                <c:pt idx="499">
                  <c:v>-1.4</c:v>
                </c:pt>
                <c:pt idx="500">
                  <c:v>-1.3900000000000001</c:v>
                </c:pt>
                <c:pt idx="501">
                  <c:v>-1.3800000000000001</c:v>
                </c:pt>
                <c:pt idx="502">
                  <c:v>-1.37</c:v>
                </c:pt>
                <c:pt idx="503">
                  <c:v>-1.36</c:v>
                </c:pt>
                <c:pt idx="504">
                  <c:v>-1.35</c:v>
                </c:pt>
                <c:pt idx="505">
                  <c:v>-1.34</c:v>
                </c:pt>
                <c:pt idx="506">
                  <c:v>-1.33</c:v>
                </c:pt>
                <c:pt idx="507">
                  <c:v>-1.32</c:v>
                </c:pt>
                <c:pt idx="508">
                  <c:v>-1.31</c:v>
                </c:pt>
                <c:pt idx="509">
                  <c:v>-1.3</c:v>
                </c:pt>
                <c:pt idx="510">
                  <c:v>-1.29</c:v>
                </c:pt>
                <c:pt idx="511">
                  <c:v>-1.28</c:v>
                </c:pt>
                <c:pt idx="512">
                  <c:v>-1.27</c:v>
                </c:pt>
                <c:pt idx="513">
                  <c:v>-1.26</c:v>
                </c:pt>
                <c:pt idx="514">
                  <c:v>-1.25</c:v>
                </c:pt>
                <c:pt idx="515">
                  <c:v>-1.24</c:v>
                </c:pt>
                <c:pt idx="516">
                  <c:v>-1.23</c:v>
                </c:pt>
                <c:pt idx="517">
                  <c:v>-1.22</c:v>
                </c:pt>
                <c:pt idx="518">
                  <c:v>-1.21</c:v>
                </c:pt>
                <c:pt idx="519">
                  <c:v>-1.2</c:v>
                </c:pt>
                <c:pt idx="520">
                  <c:v>-1.1900000000000035</c:v>
                </c:pt>
                <c:pt idx="521">
                  <c:v>-1.1800000000000035</c:v>
                </c:pt>
                <c:pt idx="522">
                  <c:v>-1.1700000000000021</c:v>
                </c:pt>
                <c:pt idx="523">
                  <c:v>-1.1599999999999961</c:v>
                </c:pt>
                <c:pt idx="524">
                  <c:v>-1.1499999999999961</c:v>
                </c:pt>
                <c:pt idx="525">
                  <c:v>-1.1399999999999959</c:v>
                </c:pt>
                <c:pt idx="526">
                  <c:v>-1.1299999999999959</c:v>
                </c:pt>
                <c:pt idx="527">
                  <c:v>-1.1200000000000001</c:v>
                </c:pt>
                <c:pt idx="528">
                  <c:v>-1.1100000000000001</c:v>
                </c:pt>
                <c:pt idx="529">
                  <c:v>-1.1000000000000001</c:v>
                </c:pt>
                <c:pt idx="530">
                  <c:v>-1.0900000000000001</c:v>
                </c:pt>
                <c:pt idx="531">
                  <c:v>-1.08</c:v>
                </c:pt>
                <c:pt idx="532">
                  <c:v>-1.07</c:v>
                </c:pt>
                <c:pt idx="533">
                  <c:v>-1.06</c:v>
                </c:pt>
                <c:pt idx="534">
                  <c:v>-1.05</c:v>
                </c:pt>
                <c:pt idx="535">
                  <c:v>-1.04</c:v>
                </c:pt>
                <c:pt idx="536">
                  <c:v>-1.03</c:v>
                </c:pt>
                <c:pt idx="537">
                  <c:v>-1.02</c:v>
                </c:pt>
                <c:pt idx="538">
                  <c:v>-1.01</c:v>
                </c:pt>
                <c:pt idx="539">
                  <c:v>-1</c:v>
                </c:pt>
                <c:pt idx="540">
                  <c:v>-0.99</c:v>
                </c:pt>
                <c:pt idx="541">
                  <c:v>-0.98</c:v>
                </c:pt>
                <c:pt idx="542">
                  <c:v>-0.97000000000000064</c:v>
                </c:pt>
                <c:pt idx="543">
                  <c:v>-0.96000000000000063</c:v>
                </c:pt>
                <c:pt idx="544">
                  <c:v>-0.95000000000000062</c:v>
                </c:pt>
                <c:pt idx="545">
                  <c:v>-0.94000000000000061</c:v>
                </c:pt>
                <c:pt idx="546">
                  <c:v>-0.93</c:v>
                </c:pt>
                <c:pt idx="547">
                  <c:v>-0.92</c:v>
                </c:pt>
                <c:pt idx="548">
                  <c:v>-0.91</c:v>
                </c:pt>
                <c:pt idx="549">
                  <c:v>-0.9</c:v>
                </c:pt>
                <c:pt idx="550">
                  <c:v>-0.89</c:v>
                </c:pt>
                <c:pt idx="551">
                  <c:v>-0.88</c:v>
                </c:pt>
                <c:pt idx="552">
                  <c:v>-0.87000000000000177</c:v>
                </c:pt>
                <c:pt idx="553">
                  <c:v>-0.86000000000000065</c:v>
                </c:pt>
                <c:pt idx="554">
                  <c:v>-0.85000000000000064</c:v>
                </c:pt>
                <c:pt idx="555">
                  <c:v>-0.84000000000000064</c:v>
                </c:pt>
                <c:pt idx="556">
                  <c:v>-0.83000000000000063</c:v>
                </c:pt>
                <c:pt idx="557">
                  <c:v>-0.82000000000000062</c:v>
                </c:pt>
                <c:pt idx="558">
                  <c:v>-0.81</c:v>
                </c:pt>
                <c:pt idx="559">
                  <c:v>-0.8</c:v>
                </c:pt>
                <c:pt idx="560">
                  <c:v>-0.79</c:v>
                </c:pt>
                <c:pt idx="561">
                  <c:v>-0.78</c:v>
                </c:pt>
                <c:pt idx="562">
                  <c:v>-0.77000000000000202</c:v>
                </c:pt>
                <c:pt idx="563">
                  <c:v>-0.76000000000000201</c:v>
                </c:pt>
                <c:pt idx="564">
                  <c:v>-0.75000000000000189</c:v>
                </c:pt>
                <c:pt idx="565">
                  <c:v>-0.74000000000000177</c:v>
                </c:pt>
                <c:pt idx="566">
                  <c:v>-0.73000000000000065</c:v>
                </c:pt>
                <c:pt idx="567">
                  <c:v>-0.72000000000000064</c:v>
                </c:pt>
                <c:pt idx="568">
                  <c:v>-0.71000000000000063</c:v>
                </c:pt>
                <c:pt idx="569">
                  <c:v>-0.70000000000000062</c:v>
                </c:pt>
                <c:pt idx="570">
                  <c:v>-0.69000000000000061</c:v>
                </c:pt>
                <c:pt idx="571">
                  <c:v>-0.68</c:v>
                </c:pt>
                <c:pt idx="572">
                  <c:v>-0.67000000000000226</c:v>
                </c:pt>
                <c:pt idx="573">
                  <c:v>-0.66000000000000225</c:v>
                </c:pt>
                <c:pt idx="574">
                  <c:v>-0.65000000000000213</c:v>
                </c:pt>
                <c:pt idx="575">
                  <c:v>-0.64000000000000201</c:v>
                </c:pt>
                <c:pt idx="576">
                  <c:v>-0.630000000000002</c:v>
                </c:pt>
                <c:pt idx="577">
                  <c:v>-0.62000000000000177</c:v>
                </c:pt>
                <c:pt idx="578">
                  <c:v>-0.61000000000000065</c:v>
                </c:pt>
                <c:pt idx="579">
                  <c:v>-0.60000000000000064</c:v>
                </c:pt>
                <c:pt idx="580">
                  <c:v>-0.59</c:v>
                </c:pt>
                <c:pt idx="581">
                  <c:v>-0.58000000000000007</c:v>
                </c:pt>
                <c:pt idx="582">
                  <c:v>-0.56999999999999995</c:v>
                </c:pt>
                <c:pt idx="583">
                  <c:v>-0.56000000000000005</c:v>
                </c:pt>
                <c:pt idx="584">
                  <c:v>-0.55000000000000004</c:v>
                </c:pt>
                <c:pt idx="585">
                  <c:v>-0.54</c:v>
                </c:pt>
                <c:pt idx="586">
                  <c:v>-0.53</c:v>
                </c:pt>
                <c:pt idx="587">
                  <c:v>-0.52</c:v>
                </c:pt>
                <c:pt idx="588">
                  <c:v>-0.51</c:v>
                </c:pt>
                <c:pt idx="589">
                  <c:v>-0.5</c:v>
                </c:pt>
                <c:pt idx="590">
                  <c:v>-0.49000000000000032</c:v>
                </c:pt>
                <c:pt idx="591">
                  <c:v>-0.48000000000000032</c:v>
                </c:pt>
                <c:pt idx="592">
                  <c:v>-0.47000000000000008</c:v>
                </c:pt>
                <c:pt idx="593">
                  <c:v>-0.46</c:v>
                </c:pt>
                <c:pt idx="594">
                  <c:v>-0.45</c:v>
                </c:pt>
                <c:pt idx="595">
                  <c:v>-0.44</c:v>
                </c:pt>
                <c:pt idx="596">
                  <c:v>-0.43000000000000038</c:v>
                </c:pt>
                <c:pt idx="597">
                  <c:v>-0.42000000000000032</c:v>
                </c:pt>
                <c:pt idx="598">
                  <c:v>-0.41000000000000031</c:v>
                </c:pt>
                <c:pt idx="599">
                  <c:v>-0.4</c:v>
                </c:pt>
                <c:pt idx="600">
                  <c:v>-0.39000000000000101</c:v>
                </c:pt>
                <c:pt idx="601">
                  <c:v>-0.380000000000001</c:v>
                </c:pt>
                <c:pt idx="602">
                  <c:v>-0.37000000000000038</c:v>
                </c:pt>
                <c:pt idx="603">
                  <c:v>-0.36000000000000032</c:v>
                </c:pt>
                <c:pt idx="604">
                  <c:v>-0.35000000000000031</c:v>
                </c:pt>
                <c:pt idx="605">
                  <c:v>-0.34</c:v>
                </c:pt>
                <c:pt idx="606">
                  <c:v>-0.33000000000000113</c:v>
                </c:pt>
                <c:pt idx="607">
                  <c:v>-0.32000000000000101</c:v>
                </c:pt>
                <c:pt idx="608">
                  <c:v>-0.31000000000000089</c:v>
                </c:pt>
                <c:pt idx="609">
                  <c:v>-0.30000000000000032</c:v>
                </c:pt>
                <c:pt idx="610">
                  <c:v>-0.29000000000000031</c:v>
                </c:pt>
                <c:pt idx="611">
                  <c:v>-0.28000000000000008</c:v>
                </c:pt>
                <c:pt idx="612">
                  <c:v>-0.27</c:v>
                </c:pt>
                <c:pt idx="613">
                  <c:v>-0.26</c:v>
                </c:pt>
                <c:pt idx="614">
                  <c:v>-0.25</c:v>
                </c:pt>
                <c:pt idx="615">
                  <c:v>-0.24000000000000021</c:v>
                </c:pt>
                <c:pt idx="616">
                  <c:v>-0.23</c:v>
                </c:pt>
                <c:pt idx="617">
                  <c:v>-0.22</c:v>
                </c:pt>
                <c:pt idx="618">
                  <c:v>-0.21000000000000021</c:v>
                </c:pt>
                <c:pt idx="619">
                  <c:v>-0.2</c:v>
                </c:pt>
                <c:pt idx="620">
                  <c:v>-0.19</c:v>
                </c:pt>
                <c:pt idx="621">
                  <c:v>-0.18000000000000024</c:v>
                </c:pt>
                <c:pt idx="622">
                  <c:v>-0.17</c:v>
                </c:pt>
                <c:pt idx="623">
                  <c:v>-0.16</c:v>
                </c:pt>
                <c:pt idx="624">
                  <c:v>-0.15000000000000024</c:v>
                </c:pt>
                <c:pt idx="625">
                  <c:v>-0.14000000000000001</c:v>
                </c:pt>
                <c:pt idx="626">
                  <c:v>-0.13</c:v>
                </c:pt>
                <c:pt idx="627">
                  <c:v>-0.12000000000000002</c:v>
                </c:pt>
                <c:pt idx="628">
                  <c:v>-0.11</c:v>
                </c:pt>
                <c:pt idx="629">
                  <c:v>-0.1</c:v>
                </c:pt>
                <c:pt idx="630">
                  <c:v>-9.0000000000000024E-2</c:v>
                </c:pt>
                <c:pt idx="631">
                  <c:v>-8.0000000000000043E-2</c:v>
                </c:pt>
                <c:pt idx="632">
                  <c:v>-7.0000000000000021E-2</c:v>
                </c:pt>
                <c:pt idx="633">
                  <c:v>-6.0000000000000032E-2</c:v>
                </c:pt>
                <c:pt idx="634">
                  <c:v>-0.05</c:v>
                </c:pt>
                <c:pt idx="635">
                  <c:v>-4.0000000000000022E-2</c:v>
                </c:pt>
                <c:pt idx="636">
                  <c:v>-3.0000000000000002E-2</c:v>
                </c:pt>
                <c:pt idx="637">
                  <c:v>-2.0000000000000011E-2</c:v>
                </c:pt>
                <c:pt idx="638">
                  <c:v>-1.0000000000000005E-2</c:v>
                </c:pt>
                <c:pt idx="639">
                  <c:v>0</c:v>
                </c:pt>
                <c:pt idx="640">
                  <c:v>20.05</c:v>
                </c:pt>
                <c:pt idx="641">
                  <c:v>20.100000000000001</c:v>
                </c:pt>
                <c:pt idx="642">
                  <c:v>20.149999999999999</c:v>
                </c:pt>
                <c:pt idx="643">
                  <c:v>20.2</c:v>
                </c:pt>
                <c:pt idx="644">
                  <c:v>20.25</c:v>
                </c:pt>
                <c:pt idx="645">
                  <c:v>20.3</c:v>
                </c:pt>
                <c:pt idx="646">
                  <c:v>20.350000000000001</c:v>
                </c:pt>
                <c:pt idx="647">
                  <c:v>20.399999999999999</c:v>
                </c:pt>
                <c:pt idx="648">
                  <c:v>20.45</c:v>
                </c:pt>
                <c:pt idx="649">
                  <c:v>20.5</c:v>
                </c:pt>
                <c:pt idx="650">
                  <c:v>20.55</c:v>
                </c:pt>
                <c:pt idx="651">
                  <c:v>20.6</c:v>
                </c:pt>
                <c:pt idx="652">
                  <c:v>20.650000000000031</c:v>
                </c:pt>
                <c:pt idx="653">
                  <c:v>20.7</c:v>
                </c:pt>
                <c:pt idx="654">
                  <c:v>20.75</c:v>
                </c:pt>
                <c:pt idx="655">
                  <c:v>20.8</c:v>
                </c:pt>
                <c:pt idx="656">
                  <c:v>20.85</c:v>
                </c:pt>
                <c:pt idx="657">
                  <c:v>20.9</c:v>
                </c:pt>
                <c:pt idx="658">
                  <c:v>20.95</c:v>
                </c:pt>
                <c:pt idx="659">
                  <c:v>21</c:v>
                </c:pt>
                <c:pt idx="660">
                  <c:v>21.05</c:v>
                </c:pt>
                <c:pt idx="661">
                  <c:v>21.1</c:v>
                </c:pt>
                <c:pt idx="662">
                  <c:v>21.150000000000031</c:v>
                </c:pt>
                <c:pt idx="663">
                  <c:v>21.2</c:v>
                </c:pt>
                <c:pt idx="664">
                  <c:v>21.25</c:v>
                </c:pt>
                <c:pt idx="665">
                  <c:v>21.3</c:v>
                </c:pt>
                <c:pt idx="666">
                  <c:v>21.35</c:v>
                </c:pt>
                <c:pt idx="667">
                  <c:v>21.4</c:v>
                </c:pt>
                <c:pt idx="668">
                  <c:v>21.45</c:v>
                </c:pt>
                <c:pt idx="669">
                  <c:v>21.5</c:v>
                </c:pt>
                <c:pt idx="670">
                  <c:v>21.55</c:v>
                </c:pt>
                <c:pt idx="671">
                  <c:v>21.6</c:v>
                </c:pt>
                <c:pt idx="672">
                  <c:v>21.650000000000031</c:v>
                </c:pt>
                <c:pt idx="673">
                  <c:v>21.7</c:v>
                </c:pt>
                <c:pt idx="674">
                  <c:v>21.75</c:v>
                </c:pt>
                <c:pt idx="675">
                  <c:v>21.8</c:v>
                </c:pt>
                <c:pt idx="676">
                  <c:v>21.85</c:v>
                </c:pt>
                <c:pt idx="677">
                  <c:v>21.9</c:v>
                </c:pt>
                <c:pt idx="678">
                  <c:v>21.95</c:v>
                </c:pt>
                <c:pt idx="679">
                  <c:v>22</c:v>
                </c:pt>
                <c:pt idx="680">
                  <c:v>22.05</c:v>
                </c:pt>
                <c:pt idx="681">
                  <c:v>22.1</c:v>
                </c:pt>
                <c:pt idx="682">
                  <c:v>22.150000000000031</c:v>
                </c:pt>
                <c:pt idx="683">
                  <c:v>22.2</c:v>
                </c:pt>
                <c:pt idx="684">
                  <c:v>22.25</c:v>
                </c:pt>
                <c:pt idx="685">
                  <c:v>22.3</c:v>
                </c:pt>
                <c:pt idx="686">
                  <c:v>22.35</c:v>
                </c:pt>
                <c:pt idx="687">
                  <c:v>22.4</c:v>
                </c:pt>
                <c:pt idx="688">
                  <c:v>22.45</c:v>
                </c:pt>
                <c:pt idx="689">
                  <c:v>22.5</c:v>
                </c:pt>
                <c:pt idx="690">
                  <c:v>22.55</c:v>
                </c:pt>
                <c:pt idx="691">
                  <c:v>22.6</c:v>
                </c:pt>
                <c:pt idx="692">
                  <c:v>22.650000000000031</c:v>
                </c:pt>
                <c:pt idx="693">
                  <c:v>22.7</c:v>
                </c:pt>
                <c:pt idx="694">
                  <c:v>22.75</c:v>
                </c:pt>
                <c:pt idx="695">
                  <c:v>22.8</c:v>
                </c:pt>
                <c:pt idx="696">
                  <c:v>22.85</c:v>
                </c:pt>
                <c:pt idx="697">
                  <c:v>22.9</c:v>
                </c:pt>
                <c:pt idx="698">
                  <c:v>22.95</c:v>
                </c:pt>
                <c:pt idx="699">
                  <c:v>23</c:v>
                </c:pt>
                <c:pt idx="700">
                  <c:v>23.05</c:v>
                </c:pt>
                <c:pt idx="701">
                  <c:v>23.1</c:v>
                </c:pt>
                <c:pt idx="702">
                  <c:v>23.150000000000031</c:v>
                </c:pt>
                <c:pt idx="703">
                  <c:v>23.2</c:v>
                </c:pt>
                <c:pt idx="704">
                  <c:v>23.25</c:v>
                </c:pt>
                <c:pt idx="705">
                  <c:v>23.3</c:v>
                </c:pt>
                <c:pt idx="706">
                  <c:v>23.35</c:v>
                </c:pt>
                <c:pt idx="707">
                  <c:v>23.4</c:v>
                </c:pt>
                <c:pt idx="708">
                  <c:v>23.45</c:v>
                </c:pt>
                <c:pt idx="709">
                  <c:v>23.5</c:v>
                </c:pt>
                <c:pt idx="710">
                  <c:v>23.55</c:v>
                </c:pt>
                <c:pt idx="711">
                  <c:v>23.6</c:v>
                </c:pt>
                <c:pt idx="712">
                  <c:v>23.650000000000031</c:v>
                </c:pt>
                <c:pt idx="713">
                  <c:v>23.7</c:v>
                </c:pt>
                <c:pt idx="714">
                  <c:v>23.75</c:v>
                </c:pt>
                <c:pt idx="715">
                  <c:v>23.8</c:v>
                </c:pt>
                <c:pt idx="716">
                  <c:v>23.85</c:v>
                </c:pt>
                <c:pt idx="717">
                  <c:v>23.9</c:v>
                </c:pt>
                <c:pt idx="718">
                  <c:v>23.95</c:v>
                </c:pt>
                <c:pt idx="719">
                  <c:v>24</c:v>
                </c:pt>
                <c:pt idx="720">
                  <c:v>24.05</c:v>
                </c:pt>
                <c:pt idx="721">
                  <c:v>24.1</c:v>
                </c:pt>
                <c:pt idx="722">
                  <c:v>24.150000000000031</c:v>
                </c:pt>
                <c:pt idx="723">
                  <c:v>24.2</c:v>
                </c:pt>
                <c:pt idx="724">
                  <c:v>24.25</c:v>
                </c:pt>
                <c:pt idx="725">
                  <c:v>24.3</c:v>
                </c:pt>
                <c:pt idx="726">
                  <c:v>24.35</c:v>
                </c:pt>
                <c:pt idx="727">
                  <c:v>24.4</c:v>
                </c:pt>
                <c:pt idx="728">
                  <c:v>24.45</c:v>
                </c:pt>
                <c:pt idx="729">
                  <c:v>24.5</c:v>
                </c:pt>
                <c:pt idx="730">
                  <c:v>24.55</c:v>
                </c:pt>
                <c:pt idx="731">
                  <c:v>24.6</c:v>
                </c:pt>
                <c:pt idx="732">
                  <c:v>24.650000000000031</c:v>
                </c:pt>
                <c:pt idx="733">
                  <c:v>24.7</c:v>
                </c:pt>
                <c:pt idx="734">
                  <c:v>24.75</c:v>
                </c:pt>
                <c:pt idx="735">
                  <c:v>24.8</c:v>
                </c:pt>
                <c:pt idx="736">
                  <c:v>24.85</c:v>
                </c:pt>
                <c:pt idx="737">
                  <c:v>24.9</c:v>
                </c:pt>
                <c:pt idx="738">
                  <c:v>24.95</c:v>
                </c:pt>
                <c:pt idx="739">
                  <c:v>25</c:v>
                </c:pt>
                <c:pt idx="740">
                  <c:v>25.05</c:v>
                </c:pt>
                <c:pt idx="741">
                  <c:v>25.1</c:v>
                </c:pt>
                <c:pt idx="742">
                  <c:v>25.150000000000031</c:v>
                </c:pt>
                <c:pt idx="743">
                  <c:v>25.2</c:v>
                </c:pt>
                <c:pt idx="744">
                  <c:v>25.25</c:v>
                </c:pt>
                <c:pt idx="745">
                  <c:v>25.3</c:v>
                </c:pt>
                <c:pt idx="746">
                  <c:v>25.35</c:v>
                </c:pt>
                <c:pt idx="747">
                  <c:v>25.4</c:v>
                </c:pt>
                <c:pt idx="748">
                  <c:v>25.45</c:v>
                </c:pt>
                <c:pt idx="749">
                  <c:v>25.5</c:v>
                </c:pt>
                <c:pt idx="750">
                  <c:v>25.55</c:v>
                </c:pt>
                <c:pt idx="751">
                  <c:v>25.6</c:v>
                </c:pt>
                <c:pt idx="752">
                  <c:v>25.650000000000031</c:v>
                </c:pt>
                <c:pt idx="753">
                  <c:v>25.7</c:v>
                </c:pt>
                <c:pt idx="754">
                  <c:v>25.75</c:v>
                </c:pt>
                <c:pt idx="755">
                  <c:v>25.8</c:v>
                </c:pt>
                <c:pt idx="756">
                  <c:v>25.85</c:v>
                </c:pt>
                <c:pt idx="757">
                  <c:v>25.9</c:v>
                </c:pt>
                <c:pt idx="758">
                  <c:v>25.95</c:v>
                </c:pt>
                <c:pt idx="759">
                  <c:v>26</c:v>
                </c:pt>
                <c:pt idx="760">
                  <c:v>26.05</c:v>
                </c:pt>
                <c:pt idx="761">
                  <c:v>26.1</c:v>
                </c:pt>
                <c:pt idx="762">
                  <c:v>26.150000000000031</c:v>
                </c:pt>
                <c:pt idx="763">
                  <c:v>26.2</c:v>
                </c:pt>
                <c:pt idx="764">
                  <c:v>26.25</c:v>
                </c:pt>
                <c:pt idx="765">
                  <c:v>26.3</c:v>
                </c:pt>
                <c:pt idx="766">
                  <c:v>26.35</c:v>
                </c:pt>
                <c:pt idx="767">
                  <c:v>26.4</c:v>
                </c:pt>
                <c:pt idx="768">
                  <c:v>26.45</c:v>
                </c:pt>
                <c:pt idx="769">
                  <c:v>26.5</c:v>
                </c:pt>
                <c:pt idx="770">
                  <c:v>26.55</c:v>
                </c:pt>
                <c:pt idx="771">
                  <c:v>26.6</c:v>
                </c:pt>
                <c:pt idx="772">
                  <c:v>26.650000000000031</c:v>
                </c:pt>
                <c:pt idx="773">
                  <c:v>26.7</c:v>
                </c:pt>
                <c:pt idx="774">
                  <c:v>26.75</c:v>
                </c:pt>
                <c:pt idx="775">
                  <c:v>26.8</c:v>
                </c:pt>
                <c:pt idx="776">
                  <c:v>26.85</c:v>
                </c:pt>
                <c:pt idx="777">
                  <c:v>26.9</c:v>
                </c:pt>
                <c:pt idx="778">
                  <c:v>26.95</c:v>
                </c:pt>
                <c:pt idx="779">
                  <c:v>27</c:v>
                </c:pt>
                <c:pt idx="780">
                  <c:v>27.05</c:v>
                </c:pt>
                <c:pt idx="781">
                  <c:v>27.1</c:v>
                </c:pt>
                <c:pt idx="782">
                  <c:v>27.150000000000031</c:v>
                </c:pt>
                <c:pt idx="783">
                  <c:v>27.2</c:v>
                </c:pt>
                <c:pt idx="784">
                  <c:v>27.25</c:v>
                </c:pt>
                <c:pt idx="785">
                  <c:v>27.3</c:v>
                </c:pt>
                <c:pt idx="786">
                  <c:v>27.35</c:v>
                </c:pt>
                <c:pt idx="787">
                  <c:v>27.4</c:v>
                </c:pt>
                <c:pt idx="788">
                  <c:v>27.45</c:v>
                </c:pt>
                <c:pt idx="789">
                  <c:v>27.5</c:v>
                </c:pt>
                <c:pt idx="790">
                  <c:v>27.55</c:v>
                </c:pt>
                <c:pt idx="791">
                  <c:v>27.6</c:v>
                </c:pt>
                <c:pt idx="792">
                  <c:v>27.650000000000031</c:v>
                </c:pt>
                <c:pt idx="793">
                  <c:v>27.7</c:v>
                </c:pt>
                <c:pt idx="794">
                  <c:v>27.75</c:v>
                </c:pt>
                <c:pt idx="795">
                  <c:v>27.8</c:v>
                </c:pt>
                <c:pt idx="796">
                  <c:v>27.85</c:v>
                </c:pt>
                <c:pt idx="797">
                  <c:v>27.9</c:v>
                </c:pt>
                <c:pt idx="798">
                  <c:v>27.95</c:v>
                </c:pt>
                <c:pt idx="799">
                  <c:v>28</c:v>
                </c:pt>
                <c:pt idx="800">
                  <c:v>28.05</c:v>
                </c:pt>
                <c:pt idx="801">
                  <c:v>28.1</c:v>
                </c:pt>
                <c:pt idx="802">
                  <c:v>28.150000000000031</c:v>
                </c:pt>
                <c:pt idx="803">
                  <c:v>28.2</c:v>
                </c:pt>
                <c:pt idx="804">
                  <c:v>28.25</c:v>
                </c:pt>
                <c:pt idx="805">
                  <c:v>28.3</c:v>
                </c:pt>
                <c:pt idx="806">
                  <c:v>28.35</c:v>
                </c:pt>
                <c:pt idx="807">
                  <c:v>28.4</c:v>
                </c:pt>
                <c:pt idx="808">
                  <c:v>28.45</c:v>
                </c:pt>
                <c:pt idx="809">
                  <c:v>28.5</c:v>
                </c:pt>
                <c:pt idx="810">
                  <c:v>28.55</c:v>
                </c:pt>
                <c:pt idx="811">
                  <c:v>28.6</c:v>
                </c:pt>
                <c:pt idx="812">
                  <c:v>28.650000000000031</c:v>
                </c:pt>
                <c:pt idx="813">
                  <c:v>28.7</c:v>
                </c:pt>
                <c:pt idx="814">
                  <c:v>28.75</c:v>
                </c:pt>
                <c:pt idx="815">
                  <c:v>28.8</c:v>
                </c:pt>
                <c:pt idx="816">
                  <c:v>28.85</c:v>
                </c:pt>
                <c:pt idx="817">
                  <c:v>28.9</c:v>
                </c:pt>
                <c:pt idx="818">
                  <c:v>28.95</c:v>
                </c:pt>
                <c:pt idx="819">
                  <c:v>29</c:v>
                </c:pt>
                <c:pt idx="820">
                  <c:v>29.05</c:v>
                </c:pt>
                <c:pt idx="821">
                  <c:v>29.1</c:v>
                </c:pt>
                <c:pt idx="822">
                  <c:v>29.150000000000031</c:v>
                </c:pt>
                <c:pt idx="823">
                  <c:v>29.2</c:v>
                </c:pt>
                <c:pt idx="824">
                  <c:v>29.25</c:v>
                </c:pt>
                <c:pt idx="825">
                  <c:v>29.3</c:v>
                </c:pt>
                <c:pt idx="826">
                  <c:v>29.35</c:v>
                </c:pt>
                <c:pt idx="827">
                  <c:v>29.4</c:v>
                </c:pt>
                <c:pt idx="828">
                  <c:v>29.45</c:v>
                </c:pt>
                <c:pt idx="829">
                  <c:v>29.5</c:v>
                </c:pt>
                <c:pt idx="830">
                  <c:v>29.55</c:v>
                </c:pt>
                <c:pt idx="831">
                  <c:v>29.6</c:v>
                </c:pt>
                <c:pt idx="832">
                  <c:v>29.650000000000031</c:v>
                </c:pt>
                <c:pt idx="833">
                  <c:v>29.7</c:v>
                </c:pt>
                <c:pt idx="834">
                  <c:v>29.75</c:v>
                </c:pt>
                <c:pt idx="835">
                  <c:v>29.8</c:v>
                </c:pt>
                <c:pt idx="836">
                  <c:v>29.85</c:v>
                </c:pt>
                <c:pt idx="837">
                  <c:v>29.9</c:v>
                </c:pt>
                <c:pt idx="838">
                  <c:v>29.95</c:v>
                </c:pt>
                <c:pt idx="839">
                  <c:v>30</c:v>
                </c:pt>
                <c:pt idx="840">
                  <c:v>30.05</c:v>
                </c:pt>
                <c:pt idx="841">
                  <c:v>30.1</c:v>
                </c:pt>
                <c:pt idx="842">
                  <c:v>30.110000000000031</c:v>
                </c:pt>
                <c:pt idx="843">
                  <c:v>30.12</c:v>
                </c:pt>
                <c:pt idx="844">
                  <c:v>30.130000000000031</c:v>
                </c:pt>
                <c:pt idx="845">
                  <c:v>30.14</c:v>
                </c:pt>
                <c:pt idx="846">
                  <c:v>30.150000000000031</c:v>
                </c:pt>
                <c:pt idx="847">
                  <c:v>30.16</c:v>
                </c:pt>
                <c:pt idx="848">
                  <c:v>30.17</c:v>
                </c:pt>
                <c:pt idx="849">
                  <c:v>30.18</c:v>
                </c:pt>
                <c:pt idx="850">
                  <c:v>30.19</c:v>
                </c:pt>
                <c:pt idx="851">
                  <c:v>30.2</c:v>
                </c:pt>
                <c:pt idx="852">
                  <c:v>30.21</c:v>
                </c:pt>
                <c:pt idx="853">
                  <c:v>30.22</c:v>
                </c:pt>
                <c:pt idx="854">
                  <c:v>30.23</c:v>
                </c:pt>
                <c:pt idx="855">
                  <c:v>30.24</c:v>
                </c:pt>
                <c:pt idx="856">
                  <c:v>30.25</c:v>
                </c:pt>
                <c:pt idx="857">
                  <c:v>30.259999999999987</c:v>
                </c:pt>
                <c:pt idx="858">
                  <c:v>30.27</c:v>
                </c:pt>
                <c:pt idx="859">
                  <c:v>30.279999999999987</c:v>
                </c:pt>
                <c:pt idx="860">
                  <c:v>30.29</c:v>
                </c:pt>
                <c:pt idx="861">
                  <c:v>30.3</c:v>
                </c:pt>
                <c:pt idx="862">
                  <c:v>30.310000000000031</c:v>
                </c:pt>
                <c:pt idx="863">
                  <c:v>30.32</c:v>
                </c:pt>
                <c:pt idx="864">
                  <c:v>30.330000000000005</c:v>
                </c:pt>
                <c:pt idx="865">
                  <c:v>30.34</c:v>
                </c:pt>
                <c:pt idx="866">
                  <c:v>30.35</c:v>
                </c:pt>
                <c:pt idx="867">
                  <c:v>30.36</c:v>
                </c:pt>
                <c:pt idx="868">
                  <c:v>30.37</c:v>
                </c:pt>
                <c:pt idx="869">
                  <c:v>30.38</c:v>
                </c:pt>
                <c:pt idx="870">
                  <c:v>30.39</c:v>
                </c:pt>
                <c:pt idx="871">
                  <c:v>30.4</c:v>
                </c:pt>
                <c:pt idx="872">
                  <c:v>30.41</c:v>
                </c:pt>
                <c:pt idx="873">
                  <c:v>30.419999999999987</c:v>
                </c:pt>
                <c:pt idx="874">
                  <c:v>30.43</c:v>
                </c:pt>
                <c:pt idx="875">
                  <c:v>30.439999999999987</c:v>
                </c:pt>
                <c:pt idx="876">
                  <c:v>30.45</c:v>
                </c:pt>
                <c:pt idx="877">
                  <c:v>30.459999999999987</c:v>
                </c:pt>
                <c:pt idx="878">
                  <c:v>30.47</c:v>
                </c:pt>
                <c:pt idx="879">
                  <c:v>30.479999999999986</c:v>
                </c:pt>
                <c:pt idx="880">
                  <c:v>30.49</c:v>
                </c:pt>
                <c:pt idx="881">
                  <c:v>30.5</c:v>
                </c:pt>
                <c:pt idx="882">
                  <c:v>30.51</c:v>
                </c:pt>
                <c:pt idx="883">
                  <c:v>30.52</c:v>
                </c:pt>
                <c:pt idx="884">
                  <c:v>30.53</c:v>
                </c:pt>
                <c:pt idx="885">
                  <c:v>30.54</c:v>
                </c:pt>
                <c:pt idx="886">
                  <c:v>30.55</c:v>
                </c:pt>
                <c:pt idx="887">
                  <c:v>30.56</c:v>
                </c:pt>
                <c:pt idx="888">
                  <c:v>30.57</c:v>
                </c:pt>
                <c:pt idx="889">
                  <c:v>30.58</c:v>
                </c:pt>
                <c:pt idx="890">
                  <c:v>30.59</c:v>
                </c:pt>
                <c:pt idx="891">
                  <c:v>30.6</c:v>
                </c:pt>
                <c:pt idx="892">
                  <c:v>30.610000000000031</c:v>
                </c:pt>
                <c:pt idx="893">
                  <c:v>30.62</c:v>
                </c:pt>
                <c:pt idx="894">
                  <c:v>30.630000000000031</c:v>
                </c:pt>
                <c:pt idx="895">
                  <c:v>30.64</c:v>
                </c:pt>
                <c:pt idx="896">
                  <c:v>30.650000000000031</c:v>
                </c:pt>
                <c:pt idx="897">
                  <c:v>30.66</c:v>
                </c:pt>
                <c:pt idx="898">
                  <c:v>30.67</c:v>
                </c:pt>
                <c:pt idx="899">
                  <c:v>30.68</c:v>
                </c:pt>
                <c:pt idx="900">
                  <c:v>30.69</c:v>
                </c:pt>
                <c:pt idx="901">
                  <c:v>30.7</c:v>
                </c:pt>
                <c:pt idx="902">
                  <c:v>30.71</c:v>
                </c:pt>
                <c:pt idx="903">
                  <c:v>30.72</c:v>
                </c:pt>
                <c:pt idx="904">
                  <c:v>30.73</c:v>
                </c:pt>
                <c:pt idx="905">
                  <c:v>30.74</c:v>
                </c:pt>
                <c:pt idx="906">
                  <c:v>30.75</c:v>
                </c:pt>
                <c:pt idx="907">
                  <c:v>30.759999999999987</c:v>
                </c:pt>
                <c:pt idx="908">
                  <c:v>30.77</c:v>
                </c:pt>
                <c:pt idx="909">
                  <c:v>30.779999999999987</c:v>
                </c:pt>
                <c:pt idx="910">
                  <c:v>30.79</c:v>
                </c:pt>
                <c:pt idx="911">
                  <c:v>30.8</c:v>
                </c:pt>
                <c:pt idx="912">
                  <c:v>30.810000000000031</c:v>
                </c:pt>
                <c:pt idx="913">
                  <c:v>30.82</c:v>
                </c:pt>
                <c:pt idx="914">
                  <c:v>30.830000000000005</c:v>
                </c:pt>
                <c:pt idx="915">
                  <c:v>30.84</c:v>
                </c:pt>
                <c:pt idx="916">
                  <c:v>30.85</c:v>
                </c:pt>
                <c:pt idx="917">
                  <c:v>30.86</c:v>
                </c:pt>
                <c:pt idx="918">
                  <c:v>30.87</c:v>
                </c:pt>
                <c:pt idx="919">
                  <c:v>30.88</c:v>
                </c:pt>
                <c:pt idx="920">
                  <c:v>30.89</c:v>
                </c:pt>
                <c:pt idx="921">
                  <c:v>30.9</c:v>
                </c:pt>
                <c:pt idx="922">
                  <c:v>30.91</c:v>
                </c:pt>
                <c:pt idx="923">
                  <c:v>30.919999999999987</c:v>
                </c:pt>
                <c:pt idx="924">
                  <c:v>30.93</c:v>
                </c:pt>
                <c:pt idx="925">
                  <c:v>30.939999999999987</c:v>
                </c:pt>
                <c:pt idx="926">
                  <c:v>30.95</c:v>
                </c:pt>
                <c:pt idx="927">
                  <c:v>30.959999999999987</c:v>
                </c:pt>
                <c:pt idx="928">
                  <c:v>30.97</c:v>
                </c:pt>
                <c:pt idx="929">
                  <c:v>30.979999999999986</c:v>
                </c:pt>
                <c:pt idx="930">
                  <c:v>30.99</c:v>
                </c:pt>
                <c:pt idx="931">
                  <c:v>31</c:v>
                </c:pt>
                <c:pt idx="932">
                  <c:v>31.01</c:v>
                </c:pt>
                <c:pt idx="933">
                  <c:v>31.02</c:v>
                </c:pt>
                <c:pt idx="934">
                  <c:v>31.03</c:v>
                </c:pt>
                <c:pt idx="935">
                  <c:v>31.04</c:v>
                </c:pt>
                <c:pt idx="936">
                  <c:v>31.05</c:v>
                </c:pt>
                <c:pt idx="937">
                  <c:v>31.06</c:v>
                </c:pt>
                <c:pt idx="938">
                  <c:v>31.07</c:v>
                </c:pt>
                <c:pt idx="939">
                  <c:v>31.08</c:v>
                </c:pt>
                <c:pt idx="940">
                  <c:v>31.09</c:v>
                </c:pt>
                <c:pt idx="941">
                  <c:v>31.1</c:v>
                </c:pt>
                <c:pt idx="942">
                  <c:v>31.110000000000031</c:v>
                </c:pt>
                <c:pt idx="943">
                  <c:v>31.12</c:v>
                </c:pt>
                <c:pt idx="944">
                  <c:v>31.130000000000031</c:v>
                </c:pt>
                <c:pt idx="945">
                  <c:v>31.14</c:v>
                </c:pt>
                <c:pt idx="946">
                  <c:v>31.150000000000031</c:v>
                </c:pt>
                <c:pt idx="947">
                  <c:v>31.16</c:v>
                </c:pt>
                <c:pt idx="948">
                  <c:v>31.17</c:v>
                </c:pt>
                <c:pt idx="949">
                  <c:v>31.18</c:v>
                </c:pt>
                <c:pt idx="950">
                  <c:v>31.19</c:v>
                </c:pt>
                <c:pt idx="951">
                  <c:v>31.2</c:v>
                </c:pt>
                <c:pt idx="952">
                  <c:v>31.21</c:v>
                </c:pt>
                <c:pt idx="953">
                  <c:v>31.22</c:v>
                </c:pt>
                <c:pt idx="954">
                  <c:v>31.23</c:v>
                </c:pt>
                <c:pt idx="955">
                  <c:v>31.24</c:v>
                </c:pt>
                <c:pt idx="956">
                  <c:v>31.25</c:v>
                </c:pt>
                <c:pt idx="957">
                  <c:v>31.259999999999987</c:v>
                </c:pt>
                <c:pt idx="958">
                  <c:v>31.27</c:v>
                </c:pt>
                <c:pt idx="959">
                  <c:v>31.279999999999987</c:v>
                </c:pt>
                <c:pt idx="960">
                  <c:v>31.29</c:v>
                </c:pt>
                <c:pt idx="961">
                  <c:v>31.3</c:v>
                </c:pt>
                <c:pt idx="962">
                  <c:v>31.310000000000031</c:v>
                </c:pt>
                <c:pt idx="963">
                  <c:v>31.32</c:v>
                </c:pt>
                <c:pt idx="964">
                  <c:v>31.330000000000005</c:v>
                </c:pt>
                <c:pt idx="965">
                  <c:v>31.34</c:v>
                </c:pt>
                <c:pt idx="966">
                  <c:v>31.35</c:v>
                </c:pt>
                <c:pt idx="967">
                  <c:v>31.36</c:v>
                </c:pt>
                <c:pt idx="968">
                  <c:v>31.37</c:v>
                </c:pt>
                <c:pt idx="969">
                  <c:v>31.38</c:v>
                </c:pt>
                <c:pt idx="970">
                  <c:v>31.39</c:v>
                </c:pt>
                <c:pt idx="971">
                  <c:v>31.4</c:v>
                </c:pt>
                <c:pt idx="972">
                  <c:v>31.41</c:v>
                </c:pt>
                <c:pt idx="973">
                  <c:v>31.419999999999987</c:v>
                </c:pt>
                <c:pt idx="974">
                  <c:v>31.43</c:v>
                </c:pt>
                <c:pt idx="975">
                  <c:v>31.439999999999987</c:v>
                </c:pt>
                <c:pt idx="976">
                  <c:v>31.45</c:v>
                </c:pt>
                <c:pt idx="977">
                  <c:v>31.459999999999987</c:v>
                </c:pt>
                <c:pt idx="978">
                  <c:v>31.47</c:v>
                </c:pt>
                <c:pt idx="979">
                  <c:v>31.479999999999986</c:v>
                </c:pt>
                <c:pt idx="980">
                  <c:v>31.49</c:v>
                </c:pt>
                <c:pt idx="981">
                  <c:v>31.5</c:v>
                </c:pt>
                <c:pt idx="982">
                  <c:v>31.51</c:v>
                </c:pt>
                <c:pt idx="983">
                  <c:v>31.52</c:v>
                </c:pt>
                <c:pt idx="984">
                  <c:v>31.53</c:v>
                </c:pt>
                <c:pt idx="985">
                  <c:v>31.54</c:v>
                </c:pt>
                <c:pt idx="986">
                  <c:v>31.55</c:v>
                </c:pt>
                <c:pt idx="987">
                  <c:v>31.56</c:v>
                </c:pt>
                <c:pt idx="988">
                  <c:v>31.57</c:v>
                </c:pt>
                <c:pt idx="989">
                  <c:v>31.58</c:v>
                </c:pt>
                <c:pt idx="990">
                  <c:v>31.59</c:v>
                </c:pt>
                <c:pt idx="991">
                  <c:v>31.6</c:v>
                </c:pt>
                <c:pt idx="992">
                  <c:v>31.610000000000031</c:v>
                </c:pt>
                <c:pt idx="993">
                  <c:v>31.62</c:v>
                </c:pt>
                <c:pt idx="994">
                  <c:v>31.630000000000031</c:v>
                </c:pt>
                <c:pt idx="995">
                  <c:v>31.64</c:v>
                </c:pt>
                <c:pt idx="996">
                  <c:v>31.650000000000031</c:v>
                </c:pt>
                <c:pt idx="997">
                  <c:v>31.66</c:v>
                </c:pt>
                <c:pt idx="998">
                  <c:v>31.67</c:v>
                </c:pt>
                <c:pt idx="999">
                  <c:v>31.68</c:v>
                </c:pt>
                <c:pt idx="1000">
                  <c:v>31.69</c:v>
                </c:pt>
                <c:pt idx="1001">
                  <c:v>31.7</c:v>
                </c:pt>
                <c:pt idx="1002">
                  <c:v>31.71</c:v>
                </c:pt>
                <c:pt idx="1003">
                  <c:v>31.72</c:v>
                </c:pt>
                <c:pt idx="1004">
                  <c:v>31.73</c:v>
                </c:pt>
                <c:pt idx="1005">
                  <c:v>31.74</c:v>
                </c:pt>
                <c:pt idx="1006">
                  <c:v>31.75</c:v>
                </c:pt>
                <c:pt idx="1007">
                  <c:v>31.759999999999987</c:v>
                </c:pt>
                <c:pt idx="1008">
                  <c:v>31.77</c:v>
                </c:pt>
                <c:pt idx="1009">
                  <c:v>31.779999999999987</c:v>
                </c:pt>
                <c:pt idx="1010">
                  <c:v>31.79</c:v>
                </c:pt>
                <c:pt idx="1011">
                  <c:v>31.8</c:v>
                </c:pt>
                <c:pt idx="1012">
                  <c:v>31.810000000000031</c:v>
                </c:pt>
                <c:pt idx="1013">
                  <c:v>31.82</c:v>
                </c:pt>
                <c:pt idx="1014">
                  <c:v>31.830000000000005</c:v>
                </c:pt>
                <c:pt idx="1015">
                  <c:v>31.84</c:v>
                </c:pt>
                <c:pt idx="1016">
                  <c:v>31.85</c:v>
                </c:pt>
                <c:pt idx="1017">
                  <c:v>31.86</c:v>
                </c:pt>
                <c:pt idx="1018">
                  <c:v>31.87</c:v>
                </c:pt>
                <c:pt idx="1019">
                  <c:v>31.88</c:v>
                </c:pt>
                <c:pt idx="1020">
                  <c:v>31.89</c:v>
                </c:pt>
                <c:pt idx="1021">
                  <c:v>31.9</c:v>
                </c:pt>
                <c:pt idx="1022">
                  <c:v>31.91</c:v>
                </c:pt>
                <c:pt idx="1023">
                  <c:v>31.919999999999987</c:v>
                </c:pt>
                <c:pt idx="1024">
                  <c:v>31.93</c:v>
                </c:pt>
                <c:pt idx="1025">
                  <c:v>31.939999999999987</c:v>
                </c:pt>
                <c:pt idx="1026">
                  <c:v>31.95</c:v>
                </c:pt>
                <c:pt idx="1027">
                  <c:v>31.959999999999987</c:v>
                </c:pt>
                <c:pt idx="1028">
                  <c:v>31.97</c:v>
                </c:pt>
                <c:pt idx="1029">
                  <c:v>31.979999999999986</c:v>
                </c:pt>
                <c:pt idx="1030">
                  <c:v>31.99</c:v>
                </c:pt>
                <c:pt idx="1031">
                  <c:v>32</c:v>
                </c:pt>
                <c:pt idx="1032">
                  <c:v>32.01</c:v>
                </c:pt>
                <c:pt idx="1033">
                  <c:v>32.020000000000003</c:v>
                </c:pt>
                <c:pt idx="1034">
                  <c:v>32.03</c:v>
                </c:pt>
                <c:pt idx="1035">
                  <c:v>32.04</c:v>
                </c:pt>
                <c:pt idx="1036">
                  <c:v>32.050000000000004</c:v>
                </c:pt>
                <c:pt idx="1037">
                  <c:v>32.06</c:v>
                </c:pt>
                <c:pt idx="1038">
                  <c:v>32.07</c:v>
                </c:pt>
                <c:pt idx="1039">
                  <c:v>32.08</c:v>
                </c:pt>
                <c:pt idx="1040">
                  <c:v>32.090000000000003</c:v>
                </c:pt>
                <c:pt idx="1041">
                  <c:v>32.1</c:v>
                </c:pt>
                <c:pt idx="1042">
                  <c:v>32.11</c:v>
                </c:pt>
                <c:pt idx="1043">
                  <c:v>32.120000000000012</c:v>
                </c:pt>
                <c:pt idx="1044">
                  <c:v>32.130000000000003</c:v>
                </c:pt>
                <c:pt idx="1045">
                  <c:v>32.14</c:v>
                </c:pt>
                <c:pt idx="1046">
                  <c:v>32.15</c:v>
                </c:pt>
                <c:pt idx="1047">
                  <c:v>32.160000000000011</c:v>
                </c:pt>
                <c:pt idx="1048">
                  <c:v>32.17</c:v>
                </c:pt>
                <c:pt idx="1049">
                  <c:v>32.18</c:v>
                </c:pt>
                <c:pt idx="1050">
                  <c:v>32.190000000000012</c:v>
                </c:pt>
                <c:pt idx="1051">
                  <c:v>32.200000000000003</c:v>
                </c:pt>
                <c:pt idx="1052">
                  <c:v>32.21</c:v>
                </c:pt>
                <c:pt idx="1053">
                  <c:v>32.220000000000013</c:v>
                </c:pt>
                <c:pt idx="1054">
                  <c:v>32.230000000000011</c:v>
                </c:pt>
                <c:pt idx="1055">
                  <c:v>32.24</c:v>
                </c:pt>
                <c:pt idx="1056">
                  <c:v>32.25</c:v>
                </c:pt>
                <c:pt idx="1057">
                  <c:v>32.260000000000012</c:v>
                </c:pt>
                <c:pt idx="1058">
                  <c:v>32.270000000000003</c:v>
                </c:pt>
                <c:pt idx="1059">
                  <c:v>32.28</c:v>
                </c:pt>
                <c:pt idx="1060">
                  <c:v>32.290000000000013</c:v>
                </c:pt>
                <c:pt idx="1061">
                  <c:v>32.300000000000004</c:v>
                </c:pt>
                <c:pt idx="1062">
                  <c:v>32.31</c:v>
                </c:pt>
                <c:pt idx="1063">
                  <c:v>32.32</c:v>
                </c:pt>
                <c:pt idx="1064">
                  <c:v>32.33</c:v>
                </c:pt>
                <c:pt idx="1065">
                  <c:v>32.340000000000003</c:v>
                </c:pt>
                <c:pt idx="1066">
                  <c:v>32.35</c:v>
                </c:pt>
                <c:pt idx="1067">
                  <c:v>32.36</c:v>
                </c:pt>
                <c:pt idx="1068">
                  <c:v>32.370000000000005</c:v>
                </c:pt>
                <c:pt idx="1069">
                  <c:v>32.380000000000003</c:v>
                </c:pt>
                <c:pt idx="1070">
                  <c:v>32.39</c:v>
                </c:pt>
                <c:pt idx="1071">
                  <c:v>32.4</c:v>
                </c:pt>
                <c:pt idx="1072">
                  <c:v>32.410000000000004</c:v>
                </c:pt>
                <c:pt idx="1073">
                  <c:v>32.42</c:v>
                </c:pt>
                <c:pt idx="1074">
                  <c:v>32.43</c:v>
                </c:pt>
                <c:pt idx="1075">
                  <c:v>32.44</c:v>
                </c:pt>
                <c:pt idx="1076">
                  <c:v>32.450000000000003</c:v>
                </c:pt>
                <c:pt idx="1077">
                  <c:v>32.46</c:v>
                </c:pt>
                <c:pt idx="1078">
                  <c:v>32.47</c:v>
                </c:pt>
                <c:pt idx="1079">
                  <c:v>32.480000000000004</c:v>
                </c:pt>
                <c:pt idx="1080">
                  <c:v>32.49</c:v>
                </c:pt>
                <c:pt idx="1081">
                  <c:v>32.5</c:v>
                </c:pt>
                <c:pt idx="1082">
                  <c:v>32.51</c:v>
                </c:pt>
                <c:pt idx="1083">
                  <c:v>32.520000000000003</c:v>
                </c:pt>
                <c:pt idx="1084">
                  <c:v>32.53</c:v>
                </c:pt>
                <c:pt idx="1085">
                  <c:v>32.54</c:v>
                </c:pt>
                <c:pt idx="1086">
                  <c:v>32.550000000000004</c:v>
                </c:pt>
                <c:pt idx="1087">
                  <c:v>32.56</c:v>
                </c:pt>
                <c:pt idx="1088">
                  <c:v>32.57</c:v>
                </c:pt>
                <c:pt idx="1089">
                  <c:v>32.58</c:v>
                </c:pt>
                <c:pt idx="1090">
                  <c:v>32.590000000000003</c:v>
                </c:pt>
                <c:pt idx="1091">
                  <c:v>32.6</c:v>
                </c:pt>
                <c:pt idx="1092">
                  <c:v>32.61</c:v>
                </c:pt>
                <c:pt idx="1093">
                  <c:v>32.620000000000012</c:v>
                </c:pt>
                <c:pt idx="1094">
                  <c:v>32.630000000000003</c:v>
                </c:pt>
                <c:pt idx="1095">
                  <c:v>32.64</c:v>
                </c:pt>
                <c:pt idx="1096">
                  <c:v>32.65</c:v>
                </c:pt>
                <c:pt idx="1097">
                  <c:v>32.660000000000011</c:v>
                </c:pt>
                <c:pt idx="1098">
                  <c:v>32.67</c:v>
                </c:pt>
                <c:pt idx="1099">
                  <c:v>32.68</c:v>
                </c:pt>
                <c:pt idx="1100">
                  <c:v>32.690000000000012</c:v>
                </c:pt>
                <c:pt idx="1101">
                  <c:v>32.700000000000003</c:v>
                </c:pt>
                <c:pt idx="1102">
                  <c:v>32.71</c:v>
                </c:pt>
                <c:pt idx="1103">
                  <c:v>32.720000000000013</c:v>
                </c:pt>
                <c:pt idx="1104">
                  <c:v>32.730000000000011</c:v>
                </c:pt>
                <c:pt idx="1105">
                  <c:v>32.74</c:v>
                </c:pt>
                <c:pt idx="1106">
                  <c:v>32.75</c:v>
                </c:pt>
                <c:pt idx="1107">
                  <c:v>32.760000000000012</c:v>
                </c:pt>
                <c:pt idx="1108">
                  <c:v>32.770000000000003</c:v>
                </c:pt>
                <c:pt idx="1109">
                  <c:v>32.78</c:v>
                </c:pt>
                <c:pt idx="1110">
                  <c:v>32.790000000000013</c:v>
                </c:pt>
                <c:pt idx="1111">
                  <c:v>32.800000000000004</c:v>
                </c:pt>
                <c:pt idx="1112">
                  <c:v>32.81</c:v>
                </c:pt>
                <c:pt idx="1113">
                  <c:v>32.82</c:v>
                </c:pt>
                <c:pt idx="1114">
                  <c:v>32.83</c:v>
                </c:pt>
                <c:pt idx="1115">
                  <c:v>32.840000000000003</c:v>
                </c:pt>
                <c:pt idx="1116">
                  <c:v>32.85</c:v>
                </c:pt>
                <c:pt idx="1117">
                  <c:v>32.86</c:v>
                </c:pt>
                <c:pt idx="1118">
                  <c:v>32.870000000000005</c:v>
                </c:pt>
                <c:pt idx="1119">
                  <c:v>32.880000000000003</c:v>
                </c:pt>
                <c:pt idx="1120">
                  <c:v>32.89</c:v>
                </c:pt>
                <c:pt idx="1121">
                  <c:v>32.9</c:v>
                </c:pt>
                <c:pt idx="1122">
                  <c:v>32.910000000000004</c:v>
                </c:pt>
                <c:pt idx="1123">
                  <c:v>32.92</c:v>
                </c:pt>
                <c:pt idx="1124">
                  <c:v>32.93</c:v>
                </c:pt>
                <c:pt idx="1125">
                  <c:v>32.94</c:v>
                </c:pt>
                <c:pt idx="1126">
                  <c:v>32.950000000000003</c:v>
                </c:pt>
                <c:pt idx="1127">
                  <c:v>32.96</c:v>
                </c:pt>
                <c:pt idx="1128">
                  <c:v>32.97</c:v>
                </c:pt>
                <c:pt idx="1129">
                  <c:v>32.980000000000004</c:v>
                </c:pt>
                <c:pt idx="1130">
                  <c:v>32.99</c:v>
                </c:pt>
                <c:pt idx="1131">
                  <c:v>33</c:v>
                </c:pt>
                <c:pt idx="1132">
                  <c:v>33.01</c:v>
                </c:pt>
                <c:pt idx="1133">
                  <c:v>33.020000000000003</c:v>
                </c:pt>
                <c:pt idx="1134">
                  <c:v>33.03</c:v>
                </c:pt>
                <c:pt idx="1135">
                  <c:v>33.04</c:v>
                </c:pt>
                <c:pt idx="1136">
                  <c:v>33.050000000000004</c:v>
                </c:pt>
                <c:pt idx="1137">
                  <c:v>33.06</c:v>
                </c:pt>
                <c:pt idx="1138">
                  <c:v>33.07</c:v>
                </c:pt>
                <c:pt idx="1139">
                  <c:v>33.08</c:v>
                </c:pt>
                <c:pt idx="1140">
                  <c:v>33.090000000000003</c:v>
                </c:pt>
                <c:pt idx="1141">
                  <c:v>33.1</c:v>
                </c:pt>
                <c:pt idx="1142">
                  <c:v>33.11</c:v>
                </c:pt>
                <c:pt idx="1143">
                  <c:v>33.120000000000012</c:v>
                </c:pt>
                <c:pt idx="1144">
                  <c:v>33.130000000000003</c:v>
                </c:pt>
                <c:pt idx="1145">
                  <c:v>33.14</c:v>
                </c:pt>
                <c:pt idx="1146">
                  <c:v>33.15</c:v>
                </c:pt>
                <c:pt idx="1147">
                  <c:v>33.160000000000011</c:v>
                </c:pt>
                <c:pt idx="1148">
                  <c:v>33.17</c:v>
                </c:pt>
                <c:pt idx="1149">
                  <c:v>33.18</c:v>
                </c:pt>
                <c:pt idx="1150">
                  <c:v>33.190000000000012</c:v>
                </c:pt>
                <c:pt idx="1151">
                  <c:v>33.200000000000003</c:v>
                </c:pt>
                <c:pt idx="1152">
                  <c:v>33.21</c:v>
                </c:pt>
                <c:pt idx="1153">
                  <c:v>33.220000000000013</c:v>
                </c:pt>
                <c:pt idx="1154">
                  <c:v>33.230000000000011</c:v>
                </c:pt>
                <c:pt idx="1155">
                  <c:v>33.24</c:v>
                </c:pt>
                <c:pt idx="1156">
                  <c:v>33.25</c:v>
                </c:pt>
                <c:pt idx="1157">
                  <c:v>33.260000000000012</c:v>
                </c:pt>
                <c:pt idx="1158">
                  <c:v>33.270000000000003</c:v>
                </c:pt>
                <c:pt idx="1159">
                  <c:v>33.28</c:v>
                </c:pt>
                <c:pt idx="1160">
                  <c:v>33.290000000000013</c:v>
                </c:pt>
                <c:pt idx="1161">
                  <c:v>33.300000000000004</c:v>
                </c:pt>
                <c:pt idx="1162">
                  <c:v>33.31</c:v>
                </c:pt>
                <c:pt idx="1163">
                  <c:v>33.32</c:v>
                </c:pt>
                <c:pt idx="1164">
                  <c:v>33.33</c:v>
                </c:pt>
                <c:pt idx="1165">
                  <c:v>33.340000000000003</c:v>
                </c:pt>
                <c:pt idx="1166">
                  <c:v>33.35</c:v>
                </c:pt>
                <c:pt idx="1167">
                  <c:v>33.36</c:v>
                </c:pt>
                <c:pt idx="1168">
                  <c:v>33.370000000000005</c:v>
                </c:pt>
                <c:pt idx="1169">
                  <c:v>33.380000000000003</c:v>
                </c:pt>
                <c:pt idx="1170">
                  <c:v>33.39</c:v>
                </c:pt>
                <c:pt idx="1171">
                  <c:v>33.4</c:v>
                </c:pt>
                <c:pt idx="1172">
                  <c:v>33.410000000000004</c:v>
                </c:pt>
                <c:pt idx="1173">
                  <c:v>33.42</c:v>
                </c:pt>
                <c:pt idx="1174">
                  <c:v>33.43</c:v>
                </c:pt>
                <c:pt idx="1175">
                  <c:v>33.44</c:v>
                </c:pt>
                <c:pt idx="1176">
                  <c:v>33.450000000000003</c:v>
                </c:pt>
                <c:pt idx="1177">
                  <c:v>33.46</c:v>
                </c:pt>
                <c:pt idx="1178">
                  <c:v>33.47</c:v>
                </c:pt>
                <c:pt idx="1179">
                  <c:v>33.480000000000004</c:v>
                </c:pt>
                <c:pt idx="1180">
                  <c:v>33.49</c:v>
                </c:pt>
                <c:pt idx="1181">
                  <c:v>33.5</c:v>
                </c:pt>
                <c:pt idx="1182">
                  <c:v>33.51</c:v>
                </c:pt>
                <c:pt idx="1183">
                  <c:v>33.520000000000003</c:v>
                </c:pt>
                <c:pt idx="1184">
                  <c:v>33.53</c:v>
                </c:pt>
                <c:pt idx="1185">
                  <c:v>33.54</c:v>
                </c:pt>
                <c:pt idx="1186">
                  <c:v>33.550000000000004</c:v>
                </c:pt>
                <c:pt idx="1187">
                  <c:v>33.56</c:v>
                </c:pt>
                <c:pt idx="1188">
                  <c:v>33.57</c:v>
                </c:pt>
                <c:pt idx="1189">
                  <c:v>33.58</c:v>
                </c:pt>
                <c:pt idx="1190">
                  <c:v>33.590000000000003</c:v>
                </c:pt>
                <c:pt idx="1191">
                  <c:v>33.6</c:v>
                </c:pt>
                <c:pt idx="1192">
                  <c:v>33.61</c:v>
                </c:pt>
                <c:pt idx="1193">
                  <c:v>33.620000000000012</c:v>
                </c:pt>
                <c:pt idx="1194">
                  <c:v>33.630000000000003</c:v>
                </c:pt>
                <c:pt idx="1195">
                  <c:v>33.64</c:v>
                </c:pt>
                <c:pt idx="1196">
                  <c:v>33.65</c:v>
                </c:pt>
                <c:pt idx="1197">
                  <c:v>33.660000000000011</c:v>
                </c:pt>
                <c:pt idx="1198">
                  <c:v>33.67</c:v>
                </c:pt>
                <c:pt idx="1199">
                  <c:v>33.68</c:v>
                </c:pt>
                <c:pt idx="1200">
                  <c:v>33.690000000000012</c:v>
                </c:pt>
                <c:pt idx="1201">
                  <c:v>33.700000000000003</c:v>
                </c:pt>
                <c:pt idx="1202">
                  <c:v>33.71</c:v>
                </c:pt>
                <c:pt idx="1203">
                  <c:v>33.720000000000013</c:v>
                </c:pt>
                <c:pt idx="1204">
                  <c:v>33.730000000000011</c:v>
                </c:pt>
                <c:pt idx="1205">
                  <c:v>33.74</c:v>
                </c:pt>
                <c:pt idx="1206">
                  <c:v>33.75</c:v>
                </c:pt>
                <c:pt idx="1207">
                  <c:v>33.760000000000012</c:v>
                </c:pt>
                <c:pt idx="1208">
                  <c:v>33.770000000000003</c:v>
                </c:pt>
                <c:pt idx="1209">
                  <c:v>33.78</c:v>
                </c:pt>
                <c:pt idx="1210">
                  <c:v>33.790000000000013</c:v>
                </c:pt>
                <c:pt idx="1211">
                  <c:v>33.800000000000004</c:v>
                </c:pt>
                <c:pt idx="1212">
                  <c:v>33.81</c:v>
                </c:pt>
                <c:pt idx="1213">
                  <c:v>33.82</c:v>
                </c:pt>
                <c:pt idx="1214">
                  <c:v>33.83</c:v>
                </c:pt>
                <c:pt idx="1215">
                  <c:v>33.840000000000003</c:v>
                </c:pt>
                <c:pt idx="1216">
                  <c:v>33.85</c:v>
                </c:pt>
                <c:pt idx="1217">
                  <c:v>33.86</c:v>
                </c:pt>
                <c:pt idx="1218">
                  <c:v>33.870000000000005</c:v>
                </c:pt>
                <c:pt idx="1219">
                  <c:v>33.880000000000003</c:v>
                </c:pt>
                <c:pt idx="1220">
                  <c:v>33.89</c:v>
                </c:pt>
                <c:pt idx="1221">
                  <c:v>33.9</c:v>
                </c:pt>
                <c:pt idx="1222">
                  <c:v>33.910000000000004</c:v>
                </c:pt>
                <c:pt idx="1223">
                  <c:v>33.92</c:v>
                </c:pt>
                <c:pt idx="1224">
                  <c:v>33.93</c:v>
                </c:pt>
                <c:pt idx="1225">
                  <c:v>33.94</c:v>
                </c:pt>
                <c:pt idx="1226">
                  <c:v>33.950000000000003</c:v>
                </c:pt>
                <c:pt idx="1227">
                  <c:v>33.96</c:v>
                </c:pt>
                <c:pt idx="1228">
                  <c:v>33.97</c:v>
                </c:pt>
                <c:pt idx="1229">
                  <c:v>33.980000000000004</c:v>
                </c:pt>
                <c:pt idx="1230">
                  <c:v>33.99</c:v>
                </c:pt>
                <c:pt idx="1231">
                  <c:v>34</c:v>
                </c:pt>
                <c:pt idx="1232">
                  <c:v>34.01</c:v>
                </c:pt>
                <c:pt idx="1233">
                  <c:v>34.020000000000003</c:v>
                </c:pt>
                <c:pt idx="1234">
                  <c:v>34.03</c:v>
                </c:pt>
                <c:pt idx="1235">
                  <c:v>34.04</c:v>
                </c:pt>
                <c:pt idx="1236">
                  <c:v>34.050000000000004</c:v>
                </c:pt>
                <c:pt idx="1237">
                  <c:v>34.06</c:v>
                </c:pt>
                <c:pt idx="1238">
                  <c:v>34.07</c:v>
                </c:pt>
                <c:pt idx="1239">
                  <c:v>34.08</c:v>
                </c:pt>
                <c:pt idx="1240">
                  <c:v>34.090000000000003</c:v>
                </c:pt>
                <c:pt idx="1241">
                  <c:v>34.1</c:v>
                </c:pt>
                <c:pt idx="1242">
                  <c:v>34.11</c:v>
                </c:pt>
                <c:pt idx="1243">
                  <c:v>34.120000000000012</c:v>
                </c:pt>
                <c:pt idx="1244">
                  <c:v>34.130000000000003</c:v>
                </c:pt>
                <c:pt idx="1245">
                  <c:v>34.14</c:v>
                </c:pt>
                <c:pt idx="1246">
                  <c:v>34.15</c:v>
                </c:pt>
                <c:pt idx="1247">
                  <c:v>34.160000000000011</c:v>
                </c:pt>
                <c:pt idx="1248">
                  <c:v>34.17</c:v>
                </c:pt>
                <c:pt idx="1249">
                  <c:v>34.18</c:v>
                </c:pt>
                <c:pt idx="1250">
                  <c:v>34.190000000000012</c:v>
                </c:pt>
                <c:pt idx="1251">
                  <c:v>34.200000000000003</c:v>
                </c:pt>
                <c:pt idx="1252">
                  <c:v>34.21</c:v>
                </c:pt>
                <c:pt idx="1253">
                  <c:v>34.220000000000013</c:v>
                </c:pt>
                <c:pt idx="1254">
                  <c:v>34.230000000000011</c:v>
                </c:pt>
                <c:pt idx="1255">
                  <c:v>34.24</c:v>
                </c:pt>
                <c:pt idx="1256">
                  <c:v>34.25</c:v>
                </c:pt>
                <c:pt idx="1257">
                  <c:v>34.260000000000012</c:v>
                </c:pt>
                <c:pt idx="1258">
                  <c:v>34.270000000000003</c:v>
                </c:pt>
                <c:pt idx="1259">
                  <c:v>34.28</c:v>
                </c:pt>
                <c:pt idx="1260">
                  <c:v>34.290000000000013</c:v>
                </c:pt>
                <c:pt idx="1261">
                  <c:v>34.300000000000004</c:v>
                </c:pt>
                <c:pt idx="1262">
                  <c:v>34.31</c:v>
                </c:pt>
                <c:pt idx="1263">
                  <c:v>34.32</c:v>
                </c:pt>
                <c:pt idx="1264">
                  <c:v>34.33</c:v>
                </c:pt>
                <c:pt idx="1265">
                  <c:v>34.340000000000003</c:v>
                </c:pt>
                <c:pt idx="1266">
                  <c:v>34.35</c:v>
                </c:pt>
                <c:pt idx="1267">
                  <c:v>34.36</c:v>
                </c:pt>
                <c:pt idx="1268">
                  <c:v>34.370000000000005</c:v>
                </c:pt>
                <c:pt idx="1269">
                  <c:v>34.380000000000003</c:v>
                </c:pt>
                <c:pt idx="1270">
                  <c:v>34.39</c:v>
                </c:pt>
                <c:pt idx="1271">
                  <c:v>34.4</c:v>
                </c:pt>
                <c:pt idx="1272">
                  <c:v>34.410000000000004</c:v>
                </c:pt>
                <c:pt idx="1273">
                  <c:v>34.42</c:v>
                </c:pt>
                <c:pt idx="1274">
                  <c:v>34.43</c:v>
                </c:pt>
                <c:pt idx="1275">
                  <c:v>34.44</c:v>
                </c:pt>
                <c:pt idx="1276">
                  <c:v>34.450000000000003</c:v>
                </c:pt>
                <c:pt idx="1277">
                  <c:v>34.46</c:v>
                </c:pt>
                <c:pt idx="1278">
                  <c:v>34.47</c:v>
                </c:pt>
                <c:pt idx="1279">
                  <c:v>34.480000000000004</c:v>
                </c:pt>
                <c:pt idx="1280">
                  <c:v>34.49</c:v>
                </c:pt>
                <c:pt idx="1281">
                  <c:v>34.5</c:v>
                </c:pt>
                <c:pt idx="1282">
                  <c:v>34.51</c:v>
                </c:pt>
                <c:pt idx="1283">
                  <c:v>34.520000000000003</c:v>
                </c:pt>
                <c:pt idx="1284">
                  <c:v>34.53</c:v>
                </c:pt>
                <c:pt idx="1285">
                  <c:v>34.54</c:v>
                </c:pt>
                <c:pt idx="1286">
                  <c:v>34.550000000000004</c:v>
                </c:pt>
                <c:pt idx="1287">
                  <c:v>34.56</c:v>
                </c:pt>
                <c:pt idx="1288">
                  <c:v>34.57</c:v>
                </c:pt>
                <c:pt idx="1289">
                  <c:v>34.58</c:v>
                </c:pt>
                <c:pt idx="1290">
                  <c:v>34.590000000000003</c:v>
                </c:pt>
                <c:pt idx="1291">
                  <c:v>34.6</c:v>
                </c:pt>
                <c:pt idx="1292">
                  <c:v>34.61</c:v>
                </c:pt>
                <c:pt idx="1293">
                  <c:v>34.620000000000012</c:v>
                </c:pt>
                <c:pt idx="1294">
                  <c:v>34.630000000000003</c:v>
                </c:pt>
                <c:pt idx="1295">
                  <c:v>34.64</c:v>
                </c:pt>
                <c:pt idx="1296">
                  <c:v>34.65</c:v>
                </c:pt>
                <c:pt idx="1297">
                  <c:v>34.660000000000011</c:v>
                </c:pt>
                <c:pt idx="1298">
                  <c:v>34.67</c:v>
                </c:pt>
                <c:pt idx="1299">
                  <c:v>34.68</c:v>
                </c:pt>
                <c:pt idx="1300">
                  <c:v>34.690000000000012</c:v>
                </c:pt>
                <c:pt idx="1301">
                  <c:v>34.700000000000003</c:v>
                </c:pt>
                <c:pt idx="1302">
                  <c:v>34.71</c:v>
                </c:pt>
                <c:pt idx="1303">
                  <c:v>34.720000000000013</c:v>
                </c:pt>
                <c:pt idx="1304">
                  <c:v>34.730000000000011</c:v>
                </c:pt>
                <c:pt idx="1305">
                  <c:v>34.74</c:v>
                </c:pt>
                <c:pt idx="1306">
                  <c:v>34.75</c:v>
                </c:pt>
                <c:pt idx="1307">
                  <c:v>34.760000000000012</c:v>
                </c:pt>
                <c:pt idx="1308">
                  <c:v>34.770000000000003</c:v>
                </c:pt>
                <c:pt idx="1309">
                  <c:v>34.78</c:v>
                </c:pt>
                <c:pt idx="1310">
                  <c:v>34.790000000000013</c:v>
                </c:pt>
                <c:pt idx="1311">
                  <c:v>34.800000000000004</c:v>
                </c:pt>
                <c:pt idx="1312">
                  <c:v>34.81</c:v>
                </c:pt>
                <c:pt idx="1313">
                  <c:v>34.82</c:v>
                </c:pt>
                <c:pt idx="1314">
                  <c:v>34.83</c:v>
                </c:pt>
                <c:pt idx="1315">
                  <c:v>34.840000000000003</c:v>
                </c:pt>
                <c:pt idx="1316">
                  <c:v>34.85</c:v>
                </c:pt>
                <c:pt idx="1317">
                  <c:v>34.86</c:v>
                </c:pt>
                <c:pt idx="1318">
                  <c:v>34.870000000000005</c:v>
                </c:pt>
                <c:pt idx="1319">
                  <c:v>34.880000000000003</c:v>
                </c:pt>
                <c:pt idx="1320">
                  <c:v>34.89</c:v>
                </c:pt>
                <c:pt idx="1321">
                  <c:v>34.9</c:v>
                </c:pt>
                <c:pt idx="1322">
                  <c:v>34.910000000000004</c:v>
                </c:pt>
                <c:pt idx="1323">
                  <c:v>34.92</c:v>
                </c:pt>
                <c:pt idx="1324">
                  <c:v>34.93</c:v>
                </c:pt>
                <c:pt idx="1325">
                  <c:v>34.94</c:v>
                </c:pt>
                <c:pt idx="1326">
                  <c:v>34.950000000000003</c:v>
                </c:pt>
                <c:pt idx="1327">
                  <c:v>34.96</c:v>
                </c:pt>
                <c:pt idx="1328">
                  <c:v>34.97</c:v>
                </c:pt>
                <c:pt idx="1329">
                  <c:v>34.980000000000004</c:v>
                </c:pt>
                <c:pt idx="1330">
                  <c:v>34.99</c:v>
                </c:pt>
                <c:pt idx="1331">
                  <c:v>35</c:v>
                </c:pt>
                <c:pt idx="1332">
                  <c:v>35.01</c:v>
                </c:pt>
                <c:pt idx="1333">
                  <c:v>35.020000000000003</c:v>
                </c:pt>
                <c:pt idx="1334">
                  <c:v>35.03</c:v>
                </c:pt>
                <c:pt idx="1335">
                  <c:v>35.04</c:v>
                </c:pt>
                <c:pt idx="1336">
                  <c:v>35.050000000000004</c:v>
                </c:pt>
                <c:pt idx="1337">
                  <c:v>35.06</c:v>
                </c:pt>
                <c:pt idx="1338">
                  <c:v>35.07</c:v>
                </c:pt>
                <c:pt idx="1339">
                  <c:v>35.08</c:v>
                </c:pt>
                <c:pt idx="1340">
                  <c:v>35.090000000000003</c:v>
                </c:pt>
                <c:pt idx="1341">
                  <c:v>35.1</c:v>
                </c:pt>
                <c:pt idx="1342">
                  <c:v>35.11</c:v>
                </c:pt>
                <c:pt idx="1343">
                  <c:v>35.120000000000012</c:v>
                </c:pt>
                <c:pt idx="1344">
                  <c:v>35.130000000000003</c:v>
                </c:pt>
                <c:pt idx="1345">
                  <c:v>35.14</c:v>
                </c:pt>
                <c:pt idx="1346">
                  <c:v>35.15</c:v>
                </c:pt>
                <c:pt idx="1347">
                  <c:v>35.160000000000011</c:v>
                </c:pt>
                <c:pt idx="1348">
                  <c:v>35.17</c:v>
                </c:pt>
                <c:pt idx="1349">
                  <c:v>35.18</c:v>
                </c:pt>
                <c:pt idx="1350">
                  <c:v>35.190000000000012</c:v>
                </c:pt>
                <c:pt idx="1351">
                  <c:v>35.200000000000003</c:v>
                </c:pt>
                <c:pt idx="1352">
                  <c:v>35.21</c:v>
                </c:pt>
                <c:pt idx="1353">
                  <c:v>35.220000000000013</c:v>
                </c:pt>
                <c:pt idx="1354">
                  <c:v>35.230000000000011</c:v>
                </c:pt>
                <c:pt idx="1355">
                  <c:v>35.24</c:v>
                </c:pt>
                <c:pt idx="1356">
                  <c:v>35.25</c:v>
                </c:pt>
                <c:pt idx="1357">
                  <c:v>35.260000000000012</c:v>
                </c:pt>
                <c:pt idx="1358">
                  <c:v>35.270000000000003</c:v>
                </c:pt>
                <c:pt idx="1359">
                  <c:v>35.28</c:v>
                </c:pt>
                <c:pt idx="1360">
                  <c:v>35.290000000000013</c:v>
                </c:pt>
                <c:pt idx="1361">
                  <c:v>35.300000000000004</c:v>
                </c:pt>
                <c:pt idx="1362">
                  <c:v>35.31</c:v>
                </c:pt>
                <c:pt idx="1363">
                  <c:v>35.32</c:v>
                </c:pt>
                <c:pt idx="1364">
                  <c:v>35.33</c:v>
                </c:pt>
                <c:pt idx="1365">
                  <c:v>35.340000000000003</c:v>
                </c:pt>
                <c:pt idx="1366">
                  <c:v>35.35</c:v>
                </c:pt>
                <c:pt idx="1367">
                  <c:v>35.36</c:v>
                </c:pt>
                <c:pt idx="1368">
                  <c:v>35.370000000000005</c:v>
                </c:pt>
                <c:pt idx="1369">
                  <c:v>35.380000000000003</c:v>
                </c:pt>
                <c:pt idx="1370">
                  <c:v>35.39</c:v>
                </c:pt>
                <c:pt idx="1371">
                  <c:v>35.4</c:v>
                </c:pt>
                <c:pt idx="1372">
                  <c:v>35.410000000000004</c:v>
                </c:pt>
                <c:pt idx="1373">
                  <c:v>35.42</c:v>
                </c:pt>
                <c:pt idx="1374">
                  <c:v>35.43</c:v>
                </c:pt>
                <c:pt idx="1375">
                  <c:v>35.44</c:v>
                </c:pt>
                <c:pt idx="1376">
                  <c:v>35.450000000000003</c:v>
                </c:pt>
                <c:pt idx="1377">
                  <c:v>35.46</c:v>
                </c:pt>
                <c:pt idx="1378">
                  <c:v>35.47</c:v>
                </c:pt>
                <c:pt idx="1379">
                  <c:v>35.480000000000004</c:v>
                </c:pt>
                <c:pt idx="1380">
                  <c:v>35.49</c:v>
                </c:pt>
                <c:pt idx="1381">
                  <c:v>35.5</c:v>
                </c:pt>
                <c:pt idx="1382">
                  <c:v>35.51</c:v>
                </c:pt>
                <c:pt idx="1383">
                  <c:v>35.520000000000003</c:v>
                </c:pt>
                <c:pt idx="1384">
                  <c:v>35.53</c:v>
                </c:pt>
                <c:pt idx="1385">
                  <c:v>35.54</c:v>
                </c:pt>
                <c:pt idx="1386">
                  <c:v>35.550000000000004</c:v>
                </c:pt>
                <c:pt idx="1387">
                  <c:v>35.56</c:v>
                </c:pt>
                <c:pt idx="1388">
                  <c:v>35.57</c:v>
                </c:pt>
                <c:pt idx="1389">
                  <c:v>35.58</c:v>
                </c:pt>
                <c:pt idx="1390">
                  <c:v>35.590000000000003</c:v>
                </c:pt>
                <c:pt idx="1391">
                  <c:v>35.6</c:v>
                </c:pt>
                <c:pt idx="1392">
                  <c:v>35.61</c:v>
                </c:pt>
                <c:pt idx="1393">
                  <c:v>35.620000000000012</c:v>
                </c:pt>
                <c:pt idx="1394">
                  <c:v>35.630000000000003</c:v>
                </c:pt>
                <c:pt idx="1395">
                  <c:v>35.64</c:v>
                </c:pt>
                <c:pt idx="1396">
                  <c:v>35.65</c:v>
                </c:pt>
                <c:pt idx="1397">
                  <c:v>35.660000000000011</c:v>
                </c:pt>
                <c:pt idx="1398">
                  <c:v>35.67</c:v>
                </c:pt>
                <c:pt idx="1399">
                  <c:v>35.68</c:v>
                </c:pt>
                <c:pt idx="1400">
                  <c:v>35.690000000000012</c:v>
                </c:pt>
                <c:pt idx="1401">
                  <c:v>35.700000000000003</c:v>
                </c:pt>
                <c:pt idx="1402">
                  <c:v>35.71</c:v>
                </c:pt>
                <c:pt idx="1403">
                  <c:v>35.720000000000013</c:v>
                </c:pt>
                <c:pt idx="1404">
                  <c:v>35.730000000000011</c:v>
                </c:pt>
                <c:pt idx="1405">
                  <c:v>35.74</c:v>
                </c:pt>
                <c:pt idx="1406">
                  <c:v>35.75</c:v>
                </c:pt>
                <c:pt idx="1407">
                  <c:v>35.760000000000012</c:v>
                </c:pt>
                <c:pt idx="1408">
                  <c:v>35.770000000000003</c:v>
                </c:pt>
                <c:pt idx="1409">
                  <c:v>35.78</c:v>
                </c:pt>
                <c:pt idx="1410">
                  <c:v>35.790000000000013</c:v>
                </c:pt>
                <c:pt idx="1411">
                  <c:v>35.800000000000004</c:v>
                </c:pt>
                <c:pt idx="1412">
                  <c:v>35.81</c:v>
                </c:pt>
                <c:pt idx="1413">
                  <c:v>35.82</c:v>
                </c:pt>
                <c:pt idx="1414">
                  <c:v>35.83</c:v>
                </c:pt>
                <c:pt idx="1415">
                  <c:v>35.840000000000003</c:v>
                </c:pt>
                <c:pt idx="1416">
                  <c:v>35.85</c:v>
                </c:pt>
                <c:pt idx="1417">
                  <c:v>35.86</c:v>
                </c:pt>
                <c:pt idx="1418">
                  <c:v>35.870000000000005</c:v>
                </c:pt>
                <c:pt idx="1419">
                  <c:v>35.880000000000003</c:v>
                </c:pt>
                <c:pt idx="1420">
                  <c:v>35.89</c:v>
                </c:pt>
                <c:pt idx="1421">
                  <c:v>35.9</c:v>
                </c:pt>
                <c:pt idx="1422">
                  <c:v>35.910000000000004</c:v>
                </c:pt>
                <c:pt idx="1423">
                  <c:v>35.92</c:v>
                </c:pt>
                <c:pt idx="1424">
                  <c:v>35.93</c:v>
                </c:pt>
                <c:pt idx="1425">
                  <c:v>35.94</c:v>
                </c:pt>
                <c:pt idx="1426">
                  <c:v>35.950000000000003</c:v>
                </c:pt>
                <c:pt idx="1427">
                  <c:v>35.96</c:v>
                </c:pt>
                <c:pt idx="1428">
                  <c:v>35.97</c:v>
                </c:pt>
                <c:pt idx="1429">
                  <c:v>35.980000000000004</c:v>
                </c:pt>
                <c:pt idx="1430">
                  <c:v>35.99</c:v>
                </c:pt>
                <c:pt idx="1431">
                  <c:v>36</c:v>
                </c:pt>
                <c:pt idx="1432">
                  <c:v>36.01</c:v>
                </c:pt>
                <c:pt idx="1433">
                  <c:v>36.020000000000003</c:v>
                </c:pt>
                <c:pt idx="1434">
                  <c:v>36.03</c:v>
                </c:pt>
                <c:pt idx="1435">
                  <c:v>36.04</c:v>
                </c:pt>
                <c:pt idx="1436">
                  <c:v>36.050000000000004</c:v>
                </c:pt>
                <c:pt idx="1437">
                  <c:v>36.06</c:v>
                </c:pt>
                <c:pt idx="1438">
                  <c:v>36.07</c:v>
                </c:pt>
                <c:pt idx="1439">
                  <c:v>36.08</c:v>
                </c:pt>
                <c:pt idx="1440">
                  <c:v>36.090000000000003</c:v>
                </c:pt>
                <c:pt idx="1441">
                  <c:v>36.1</c:v>
                </c:pt>
                <c:pt idx="1442">
                  <c:v>36.11</c:v>
                </c:pt>
                <c:pt idx="1443">
                  <c:v>36.120000000000012</c:v>
                </c:pt>
                <c:pt idx="1444">
                  <c:v>36.130000000000003</c:v>
                </c:pt>
                <c:pt idx="1445">
                  <c:v>36.14</c:v>
                </c:pt>
                <c:pt idx="1446">
                  <c:v>36.15</c:v>
                </c:pt>
                <c:pt idx="1447">
                  <c:v>36.160000000000011</c:v>
                </c:pt>
                <c:pt idx="1448">
                  <c:v>36.17</c:v>
                </c:pt>
                <c:pt idx="1449">
                  <c:v>36.18</c:v>
                </c:pt>
                <c:pt idx="1450">
                  <c:v>36.190000000000012</c:v>
                </c:pt>
                <c:pt idx="1451">
                  <c:v>36.200000000000003</c:v>
                </c:pt>
                <c:pt idx="1452">
                  <c:v>36.21</c:v>
                </c:pt>
                <c:pt idx="1453">
                  <c:v>36.220000000000013</c:v>
                </c:pt>
                <c:pt idx="1454">
                  <c:v>36.230000000000011</c:v>
                </c:pt>
                <c:pt idx="1455">
                  <c:v>36.24</c:v>
                </c:pt>
                <c:pt idx="1456">
                  <c:v>36.25</c:v>
                </c:pt>
                <c:pt idx="1457">
                  <c:v>36.260000000000012</c:v>
                </c:pt>
                <c:pt idx="1458">
                  <c:v>36.270000000000003</c:v>
                </c:pt>
                <c:pt idx="1459">
                  <c:v>36.28</c:v>
                </c:pt>
                <c:pt idx="1460">
                  <c:v>36.290000000000013</c:v>
                </c:pt>
                <c:pt idx="1461">
                  <c:v>36.300000000000004</c:v>
                </c:pt>
                <c:pt idx="1462">
                  <c:v>36.31</c:v>
                </c:pt>
                <c:pt idx="1463">
                  <c:v>36.32</c:v>
                </c:pt>
                <c:pt idx="1464">
                  <c:v>36.33</c:v>
                </c:pt>
                <c:pt idx="1465">
                  <c:v>36.340000000000003</c:v>
                </c:pt>
                <c:pt idx="1466">
                  <c:v>36.35</c:v>
                </c:pt>
                <c:pt idx="1467">
                  <c:v>36.36</c:v>
                </c:pt>
                <c:pt idx="1468">
                  <c:v>36.370000000000005</c:v>
                </c:pt>
              </c:numCache>
            </c:numRef>
          </c:xVal>
          <c:yVal>
            <c:numRef>
              <c:f>D!$F$3:$F$1875</c:f>
              <c:numCache>
                <c:formatCode>General</c:formatCode>
                <c:ptCount val="1873"/>
                <c:pt idx="0">
                  <c:v>-459.96469999999999</c:v>
                </c:pt>
                <c:pt idx="1">
                  <c:v>-455.66980000000103</c:v>
                </c:pt>
                <c:pt idx="2">
                  <c:v>-451.4253999999986</c:v>
                </c:pt>
                <c:pt idx="3">
                  <c:v>-447.20139999999856</c:v>
                </c:pt>
                <c:pt idx="4">
                  <c:v>-442.80329999999969</c:v>
                </c:pt>
                <c:pt idx="5">
                  <c:v>-438.61070000000001</c:v>
                </c:pt>
                <c:pt idx="6">
                  <c:v>-434.52339999999867</c:v>
                </c:pt>
                <c:pt idx="7">
                  <c:v>-430.27820000000003</c:v>
                </c:pt>
                <c:pt idx="8">
                  <c:v>-426.19040000000001</c:v>
                </c:pt>
                <c:pt idx="9">
                  <c:v>-422.24349999999993</c:v>
                </c:pt>
                <c:pt idx="10">
                  <c:v>-418.00349999999969</c:v>
                </c:pt>
                <c:pt idx="11">
                  <c:v>-413.94209999999993</c:v>
                </c:pt>
                <c:pt idx="12">
                  <c:v>-409.96660000000003</c:v>
                </c:pt>
                <c:pt idx="13">
                  <c:v>-406.13139999999879</c:v>
                </c:pt>
                <c:pt idx="14">
                  <c:v>-401.95049999999969</c:v>
                </c:pt>
                <c:pt idx="15">
                  <c:v>-398.06560000000002</c:v>
                </c:pt>
                <c:pt idx="16">
                  <c:v>-394.16</c:v>
                </c:pt>
                <c:pt idx="17">
                  <c:v>-390.0489</c:v>
                </c:pt>
                <c:pt idx="18">
                  <c:v>-386.19649999999911</c:v>
                </c:pt>
                <c:pt idx="19">
                  <c:v>-382.43269999999904</c:v>
                </c:pt>
                <c:pt idx="20">
                  <c:v>-378.43429999999898</c:v>
                </c:pt>
                <c:pt idx="21">
                  <c:v>-374.80270000000002</c:v>
                </c:pt>
                <c:pt idx="22">
                  <c:v>-371.17840000000001</c:v>
                </c:pt>
                <c:pt idx="23">
                  <c:v>-367.49719999999849</c:v>
                </c:pt>
                <c:pt idx="24">
                  <c:v>-363.79989999999964</c:v>
                </c:pt>
                <c:pt idx="25">
                  <c:v>-360.09529999999899</c:v>
                </c:pt>
                <c:pt idx="26">
                  <c:v>-356.5018</c:v>
                </c:pt>
                <c:pt idx="27">
                  <c:v>-352.72649999999879</c:v>
                </c:pt>
                <c:pt idx="28">
                  <c:v>-349.22179999999855</c:v>
                </c:pt>
                <c:pt idx="29">
                  <c:v>-345.61950000000002</c:v>
                </c:pt>
                <c:pt idx="30">
                  <c:v>-341.99279999999879</c:v>
                </c:pt>
                <c:pt idx="31">
                  <c:v>-338.4194</c:v>
                </c:pt>
                <c:pt idx="32">
                  <c:v>-335.01400000000001</c:v>
                </c:pt>
                <c:pt idx="33">
                  <c:v>-331.46069999999969</c:v>
                </c:pt>
                <c:pt idx="34">
                  <c:v>-327.85059999999999</c:v>
                </c:pt>
                <c:pt idx="35">
                  <c:v>-324.52179999999873</c:v>
                </c:pt>
                <c:pt idx="36">
                  <c:v>-321.25220000000002</c:v>
                </c:pt>
                <c:pt idx="37">
                  <c:v>-317.91059999999879</c:v>
                </c:pt>
                <c:pt idx="38">
                  <c:v>-314.66930000000002</c:v>
                </c:pt>
                <c:pt idx="39">
                  <c:v>-311.38889999999969</c:v>
                </c:pt>
                <c:pt idx="40">
                  <c:v>-308.01309999999899</c:v>
                </c:pt>
                <c:pt idx="41">
                  <c:v>-304.77420000000001</c:v>
                </c:pt>
                <c:pt idx="42">
                  <c:v>-301.50740000000002</c:v>
                </c:pt>
                <c:pt idx="43">
                  <c:v>-298.3297</c:v>
                </c:pt>
                <c:pt idx="44">
                  <c:v>-295.09859999999856</c:v>
                </c:pt>
                <c:pt idx="45">
                  <c:v>-291.93629999999848</c:v>
                </c:pt>
                <c:pt idx="46">
                  <c:v>-288.83589999999964</c:v>
                </c:pt>
                <c:pt idx="47">
                  <c:v>-285.79579999999879</c:v>
                </c:pt>
                <c:pt idx="48">
                  <c:v>-282.62119999999879</c:v>
                </c:pt>
                <c:pt idx="49">
                  <c:v>-279.63869999999969</c:v>
                </c:pt>
                <c:pt idx="50">
                  <c:v>-276.59099999999899</c:v>
                </c:pt>
                <c:pt idx="51">
                  <c:v>-273.61070000000001</c:v>
                </c:pt>
                <c:pt idx="52">
                  <c:v>-270.71319999999855</c:v>
                </c:pt>
                <c:pt idx="53">
                  <c:v>-267.79379999999855</c:v>
                </c:pt>
                <c:pt idx="54">
                  <c:v>-264.8362999999988</c:v>
                </c:pt>
                <c:pt idx="55">
                  <c:v>-262.02589999999969</c:v>
                </c:pt>
                <c:pt idx="56">
                  <c:v>-259.27089999999993</c:v>
                </c:pt>
                <c:pt idx="57">
                  <c:v>-256.30090000000001</c:v>
                </c:pt>
                <c:pt idx="58">
                  <c:v>-253.63579999999999</c:v>
                </c:pt>
                <c:pt idx="59">
                  <c:v>-250.82310000000001</c:v>
                </c:pt>
                <c:pt idx="60">
                  <c:v>-248.04759999999999</c:v>
                </c:pt>
                <c:pt idx="61">
                  <c:v>-245.2424</c:v>
                </c:pt>
                <c:pt idx="62">
                  <c:v>-242.44559999999998</c:v>
                </c:pt>
                <c:pt idx="63">
                  <c:v>-239.78389999999999</c:v>
                </c:pt>
                <c:pt idx="64">
                  <c:v>-237.0658</c:v>
                </c:pt>
                <c:pt idx="65">
                  <c:v>-234.40870000000001</c:v>
                </c:pt>
                <c:pt idx="66">
                  <c:v>-231.85500000000027</c:v>
                </c:pt>
                <c:pt idx="67">
                  <c:v>-229.31950000000001</c:v>
                </c:pt>
                <c:pt idx="68">
                  <c:v>-226.81959999999998</c:v>
                </c:pt>
                <c:pt idx="69">
                  <c:v>-224.2988</c:v>
                </c:pt>
                <c:pt idx="70">
                  <c:v>-221.82670000000007</c:v>
                </c:pt>
                <c:pt idx="71">
                  <c:v>-219.22450000000001</c:v>
                </c:pt>
                <c:pt idx="72">
                  <c:v>-216.81190000000001</c:v>
                </c:pt>
                <c:pt idx="73">
                  <c:v>-214.38040000000063</c:v>
                </c:pt>
                <c:pt idx="74">
                  <c:v>-211.88090000000045</c:v>
                </c:pt>
                <c:pt idx="75">
                  <c:v>-209.45230000000063</c:v>
                </c:pt>
                <c:pt idx="76">
                  <c:v>-207.05510000000001</c:v>
                </c:pt>
                <c:pt idx="77">
                  <c:v>-204.57499999999999</c:v>
                </c:pt>
                <c:pt idx="78">
                  <c:v>-202.2783</c:v>
                </c:pt>
                <c:pt idx="79">
                  <c:v>-199.89070000000001</c:v>
                </c:pt>
                <c:pt idx="80">
                  <c:v>-197.67189999999999</c:v>
                </c:pt>
                <c:pt idx="81">
                  <c:v>-195.3169</c:v>
                </c:pt>
                <c:pt idx="82">
                  <c:v>-193.11559999999992</c:v>
                </c:pt>
                <c:pt idx="83">
                  <c:v>-190.95230000000063</c:v>
                </c:pt>
                <c:pt idx="84">
                  <c:v>-188.71039999999999</c:v>
                </c:pt>
                <c:pt idx="85">
                  <c:v>-186.55210000000045</c:v>
                </c:pt>
                <c:pt idx="86">
                  <c:v>-184.41959999999995</c:v>
                </c:pt>
                <c:pt idx="87">
                  <c:v>-182.2961</c:v>
                </c:pt>
                <c:pt idx="88">
                  <c:v>-180.185</c:v>
                </c:pt>
                <c:pt idx="89">
                  <c:v>-178.12</c:v>
                </c:pt>
                <c:pt idx="90">
                  <c:v>-175.98330000000001</c:v>
                </c:pt>
                <c:pt idx="91">
                  <c:v>-173.91329999999999</c:v>
                </c:pt>
                <c:pt idx="92">
                  <c:v>-171.85240000000076</c:v>
                </c:pt>
                <c:pt idx="93">
                  <c:v>-169.84100000000001</c:v>
                </c:pt>
                <c:pt idx="94">
                  <c:v>-167.79589999999999</c:v>
                </c:pt>
                <c:pt idx="95">
                  <c:v>-165.82250000000047</c:v>
                </c:pt>
                <c:pt idx="96">
                  <c:v>-163.90260000000001</c:v>
                </c:pt>
                <c:pt idx="97">
                  <c:v>-161.98600000000027</c:v>
                </c:pt>
                <c:pt idx="98">
                  <c:v>-160.02250000000001</c:v>
                </c:pt>
                <c:pt idx="99">
                  <c:v>-158.1815</c:v>
                </c:pt>
                <c:pt idx="100">
                  <c:v>-156.32170000000045</c:v>
                </c:pt>
                <c:pt idx="101">
                  <c:v>-154.50810000000001</c:v>
                </c:pt>
                <c:pt idx="102">
                  <c:v>-152.62350000000001</c:v>
                </c:pt>
                <c:pt idx="103">
                  <c:v>-150.79589999999999</c:v>
                </c:pt>
                <c:pt idx="104">
                  <c:v>-148.97820000000004</c:v>
                </c:pt>
                <c:pt idx="105">
                  <c:v>-147.19409999999999</c:v>
                </c:pt>
                <c:pt idx="106">
                  <c:v>-145.45950000000002</c:v>
                </c:pt>
                <c:pt idx="107">
                  <c:v>-143.71019999999999</c:v>
                </c:pt>
                <c:pt idx="108">
                  <c:v>-142.0104</c:v>
                </c:pt>
                <c:pt idx="109">
                  <c:v>-140.32030000000051</c:v>
                </c:pt>
                <c:pt idx="110">
                  <c:v>-138.6421</c:v>
                </c:pt>
                <c:pt idx="111">
                  <c:v>-136.91979999999998</c:v>
                </c:pt>
                <c:pt idx="112">
                  <c:v>-135.2517</c:v>
                </c:pt>
                <c:pt idx="113">
                  <c:v>-133.5703</c:v>
                </c:pt>
                <c:pt idx="114">
                  <c:v>-131.94280000000001</c:v>
                </c:pt>
                <c:pt idx="115">
                  <c:v>-130.32750000000004</c:v>
                </c:pt>
                <c:pt idx="116">
                  <c:v>-128.75489999999999</c:v>
                </c:pt>
                <c:pt idx="117">
                  <c:v>-127.12779999999998</c:v>
                </c:pt>
                <c:pt idx="118">
                  <c:v>-125.6066</c:v>
                </c:pt>
                <c:pt idx="119">
                  <c:v>-124.10809999999998</c:v>
                </c:pt>
                <c:pt idx="120">
                  <c:v>-122.58629999999999</c:v>
                </c:pt>
                <c:pt idx="121">
                  <c:v>-121.07879999999977</c:v>
                </c:pt>
                <c:pt idx="122">
                  <c:v>-119.5681</c:v>
                </c:pt>
                <c:pt idx="123">
                  <c:v>-118.15289999999995</c:v>
                </c:pt>
                <c:pt idx="124">
                  <c:v>-116.61060000000002</c:v>
                </c:pt>
                <c:pt idx="125">
                  <c:v>-115.22709999999999</c:v>
                </c:pt>
                <c:pt idx="126">
                  <c:v>-113.8004</c:v>
                </c:pt>
                <c:pt idx="127">
                  <c:v>-112.3621</c:v>
                </c:pt>
                <c:pt idx="128">
                  <c:v>-111.00409999999999</c:v>
                </c:pt>
                <c:pt idx="129">
                  <c:v>-109.631</c:v>
                </c:pt>
                <c:pt idx="130">
                  <c:v>-108.2388</c:v>
                </c:pt>
                <c:pt idx="131">
                  <c:v>-106.86239999999998</c:v>
                </c:pt>
                <c:pt idx="132">
                  <c:v>-105.56</c:v>
                </c:pt>
                <c:pt idx="133">
                  <c:v>-104.21860000000002</c:v>
                </c:pt>
                <c:pt idx="134">
                  <c:v>-102.91700000000023</c:v>
                </c:pt>
                <c:pt idx="135">
                  <c:v>-101.6495</c:v>
                </c:pt>
                <c:pt idx="136">
                  <c:v>-100.29320000000023</c:v>
                </c:pt>
                <c:pt idx="137">
                  <c:v>-99.029699999999991</c:v>
                </c:pt>
                <c:pt idx="138">
                  <c:v>-97.755499999999998</c:v>
                </c:pt>
                <c:pt idx="139">
                  <c:v>-96.493600000000242</c:v>
                </c:pt>
                <c:pt idx="140">
                  <c:v>-95.325000000000003</c:v>
                </c:pt>
                <c:pt idx="141">
                  <c:v>-94.025599999999983</c:v>
                </c:pt>
                <c:pt idx="142">
                  <c:v>-92.859200000000001</c:v>
                </c:pt>
                <c:pt idx="143">
                  <c:v>-91.654399999999981</c:v>
                </c:pt>
                <c:pt idx="144">
                  <c:v>-90.434399999999997</c:v>
                </c:pt>
                <c:pt idx="145">
                  <c:v>-89.289000000000001</c:v>
                </c:pt>
                <c:pt idx="146">
                  <c:v>-88.154600000000002</c:v>
                </c:pt>
                <c:pt idx="147">
                  <c:v>-87.035399999999981</c:v>
                </c:pt>
                <c:pt idx="148">
                  <c:v>-85.892899999999983</c:v>
                </c:pt>
                <c:pt idx="149">
                  <c:v>-84.819400000000002</c:v>
                </c:pt>
                <c:pt idx="150">
                  <c:v>-83.748999999999995</c:v>
                </c:pt>
                <c:pt idx="151">
                  <c:v>-82.613900000000001</c:v>
                </c:pt>
                <c:pt idx="152">
                  <c:v>-81.504099999999994</c:v>
                </c:pt>
                <c:pt idx="153">
                  <c:v>-80.425600000000003</c:v>
                </c:pt>
                <c:pt idx="154">
                  <c:v>-79.311200000000127</c:v>
                </c:pt>
                <c:pt idx="155">
                  <c:v>-78.299400000000006</c:v>
                </c:pt>
                <c:pt idx="156">
                  <c:v>-77.289500000000004</c:v>
                </c:pt>
                <c:pt idx="157">
                  <c:v>-76.264500000000027</c:v>
                </c:pt>
                <c:pt idx="158">
                  <c:v>-75.187899999999999</c:v>
                </c:pt>
                <c:pt idx="159">
                  <c:v>-74.231600000000228</c:v>
                </c:pt>
                <c:pt idx="160">
                  <c:v>-73.215999999999994</c:v>
                </c:pt>
                <c:pt idx="161">
                  <c:v>-72.207200000000228</c:v>
                </c:pt>
                <c:pt idx="162">
                  <c:v>-71.314700000000002</c:v>
                </c:pt>
                <c:pt idx="163">
                  <c:v>-70.383200000000002</c:v>
                </c:pt>
                <c:pt idx="164">
                  <c:v>-69.384100000000004</c:v>
                </c:pt>
                <c:pt idx="165">
                  <c:v>-68.466399999999993</c:v>
                </c:pt>
                <c:pt idx="166">
                  <c:v>-67.540700000000001</c:v>
                </c:pt>
                <c:pt idx="167">
                  <c:v>-66.606799999999978</c:v>
                </c:pt>
                <c:pt idx="168">
                  <c:v>-65.707800000000006</c:v>
                </c:pt>
                <c:pt idx="169">
                  <c:v>-64.771199999999993</c:v>
                </c:pt>
                <c:pt idx="170">
                  <c:v>-63.907400000000003</c:v>
                </c:pt>
                <c:pt idx="171">
                  <c:v>-62.980699999999999</c:v>
                </c:pt>
                <c:pt idx="172">
                  <c:v>-62.105100000000114</c:v>
                </c:pt>
                <c:pt idx="173">
                  <c:v>-61.226600000000012</c:v>
                </c:pt>
                <c:pt idx="174">
                  <c:v>-60.375100000000003</c:v>
                </c:pt>
                <c:pt idx="175">
                  <c:v>-59.5779</c:v>
                </c:pt>
                <c:pt idx="176">
                  <c:v>-58.748200000000011</c:v>
                </c:pt>
                <c:pt idx="177">
                  <c:v>-57.949400000000004</c:v>
                </c:pt>
                <c:pt idx="178">
                  <c:v>-57.148400000000002</c:v>
                </c:pt>
                <c:pt idx="179">
                  <c:v>-56.363200000000006</c:v>
                </c:pt>
                <c:pt idx="180">
                  <c:v>-55.569300000000013</c:v>
                </c:pt>
                <c:pt idx="181">
                  <c:v>-54.749000000000002</c:v>
                </c:pt>
                <c:pt idx="182">
                  <c:v>-53.9756</c:v>
                </c:pt>
                <c:pt idx="183">
                  <c:v>-53.197900000000011</c:v>
                </c:pt>
                <c:pt idx="184">
                  <c:v>-52.427500000000002</c:v>
                </c:pt>
                <c:pt idx="185">
                  <c:v>-51.681899999999999</c:v>
                </c:pt>
                <c:pt idx="186">
                  <c:v>-50.933400000000006</c:v>
                </c:pt>
                <c:pt idx="187">
                  <c:v>-50.267900000000012</c:v>
                </c:pt>
                <c:pt idx="188">
                  <c:v>-49.521300000000011</c:v>
                </c:pt>
                <c:pt idx="189">
                  <c:v>-48.827200000000005</c:v>
                </c:pt>
                <c:pt idx="190">
                  <c:v>-48.124300000000012</c:v>
                </c:pt>
                <c:pt idx="191">
                  <c:v>-47.432600000000001</c:v>
                </c:pt>
                <c:pt idx="192">
                  <c:v>-46.759700000000002</c:v>
                </c:pt>
                <c:pt idx="193">
                  <c:v>-46.106200000000001</c:v>
                </c:pt>
                <c:pt idx="194">
                  <c:v>-45.399500000000003</c:v>
                </c:pt>
                <c:pt idx="195">
                  <c:v>-44.744100000000003</c:v>
                </c:pt>
                <c:pt idx="196">
                  <c:v>-44.154000000000003</c:v>
                </c:pt>
                <c:pt idx="197">
                  <c:v>-43.519400000000005</c:v>
                </c:pt>
                <c:pt idx="198">
                  <c:v>-42.830100000000002</c:v>
                </c:pt>
                <c:pt idx="199">
                  <c:v>-42.204500000000003</c:v>
                </c:pt>
                <c:pt idx="200">
                  <c:v>-41.598100000000137</c:v>
                </c:pt>
                <c:pt idx="201">
                  <c:v>-40.967500000000001</c:v>
                </c:pt>
                <c:pt idx="202">
                  <c:v>-40.353499999999997</c:v>
                </c:pt>
                <c:pt idx="203">
                  <c:v>-39.8003</c:v>
                </c:pt>
                <c:pt idx="204">
                  <c:v>-39.214300000000001</c:v>
                </c:pt>
                <c:pt idx="205">
                  <c:v>-38.634400000000007</c:v>
                </c:pt>
                <c:pt idx="206">
                  <c:v>-38.069800000000001</c:v>
                </c:pt>
                <c:pt idx="207">
                  <c:v>-37.5107</c:v>
                </c:pt>
                <c:pt idx="208">
                  <c:v>-36.957099999999997</c:v>
                </c:pt>
                <c:pt idx="209">
                  <c:v>-36.393600000000006</c:v>
                </c:pt>
                <c:pt idx="210">
                  <c:v>-35.863600000000005</c:v>
                </c:pt>
                <c:pt idx="211">
                  <c:v>-35.294500000000063</c:v>
                </c:pt>
                <c:pt idx="212">
                  <c:v>-34.793100000000145</c:v>
                </c:pt>
                <c:pt idx="213">
                  <c:v>-34.277200000000001</c:v>
                </c:pt>
                <c:pt idx="214">
                  <c:v>-33.777900000000002</c:v>
                </c:pt>
                <c:pt idx="215">
                  <c:v>-33.246600000000001</c:v>
                </c:pt>
                <c:pt idx="216">
                  <c:v>-32.757800000000003</c:v>
                </c:pt>
                <c:pt idx="217">
                  <c:v>-32.2898</c:v>
                </c:pt>
                <c:pt idx="218">
                  <c:v>-31.769100000000002</c:v>
                </c:pt>
                <c:pt idx="219">
                  <c:v>-31.3063</c:v>
                </c:pt>
                <c:pt idx="220">
                  <c:v>-30.820499999999942</c:v>
                </c:pt>
                <c:pt idx="221">
                  <c:v>-30.3551</c:v>
                </c:pt>
                <c:pt idx="222">
                  <c:v>-29.898599999999924</c:v>
                </c:pt>
                <c:pt idx="223">
                  <c:v>-29.456399999999931</c:v>
                </c:pt>
                <c:pt idx="224">
                  <c:v>-29.002300000000002</c:v>
                </c:pt>
                <c:pt idx="225">
                  <c:v>-28.553699999999989</c:v>
                </c:pt>
                <c:pt idx="226">
                  <c:v>-28.123200000000001</c:v>
                </c:pt>
                <c:pt idx="227">
                  <c:v>-27.7105</c:v>
                </c:pt>
                <c:pt idx="228">
                  <c:v>-27.247900000000001</c:v>
                </c:pt>
                <c:pt idx="229">
                  <c:v>-26.839200000000005</c:v>
                </c:pt>
                <c:pt idx="230">
                  <c:v>-26.440099999999919</c:v>
                </c:pt>
                <c:pt idx="231">
                  <c:v>-26.031900000000064</c:v>
                </c:pt>
                <c:pt idx="232">
                  <c:v>-25.649799999999939</c:v>
                </c:pt>
                <c:pt idx="233">
                  <c:v>-25.237200000000001</c:v>
                </c:pt>
                <c:pt idx="234">
                  <c:v>-24.853400000000001</c:v>
                </c:pt>
                <c:pt idx="235">
                  <c:v>-24.433</c:v>
                </c:pt>
                <c:pt idx="236">
                  <c:v>-24.0609</c:v>
                </c:pt>
                <c:pt idx="237">
                  <c:v>-23.689499999999938</c:v>
                </c:pt>
                <c:pt idx="238">
                  <c:v>-23.327300000000001</c:v>
                </c:pt>
                <c:pt idx="239">
                  <c:v>-22.966399999999911</c:v>
                </c:pt>
                <c:pt idx="240">
                  <c:v>-22.618300000000001</c:v>
                </c:pt>
                <c:pt idx="241">
                  <c:v>-22.261699999999923</c:v>
                </c:pt>
                <c:pt idx="242">
                  <c:v>-21.922799999999885</c:v>
                </c:pt>
                <c:pt idx="243">
                  <c:v>-21.581600000000002</c:v>
                </c:pt>
                <c:pt idx="244">
                  <c:v>-21.247900000000001</c:v>
                </c:pt>
                <c:pt idx="245">
                  <c:v>-20.905799999999886</c:v>
                </c:pt>
                <c:pt idx="246">
                  <c:v>-20.576000000000001</c:v>
                </c:pt>
                <c:pt idx="247">
                  <c:v>-20.247599999999924</c:v>
                </c:pt>
                <c:pt idx="248">
                  <c:v>-19.925599999999886</c:v>
                </c:pt>
                <c:pt idx="249">
                  <c:v>-19.609800000000035</c:v>
                </c:pt>
                <c:pt idx="250">
                  <c:v>-19.286699999999904</c:v>
                </c:pt>
                <c:pt idx="251">
                  <c:v>-18.966299999999915</c:v>
                </c:pt>
                <c:pt idx="252">
                  <c:v>-18.658999999999999</c:v>
                </c:pt>
                <c:pt idx="253">
                  <c:v>-18.366199999999989</c:v>
                </c:pt>
                <c:pt idx="254">
                  <c:v>-18.074200000000001</c:v>
                </c:pt>
                <c:pt idx="255">
                  <c:v>-17.7714</c:v>
                </c:pt>
                <c:pt idx="256">
                  <c:v>-17.488399999999881</c:v>
                </c:pt>
                <c:pt idx="257">
                  <c:v>-17.2059</c:v>
                </c:pt>
                <c:pt idx="258">
                  <c:v>-16.919499999999989</c:v>
                </c:pt>
                <c:pt idx="259">
                  <c:v>-16.650099999999988</c:v>
                </c:pt>
                <c:pt idx="260">
                  <c:v>-16.385000000000002</c:v>
                </c:pt>
                <c:pt idx="261">
                  <c:v>-16.111400000000035</c:v>
                </c:pt>
                <c:pt idx="262">
                  <c:v>-15.8301</c:v>
                </c:pt>
                <c:pt idx="263">
                  <c:v>-15.5761</c:v>
                </c:pt>
                <c:pt idx="264">
                  <c:v>-15.322100000000002</c:v>
                </c:pt>
                <c:pt idx="265">
                  <c:v>-15.063800000000002</c:v>
                </c:pt>
                <c:pt idx="266">
                  <c:v>-14.829600000000006</c:v>
                </c:pt>
                <c:pt idx="267">
                  <c:v>-14.5808</c:v>
                </c:pt>
                <c:pt idx="268">
                  <c:v>-14.341900000000001</c:v>
                </c:pt>
                <c:pt idx="269">
                  <c:v>-14.0945</c:v>
                </c:pt>
                <c:pt idx="270">
                  <c:v>-13.854200000000002</c:v>
                </c:pt>
                <c:pt idx="271">
                  <c:v>-13.629</c:v>
                </c:pt>
                <c:pt idx="272">
                  <c:v>-13.4001</c:v>
                </c:pt>
                <c:pt idx="273">
                  <c:v>-13.1778</c:v>
                </c:pt>
                <c:pt idx="274">
                  <c:v>-12.970400000000026</c:v>
                </c:pt>
                <c:pt idx="275">
                  <c:v>-12.7479</c:v>
                </c:pt>
                <c:pt idx="276">
                  <c:v>-12.5357</c:v>
                </c:pt>
                <c:pt idx="277">
                  <c:v>-12.3314</c:v>
                </c:pt>
                <c:pt idx="278">
                  <c:v>-12.121</c:v>
                </c:pt>
                <c:pt idx="279">
                  <c:v>-11.910500000000004</c:v>
                </c:pt>
                <c:pt idx="280">
                  <c:v>-11.717500000000001</c:v>
                </c:pt>
                <c:pt idx="281">
                  <c:v>-11.514800000000001</c:v>
                </c:pt>
                <c:pt idx="282">
                  <c:v>-11.3188</c:v>
                </c:pt>
                <c:pt idx="283">
                  <c:v>-11.1271</c:v>
                </c:pt>
                <c:pt idx="284">
                  <c:v>-10.9367</c:v>
                </c:pt>
                <c:pt idx="285">
                  <c:v>-10.751200000000001</c:v>
                </c:pt>
                <c:pt idx="286">
                  <c:v>-10.559500000000032</c:v>
                </c:pt>
                <c:pt idx="287">
                  <c:v>-10.3818</c:v>
                </c:pt>
                <c:pt idx="288">
                  <c:v>-10.2004</c:v>
                </c:pt>
                <c:pt idx="289">
                  <c:v>-10.0189</c:v>
                </c:pt>
                <c:pt idx="290">
                  <c:v>-9.8398000000000003</c:v>
                </c:pt>
                <c:pt idx="291">
                  <c:v>-9.6792000000000016</c:v>
                </c:pt>
                <c:pt idx="292">
                  <c:v>-9.5016000000000016</c:v>
                </c:pt>
                <c:pt idx="293">
                  <c:v>-9.3449000000000009</c:v>
                </c:pt>
                <c:pt idx="294">
                  <c:v>-9.1818000000000008</c:v>
                </c:pt>
                <c:pt idx="295">
                  <c:v>-9.0107000000000035</c:v>
                </c:pt>
                <c:pt idx="296">
                  <c:v>-8.8538000000000068</c:v>
                </c:pt>
                <c:pt idx="297">
                  <c:v>-8.6951000000000001</c:v>
                </c:pt>
                <c:pt idx="298">
                  <c:v>-8.5399000000000012</c:v>
                </c:pt>
                <c:pt idx="299">
                  <c:v>-8.3896000000000068</c:v>
                </c:pt>
                <c:pt idx="300">
                  <c:v>-8.2367000000000008</c:v>
                </c:pt>
                <c:pt idx="301">
                  <c:v>-8.0871000000000013</c:v>
                </c:pt>
                <c:pt idx="302">
                  <c:v>-7.9429999999999996</c:v>
                </c:pt>
                <c:pt idx="303">
                  <c:v>-7.8014000000000001</c:v>
                </c:pt>
                <c:pt idx="304">
                  <c:v>-7.6562999999999999</c:v>
                </c:pt>
                <c:pt idx="305">
                  <c:v>-7.5107999999999997</c:v>
                </c:pt>
                <c:pt idx="306">
                  <c:v>-7.3807999999999998</c:v>
                </c:pt>
                <c:pt idx="307">
                  <c:v>-7.2496000000000134</c:v>
                </c:pt>
                <c:pt idx="308">
                  <c:v>-7.1154999999999955</c:v>
                </c:pt>
                <c:pt idx="309">
                  <c:v>-6.9885999999999999</c:v>
                </c:pt>
                <c:pt idx="310">
                  <c:v>-6.8587999999999996</c:v>
                </c:pt>
                <c:pt idx="311">
                  <c:v>-6.7329999999999997</c:v>
                </c:pt>
                <c:pt idx="312">
                  <c:v>-6.6052999999999997</c:v>
                </c:pt>
                <c:pt idx="313">
                  <c:v>-6.4843000000000002</c:v>
                </c:pt>
                <c:pt idx="314">
                  <c:v>-6.3634999999999975</c:v>
                </c:pt>
                <c:pt idx="315">
                  <c:v>-6.2423000000000002</c:v>
                </c:pt>
                <c:pt idx="316">
                  <c:v>-6.1277999999999855</c:v>
                </c:pt>
                <c:pt idx="317">
                  <c:v>-6.0124999999999975</c:v>
                </c:pt>
                <c:pt idx="318">
                  <c:v>-5.8978999999999955</c:v>
                </c:pt>
                <c:pt idx="319">
                  <c:v>-5.7896000000000134</c:v>
                </c:pt>
                <c:pt idx="320">
                  <c:v>-5.6783000000000001</c:v>
                </c:pt>
                <c:pt idx="321">
                  <c:v>-5.5712000000000153</c:v>
                </c:pt>
                <c:pt idx="322">
                  <c:v>-5.4634</c:v>
                </c:pt>
                <c:pt idx="323">
                  <c:v>-5.3582999999999998</c:v>
                </c:pt>
                <c:pt idx="324">
                  <c:v>-5.2572999999999999</c:v>
                </c:pt>
                <c:pt idx="325">
                  <c:v>-5.1549999999999834</c:v>
                </c:pt>
                <c:pt idx="326">
                  <c:v>-5.0538999999999996</c:v>
                </c:pt>
                <c:pt idx="327">
                  <c:v>-4.9561999999999999</c:v>
                </c:pt>
                <c:pt idx="328">
                  <c:v>-4.8610999999999995</c:v>
                </c:pt>
                <c:pt idx="329">
                  <c:v>-4.7683</c:v>
                </c:pt>
                <c:pt idx="330">
                  <c:v>-4.6708999999999996</c:v>
                </c:pt>
                <c:pt idx="331">
                  <c:v>-4.5872999999999999</c:v>
                </c:pt>
                <c:pt idx="332">
                  <c:v>-4.4934000000000003</c:v>
                </c:pt>
                <c:pt idx="333">
                  <c:v>-4.4081999999999999</c:v>
                </c:pt>
                <c:pt idx="334">
                  <c:v>-4.3216999999999999</c:v>
                </c:pt>
                <c:pt idx="335">
                  <c:v>-4.2384000000000004</c:v>
                </c:pt>
                <c:pt idx="336">
                  <c:v>-4.1514999999999995</c:v>
                </c:pt>
                <c:pt idx="337">
                  <c:v>-4.0679999999999845</c:v>
                </c:pt>
                <c:pt idx="338">
                  <c:v>-3.9859</c:v>
                </c:pt>
                <c:pt idx="339">
                  <c:v>-3.9057999999999997</c:v>
                </c:pt>
                <c:pt idx="340">
                  <c:v>-3.8317999999999977</c:v>
                </c:pt>
                <c:pt idx="341">
                  <c:v>-3.7543000000000002</c:v>
                </c:pt>
                <c:pt idx="342">
                  <c:v>-3.6724999999999977</c:v>
                </c:pt>
                <c:pt idx="343">
                  <c:v>-3.6027999999999998</c:v>
                </c:pt>
                <c:pt idx="344">
                  <c:v>-3.5286</c:v>
                </c:pt>
                <c:pt idx="345">
                  <c:v>-3.4565999999999977</c:v>
                </c:pt>
                <c:pt idx="346">
                  <c:v>-3.3843999999999999</c:v>
                </c:pt>
                <c:pt idx="347">
                  <c:v>-3.3152999999999926</c:v>
                </c:pt>
                <c:pt idx="348">
                  <c:v>-3.2458</c:v>
                </c:pt>
                <c:pt idx="349">
                  <c:v>-3.1836000000000002</c:v>
                </c:pt>
                <c:pt idx="350">
                  <c:v>-3.1133000000000002</c:v>
                </c:pt>
                <c:pt idx="351">
                  <c:v>-3.0501999999999998</c:v>
                </c:pt>
                <c:pt idx="352">
                  <c:v>-2.9872999999999998</c:v>
                </c:pt>
                <c:pt idx="353">
                  <c:v>-2.9207999999999998</c:v>
                </c:pt>
                <c:pt idx="354">
                  <c:v>-2.8601999999999999</c:v>
                </c:pt>
                <c:pt idx="355">
                  <c:v>-2.7987000000000002</c:v>
                </c:pt>
                <c:pt idx="356">
                  <c:v>-2.7391999999999999</c:v>
                </c:pt>
                <c:pt idx="357">
                  <c:v>-2.6827999999999999</c:v>
                </c:pt>
                <c:pt idx="358">
                  <c:v>-2.6269999999999998</c:v>
                </c:pt>
                <c:pt idx="359">
                  <c:v>-2.5719999999999987</c:v>
                </c:pt>
                <c:pt idx="360">
                  <c:v>-2.5173999999999999</c:v>
                </c:pt>
                <c:pt idx="361">
                  <c:v>-2.4630000000000001</c:v>
                </c:pt>
                <c:pt idx="362">
                  <c:v>-2.4062999999999977</c:v>
                </c:pt>
                <c:pt idx="363">
                  <c:v>-2.3536999999999977</c:v>
                </c:pt>
                <c:pt idx="364">
                  <c:v>-2.3020999999999967</c:v>
                </c:pt>
                <c:pt idx="365">
                  <c:v>-2.2530000000000001</c:v>
                </c:pt>
                <c:pt idx="366">
                  <c:v>-2.2072000000000012</c:v>
                </c:pt>
                <c:pt idx="367">
                  <c:v>-2.1591999999999998</c:v>
                </c:pt>
                <c:pt idx="368">
                  <c:v>-2.1151</c:v>
                </c:pt>
                <c:pt idx="369">
                  <c:v>-2.0659999999999998</c:v>
                </c:pt>
                <c:pt idx="370">
                  <c:v>-2.0206</c:v>
                </c:pt>
                <c:pt idx="371">
                  <c:v>-1.9740000000000038</c:v>
                </c:pt>
                <c:pt idx="372">
                  <c:v>-1.9269000000000001</c:v>
                </c:pt>
                <c:pt idx="373">
                  <c:v>-1.8848</c:v>
                </c:pt>
                <c:pt idx="374">
                  <c:v>-1.8448</c:v>
                </c:pt>
                <c:pt idx="375">
                  <c:v>-1.8008</c:v>
                </c:pt>
                <c:pt idx="376">
                  <c:v>-1.7610999999999963</c:v>
                </c:pt>
                <c:pt idx="377">
                  <c:v>-1.7210999999999956</c:v>
                </c:pt>
                <c:pt idx="378">
                  <c:v>-1.6816</c:v>
                </c:pt>
                <c:pt idx="379">
                  <c:v>-1.6439999999999961</c:v>
                </c:pt>
                <c:pt idx="380">
                  <c:v>-1.6056999999999961</c:v>
                </c:pt>
                <c:pt idx="381">
                  <c:v>-1.5684</c:v>
                </c:pt>
                <c:pt idx="382">
                  <c:v>-1.5308999999999964</c:v>
                </c:pt>
                <c:pt idx="383">
                  <c:v>-1.497899999999994</c:v>
                </c:pt>
                <c:pt idx="384">
                  <c:v>-1.4638999999999938</c:v>
                </c:pt>
                <c:pt idx="385">
                  <c:v>-1.4284999999999959</c:v>
                </c:pt>
                <c:pt idx="386">
                  <c:v>-1.3952</c:v>
                </c:pt>
                <c:pt idx="387">
                  <c:v>-1.3637999999999959</c:v>
                </c:pt>
                <c:pt idx="388">
                  <c:v>-1.3321000000000001</c:v>
                </c:pt>
                <c:pt idx="389">
                  <c:v>-1.2995999999999956</c:v>
                </c:pt>
                <c:pt idx="390">
                  <c:v>-1.2697999999999952</c:v>
                </c:pt>
                <c:pt idx="391">
                  <c:v>-1.2396999999999951</c:v>
                </c:pt>
                <c:pt idx="392">
                  <c:v>-1.2109999999999956</c:v>
                </c:pt>
                <c:pt idx="393">
                  <c:v>-1.1800000000000035</c:v>
                </c:pt>
                <c:pt idx="394">
                  <c:v>-1.1521999999999999</c:v>
                </c:pt>
                <c:pt idx="395">
                  <c:v>-1.1234</c:v>
                </c:pt>
                <c:pt idx="396">
                  <c:v>-1.0969</c:v>
                </c:pt>
                <c:pt idx="397">
                  <c:v>-1.0706</c:v>
                </c:pt>
                <c:pt idx="398">
                  <c:v>-1.0452999999999959</c:v>
                </c:pt>
                <c:pt idx="399">
                  <c:v>-1.0198999999999951</c:v>
                </c:pt>
                <c:pt idx="400">
                  <c:v>-0.99470000000000003</c:v>
                </c:pt>
                <c:pt idx="401">
                  <c:v>-0.97080000000000177</c:v>
                </c:pt>
                <c:pt idx="402">
                  <c:v>-0.94560000000000177</c:v>
                </c:pt>
                <c:pt idx="403">
                  <c:v>-0.92170000000000063</c:v>
                </c:pt>
                <c:pt idx="404">
                  <c:v>-0.89849999999999997</c:v>
                </c:pt>
                <c:pt idx="405">
                  <c:v>-0.87610000000000177</c:v>
                </c:pt>
                <c:pt idx="406">
                  <c:v>-0.85500000000000065</c:v>
                </c:pt>
                <c:pt idx="407">
                  <c:v>-0.83300000000000063</c:v>
                </c:pt>
                <c:pt idx="408">
                  <c:v>-0.81340000000000001</c:v>
                </c:pt>
                <c:pt idx="409">
                  <c:v>-0.79259999999999997</c:v>
                </c:pt>
                <c:pt idx="410">
                  <c:v>-0.77230000000000065</c:v>
                </c:pt>
                <c:pt idx="411">
                  <c:v>-0.75240000000000062</c:v>
                </c:pt>
                <c:pt idx="412">
                  <c:v>-0.73250000000000004</c:v>
                </c:pt>
                <c:pt idx="413">
                  <c:v>-0.71390000000000065</c:v>
                </c:pt>
                <c:pt idx="414">
                  <c:v>-0.69540000000000002</c:v>
                </c:pt>
                <c:pt idx="415">
                  <c:v>-0.67750000000000177</c:v>
                </c:pt>
                <c:pt idx="416">
                  <c:v>-0.65930000000000177</c:v>
                </c:pt>
                <c:pt idx="417">
                  <c:v>-0.64259999999999995</c:v>
                </c:pt>
                <c:pt idx="418">
                  <c:v>-0.62570000000000225</c:v>
                </c:pt>
                <c:pt idx="419">
                  <c:v>-0.60950000000000004</c:v>
                </c:pt>
                <c:pt idx="420">
                  <c:v>-0.59299999999999997</c:v>
                </c:pt>
                <c:pt idx="421">
                  <c:v>-0.57720000000000005</c:v>
                </c:pt>
                <c:pt idx="422">
                  <c:v>-0.56190000000000062</c:v>
                </c:pt>
                <c:pt idx="423">
                  <c:v>-0.54710000000000003</c:v>
                </c:pt>
                <c:pt idx="424">
                  <c:v>-0.53200000000000003</c:v>
                </c:pt>
                <c:pt idx="425">
                  <c:v>-0.51690000000000003</c:v>
                </c:pt>
                <c:pt idx="426">
                  <c:v>-0.50339999999999996</c:v>
                </c:pt>
                <c:pt idx="427">
                  <c:v>-0.49000000000000032</c:v>
                </c:pt>
                <c:pt idx="428">
                  <c:v>-0.47650000000000031</c:v>
                </c:pt>
                <c:pt idx="429">
                  <c:v>-0.46310000000000001</c:v>
                </c:pt>
                <c:pt idx="430">
                  <c:v>-0.4506</c:v>
                </c:pt>
                <c:pt idx="431">
                  <c:v>-0.43850000000000089</c:v>
                </c:pt>
                <c:pt idx="432">
                  <c:v>-0.42650000000000032</c:v>
                </c:pt>
                <c:pt idx="433">
                  <c:v>-0.41480000000000089</c:v>
                </c:pt>
                <c:pt idx="434">
                  <c:v>-0.40330000000000032</c:v>
                </c:pt>
                <c:pt idx="435">
                  <c:v>-0.392100000000001</c:v>
                </c:pt>
                <c:pt idx="436">
                  <c:v>-0.38120000000000032</c:v>
                </c:pt>
                <c:pt idx="437">
                  <c:v>-0.36980000000000113</c:v>
                </c:pt>
                <c:pt idx="438">
                  <c:v>-0.35920000000000002</c:v>
                </c:pt>
                <c:pt idx="439">
                  <c:v>-0.34910000000000002</c:v>
                </c:pt>
                <c:pt idx="440">
                  <c:v>-0.33930000000000154</c:v>
                </c:pt>
                <c:pt idx="441">
                  <c:v>-0.32930000000000148</c:v>
                </c:pt>
                <c:pt idx="442">
                  <c:v>-0.32020000000000032</c:v>
                </c:pt>
                <c:pt idx="443">
                  <c:v>-0.31050000000000089</c:v>
                </c:pt>
                <c:pt idx="444">
                  <c:v>-0.30190000000000089</c:v>
                </c:pt>
                <c:pt idx="445">
                  <c:v>-0.29310000000000008</c:v>
                </c:pt>
                <c:pt idx="446">
                  <c:v>-0.28430000000000089</c:v>
                </c:pt>
                <c:pt idx="447">
                  <c:v>-0.27630000000000032</c:v>
                </c:pt>
                <c:pt idx="448">
                  <c:v>-0.26779999999999998</c:v>
                </c:pt>
                <c:pt idx="449">
                  <c:v>-0.25979999999999998</c:v>
                </c:pt>
                <c:pt idx="450">
                  <c:v>-0.25269999999999998</c:v>
                </c:pt>
                <c:pt idx="451">
                  <c:v>-0.24520000000000047</c:v>
                </c:pt>
                <c:pt idx="452">
                  <c:v>-0.23769999999999999</c:v>
                </c:pt>
                <c:pt idx="453">
                  <c:v>-0.2303</c:v>
                </c:pt>
                <c:pt idx="454">
                  <c:v>-0.22289999999999999</c:v>
                </c:pt>
                <c:pt idx="455">
                  <c:v>-0.21630000000000021</c:v>
                </c:pt>
                <c:pt idx="456">
                  <c:v>-0.21000000000000021</c:v>
                </c:pt>
                <c:pt idx="457">
                  <c:v>-0.20350000000000001</c:v>
                </c:pt>
                <c:pt idx="458">
                  <c:v>-0.1971</c:v>
                </c:pt>
                <c:pt idx="459">
                  <c:v>-0.1908</c:v>
                </c:pt>
                <c:pt idx="460">
                  <c:v>-0.18490000000000054</c:v>
                </c:pt>
                <c:pt idx="461">
                  <c:v>-0.17930000000000001</c:v>
                </c:pt>
                <c:pt idx="462">
                  <c:v>-0.17350000000000004</c:v>
                </c:pt>
                <c:pt idx="463">
                  <c:v>-0.1678</c:v>
                </c:pt>
                <c:pt idx="464">
                  <c:v>-0.16270000000000001</c:v>
                </c:pt>
                <c:pt idx="465">
                  <c:v>-0.15780000000000041</c:v>
                </c:pt>
                <c:pt idx="466">
                  <c:v>-0.15260000000000001</c:v>
                </c:pt>
                <c:pt idx="467">
                  <c:v>-0.14750000000000021</c:v>
                </c:pt>
                <c:pt idx="468">
                  <c:v>-0.14269999999999999</c:v>
                </c:pt>
                <c:pt idx="469">
                  <c:v>-0.13819999999999999</c:v>
                </c:pt>
                <c:pt idx="470">
                  <c:v>-0.13389999999999999</c:v>
                </c:pt>
                <c:pt idx="471">
                  <c:v>-0.12939999999999999</c:v>
                </c:pt>
                <c:pt idx="472">
                  <c:v>-0.12509999999999999</c:v>
                </c:pt>
                <c:pt idx="473">
                  <c:v>-0.12070000000000022</c:v>
                </c:pt>
                <c:pt idx="474">
                  <c:v>-0.1169</c:v>
                </c:pt>
                <c:pt idx="475">
                  <c:v>-0.1129</c:v>
                </c:pt>
                <c:pt idx="476">
                  <c:v>-0.10900000000000012</c:v>
                </c:pt>
                <c:pt idx="477">
                  <c:v>-0.1053</c:v>
                </c:pt>
                <c:pt idx="478">
                  <c:v>-0.1018</c:v>
                </c:pt>
                <c:pt idx="479">
                  <c:v>-9.8200000000000065E-2</c:v>
                </c:pt>
                <c:pt idx="480">
                  <c:v>-9.4800000000000065E-2</c:v>
                </c:pt>
                <c:pt idx="481">
                  <c:v>-9.1700000000000004E-2</c:v>
                </c:pt>
                <c:pt idx="482">
                  <c:v>-8.8500000000000384E-2</c:v>
                </c:pt>
                <c:pt idx="483">
                  <c:v>-8.5300000000000001E-2</c:v>
                </c:pt>
                <c:pt idx="484">
                  <c:v>-8.2300000000000012E-2</c:v>
                </c:pt>
                <c:pt idx="485">
                  <c:v>-7.9400000000000123E-2</c:v>
                </c:pt>
                <c:pt idx="486">
                  <c:v>-7.6600000000000001E-2</c:v>
                </c:pt>
                <c:pt idx="487">
                  <c:v>-7.3899999999999993E-2</c:v>
                </c:pt>
                <c:pt idx="488">
                  <c:v>-7.1400000000000019E-2</c:v>
                </c:pt>
                <c:pt idx="489">
                  <c:v>-6.8900000000000003E-2</c:v>
                </c:pt>
                <c:pt idx="490">
                  <c:v>-6.6400000000000001E-2</c:v>
                </c:pt>
                <c:pt idx="491">
                  <c:v>-6.3899999999999998E-2</c:v>
                </c:pt>
                <c:pt idx="492">
                  <c:v>-6.1600000000000002E-2</c:v>
                </c:pt>
                <c:pt idx="493">
                  <c:v>-5.9400000000000133E-2</c:v>
                </c:pt>
                <c:pt idx="494">
                  <c:v>-5.7400000000000034E-2</c:v>
                </c:pt>
                <c:pt idx="495">
                  <c:v>-5.5100000000000003E-2</c:v>
                </c:pt>
                <c:pt idx="496">
                  <c:v>-5.3000000000000012E-2</c:v>
                </c:pt>
                <c:pt idx="497">
                  <c:v>-5.1000000000000004E-2</c:v>
                </c:pt>
                <c:pt idx="498">
                  <c:v>-4.9100000000000033E-2</c:v>
                </c:pt>
                <c:pt idx="499">
                  <c:v>-4.7200000000000013E-2</c:v>
                </c:pt>
                <c:pt idx="500">
                  <c:v>-4.5400000000000003E-2</c:v>
                </c:pt>
                <c:pt idx="501">
                  <c:v>-4.36E-2</c:v>
                </c:pt>
                <c:pt idx="502">
                  <c:v>-4.2100000000000012E-2</c:v>
                </c:pt>
                <c:pt idx="503">
                  <c:v>-4.0300000000000023E-2</c:v>
                </c:pt>
                <c:pt idx="504">
                  <c:v>-3.8900000000000004E-2</c:v>
                </c:pt>
                <c:pt idx="505">
                  <c:v>-3.7300000000000041E-2</c:v>
                </c:pt>
                <c:pt idx="506">
                  <c:v>-3.5900000000000001E-2</c:v>
                </c:pt>
                <c:pt idx="507">
                  <c:v>-3.44E-2</c:v>
                </c:pt>
                <c:pt idx="508">
                  <c:v>-3.3099999999999997E-2</c:v>
                </c:pt>
                <c:pt idx="509">
                  <c:v>-3.1800000000000002E-2</c:v>
                </c:pt>
                <c:pt idx="510">
                  <c:v>-3.0500000000000006E-2</c:v>
                </c:pt>
                <c:pt idx="511">
                  <c:v>-2.93E-2</c:v>
                </c:pt>
                <c:pt idx="512">
                  <c:v>-2.8000000000000001E-2</c:v>
                </c:pt>
                <c:pt idx="513">
                  <c:v>-2.6900000000000011E-2</c:v>
                </c:pt>
                <c:pt idx="514">
                  <c:v>-2.5800000000000052E-2</c:v>
                </c:pt>
                <c:pt idx="515">
                  <c:v>-2.47E-2</c:v>
                </c:pt>
                <c:pt idx="516">
                  <c:v>-2.3699999999999999E-2</c:v>
                </c:pt>
                <c:pt idx="517">
                  <c:v>-2.2600000000000012E-2</c:v>
                </c:pt>
                <c:pt idx="518">
                  <c:v>-2.1700000000000001E-2</c:v>
                </c:pt>
                <c:pt idx="519">
                  <c:v>-2.0799999999999999E-2</c:v>
                </c:pt>
                <c:pt idx="520">
                  <c:v>-1.9800000000000074E-2</c:v>
                </c:pt>
                <c:pt idx="521">
                  <c:v>-1.8900000000000056E-2</c:v>
                </c:pt>
                <c:pt idx="522">
                  <c:v>-1.8100000000000043E-2</c:v>
                </c:pt>
                <c:pt idx="523">
                  <c:v>-1.7399999999999999E-2</c:v>
                </c:pt>
                <c:pt idx="524">
                  <c:v>-1.6600000000000063E-2</c:v>
                </c:pt>
                <c:pt idx="525">
                  <c:v>-1.5900000000000001E-2</c:v>
                </c:pt>
                <c:pt idx="526">
                  <c:v>-1.5200000000000003E-2</c:v>
                </c:pt>
                <c:pt idx="527">
                  <c:v>-1.4500000000000001E-2</c:v>
                </c:pt>
                <c:pt idx="528">
                  <c:v>-1.380000000000005E-2</c:v>
                </c:pt>
                <c:pt idx="529">
                  <c:v>-1.3200000000000038E-2</c:v>
                </c:pt>
                <c:pt idx="530">
                  <c:v>-1.2600000000000005E-2</c:v>
                </c:pt>
                <c:pt idx="531">
                  <c:v>-1.2E-2</c:v>
                </c:pt>
                <c:pt idx="532">
                  <c:v>-1.1400000000000046E-2</c:v>
                </c:pt>
                <c:pt idx="533">
                  <c:v>-1.0900000000000003E-2</c:v>
                </c:pt>
                <c:pt idx="534">
                  <c:v>-1.0400000000000001E-2</c:v>
                </c:pt>
                <c:pt idx="535">
                  <c:v>-9.9000000000000268E-3</c:v>
                </c:pt>
                <c:pt idx="536">
                  <c:v>-9.4000000000000247E-3</c:v>
                </c:pt>
                <c:pt idx="537">
                  <c:v>-9.0000000000000028E-3</c:v>
                </c:pt>
                <c:pt idx="538">
                  <c:v>-8.5000000000000006E-3</c:v>
                </c:pt>
                <c:pt idx="539">
                  <c:v>-8.1000000000000048E-3</c:v>
                </c:pt>
                <c:pt idx="540">
                  <c:v>-7.7000000000000219E-3</c:v>
                </c:pt>
                <c:pt idx="541">
                  <c:v>-7.3000000000000113E-3</c:v>
                </c:pt>
                <c:pt idx="542">
                  <c:v>-6.900000000000019E-3</c:v>
                </c:pt>
                <c:pt idx="543">
                  <c:v>-6.6000000000000034E-3</c:v>
                </c:pt>
                <c:pt idx="544">
                  <c:v>-6.3000000000000113E-3</c:v>
                </c:pt>
                <c:pt idx="545">
                  <c:v>-6.0000000000000114E-3</c:v>
                </c:pt>
                <c:pt idx="546">
                  <c:v>-5.6000000000000034E-3</c:v>
                </c:pt>
                <c:pt idx="547">
                  <c:v>-5.3000000000000104E-3</c:v>
                </c:pt>
                <c:pt idx="548">
                  <c:v>-5.0000000000000114E-3</c:v>
                </c:pt>
                <c:pt idx="549">
                  <c:v>-4.8000000000000004E-3</c:v>
                </c:pt>
                <c:pt idx="550">
                  <c:v>-4.5000000000000014E-3</c:v>
                </c:pt>
                <c:pt idx="551">
                  <c:v>-4.3000000000000104E-3</c:v>
                </c:pt>
                <c:pt idx="552">
                  <c:v>-4.0000000000000114E-3</c:v>
                </c:pt>
                <c:pt idx="553">
                  <c:v>-3.8000000000000052E-3</c:v>
                </c:pt>
                <c:pt idx="554">
                  <c:v>-3.6000000000000103E-3</c:v>
                </c:pt>
                <c:pt idx="555">
                  <c:v>-3.4000000000000089E-3</c:v>
                </c:pt>
                <c:pt idx="556">
                  <c:v>-3.2000000000000114E-3</c:v>
                </c:pt>
                <c:pt idx="557">
                  <c:v>-3.1000000000000103E-3</c:v>
                </c:pt>
                <c:pt idx="558">
                  <c:v>-2.8999999999999998E-3</c:v>
                </c:pt>
                <c:pt idx="559">
                  <c:v>-2.7000000000000079E-3</c:v>
                </c:pt>
                <c:pt idx="560">
                  <c:v>-2.5999999999999999E-3</c:v>
                </c:pt>
                <c:pt idx="561">
                  <c:v>-2.3999999999999998E-3</c:v>
                </c:pt>
                <c:pt idx="562">
                  <c:v>-2.3000000000000052E-3</c:v>
                </c:pt>
                <c:pt idx="563">
                  <c:v>-2.0999999999999999E-3</c:v>
                </c:pt>
                <c:pt idx="564">
                  <c:v>-2.0000000000000052E-3</c:v>
                </c:pt>
                <c:pt idx="565">
                  <c:v>-1.9000000000000078E-3</c:v>
                </c:pt>
                <c:pt idx="566">
                  <c:v>-1.8000000000000056E-3</c:v>
                </c:pt>
                <c:pt idx="567">
                  <c:v>-1.7000000000000047E-3</c:v>
                </c:pt>
                <c:pt idx="568">
                  <c:v>-1.6000000000000061E-3</c:v>
                </c:pt>
                <c:pt idx="569">
                  <c:v>-1.5000000000000037E-3</c:v>
                </c:pt>
                <c:pt idx="570">
                  <c:v>-1.4000000000000035E-3</c:v>
                </c:pt>
                <c:pt idx="571">
                  <c:v>-1.2999999999999978E-3</c:v>
                </c:pt>
                <c:pt idx="572">
                  <c:v>-1.1999999999999999E-3</c:v>
                </c:pt>
                <c:pt idx="573">
                  <c:v>-1.1000000000000042E-3</c:v>
                </c:pt>
                <c:pt idx="574">
                  <c:v>-1.0000000000000037E-3</c:v>
                </c:pt>
                <c:pt idx="575">
                  <c:v>-1.0000000000000037E-3</c:v>
                </c:pt>
                <c:pt idx="576">
                  <c:v>-9.0000000000000247E-4</c:v>
                </c:pt>
                <c:pt idx="577">
                  <c:v>-9.0000000000000247E-4</c:v>
                </c:pt>
                <c:pt idx="578">
                  <c:v>-8.0000000000000264E-4</c:v>
                </c:pt>
                <c:pt idx="579">
                  <c:v>-7.0000000000000227E-4</c:v>
                </c:pt>
                <c:pt idx="580">
                  <c:v>-7.0000000000000227E-4</c:v>
                </c:pt>
                <c:pt idx="581">
                  <c:v>-6.0000000000000201E-4</c:v>
                </c:pt>
                <c:pt idx="582">
                  <c:v>-6.0000000000000201E-4</c:v>
                </c:pt>
                <c:pt idx="583">
                  <c:v>-6.0000000000000201E-4</c:v>
                </c:pt>
                <c:pt idx="584">
                  <c:v>-5.0000000000000034E-4</c:v>
                </c:pt>
                <c:pt idx="585">
                  <c:v>-5.0000000000000034E-4</c:v>
                </c:pt>
                <c:pt idx="586">
                  <c:v>-4.0000000000000034E-4</c:v>
                </c:pt>
                <c:pt idx="587">
                  <c:v>-4.0000000000000034E-4</c:v>
                </c:pt>
                <c:pt idx="588">
                  <c:v>-4.0000000000000034E-4</c:v>
                </c:pt>
                <c:pt idx="589">
                  <c:v>-3.00000000000001E-4</c:v>
                </c:pt>
                <c:pt idx="590">
                  <c:v>-3.00000000000001E-4</c:v>
                </c:pt>
                <c:pt idx="591">
                  <c:v>-3.00000000000001E-4</c:v>
                </c:pt>
                <c:pt idx="592">
                  <c:v>-3.00000000000001E-4</c:v>
                </c:pt>
                <c:pt idx="593">
                  <c:v>-3.00000000000001E-4</c:v>
                </c:pt>
                <c:pt idx="594">
                  <c:v>-2.0000000000000052E-4</c:v>
                </c:pt>
                <c:pt idx="595">
                  <c:v>-2.0000000000000052E-4</c:v>
                </c:pt>
                <c:pt idx="596">
                  <c:v>-2.0000000000000052E-4</c:v>
                </c:pt>
                <c:pt idx="597">
                  <c:v>-2.0000000000000052E-4</c:v>
                </c:pt>
                <c:pt idx="598">
                  <c:v>-2.0000000000000052E-4</c:v>
                </c:pt>
                <c:pt idx="599">
                  <c:v>-2.0000000000000052E-4</c:v>
                </c:pt>
                <c:pt idx="600">
                  <c:v>-1.0000000000000042E-4</c:v>
                </c:pt>
                <c:pt idx="601">
                  <c:v>-1.0000000000000042E-4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-1.0000000000000042E-4</c:v>
                </c:pt>
                <c:pt idx="610">
                  <c:v>-1.0000000000000042E-4</c:v>
                </c:pt>
                <c:pt idx="611">
                  <c:v>-1.0000000000000042E-4</c:v>
                </c:pt>
                <c:pt idx="612">
                  <c:v>-1.0000000000000042E-4</c:v>
                </c:pt>
                <c:pt idx="613">
                  <c:v>-1.0000000000000042E-4</c:v>
                </c:pt>
                <c:pt idx="614">
                  <c:v>-1.0000000000000042E-4</c:v>
                </c:pt>
                <c:pt idx="615">
                  <c:v>-1.0000000000000042E-4</c:v>
                </c:pt>
                <c:pt idx="616">
                  <c:v>-1.0000000000000042E-4</c:v>
                </c:pt>
                <c:pt idx="617">
                  <c:v>-1.0000000000000042E-4</c:v>
                </c:pt>
                <c:pt idx="618">
                  <c:v>-1.0000000000000042E-4</c:v>
                </c:pt>
                <c:pt idx="619">
                  <c:v>0</c:v>
                </c:pt>
                <c:pt idx="620">
                  <c:v>0</c:v>
                </c:pt>
                <c:pt idx="621">
                  <c:v>0</c:v>
                </c:pt>
                <c:pt idx="622">
                  <c:v>-1.0000000000000042E-4</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-1.0000000000000042E-4</c:v>
                </c:pt>
                <c:pt idx="637">
                  <c:v>-1.0000000000000042E-4</c:v>
                </c:pt>
                <c:pt idx="638">
                  <c:v>-1.0000000000000042E-4</c:v>
                </c:pt>
                <c:pt idx="639">
                  <c:v>-1.0000000000000042E-4</c:v>
                </c:pt>
                <c:pt idx="640">
                  <c:v>3.5000000000000087E-3</c:v>
                </c:pt>
                <c:pt idx="641">
                  <c:v>3.8000000000000052E-3</c:v>
                </c:pt>
                <c:pt idx="642">
                  <c:v>4.0000000000000114E-3</c:v>
                </c:pt>
                <c:pt idx="643">
                  <c:v>4.1999999999999997E-3</c:v>
                </c:pt>
                <c:pt idx="644">
                  <c:v>4.5000000000000014E-3</c:v>
                </c:pt>
                <c:pt idx="645">
                  <c:v>4.6000000000000034E-3</c:v>
                </c:pt>
                <c:pt idx="646">
                  <c:v>4.8000000000000004E-3</c:v>
                </c:pt>
                <c:pt idx="647">
                  <c:v>5.0000000000000114E-3</c:v>
                </c:pt>
                <c:pt idx="648">
                  <c:v>5.1000000000000004E-3</c:v>
                </c:pt>
                <c:pt idx="649">
                  <c:v>5.3000000000000104E-3</c:v>
                </c:pt>
                <c:pt idx="650">
                  <c:v>5.4000000000000124E-3</c:v>
                </c:pt>
                <c:pt idx="651">
                  <c:v>5.6000000000000034E-3</c:v>
                </c:pt>
                <c:pt idx="652">
                  <c:v>5.7000000000000123E-3</c:v>
                </c:pt>
                <c:pt idx="653">
                  <c:v>5.9000000000000189E-3</c:v>
                </c:pt>
                <c:pt idx="654">
                  <c:v>6.0000000000000114E-3</c:v>
                </c:pt>
                <c:pt idx="655">
                  <c:v>6.1000000000000004E-3</c:v>
                </c:pt>
                <c:pt idx="656">
                  <c:v>6.200000000000018E-3</c:v>
                </c:pt>
                <c:pt idx="657">
                  <c:v>6.3000000000000113E-3</c:v>
                </c:pt>
                <c:pt idx="658">
                  <c:v>6.500000000000017E-3</c:v>
                </c:pt>
                <c:pt idx="659">
                  <c:v>6.6000000000000034E-3</c:v>
                </c:pt>
                <c:pt idx="660">
                  <c:v>6.8000000000000161E-3</c:v>
                </c:pt>
                <c:pt idx="661">
                  <c:v>7.0000000000000114E-3</c:v>
                </c:pt>
                <c:pt idx="662">
                  <c:v>7.0000000000000114E-3</c:v>
                </c:pt>
                <c:pt idx="663">
                  <c:v>7.200000000000018E-3</c:v>
                </c:pt>
                <c:pt idx="664">
                  <c:v>7.4000000000000255E-3</c:v>
                </c:pt>
                <c:pt idx="665">
                  <c:v>7.5000000000000188E-3</c:v>
                </c:pt>
                <c:pt idx="666">
                  <c:v>7.6000000000000104E-3</c:v>
                </c:pt>
                <c:pt idx="667">
                  <c:v>7.7000000000000219E-3</c:v>
                </c:pt>
                <c:pt idx="668">
                  <c:v>7.9000000000000285E-3</c:v>
                </c:pt>
                <c:pt idx="669">
                  <c:v>8.1000000000000048E-3</c:v>
                </c:pt>
                <c:pt idx="670">
                  <c:v>8.2000000000000007E-3</c:v>
                </c:pt>
                <c:pt idx="671">
                  <c:v>8.4000000000000047E-3</c:v>
                </c:pt>
                <c:pt idx="672">
                  <c:v>8.5000000000000006E-3</c:v>
                </c:pt>
                <c:pt idx="673">
                  <c:v>8.7000000000000046E-3</c:v>
                </c:pt>
                <c:pt idx="674">
                  <c:v>8.9000000000000207E-3</c:v>
                </c:pt>
                <c:pt idx="675">
                  <c:v>9.0000000000000028E-3</c:v>
                </c:pt>
                <c:pt idx="676">
                  <c:v>9.2000000000000068E-3</c:v>
                </c:pt>
                <c:pt idx="677">
                  <c:v>9.4000000000000247E-3</c:v>
                </c:pt>
                <c:pt idx="678">
                  <c:v>9.6000000000000026E-3</c:v>
                </c:pt>
                <c:pt idx="679">
                  <c:v>9.7000000000000003E-3</c:v>
                </c:pt>
                <c:pt idx="680">
                  <c:v>9.9000000000000268E-3</c:v>
                </c:pt>
                <c:pt idx="681">
                  <c:v>1.0100000000000001E-2</c:v>
                </c:pt>
                <c:pt idx="682">
                  <c:v>1.0200000000000001E-2</c:v>
                </c:pt>
                <c:pt idx="683">
                  <c:v>1.0400000000000001E-2</c:v>
                </c:pt>
                <c:pt idx="684">
                  <c:v>1.0600000000000021E-2</c:v>
                </c:pt>
                <c:pt idx="685">
                  <c:v>1.0900000000000003E-2</c:v>
                </c:pt>
                <c:pt idx="686">
                  <c:v>1.110000000000004E-2</c:v>
                </c:pt>
                <c:pt idx="687">
                  <c:v>1.120000000000004E-2</c:v>
                </c:pt>
                <c:pt idx="688">
                  <c:v>1.1500000000000047E-2</c:v>
                </c:pt>
                <c:pt idx="689">
                  <c:v>1.1700000000000049E-2</c:v>
                </c:pt>
                <c:pt idx="690">
                  <c:v>1.180000000000005E-2</c:v>
                </c:pt>
                <c:pt idx="691">
                  <c:v>1.2100000000000001E-2</c:v>
                </c:pt>
                <c:pt idx="692">
                  <c:v>1.2300000000000005E-2</c:v>
                </c:pt>
                <c:pt idx="693">
                  <c:v>1.2500000000000001E-2</c:v>
                </c:pt>
                <c:pt idx="694">
                  <c:v>1.2800000000000021E-2</c:v>
                </c:pt>
                <c:pt idx="695">
                  <c:v>1.2900000000000003E-2</c:v>
                </c:pt>
                <c:pt idx="696">
                  <c:v>1.3200000000000038E-2</c:v>
                </c:pt>
                <c:pt idx="697">
                  <c:v>1.3400000000000042E-2</c:v>
                </c:pt>
                <c:pt idx="698">
                  <c:v>1.3599999999999998E-2</c:v>
                </c:pt>
                <c:pt idx="699">
                  <c:v>1.3899999999999999E-2</c:v>
                </c:pt>
                <c:pt idx="700">
                  <c:v>1.4100000000000001E-2</c:v>
                </c:pt>
                <c:pt idx="701">
                  <c:v>1.4400000000000001E-2</c:v>
                </c:pt>
                <c:pt idx="702">
                  <c:v>1.4800000000000001E-2</c:v>
                </c:pt>
                <c:pt idx="703">
                  <c:v>1.4999999999999998E-2</c:v>
                </c:pt>
                <c:pt idx="704">
                  <c:v>1.5200000000000003E-2</c:v>
                </c:pt>
                <c:pt idx="705">
                  <c:v>1.550000000000004E-2</c:v>
                </c:pt>
                <c:pt idx="706">
                  <c:v>1.5800000000000043E-2</c:v>
                </c:pt>
                <c:pt idx="707">
                  <c:v>1.6100000000000041E-2</c:v>
                </c:pt>
                <c:pt idx="708">
                  <c:v>1.6400000000000001E-2</c:v>
                </c:pt>
                <c:pt idx="709">
                  <c:v>1.6700000000000059E-2</c:v>
                </c:pt>
                <c:pt idx="710">
                  <c:v>1.7000000000000001E-2</c:v>
                </c:pt>
                <c:pt idx="711">
                  <c:v>1.7299999999999996E-2</c:v>
                </c:pt>
                <c:pt idx="712">
                  <c:v>1.7600000000000001E-2</c:v>
                </c:pt>
                <c:pt idx="713">
                  <c:v>1.7999999999999999E-2</c:v>
                </c:pt>
                <c:pt idx="714">
                  <c:v>1.8300000000000021E-2</c:v>
                </c:pt>
                <c:pt idx="715">
                  <c:v>1.8700000000000057E-2</c:v>
                </c:pt>
                <c:pt idx="716">
                  <c:v>1.9000000000000059E-2</c:v>
                </c:pt>
                <c:pt idx="717">
                  <c:v>1.9300000000000064E-2</c:v>
                </c:pt>
                <c:pt idx="718">
                  <c:v>1.9699999999999999E-2</c:v>
                </c:pt>
                <c:pt idx="719">
                  <c:v>2.01E-2</c:v>
                </c:pt>
                <c:pt idx="720">
                  <c:v>2.0500000000000001E-2</c:v>
                </c:pt>
                <c:pt idx="721">
                  <c:v>2.1000000000000012E-2</c:v>
                </c:pt>
                <c:pt idx="722">
                  <c:v>2.1500000000000002E-2</c:v>
                </c:pt>
                <c:pt idx="723">
                  <c:v>2.1800000000000052E-2</c:v>
                </c:pt>
                <c:pt idx="724">
                  <c:v>2.2100000000000002E-2</c:v>
                </c:pt>
                <c:pt idx="725">
                  <c:v>2.2600000000000012E-2</c:v>
                </c:pt>
                <c:pt idx="726">
                  <c:v>2.2900000000000011E-2</c:v>
                </c:pt>
                <c:pt idx="727">
                  <c:v>2.3400000000000001E-2</c:v>
                </c:pt>
                <c:pt idx="728">
                  <c:v>2.3900000000000001E-2</c:v>
                </c:pt>
                <c:pt idx="729">
                  <c:v>2.4299999999999999E-2</c:v>
                </c:pt>
                <c:pt idx="730">
                  <c:v>2.4799999999999999E-2</c:v>
                </c:pt>
                <c:pt idx="731">
                  <c:v>2.53E-2</c:v>
                </c:pt>
                <c:pt idx="732">
                  <c:v>2.5800000000000052E-2</c:v>
                </c:pt>
                <c:pt idx="733">
                  <c:v>2.6200000000000011E-2</c:v>
                </c:pt>
                <c:pt idx="734">
                  <c:v>2.6800000000000056E-2</c:v>
                </c:pt>
                <c:pt idx="735">
                  <c:v>2.7500000000000011E-2</c:v>
                </c:pt>
                <c:pt idx="736">
                  <c:v>2.8000000000000001E-2</c:v>
                </c:pt>
                <c:pt idx="737">
                  <c:v>2.86E-2</c:v>
                </c:pt>
                <c:pt idx="738">
                  <c:v>2.9100000000000001E-2</c:v>
                </c:pt>
                <c:pt idx="739">
                  <c:v>2.9899999999999999E-2</c:v>
                </c:pt>
                <c:pt idx="740">
                  <c:v>3.0300000000000001E-2</c:v>
                </c:pt>
                <c:pt idx="741">
                  <c:v>3.1000000000000052E-2</c:v>
                </c:pt>
                <c:pt idx="742">
                  <c:v>3.1700000000000006E-2</c:v>
                </c:pt>
                <c:pt idx="743">
                  <c:v>3.2399999999999998E-2</c:v>
                </c:pt>
                <c:pt idx="744">
                  <c:v>3.3099999999999997E-2</c:v>
                </c:pt>
                <c:pt idx="745">
                  <c:v>3.3700000000000001E-2</c:v>
                </c:pt>
                <c:pt idx="746">
                  <c:v>3.44E-2</c:v>
                </c:pt>
                <c:pt idx="747">
                  <c:v>3.5200000000000002E-2</c:v>
                </c:pt>
                <c:pt idx="748">
                  <c:v>3.5999999999999997E-2</c:v>
                </c:pt>
                <c:pt idx="749">
                  <c:v>3.6600000000000042E-2</c:v>
                </c:pt>
                <c:pt idx="750">
                  <c:v>3.7500000000000006E-2</c:v>
                </c:pt>
                <c:pt idx="751">
                  <c:v>3.8300000000000001E-2</c:v>
                </c:pt>
                <c:pt idx="752">
                  <c:v>3.9000000000000014E-2</c:v>
                </c:pt>
                <c:pt idx="753">
                  <c:v>4.0100000000000004E-2</c:v>
                </c:pt>
                <c:pt idx="754">
                  <c:v>4.1099999999999998E-2</c:v>
                </c:pt>
                <c:pt idx="755">
                  <c:v>4.19E-2</c:v>
                </c:pt>
                <c:pt idx="756">
                  <c:v>4.3000000000000003E-2</c:v>
                </c:pt>
                <c:pt idx="757">
                  <c:v>4.3700000000000003E-2</c:v>
                </c:pt>
                <c:pt idx="758">
                  <c:v>4.5000000000000012E-2</c:v>
                </c:pt>
                <c:pt idx="759">
                  <c:v>4.5999999999999999E-2</c:v>
                </c:pt>
                <c:pt idx="760">
                  <c:v>4.7100000000000003E-2</c:v>
                </c:pt>
                <c:pt idx="761">
                  <c:v>4.8300000000000003E-2</c:v>
                </c:pt>
                <c:pt idx="762">
                  <c:v>4.9500000000000023E-2</c:v>
                </c:pt>
                <c:pt idx="763">
                  <c:v>5.0800000000000012E-2</c:v>
                </c:pt>
                <c:pt idx="764">
                  <c:v>5.2100000000000014E-2</c:v>
                </c:pt>
                <c:pt idx="765">
                  <c:v>5.3300000000000014E-2</c:v>
                </c:pt>
                <c:pt idx="766">
                  <c:v>5.4700000000000179E-2</c:v>
                </c:pt>
                <c:pt idx="767">
                  <c:v>5.62E-2</c:v>
                </c:pt>
                <c:pt idx="768">
                  <c:v>5.7500000000000023E-2</c:v>
                </c:pt>
                <c:pt idx="769">
                  <c:v>5.8900000000000001E-2</c:v>
                </c:pt>
                <c:pt idx="770">
                  <c:v>6.0400000000000023E-2</c:v>
                </c:pt>
                <c:pt idx="771">
                  <c:v>6.1900000000000004E-2</c:v>
                </c:pt>
                <c:pt idx="772">
                  <c:v>6.3899999999999998E-2</c:v>
                </c:pt>
                <c:pt idx="773">
                  <c:v>6.5500000000000003E-2</c:v>
                </c:pt>
                <c:pt idx="774">
                  <c:v>6.7299999999999999E-2</c:v>
                </c:pt>
                <c:pt idx="775">
                  <c:v>6.9500000000000034E-2</c:v>
                </c:pt>
                <c:pt idx="776">
                  <c:v>7.1099999999999997E-2</c:v>
                </c:pt>
                <c:pt idx="777">
                  <c:v>7.3599999999999999E-2</c:v>
                </c:pt>
                <c:pt idx="778">
                  <c:v>7.5900000000000009E-2</c:v>
                </c:pt>
                <c:pt idx="779">
                  <c:v>7.7600000000000002E-2</c:v>
                </c:pt>
                <c:pt idx="780">
                  <c:v>8.0100000000000005E-2</c:v>
                </c:pt>
                <c:pt idx="781">
                  <c:v>8.2100000000000006E-2</c:v>
                </c:pt>
                <c:pt idx="782">
                  <c:v>8.4700000000000067E-2</c:v>
                </c:pt>
                <c:pt idx="783">
                  <c:v>8.7100000000000025E-2</c:v>
                </c:pt>
                <c:pt idx="784">
                  <c:v>8.9800000000000046E-2</c:v>
                </c:pt>
                <c:pt idx="785">
                  <c:v>9.3100000000000224E-2</c:v>
                </c:pt>
                <c:pt idx="786">
                  <c:v>9.6000000000000002E-2</c:v>
                </c:pt>
                <c:pt idx="787">
                  <c:v>9.8900000000000224E-2</c:v>
                </c:pt>
                <c:pt idx="788">
                  <c:v>0.1033</c:v>
                </c:pt>
                <c:pt idx="789">
                  <c:v>0.10680000000000002</c:v>
                </c:pt>
                <c:pt idx="790">
                  <c:v>0.10950000000000019</c:v>
                </c:pt>
                <c:pt idx="791">
                  <c:v>0.11360000000000002</c:v>
                </c:pt>
                <c:pt idx="792">
                  <c:v>0.1178</c:v>
                </c:pt>
                <c:pt idx="793">
                  <c:v>0.12300000000000012</c:v>
                </c:pt>
                <c:pt idx="794">
                  <c:v>0.12770000000000001</c:v>
                </c:pt>
                <c:pt idx="795">
                  <c:v>0.13300000000000001</c:v>
                </c:pt>
                <c:pt idx="796">
                  <c:v>0.1381</c:v>
                </c:pt>
                <c:pt idx="797">
                  <c:v>0.14319999999999999</c:v>
                </c:pt>
                <c:pt idx="798">
                  <c:v>0.14910000000000001</c:v>
                </c:pt>
                <c:pt idx="799">
                  <c:v>0.15690000000000062</c:v>
                </c:pt>
                <c:pt idx="800">
                  <c:v>0.16350000000000001</c:v>
                </c:pt>
                <c:pt idx="801">
                  <c:v>0.17130000000000001</c:v>
                </c:pt>
                <c:pt idx="802">
                  <c:v>0.18050000000000024</c:v>
                </c:pt>
                <c:pt idx="803">
                  <c:v>0.18860000000000021</c:v>
                </c:pt>
                <c:pt idx="804">
                  <c:v>0.19700000000000001</c:v>
                </c:pt>
                <c:pt idx="805">
                  <c:v>0.20880000000000001</c:v>
                </c:pt>
                <c:pt idx="806">
                  <c:v>0.2208</c:v>
                </c:pt>
                <c:pt idx="807">
                  <c:v>0.23300000000000001</c:v>
                </c:pt>
                <c:pt idx="808">
                  <c:v>0.24650000000000041</c:v>
                </c:pt>
                <c:pt idx="809">
                  <c:v>0.25970000000000004</c:v>
                </c:pt>
                <c:pt idx="810">
                  <c:v>0.27490000000000031</c:v>
                </c:pt>
                <c:pt idx="811">
                  <c:v>0.29150000000000031</c:v>
                </c:pt>
                <c:pt idx="812">
                  <c:v>0.30990000000000101</c:v>
                </c:pt>
                <c:pt idx="813">
                  <c:v>0.33040000000000141</c:v>
                </c:pt>
                <c:pt idx="814">
                  <c:v>0.35360000000000008</c:v>
                </c:pt>
                <c:pt idx="815">
                  <c:v>0.37980000000000141</c:v>
                </c:pt>
                <c:pt idx="816">
                  <c:v>0.41040000000000032</c:v>
                </c:pt>
                <c:pt idx="817">
                  <c:v>0.441</c:v>
                </c:pt>
                <c:pt idx="818">
                  <c:v>0.479300000000001</c:v>
                </c:pt>
                <c:pt idx="819">
                  <c:v>0.51970000000000005</c:v>
                </c:pt>
                <c:pt idx="820">
                  <c:v>0.56570000000000065</c:v>
                </c:pt>
                <c:pt idx="821">
                  <c:v>0.61810000000000065</c:v>
                </c:pt>
                <c:pt idx="822">
                  <c:v>0.6855</c:v>
                </c:pt>
                <c:pt idx="823">
                  <c:v>0.75640000000000063</c:v>
                </c:pt>
                <c:pt idx="824">
                  <c:v>0.84340000000000004</c:v>
                </c:pt>
                <c:pt idx="825">
                  <c:v>0.93630000000000002</c:v>
                </c:pt>
                <c:pt idx="826">
                  <c:v>1.0417999999999954</c:v>
                </c:pt>
                <c:pt idx="827">
                  <c:v>1.1735</c:v>
                </c:pt>
                <c:pt idx="828">
                  <c:v>1.3503000000000001</c:v>
                </c:pt>
                <c:pt idx="829">
                  <c:v>1.5572999999999961</c:v>
                </c:pt>
                <c:pt idx="830">
                  <c:v>1.8068</c:v>
                </c:pt>
                <c:pt idx="831">
                  <c:v>2.1343000000000001</c:v>
                </c:pt>
                <c:pt idx="832">
                  <c:v>2.4771999999999998</c:v>
                </c:pt>
                <c:pt idx="833">
                  <c:v>2.9057999999999997</c:v>
                </c:pt>
                <c:pt idx="834">
                  <c:v>3.4041000000000001</c:v>
                </c:pt>
                <c:pt idx="835">
                  <c:v>4.0924999999999985</c:v>
                </c:pt>
                <c:pt idx="836">
                  <c:v>4.7690999999999999</c:v>
                </c:pt>
                <c:pt idx="837">
                  <c:v>5.7103000000000002</c:v>
                </c:pt>
                <c:pt idx="838">
                  <c:v>6.6600999999999955</c:v>
                </c:pt>
                <c:pt idx="839">
                  <c:v>7.9416000000000153</c:v>
                </c:pt>
                <c:pt idx="840">
                  <c:v>9.3159000000000027</c:v>
                </c:pt>
                <c:pt idx="841">
                  <c:v>10.684800000000001</c:v>
                </c:pt>
                <c:pt idx="842">
                  <c:v>11.2464</c:v>
                </c:pt>
                <c:pt idx="843">
                  <c:v>11.7613</c:v>
                </c:pt>
                <c:pt idx="844">
                  <c:v>12.0251</c:v>
                </c:pt>
                <c:pt idx="845">
                  <c:v>12.4184</c:v>
                </c:pt>
                <c:pt idx="846">
                  <c:v>12.7569</c:v>
                </c:pt>
                <c:pt idx="847">
                  <c:v>13.1839</c:v>
                </c:pt>
                <c:pt idx="848">
                  <c:v>13.5375</c:v>
                </c:pt>
                <c:pt idx="849">
                  <c:v>13.856400000000042</c:v>
                </c:pt>
                <c:pt idx="850">
                  <c:v>14.3408</c:v>
                </c:pt>
                <c:pt idx="851">
                  <c:v>14.713200000000001</c:v>
                </c:pt>
                <c:pt idx="852">
                  <c:v>15.1188</c:v>
                </c:pt>
                <c:pt idx="853">
                  <c:v>15.5471</c:v>
                </c:pt>
                <c:pt idx="854">
                  <c:v>16.121200000000005</c:v>
                </c:pt>
                <c:pt idx="855">
                  <c:v>16.567599999999931</c:v>
                </c:pt>
                <c:pt idx="856">
                  <c:v>16.836400000000001</c:v>
                </c:pt>
                <c:pt idx="857">
                  <c:v>17.275200000000002</c:v>
                </c:pt>
                <c:pt idx="858">
                  <c:v>17.657499999999999</c:v>
                </c:pt>
                <c:pt idx="859">
                  <c:v>18.026199999999989</c:v>
                </c:pt>
                <c:pt idx="860">
                  <c:v>18.626100000000001</c:v>
                </c:pt>
                <c:pt idx="861">
                  <c:v>19.009499999999989</c:v>
                </c:pt>
                <c:pt idx="862">
                  <c:v>19.433700000000002</c:v>
                </c:pt>
                <c:pt idx="863">
                  <c:v>19.986699999999885</c:v>
                </c:pt>
                <c:pt idx="864">
                  <c:v>20.384</c:v>
                </c:pt>
                <c:pt idx="865">
                  <c:v>20.861499999999989</c:v>
                </c:pt>
                <c:pt idx="866">
                  <c:v>21.301600000000001</c:v>
                </c:pt>
                <c:pt idx="867">
                  <c:v>21.801800000000057</c:v>
                </c:pt>
                <c:pt idx="868">
                  <c:v>22.2392</c:v>
                </c:pt>
                <c:pt idx="869">
                  <c:v>22.671900000000065</c:v>
                </c:pt>
                <c:pt idx="870">
                  <c:v>23.2011</c:v>
                </c:pt>
                <c:pt idx="871">
                  <c:v>23.639700000000001</c:v>
                </c:pt>
                <c:pt idx="872">
                  <c:v>24.081099999999989</c:v>
                </c:pt>
                <c:pt idx="873">
                  <c:v>24.756</c:v>
                </c:pt>
                <c:pt idx="874">
                  <c:v>25.0701</c:v>
                </c:pt>
                <c:pt idx="875">
                  <c:v>25.554900000000035</c:v>
                </c:pt>
                <c:pt idx="876">
                  <c:v>26.4559</c:v>
                </c:pt>
                <c:pt idx="877">
                  <c:v>26.786599999999904</c:v>
                </c:pt>
                <c:pt idx="878">
                  <c:v>27.459299999999939</c:v>
                </c:pt>
                <c:pt idx="879">
                  <c:v>28.019100000000005</c:v>
                </c:pt>
                <c:pt idx="880">
                  <c:v>28.532299999999989</c:v>
                </c:pt>
                <c:pt idx="881">
                  <c:v>29.209800000000001</c:v>
                </c:pt>
                <c:pt idx="882">
                  <c:v>29.656900000000064</c:v>
                </c:pt>
                <c:pt idx="883">
                  <c:v>30.242399999999904</c:v>
                </c:pt>
                <c:pt idx="884">
                  <c:v>30.877700000000001</c:v>
                </c:pt>
                <c:pt idx="885">
                  <c:v>31.485399999999871</c:v>
                </c:pt>
                <c:pt idx="886">
                  <c:v>31.951899999999988</c:v>
                </c:pt>
                <c:pt idx="887">
                  <c:v>32.515600000000006</c:v>
                </c:pt>
                <c:pt idx="888">
                  <c:v>33.160800000000002</c:v>
                </c:pt>
                <c:pt idx="889">
                  <c:v>33.745000000000012</c:v>
                </c:pt>
                <c:pt idx="890">
                  <c:v>34.338500000000003</c:v>
                </c:pt>
                <c:pt idx="891">
                  <c:v>34.765800000000013</c:v>
                </c:pt>
                <c:pt idx="892">
                  <c:v>35.424800000000005</c:v>
                </c:pt>
                <c:pt idx="893">
                  <c:v>35.967300000000002</c:v>
                </c:pt>
                <c:pt idx="894">
                  <c:v>36.6417</c:v>
                </c:pt>
                <c:pt idx="895">
                  <c:v>37.296400000000013</c:v>
                </c:pt>
                <c:pt idx="896">
                  <c:v>37.714200000000005</c:v>
                </c:pt>
                <c:pt idx="897">
                  <c:v>38.402300000000011</c:v>
                </c:pt>
                <c:pt idx="898">
                  <c:v>39.222600000000114</c:v>
                </c:pt>
                <c:pt idx="899">
                  <c:v>39.730700000000013</c:v>
                </c:pt>
                <c:pt idx="900">
                  <c:v>40.243900000000011</c:v>
                </c:pt>
                <c:pt idx="901">
                  <c:v>40.826100000000011</c:v>
                </c:pt>
                <c:pt idx="902">
                  <c:v>41.414799999999993</c:v>
                </c:pt>
                <c:pt idx="903">
                  <c:v>42.160800000000002</c:v>
                </c:pt>
                <c:pt idx="904">
                  <c:v>42.866</c:v>
                </c:pt>
                <c:pt idx="905">
                  <c:v>43.3489</c:v>
                </c:pt>
                <c:pt idx="906">
                  <c:v>43.983200000000004</c:v>
                </c:pt>
                <c:pt idx="907">
                  <c:v>44.780500000000011</c:v>
                </c:pt>
                <c:pt idx="908">
                  <c:v>45.382100000000001</c:v>
                </c:pt>
                <c:pt idx="909">
                  <c:v>46.221500000000013</c:v>
                </c:pt>
                <c:pt idx="910">
                  <c:v>46.706100000000013</c:v>
                </c:pt>
                <c:pt idx="911">
                  <c:v>47.682900000000011</c:v>
                </c:pt>
                <c:pt idx="912">
                  <c:v>48.052300000000002</c:v>
                </c:pt>
                <c:pt idx="913">
                  <c:v>48.72850000000016</c:v>
                </c:pt>
                <c:pt idx="914">
                  <c:v>49.468700000000013</c:v>
                </c:pt>
                <c:pt idx="915">
                  <c:v>49.933400000000006</c:v>
                </c:pt>
                <c:pt idx="916">
                  <c:v>50.682900000000011</c:v>
                </c:pt>
                <c:pt idx="917">
                  <c:v>51.3093</c:v>
                </c:pt>
                <c:pt idx="918">
                  <c:v>51.777700000000003</c:v>
                </c:pt>
                <c:pt idx="919">
                  <c:v>52.753100000000003</c:v>
                </c:pt>
                <c:pt idx="920">
                  <c:v>53.387399999999992</c:v>
                </c:pt>
                <c:pt idx="921">
                  <c:v>54.085100000000011</c:v>
                </c:pt>
                <c:pt idx="922">
                  <c:v>54.529400000000003</c:v>
                </c:pt>
                <c:pt idx="923">
                  <c:v>55.291300000000113</c:v>
                </c:pt>
                <c:pt idx="924">
                  <c:v>55.759400000000007</c:v>
                </c:pt>
                <c:pt idx="925">
                  <c:v>56.5017</c:v>
                </c:pt>
                <c:pt idx="926">
                  <c:v>57.198500000000159</c:v>
                </c:pt>
                <c:pt idx="927">
                  <c:v>57.70510000000013</c:v>
                </c:pt>
                <c:pt idx="928">
                  <c:v>58.522700000000114</c:v>
                </c:pt>
                <c:pt idx="929">
                  <c:v>59.386600000000001</c:v>
                </c:pt>
                <c:pt idx="930">
                  <c:v>60.010400000000004</c:v>
                </c:pt>
                <c:pt idx="931">
                  <c:v>60.698000000000114</c:v>
                </c:pt>
                <c:pt idx="932">
                  <c:v>61.204300000000003</c:v>
                </c:pt>
                <c:pt idx="933">
                  <c:v>61.838100000000011</c:v>
                </c:pt>
                <c:pt idx="934">
                  <c:v>62.742200000000011</c:v>
                </c:pt>
                <c:pt idx="935">
                  <c:v>63.497</c:v>
                </c:pt>
                <c:pt idx="936">
                  <c:v>64.109799999999979</c:v>
                </c:pt>
                <c:pt idx="937">
                  <c:v>64.563999999999993</c:v>
                </c:pt>
                <c:pt idx="938">
                  <c:v>65.265500000000003</c:v>
                </c:pt>
                <c:pt idx="939">
                  <c:v>66.151600000000002</c:v>
                </c:pt>
                <c:pt idx="940">
                  <c:v>66.878399999999772</c:v>
                </c:pt>
                <c:pt idx="941">
                  <c:v>67.426699999999997</c:v>
                </c:pt>
                <c:pt idx="942">
                  <c:v>68.235100000000003</c:v>
                </c:pt>
                <c:pt idx="943">
                  <c:v>69.281800000000004</c:v>
                </c:pt>
                <c:pt idx="944">
                  <c:v>69.895499999999998</c:v>
                </c:pt>
                <c:pt idx="945">
                  <c:v>70.779699999999991</c:v>
                </c:pt>
                <c:pt idx="946">
                  <c:v>71.430200000000127</c:v>
                </c:pt>
                <c:pt idx="947">
                  <c:v>71.933499999999995</c:v>
                </c:pt>
                <c:pt idx="948">
                  <c:v>72.984700000000004</c:v>
                </c:pt>
                <c:pt idx="949">
                  <c:v>73.5458</c:v>
                </c:pt>
                <c:pt idx="950">
                  <c:v>74.3048</c:v>
                </c:pt>
                <c:pt idx="951">
                  <c:v>75.099700000000013</c:v>
                </c:pt>
                <c:pt idx="952">
                  <c:v>75.721800000000002</c:v>
                </c:pt>
                <c:pt idx="953">
                  <c:v>76.407700000000006</c:v>
                </c:pt>
                <c:pt idx="954">
                  <c:v>77.231100000000026</c:v>
                </c:pt>
                <c:pt idx="955">
                  <c:v>77.62909999999998</c:v>
                </c:pt>
                <c:pt idx="956">
                  <c:v>78.567400000000006</c:v>
                </c:pt>
                <c:pt idx="957">
                  <c:v>79.287800000000004</c:v>
                </c:pt>
                <c:pt idx="958">
                  <c:v>80.200100000000006</c:v>
                </c:pt>
                <c:pt idx="959">
                  <c:v>80.957499999999996</c:v>
                </c:pt>
                <c:pt idx="960">
                  <c:v>81.851299999999995</c:v>
                </c:pt>
                <c:pt idx="961">
                  <c:v>82.291100000000228</c:v>
                </c:pt>
                <c:pt idx="962">
                  <c:v>82.662599999999998</c:v>
                </c:pt>
                <c:pt idx="963">
                  <c:v>83.796700000000001</c:v>
                </c:pt>
                <c:pt idx="964">
                  <c:v>84.488</c:v>
                </c:pt>
                <c:pt idx="965">
                  <c:v>85.230199999999996</c:v>
                </c:pt>
                <c:pt idx="966">
                  <c:v>85.716300000000004</c:v>
                </c:pt>
                <c:pt idx="967">
                  <c:v>86.511100000000027</c:v>
                </c:pt>
                <c:pt idx="968">
                  <c:v>87.221400000000003</c:v>
                </c:pt>
                <c:pt idx="969">
                  <c:v>87.931300000000007</c:v>
                </c:pt>
                <c:pt idx="970">
                  <c:v>88.761500000000026</c:v>
                </c:pt>
                <c:pt idx="971">
                  <c:v>89.39279999999998</c:v>
                </c:pt>
                <c:pt idx="972">
                  <c:v>90.188299999999998</c:v>
                </c:pt>
                <c:pt idx="973">
                  <c:v>90.950599999999994</c:v>
                </c:pt>
                <c:pt idx="974">
                  <c:v>91.706900000000005</c:v>
                </c:pt>
                <c:pt idx="975">
                  <c:v>92.301100000000005</c:v>
                </c:pt>
                <c:pt idx="976">
                  <c:v>93.407200000000287</c:v>
                </c:pt>
                <c:pt idx="977">
                  <c:v>94.2423</c:v>
                </c:pt>
                <c:pt idx="978">
                  <c:v>94.784400000000005</c:v>
                </c:pt>
                <c:pt idx="979">
                  <c:v>95.697400000000002</c:v>
                </c:pt>
                <c:pt idx="980">
                  <c:v>96.422899999999998</c:v>
                </c:pt>
                <c:pt idx="981">
                  <c:v>97.283500000000004</c:v>
                </c:pt>
                <c:pt idx="982">
                  <c:v>97.802099999999982</c:v>
                </c:pt>
                <c:pt idx="983">
                  <c:v>98.415400000000005</c:v>
                </c:pt>
                <c:pt idx="984">
                  <c:v>99.38509999999998</c:v>
                </c:pt>
                <c:pt idx="985">
                  <c:v>100.2099</c:v>
                </c:pt>
                <c:pt idx="986">
                  <c:v>100.86460000000002</c:v>
                </c:pt>
                <c:pt idx="987">
                  <c:v>101.4653</c:v>
                </c:pt>
                <c:pt idx="988">
                  <c:v>102.25369999999999</c:v>
                </c:pt>
                <c:pt idx="989">
                  <c:v>102.8539</c:v>
                </c:pt>
                <c:pt idx="990">
                  <c:v>103.8077</c:v>
                </c:pt>
                <c:pt idx="991">
                  <c:v>104.2929</c:v>
                </c:pt>
                <c:pt idx="992">
                  <c:v>105.1352</c:v>
                </c:pt>
                <c:pt idx="993">
                  <c:v>105.76600000000002</c:v>
                </c:pt>
                <c:pt idx="994">
                  <c:v>106.6374</c:v>
                </c:pt>
                <c:pt idx="995">
                  <c:v>107.3665</c:v>
                </c:pt>
                <c:pt idx="996">
                  <c:v>108.16970000000001</c:v>
                </c:pt>
                <c:pt idx="997">
                  <c:v>108.82279999999977</c:v>
                </c:pt>
                <c:pt idx="998">
                  <c:v>109.6772</c:v>
                </c:pt>
                <c:pt idx="999">
                  <c:v>110.4637</c:v>
                </c:pt>
                <c:pt idx="1000">
                  <c:v>111.024</c:v>
                </c:pt>
                <c:pt idx="1001">
                  <c:v>111.9228</c:v>
                </c:pt>
                <c:pt idx="1002">
                  <c:v>112.49660000000023</c:v>
                </c:pt>
                <c:pt idx="1003">
                  <c:v>113.46360000000023</c:v>
                </c:pt>
                <c:pt idx="1004">
                  <c:v>114.02849999999998</c:v>
                </c:pt>
                <c:pt idx="1005">
                  <c:v>114.50279999999998</c:v>
                </c:pt>
                <c:pt idx="1006">
                  <c:v>115.42100000000002</c:v>
                </c:pt>
                <c:pt idx="1007">
                  <c:v>116.23660000000002</c:v>
                </c:pt>
                <c:pt idx="1008">
                  <c:v>117.1074</c:v>
                </c:pt>
                <c:pt idx="1009">
                  <c:v>117.9393</c:v>
                </c:pt>
                <c:pt idx="1010">
                  <c:v>118.81659999999999</c:v>
                </c:pt>
                <c:pt idx="1011">
                  <c:v>119.5484</c:v>
                </c:pt>
                <c:pt idx="1012">
                  <c:v>120.2958</c:v>
                </c:pt>
                <c:pt idx="1013">
                  <c:v>120.96050000000002</c:v>
                </c:pt>
                <c:pt idx="1014">
                  <c:v>122.0625</c:v>
                </c:pt>
                <c:pt idx="1015">
                  <c:v>122.74130000000002</c:v>
                </c:pt>
                <c:pt idx="1016">
                  <c:v>123.69499999999999</c:v>
                </c:pt>
                <c:pt idx="1017">
                  <c:v>124.2269</c:v>
                </c:pt>
                <c:pt idx="1018">
                  <c:v>124.7303</c:v>
                </c:pt>
                <c:pt idx="1019">
                  <c:v>125.557</c:v>
                </c:pt>
                <c:pt idx="1020">
                  <c:v>126.26</c:v>
                </c:pt>
                <c:pt idx="1021">
                  <c:v>127.0522</c:v>
                </c:pt>
                <c:pt idx="1022">
                  <c:v>127.8004</c:v>
                </c:pt>
                <c:pt idx="1023">
                  <c:v>128.52510000000001</c:v>
                </c:pt>
                <c:pt idx="1024">
                  <c:v>129.30500000000001</c:v>
                </c:pt>
                <c:pt idx="1025">
                  <c:v>130.31030000000001</c:v>
                </c:pt>
                <c:pt idx="1026">
                  <c:v>130.83590000000001</c:v>
                </c:pt>
                <c:pt idx="1027">
                  <c:v>131.62120000000004</c:v>
                </c:pt>
                <c:pt idx="1028">
                  <c:v>132.30780000000001</c:v>
                </c:pt>
                <c:pt idx="1029">
                  <c:v>133.07389999999998</c:v>
                </c:pt>
                <c:pt idx="1030">
                  <c:v>133.78720000000001</c:v>
                </c:pt>
                <c:pt idx="1031">
                  <c:v>134.40240000000045</c:v>
                </c:pt>
                <c:pt idx="1032">
                  <c:v>135.10890000000001</c:v>
                </c:pt>
                <c:pt idx="1033">
                  <c:v>135.84550000000002</c:v>
                </c:pt>
                <c:pt idx="1034">
                  <c:v>136.77889999999999</c:v>
                </c:pt>
                <c:pt idx="1035">
                  <c:v>137.34690000000001</c:v>
                </c:pt>
                <c:pt idx="1036">
                  <c:v>138.03379999999999</c:v>
                </c:pt>
                <c:pt idx="1037">
                  <c:v>139.13389999999998</c:v>
                </c:pt>
                <c:pt idx="1038">
                  <c:v>139.68680000000001</c:v>
                </c:pt>
                <c:pt idx="1039">
                  <c:v>140.49340000000001</c:v>
                </c:pt>
                <c:pt idx="1040">
                  <c:v>141.24759999999998</c:v>
                </c:pt>
                <c:pt idx="1041">
                  <c:v>142.12710000000001</c:v>
                </c:pt>
                <c:pt idx="1042">
                  <c:v>142.8486</c:v>
                </c:pt>
                <c:pt idx="1043">
                  <c:v>144.0461</c:v>
                </c:pt>
                <c:pt idx="1044">
                  <c:v>144.67989999999998</c:v>
                </c:pt>
                <c:pt idx="1045">
                  <c:v>145.52000000000001</c:v>
                </c:pt>
                <c:pt idx="1046">
                  <c:v>146.27289999999999</c:v>
                </c:pt>
                <c:pt idx="1047">
                  <c:v>146.89000000000001</c:v>
                </c:pt>
                <c:pt idx="1048">
                  <c:v>147.83830000000052</c:v>
                </c:pt>
                <c:pt idx="1049">
                  <c:v>148.32710000000048</c:v>
                </c:pt>
                <c:pt idx="1050">
                  <c:v>149.1807</c:v>
                </c:pt>
                <c:pt idx="1051">
                  <c:v>150.0078</c:v>
                </c:pt>
                <c:pt idx="1052">
                  <c:v>150.63130000000001</c:v>
                </c:pt>
                <c:pt idx="1053">
                  <c:v>151.29659999999998</c:v>
                </c:pt>
                <c:pt idx="1054">
                  <c:v>151.9427</c:v>
                </c:pt>
                <c:pt idx="1055">
                  <c:v>152.82570000000001</c:v>
                </c:pt>
                <c:pt idx="1056">
                  <c:v>153.45240000000064</c:v>
                </c:pt>
                <c:pt idx="1057">
                  <c:v>154.44649999999999</c:v>
                </c:pt>
                <c:pt idx="1058">
                  <c:v>155.09100000000001</c:v>
                </c:pt>
                <c:pt idx="1059">
                  <c:v>155.9743</c:v>
                </c:pt>
                <c:pt idx="1060">
                  <c:v>156.65690000000001</c:v>
                </c:pt>
                <c:pt idx="1061">
                  <c:v>157.60740000000001</c:v>
                </c:pt>
                <c:pt idx="1062">
                  <c:v>158.2577</c:v>
                </c:pt>
                <c:pt idx="1063">
                  <c:v>159.20489999999998</c:v>
                </c:pt>
                <c:pt idx="1064">
                  <c:v>159.90170000000001</c:v>
                </c:pt>
                <c:pt idx="1065">
                  <c:v>160.77379999999954</c:v>
                </c:pt>
                <c:pt idx="1066">
                  <c:v>161.33820000000046</c:v>
                </c:pt>
                <c:pt idx="1067">
                  <c:v>162.2251</c:v>
                </c:pt>
                <c:pt idx="1068">
                  <c:v>163.08790000000027</c:v>
                </c:pt>
                <c:pt idx="1069">
                  <c:v>163.81469999999999</c:v>
                </c:pt>
                <c:pt idx="1070">
                  <c:v>164.6028</c:v>
                </c:pt>
                <c:pt idx="1071">
                  <c:v>165.2534</c:v>
                </c:pt>
                <c:pt idx="1072">
                  <c:v>166.08230000000052</c:v>
                </c:pt>
                <c:pt idx="1073">
                  <c:v>166.81369999999998</c:v>
                </c:pt>
                <c:pt idx="1074">
                  <c:v>167.74419999999998</c:v>
                </c:pt>
                <c:pt idx="1075">
                  <c:v>168.33810000000045</c:v>
                </c:pt>
                <c:pt idx="1076">
                  <c:v>169.4194</c:v>
                </c:pt>
                <c:pt idx="1077">
                  <c:v>170.20150000000001</c:v>
                </c:pt>
                <c:pt idx="1078">
                  <c:v>170.96959999999999</c:v>
                </c:pt>
                <c:pt idx="1079">
                  <c:v>171.51359999999954</c:v>
                </c:pt>
                <c:pt idx="1080">
                  <c:v>172.29640000000001</c:v>
                </c:pt>
                <c:pt idx="1081">
                  <c:v>172.89010000000007</c:v>
                </c:pt>
                <c:pt idx="1082">
                  <c:v>173.88490000000004</c:v>
                </c:pt>
                <c:pt idx="1083">
                  <c:v>174.51850000000002</c:v>
                </c:pt>
                <c:pt idx="1084">
                  <c:v>175.24189999999999</c:v>
                </c:pt>
                <c:pt idx="1085">
                  <c:v>176.0806</c:v>
                </c:pt>
                <c:pt idx="1086">
                  <c:v>176.88530000000046</c:v>
                </c:pt>
                <c:pt idx="1087">
                  <c:v>177.41559999999998</c:v>
                </c:pt>
                <c:pt idx="1088">
                  <c:v>178.30830000000051</c:v>
                </c:pt>
                <c:pt idx="1089">
                  <c:v>179.14259999999999</c:v>
                </c:pt>
                <c:pt idx="1090">
                  <c:v>179.93940000000001</c:v>
                </c:pt>
                <c:pt idx="1091">
                  <c:v>180.54250000000002</c:v>
                </c:pt>
                <c:pt idx="1092">
                  <c:v>181.42030000000045</c:v>
                </c:pt>
                <c:pt idx="1093">
                  <c:v>182.15830000000045</c:v>
                </c:pt>
                <c:pt idx="1094">
                  <c:v>182.893</c:v>
                </c:pt>
                <c:pt idx="1095">
                  <c:v>183.6414</c:v>
                </c:pt>
                <c:pt idx="1096">
                  <c:v>184.3176</c:v>
                </c:pt>
                <c:pt idx="1097">
                  <c:v>185.238</c:v>
                </c:pt>
                <c:pt idx="1098">
                  <c:v>186.0455</c:v>
                </c:pt>
                <c:pt idx="1099">
                  <c:v>186.64859999999999</c:v>
                </c:pt>
                <c:pt idx="1100">
                  <c:v>187.44640000000001</c:v>
                </c:pt>
                <c:pt idx="1101">
                  <c:v>188.16959999999995</c:v>
                </c:pt>
                <c:pt idx="1102">
                  <c:v>189.14079999999998</c:v>
                </c:pt>
                <c:pt idx="1103">
                  <c:v>190.0692</c:v>
                </c:pt>
                <c:pt idx="1104">
                  <c:v>190.67319999999998</c:v>
                </c:pt>
                <c:pt idx="1105">
                  <c:v>191.3768</c:v>
                </c:pt>
                <c:pt idx="1106">
                  <c:v>191.85850000000048</c:v>
                </c:pt>
                <c:pt idx="1107">
                  <c:v>192.9734</c:v>
                </c:pt>
                <c:pt idx="1108">
                  <c:v>193.77969999999954</c:v>
                </c:pt>
                <c:pt idx="1109">
                  <c:v>194.8655</c:v>
                </c:pt>
                <c:pt idx="1110">
                  <c:v>195.70309999999998</c:v>
                </c:pt>
                <c:pt idx="1111">
                  <c:v>196.3475</c:v>
                </c:pt>
                <c:pt idx="1112">
                  <c:v>197.07169999999999</c:v>
                </c:pt>
                <c:pt idx="1113">
                  <c:v>198.08210000000045</c:v>
                </c:pt>
                <c:pt idx="1114">
                  <c:v>198.87710000000001</c:v>
                </c:pt>
                <c:pt idx="1115">
                  <c:v>199.8142</c:v>
                </c:pt>
                <c:pt idx="1116">
                  <c:v>200.4091</c:v>
                </c:pt>
                <c:pt idx="1117">
                  <c:v>201.01939999999999</c:v>
                </c:pt>
                <c:pt idx="1118">
                  <c:v>201.81369999999998</c:v>
                </c:pt>
                <c:pt idx="1119">
                  <c:v>202.7921</c:v>
                </c:pt>
                <c:pt idx="1120">
                  <c:v>203.51389999999998</c:v>
                </c:pt>
                <c:pt idx="1121">
                  <c:v>204.23669999999998</c:v>
                </c:pt>
                <c:pt idx="1122">
                  <c:v>205.03550000000001</c:v>
                </c:pt>
                <c:pt idx="1123">
                  <c:v>205.80700000000004</c:v>
                </c:pt>
                <c:pt idx="1124">
                  <c:v>206.49530000000001</c:v>
                </c:pt>
                <c:pt idx="1125">
                  <c:v>207.2629</c:v>
                </c:pt>
                <c:pt idx="1126">
                  <c:v>208.00820000000004</c:v>
                </c:pt>
                <c:pt idx="1127">
                  <c:v>208.93040000000045</c:v>
                </c:pt>
                <c:pt idx="1128">
                  <c:v>209.66969999999998</c:v>
                </c:pt>
                <c:pt idx="1129">
                  <c:v>210.45610000000045</c:v>
                </c:pt>
                <c:pt idx="1130">
                  <c:v>211.29130000000001</c:v>
                </c:pt>
                <c:pt idx="1131">
                  <c:v>212.2688</c:v>
                </c:pt>
                <c:pt idx="1132">
                  <c:v>212.9837</c:v>
                </c:pt>
                <c:pt idx="1133">
                  <c:v>213.6617</c:v>
                </c:pt>
                <c:pt idx="1134">
                  <c:v>214.27419999999998</c:v>
                </c:pt>
                <c:pt idx="1135">
                  <c:v>215.14309999999998</c:v>
                </c:pt>
                <c:pt idx="1136">
                  <c:v>215.87220000000045</c:v>
                </c:pt>
                <c:pt idx="1137">
                  <c:v>216.60449999999997</c:v>
                </c:pt>
                <c:pt idx="1138">
                  <c:v>217.58250000000001</c:v>
                </c:pt>
                <c:pt idx="1139">
                  <c:v>218.60150000000002</c:v>
                </c:pt>
                <c:pt idx="1140">
                  <c:v>219.34059999999999</c:v>
                </c:pt>
                <c:pt idx="1141">
                  <c:v>219.96190000000001</c:v>
                </c:pt>
                <c:pt idx="1142">
                  <c:v>220.69740000000004</c:v>
                </c:pt>
                <c:pt idx="1143">
                  <c:v>221.84230000000045</c:v>
                </c:pt>
                <c:pt idx="1144">
                  <c:v>222.58190000000027</c:v>
                </c:pt>
                <c:pt idx="1145">
                  <c:v>223.13030000000001</c:v>
                </c:pt>
                <c:pt idx="1146">
                  <c:v>224.04169999999999</c:v>
                </c:pt>
                <c:pt idx="1147">
                  <c:v>224.93559999999999</c:v>
                </c:pt>
                <c:pt idx="1148">
                  <c:v>225.66900000000001</c:v>
                </c:pt>
                <c:pt idx="1149">
                  <c:v>226.46020000000001</c:v>
                </c:pt>
                <c:pt idx="1150">
                  <c:v>227.40790000000001</c:v>
                </c:pt>
                <c:pt idx="1151">
                  <c:v>228.02110000000027</c:v>
                </c:pt>
                <c:pt idx="1152">
                  <c:v>228.69140000000004</c:v>
                </c:pt>
                <c:pt idx="1153">
                  <c:v>229.47929999999999</c:v>
                </c:pt>
                <c:pt idx="1154">
                  <c:v>230.5378</c:v>
                </c:pt>
                <c:pt idx="1155">
                  <c:v>231.17659999999998</c:v>
                </c:pt>
                <c:pt idx="1156">
                  <c:v>232.0001</c:v>
                </c:pt>
                <c:pt idx="1157">
                  <c:v>232.88750000000007</c:v>
                </c:pt>
                <c:pt idx="1158">
                  <c:v>233.5943</c:v>
                </c:pt>
                <c:pt idx="1159">
                  <c:v>234.24679999999998</c:v>
                </c:pt>
                <c:pt idx="1160">
                  <c:v>235.0641</c:v>
                </c:pt>
                <c:pt idx="1161">
                  <c:v>235.90140000000045</c:v>
                </c:pt>
                <c:pt idx="1162">
                  <c:v>236.4701</c:v>
                </c:pt>
                <c:pt idx="1163">
                  <c:v>237.2424</c:v>
                </c:pt>
                <c:pt idx="1164">
                  <c:v>238.08170000000001</c:v>
                </c:pt>
                <c:pt idx="1165">
                  <c:v>238.97810000000001</c:v>
                </c:pt>
                <c:pt idx="1166">
                  <c:v>239.82410000000004</c:v>
                </c:pt>
                <c:pt idx="1167">
                  <c:v>240.7919</c:v>
                </c:pt>
                <c:pt idx="1168">
                  <c:v>241.40010000000001</c:v>
                </c:pt>
                <c:pt idx="1169">
                  <c:v>242.23850000000002</c:v>
                </c:pt>
                <c:pt idx="1170">
                  <c:v>243.0488</c:v>
                </c:pt>
                <c:pt idx="1171">
                  <c:v>243.7303</c:v>
                </c:pt>
                <c:pt idx="1172">
                  <c:v>244.69740000000004</c:v>
                </c:pt>
                <c:pt idx="1173">
                  <c:v>245.57369999999995</c:v>
                </c:pt>
                <c:pt idx="1174">
                  <c:v>246.33230000000052</c:v>
                </c:pt>
                <c:pt idx="1175">
                  <c:v>246.97379999999998</c:v>
                </c:pt>
                <c:pt idx="1176">
                  <c:v>247.94969999999998</c:v>
                </c:pt>
                <c:pt idx="1177">
                  <c:v>248.69030000000001</c:v>
                </c:pt>
                <c:pt idx="1178">
                  <c:v>249.4691</c:v>
                </c:pt>
                <c:pt idx="1179">
                  <c:v>250.51179999999999</c:v>
                </c:pt>
                <c:pt idx="1180">
                  <c:v>251.3631</c:v>
                </c:pt>
                <c:pt idx="1181">
                  <c:v>252.14269999999999</c:v>
                </c:pt>
                <c:pt idx="1182">
                  <c:v>253.07130000000001</c:v>
                </c:pt>
                <c:pt idx="1183">
                  <c:v>253.8049</c:v>
                </c:pt>
                <c:pt idx="1184">
                  <c:v>254.6489</c:v>
                </c:pt>
                <c:pt idx="1185">
                  <c:v>255.51250000000002</c:v>
                </c:pt>
                <c:pt idx="1186">
                  <c:v>256.09089999999969</c:v>
                </c:pt>
                <c:pt idx="1187">
                  <c:v>256.99859999999848</c:v>
                </c:pt>
                <c:pt idx="1188">
                  <c:v>257.95429999999999</c:v>
                </c:pt>
                <c:pt idx="1189">
                  <c:v>258.63599999999963</c:v>
                </c:pt>
                <c:pt idx="1190">
                  <c:v>259.4979999999988</c:v>
                </c:pt>
                <c:pt idx="1191">
                  <c:v>260.23489999999993</c:v>
                </c:pt>
                <c:pt idx="1192">
                  <c:v>260.88209999999964</c:v>
                </c:pt>
                <c:pt idx="1193">
                  <c:v>261.62689999999969</c:v>
                </c:pt>
                <c:pt idx="1194">
                  <c:v>262.39669999999899</c:v>
                </c:pt>
                <c:pt idx="1195">
                  <c:v>263.47049999999911</c:v>
                </c:pt>
                <c:pt idx="1196">
                  <c:v>264.36079999999993</c:v>
                </c:pt>
                <c:pt idx="1197">
                  <c:v>265.0287999999988</c:v>
                </c:pt>
                <c:pt idx="1198">
                  <c:v>265.78539999999867</c:v>
                </c:pt>
                <c:pt idx="1199">
                  <c:v>266.55950000000001</c:v>
                </c:pt>
                <c:pt idx="1200">
                  <c:v>267.25069999999999</c:v>
                </c:pt>
                <c:pt idx="1201">
                  <c:v>268.1915999999988</c:v>
                </c:pt>
                <c:pt idx="1202">
                  <c:v>269.1114</c:v>
                </c:pt>
                <c:pt idx="1203">
                  <c:v>270.0754</c:v>
                </c:pt>
                <c:pt idx="1204">
                  <c:v>270.7543</c:v>
                </c:pt>
                <c:pt idx="1205">
                  <c:v>271.58460000000002</c:v>
                </c:pt>
                <c:pt idx="1206">
                  <c:v>272.56439999999969</c:v>
                </c:pt>
                <c:pt idx="1207">
                  <c:v>273.32089999999999</c:v>
                </c:pt>
                <c:pt idx="1208">
                  <c:v>274.1189</c:v>
                </c:pt>
                <c:pt idx="1209">
                  <c:v>275.25909999999999</c:v>
                </c:pt>
                <c:pt idx="1210">
                  <c:v>275.68299999999999</c:v>
                </c:pt>
                <c:pt idx="1211">
                  <c:v>276.30739999999969</c:v>
                </c:pt>
                <c:pt idx="1212">
                  <c:v>277.31169999999969</c:v>
                </c:pt>
                <c:pt idx="1213">
                  <c:v>278.29639999999824</c:v>
                </c:pt>
                <c:pt idx="1214">
                  <c:v>278.9452</c:v>
                </c:pt>
                <c:pt idx="1215">
                  <c:v>279.53379999999879</c:v>
                </c:pt>
                <c:pt idx="1216">
                  <c:v>280.40449999999993</c:v>
                </c:pt>
                <c:pt idx="1217">
                  <c:v>281.43599999999856</c:v>
                </c:pt>
                <c:pt idx="1218">
                  <c:v>282.21570000000003</c:v>
                </c:pt>
                <c:pt idx="1219">
                  <c:v>282.87180000000001</c:v>
                </c:pt>
                <c:pt idx="1220">
                  <c:v>283.48909999999898</c:v>
                </c:pt>
                <c:pt idx="1221">
                  <c:v>284.53339999999855</c:v>
                </c:pt>
                <c:pt idx="1222">
                  <c:v>285.30070000000001</c:v>
                </c:pt>
                <c:pt idx="1223">
                  <c:v>286.17200000000008</c:v>
                </c:pt>
                <c:pt idx="1224">
                  <c:v>286.97709999999898</c:v>
                </c:pt>
                <c:pt idx="1225">
                  <c:v>287.80239999999969</c:v>
                </c:pt>
                <c:pt idx="1226">
                  <c:v>288.6037</c:v>
                </c:pt>
                <c:pt idx="1227">
                  <c:v>289.21140000000003</c:v>
                </c:pt>
                <c:pt idx="1228">
                  <c:v>290.19260000000008</c:v>
                </c:pt>
                <c:pt idx="1229">
                  <c:v>291.09500000000003</c:v>
                </c:pt>
                <c:pt idx="1230">
                  <c:v>291.90660000000003</c:v>
                </c:pt>
                <c:pt idx="1231">
                  <c:v>292.83679999999868</c:v>
                </c:pt>
                <c:pt idx="1232">
                  <c:v>293.47269999999969</c:v>
                </c:pt>
                <c:pt idx="1233">
                  <c:v>294.2774</c:v>
                </c:pt>
                <c:pt idx="1234">
                  <c:v>295.03160000000003</c:v>
                </c:pt>
                <c:pt idx="1235">
                  <c:v>295.74650000000003</c:v>
                </c:pt>
                <c:pt idx="1236">
                  <c:v>296.69309999999911</c:v>
                </c:pt>
                <c:pt idx="1237">
                  <c:v>297.3972</c:v>
                </c:pt>
                <c:pt idx="1238">
                  <c:v>298.34100000000001</c:v>
                </c:pt>
                <c:pt idx="1239">
                  <c:v>299.13049999999993</c:v>
                </c:pt>
                <c:pt idx="1240">
                  <c:v>299.74489999999997</c:v>
                </c:pt>
                <c:pt idx="1241">
                  <c:v>300.67849999999999</c:v>
                </c:pt>
                <c:pt idx="1242">
                  <c:v>301.5117999999988</c:v>
                </c:pt>
                <c:pt idx="1243">
                  <c:v>302.61529999999999</c:v>
                </c:pt>
                <c:pt idx="1244">
                  <c:v>303.42329999999873</c:v>
                </c:pt>
                <c:pt idx="1245">
                  <c:v>304.08280000000002</c:v>
                </c:pt>
                <c:pt idx="1246">
                  <c:v>304.90169999999898</c:v>
                </c:pt>
                <c:pt idx="1247">
                  <c:v>305.80480000000102</c:v>
                </c:pt>
                <c:pt idx="1248">
                  <c:v>306.72929999999963</c:v>
                </c:pt>
                <c:pt idx="1249">
                  <c:v>307.37540000000001</c:v>
                </c:pt>
                <c:pt idx="1250">
                  <c:v>308.24250000000001</c:v>
                </c:pt>
                <c:pt idx="1251">
                  <c:v>309.14510000000001</c:v>
                </c:pt>
                <c:pt idx="1252">
                  <c:v>309.9794</c:v>
                </c:pt>
                <c:pt idx="1253">
                  <c:v>310.85390000000001</c:v>
                </c:pt>
                <c:pt idx="1254">
                  <c:v>311.5188</c:v>
                </c:pt>
                <c:pt idx="1255">
                  <c:v>312.26909999999964</c:v>
                </c:pt>
                <c:pt idx="1256">
                  <c:v>312.98609999999849</c:v>
                </c:pt>
                <c:pt idx="1257">
                  <c:v>313.83149999999898</c:v>
                </c:pt>
                <c:pt idx="1258">
                  <c:v>314.77339999999867</c:v>
                </c:pt>
                <c:pt idx="1259">
                  <c:v>315.517</c:v>
                </c:pt>
                <c:pt idx="1260">
                  <c:v>316.279</c:v>
                </c:pt>
                <c:pt idx="1261">
                  <c:v>317.09460000000001</c:v>
                </c:pt>
                <c:pt idx="1262">
                  <c:v>317.85550000000001</c:v>
                </c:pt>
                <c:pt idx="1263">
                  <c:v>318.78229999999911</c:v>
                </c:pt>
                <c:pt idx="1264">
                  <c:v>319.56109999999904</c:v>
                </c:pt>
                <c:pt idx="1265">
                  <c:v>320.39619999999849</c:v>
                </c:pt>
                <c:pt idx="1266">
                  <c:v>321.22199999999862</c:v>
                </c:pt>
                <c:pt idx="1267">
                  <c:v>321.95599999999911</c:v>
                </c:pt>
                <c:pt idx="1268">
                  <c:v>322.84280000000103</c:v>
                </c:pt>
                <c:pt idx="1269">
                  <c:v>323.58460000000002</c:v>
                </c:pt>
                <c:pt idx="1270">
                  <c:v>324.34789999999998</c:v>
                </c:pt>
                <c:pt idx="1271">
                  <c:v>325.30399999999969</c:v>
                </c:pt>
                <c:pt idx="1272">
                  <c:v>326.40849999999898</c:v>
                </c:pt>
                <c:pt idx="1273">
                  <c:v>326.99059999999855</c:v>
                </c:pt>
                <c:pt idx="1274">
                  <c:v>327.74599999999964</c:v>
                </c:pt>
                <c:pt idx="1275">
                  <c:v>328.72529999999898</c:v>
                </c:pt>
                <c:pt idx="1276">
                  <c:v>329.70309999999898</c:v>
                </c:pt>
                <c:pt idx="1277">
                  <c:v>330.40960000000001</c:v>
                </c:pt>
                <c:pt idx="1278">
                  <c:v>331.4556</c:v>
                </c:pt>
                <c:pt idx="1279">
                  <c:v>332.2119999999988</c:v>
                </c:pt>
                <c:pt idx="1280">
                  <c:v>332.904</c:v>
                </c:pt>
                <c:pt idx="1281">
                  <c:v>333.47499999999923</c:v>
                </c:pt>
                <c:pt idx="1282">
                  <c:v>334.47980000000001</c:v>
                </c:pt>
                <c:pt idx="1283">
                  <c:v>335.37740000000002</c:v>
                </c:pt>
                <c:pt idx="1284">
                  <c:v>336.44549999999964</c:v>
                </c:pt>
                <c:pt idx="1285">
                  <c:v>337.14260000000138</c:v>
                </c:pt>
                <c:pt idx="1286">
                  <c:v>337.93490000000003</c:v>
                </c:pt>
                <c:pt idx="1287">
                  <c:v>338.95349999999911</c:v>
                </c:pt>
                <c:pt idx="1288">
                  <c:v>339.75720000000001</c:v>
                </c:pt>
                <c:pt idx="1289">
                  <c:v>340.64909999999998</c:v>
                </c:pt>
                <c:pt idx="1290">
                  <c:v>341.54500000000002</c:v>
                </c:pt>
                <c:pt idx="1291">
                  <c:v>342.30919999999969</c:v>
                </c:pt>
                <c:pt idx="1292">
                  <c:v>343.06200000000001</c:v>
                </c:pt>
                <c:pt idx="1293">
                  <c:v>343.92679999999848</c:v>
                </c:pt>
                <c:pt idx="1294">
                  <c:v>344.89949999999999</c:v>
                </c:pt>
                <c:pt idx="1295">
                  <c:v>345.8254</c:v>
                </c:pt>
                <c:pt idx="1296">
                  <c:v>346.64749999999998</c:v>
                </c:pt>
                <c:pt idx="1297">
                  <c:v>347.37959999999993</c:v>
                </c:pt>
                <c:pt idx="1298">
                  <c:v>348.19349999999969</c:v>
                </c:pt>
                <c:pt idx="1299">
                  <c:v>348.91599999999892</c:v>
                </c:pt>
                <c:pt idx="1300">
                  <c:v>349.53189999999898</c:v>
                </c:pt>
                <c:pt idx="1301">
                  <c:v>350.50900000000001</c:v>
                </c:pt>
                <c:pt idx="1302">
                  <c:v>351.39640000000003</c:v>
                </c:pt>
                <c:pt idx="1303">
                  <c:v>352.13470000000001</c:v>
                </c:pt>
                <c:pt idx="1304">
                  <c:v>353.065</c:v>
                </c:pt>
                <c:pt idx="1305">
                  <c:v>353.9843999999988</c:v>
                </c:pt>
                <c:pt idx="1306">
                  <c:v>354.82530000000003</c:v>
                </c:pt>
                <c:pt idx="1307">
                  <c:v>355.54140000000001</c:v>
                </c:pt>
                <c:pt idx="1308">
                  <c:v>356.3916999999991</c:v>
                </c:pt>
                <c:pt idx="1309">
                  <c:v>357.67609999999911</c:v>
                </c:pt>
                <c:pt idx="1310">
                  <c:v>358.42019999999854</c:v>
                </c:pt>
                <c:pt idx="1311">
                  <c:v>359.13229999999999</c:v>
                </c:pt>
                <c:pt idx="1312">
                  <c:v>359.97179999999855</c:v>
                </c:pt>
                <c:pt idx="1313">
                  <c:v>360.88740000000001</c:v>
                </c:pt>
                <c:pt idx="1314">
                  <c:v>361.57329999999911</c:v>
                </c:pt>
                <c:pt idx="1315">
                  <c:v>362.28859999999855</c:v>
                </c:pt>
                <c:pt idx="1316">
                  <c:v>363.33009999999911</c:v>
                </c:pt>
                <c:pt idx="1317">
                  <c:v>364.19880000000001</c:v>
                </c:pt>
                <c:pt idx="1318">
                  <c:v>365.04020000000008</c:v>
                </c:pt>
                <c:pt idx="1319">
                  <c:v>365.8661999999988</c:v>
                </c:pt>
                <c:pt idx="1320">
                  <c:v>366.7004</c:v>
                </c:pt>
                <c:pt idx="1321">
                  <c:v>367.41699999999855</c:v>
                </c:pt>
                <c:pt idx="1322">
                  <c:v>368.21329999999898</c:v>
                </c:pt>
                <c:pt idx="1323">
                  <c:v>369.06889999999999</c:v>
                </c:pt>
                <c:pt idx="1324">
                  <c:v>369.77209999999963</c:v>
                </c:pt>
                <c:pt idx="1325">
                  <c:v>370.65080000000103</c:v>
                </c:pt>
                <c:pt idx="1326">
                  <c:v>371.52649999999892</c:v>
                </c:pt>
                <c:pt idx="1327">
                  <c:v>372.42469999999969</c:v>
                </c:pt>
                <c:pt idx="1328">
                  <c:v>373.36770000000001</c:v>
                </c:pt>
                <c:pt idx="1329">
                  <c:v>374.52119999999849</c:v>
                </c:pt>
                <c:pt idx="1330">
                  <c:v>375.27309999999898</c:v>
                </c:pt>
                <c:pt idx="1331">
                  <c:v>376.07799999999969</c:v>
                </c:pt>
                <c:pt idx="1332">
                  <c:v>376.82319999999879</c:v>
                </c:pt>
                <c:pt idx="1333">
                  <c:v>377.46799999999911</c:v>
                </c:pt>
                <c:pt idx="1334">
                  <c:v>378.28590000000003</c:v>
                </c:pt>
                <c:pt idx="1335">
                  <c:v>379.2996</c:v>
                </c:pt>
                <c:pt idx="1336">
                  <c:v>380.00819999999879</c:v>
                </c:pt>
                <c:pt idx="1337">
                  <c:v>380.79309999999867</c:v>
                </c:pt>
                <c:pt idx="1338">
                  <c:v>381.79139999999848</c:v>
                </c:pt>
                <c:pt idx="1339">
                  <c:v>382.54050000000001</c:v>
                </c:pt>
                <c:pt idx="1340">
                  <c:v>383.1807</c:v>
                </c:pt>
                <c:pt idx="1341">
                  <c:v>384.13119999999856</c:v>
                </c:pt>
                <c:pt idx="1342">
                  <c:v>385.0339999999988</c:v>
                </c:pt>
                <c:pt idx="1343">
                  <c:v>386.12670000000003</c:v>
                </c:pt>
                <c:pt idx="1344">
                  <c:v>387.0292</c:v>
                </c:pt>
                <c:pt idx="1345">
                  <c:v>387.89499999999964</c:v>
                </c:pt>
                <c:pt idx="1346">
                  <c:v>388.88040000000001</c:v>
                </c:pt>
                <c:pt idx="1347">
                  <c:v>389.673</c:v>
                </c:pt>
                <c:pt idx="1348">
                  <c:v>390.43749999999898</c:v>
                </c:pt>
                <c:pt idx="1349">
                  <c:v>391.32569999999993</c:v>
                </c:pt>
                <c:pt idx="1350">
                  <c:v>392.37939999999969</c:v>
                </c:pt>
                <c:pt idx="1351">
                  <c:v>393.35440000000096</c:v>
                </c:pt>
                <c:pt idx="1352">
                  <c:v>394.1223</c:v>
                </c:pt>
                <c:pt idx="1353">
                  <c:v>394.86739999999969</c:v>
                </c:pt>
                <c:pt idx="1354">
                  <c:v>395.8347</c:v>
                </c:pt>
                <c:pt idx="1355">
                  <c:v>396.63129999999899</c:v>
                </c:pt>
                <c:pt idx="1356">
                  <c:v>397.64000000000038</c:v>
                </c:pt>
                <c:pt idx="1357">
                  <c:v>398.46669999999898</c:v>
                </c:pt>
                <c:pt idx="1358">
                  <c:v>399.39569999999969</c:v>
                </c:pt>
                <c:pt idx="1359">
                  <c:v>400.2814999999988</c:v>
                </c:pt>
                <c:pt idx="1360">
                  <c:v>401.05609999999911</c:v>
                </c:pt>
                <c:pt idx="1361">
                  <c:v>401.97749999999911</c:v>
                </c:pt>
                <c:pt idx="1362">
                  <c:v>402.89329999999904</c:v>
                </c:pt>
                <c:pt idx="1363">
                  <c:v>403.73149999999868</c:v>
                </c:pt>
                <c:pt idx="1364">
                  <c:v>404.59529999999899</c:v>
                </c:pt>
                <c:pt idx="1365">
                  <c:v>405.60590000000002</c:v>
                </c:pt>
                <c:pt idx="1366">
                  <c:v>406.29619999999824</c:v>
                </c:pt>
                <c:pt idx="1367">
                  <c:v>407.10919999999999</c:v>
                </c:pt>
                <c:pt idx="1368">
                  <c:v>408.11930000000001</c:v>
                </c:pt>
                <c:pt idx="1369">
                  <c:v>409.00450000000001</c:v>
                </c:pt>
                <c:pt idx="1370">
                  <c:v>409.74950000000001</c:v>
                </c:pt>
                <c:pt idx="1371">
                  <c:v>410.82580000000002</c:v>
                </c:pt>
                <c:pt idx="1372">
                  <c:v>411.41159999999849</c:v>
                </c:pt>
                <c:pt idx="1373">
                  <c:v>412.2124</c:v>
                </c:pt>
                <c:pt idx="1374">
                  <c:v>413.27780000000001</c:v>
                </c:pt>
                <c:pt idx="1375">
                  <c:v>413.92899999999855</c:v>
                </c:pt>
                <c:pt idx="1376">
                  <c:v>415.15490000000096</c:v>
                </c:pt>
                <c:pt idx="1377">
                  <c:v>416.06180000000001</c:v>
                </c:pt>
                <c:pt idx="1378">
                  <c:v>417.00920000000002</c:v>
                </c:pt>
                <c:pt idx="1379">
                  <c:v>417.96269999999993</c:v>
                </c:pt>
                <c:pt idx="1380">
                  <c:v>418.60300000000001</c:v>
                </c:pt>
                <c:pt idx="1381">
                  <c:v>419.64430000000038</c:v>
                </c:pt>
                <c:pt idx="1382">
                  <c:v>420.35449999999997</c:v>
                </c:pt>
                <c:pt idx="1383">
                  <c:v>421.3809</c:v>
                </c:pt>
                <c:pt idx="1384">
                  <c:v>422.25029999999964</c:v>
                </c:pt>
                <c:pt idx="1385">
                  <c:v>423.2149</c:v>
                </c:pt>
                <c:pt idx="1386">
                  <c:v>424.01139999999862</c:v>
                </c:pt>
                <c:pt idx="1387">
                  <c:v>424.90699999999867</c:v>
                </c:pt>
                <c:pt idx="1388">
                  <c:v>425.76839999999879</c:v>
                </c:pt>
                <c:pt idx="1389">
                  <c:v>426.7516</c:v>
                </c:pt>
                <c:pt idx="1390">
                  <c:v>427.49199999999848</c:v>
                </c:pt>
                <c:pt idx="1391">
                  <c:v>428.39909999999969</c:v>
                </c:pt>
                <c:pt idx="1392">
                  <c:v>429.18369999999999</c:v>
                </c:pt>
                <c:pt idx="1393">
                  <c:v>430.16289999999998</c:v>
                </c:pt>
                <c:pt idx="1394">
                  <c:v>431.20109999999892</c:v>
                </c:pt>
                <c:pt idx="1395">
                  <c:v>431.94669999999923</c:v>
                </c:pt>
                <c:pt idx="1396">
                  <c:v>432.9554</c:v>
                </c:pt>
                <c:pt idx="1397">
                  <c:v>433.81209999999999</c:v>
                </c:pt>
                <c:pt idx="1398">
                  <c:v>434.71080000000001</c:v>
                </c:pt>
                <c:pt idx="1399">
                  <c:v>435.73849999999879</c:v>
                </c:pt>
                <c:pt idx="1400">
                  <c:v>436.42329999999873</c:v>
                </c:pt>
                <c:pt idx="1401">
                  <c:v>437.34829999999999</c:v>
                </c:pt>
                <c:pt idx="1402">
                  <c:v>438.46309999999892</c:v>
                </c:pt>
                <c:pt idx="1403">
                  <c:v>439.35570000000001</c:v>
                </c:pt>
                <c:pt idx="1404">
                  <c:v>440.35559999999964</c:v>
                </c:pt>
                <c:pt idx="1405">
                  <c:v>441.09960000000001</c:v>
                </c:pt>
                <c:pt idx="1406">
                  <c:v>442.0613999999988</c:v>
                </c:pt>
                <c:pt idx="1407">
                  <c:v>442.99599999999867</c:v>
                </c:pt>
                <c:pt idx="1408">
                  <c:v>444.0154</c:v>
                </c:pt>
                <c:pt idx="1409">
                  <c:v>444.76389999999969</c:v>
                </c:pt>
                <c:pt idx="1410">
                  <c:v>446.26509999999911</c:v>
                </c:pt>
                <c:pt idx="1411">
                  <c:v>447.23379999999855</c:v>
                </c:pt>
                <c:pt idx="1412">
                  <c:v>447.93409999999898</c:v>
                </c:pt>
                <c:pt idx="1413">
                  <c:v>448.7335999999986</c:v>
                </c:pt>
                <c:pt idx="1414">
                  <c:v>449.69729999999993</c:v>
                </c:pt>
                <c:pt idx="1415">
                  <c:v>450.57900000000001</c:v>
                </c:pt>
                <c:pt idx="1416">
                  <c:v>451.7386999999988</c:v>
                </c:pt>
                <c:pt idx="1417">
                  <c:v>452.53909999999911</c:v>
                </c:pt>
                <c:pt idx="1418">
                  <c:v>453.32329999999911</c:v>
                </c:pt>
                <c:pt idx="1419">
                  <c:v>454.11480000000103</c:v>
                </c:pt>
                <c:pt idx="1420">
                  <c:v>455.1703</c:v>
                </c:pt>
                <c:pt idx="1421">
                  <c:v>456.15390000000002</c:v>
                </c:pt>
                <c:pt idx="1422">
                  <c:v>457.11160000000001</c:v>
                </c:pt>
                <c:pt idx="1423">
                  <c:v>458.13339999999886</c:v>
                </c:pt>
                <c:pt idx="1424">
                  <c:v>458.77969999999999</c:v>
                </c:pt>
                <c:pt idx="1425">
                  <c:v>459.8710999999991</c:v>
                </c:pt>
                <c:pt idx="1426">
                  <c:v>460.6352</c:v>
                </c:pt>
                <c:pt idx="1427">
                  <c:v>461.5856</c:v>
                </c:pt>
                <c:pt idx="1428">
                  <c:v>462.44529999999969</c:v>
                </c:pt>
                <c:pt idx="1429">
                  <c:v>463.5160999999988</c:v>
                </c:pt>
                <c:pt idx="1430">
                  <c:v>464.30869999999999</c:v>
                </c:pt>
                <c:pt idx="1431">
                  <c:v>465.25149999999923</c:v>
                </c:pt>
                <c:pt idx="1432">
                  <c:v>466.19099999999969</c:v>
                </c:pt>
                <c:pt idx="1433">
                  <c:v>467.0869999999988</c:v>
                </c:pt>
                <c:pt idx="1434">
                  <c:v>468.05529999999999</c:v>
                </c:pt>
                <c:pt idx="1435">
                  <c:v>468.9418</c:v>
                </c:pt>
                <c:pt idx="1436">
                  <c:v>469.82470000000001</c:v>
                </c:pt>
                <c:pt idx="1437">
                  <c:v>470.82299999999969</c:v>
                </c:pt>
                <c:pt idx="1438">
                  <c:v>471.78569999999911</c:v>
                </c:pt>
                <c:pt idx="1439">
                  <c:v>472.96420000000001</c:v>
                </c:pt>
                <c:pt idx="1440">
                  <c:v>473.82009999999963</c:v>
                </c:pt>
                <c:pt idx="1441">
                  <c:v>474.65589999999997</c:v>
                </c:pt>
                <c:pt idx="1442">
                  <c:v>475.53440000000001</c:v>
                </c:pt>
                <c:pt idx="1443">
                  <c:v>476.86649999999969</c:v>
                </c:pt>
                <c:pt idx="1444">
                  <c:v>477.75109999999898</c:v>
                </c:pt>
                <c:pt idx="1445">
                  <c:v>478.55609999999911</c:v>
                </c:pt>
                <c:pt idx="1446">
                  <c:v>479.50639999999879</c:v>
                </c:pt>
                <c:pt idx="1447">
                  <c:v>480.4649</c:v>
                </c:pt>
                <c:pt idx="1448">
                  <c:v>481.5287999999988</c:v>
                </c:pt>
                <c:pt idx="1449">
                  <c:v>482.42749999999899</c:v>
                </c:pt>
                <c:pt idx="1450">
                  <c:v>483.27519999999873</c:v>
                </c:pt>
                <c:pt idx="1451">
                  <c:v>484.22709999999898</c:v>
                </c:pt>
                <c:pt idx="1452">
                  <c:v>485.17090000000002</c:v>
                </c:pt>
                <c:pt idx="1453">
                  <c:v>486.0715999999988</c:v>
                </c:pt>
                <c:pt idx="1454">
                  <c:v>487.11169999999993</c:v>
                </c:pt>
                <c:pt idx="1455">
                  <c:v>488.22319999999849</c:v>
                </c:pt>
                <c:pt idx="1456">
                  <c:v>489.14069999999998</c:v>
                </c:pt>
                <c:pt idx="1457">
                  <c:v>490.19189999999969</c:v>
                </c:pt>
                <c:pt idx="1458">
                  <c:v>490.88690000000003</c:v>
                </c:pt>
                <c:pt idx="1459">
                  <c:v>492.00329999999963</c:v>
                </c:pt>
                <c:pt idx="1460">
                  <c:v>493.06479999999999</c:v>
                </c:pt>
                <c:pt idx="1461">
                  <c:v>494.09849999999898</c:v>
                </c:pt>
                <c:pt idx="1462">
                  <c:v>494.99069999999898</c:v>
                </c:pt>
                <c:pt idx="1463">
                  <c:v>495.91079999999886</c:v>
                </c:pt>
                <c:pt idx="1464">
                  <c:v>496.78389999999911</c:v>
                </c:pt>
                <c:pt idx="1465">
                  <c:v>497.774</c:v>
                </c:pt>
                <c:pt idx="1466">
                  <c:v>498.77780000000001</c:v>
                </c:pt>
                <c:pt idx="1467">
                  <c:v>499.77420000000001</c:v>
                </c:pt>
                <c:pt idx="1468">
                  <c:v>500.04500000000002</c:v>
                </c:pt>
              </c:numCache>
            </c:numRef>
          </c:yVal>
          <c:smooth val="0"/>
        </c:ser>
        <c:ser>
          <c:idx val="6"/>
          <c:order val="2"/>
          <c:tx>
            <c:v>-30</c:v>
          </c:tx>
          <c:marker>
            <c:symbol val="diamond"/>
            <c:size val="3"/>
          </c:marker>
          <c:xVal>
            <c:numRef>
              <c:f>D!$G$3:$G$1891</c:f>
              <c:numCache>
                <c:formatCode>General</c:formatCode>
                <c:ptCount val="1889"/>
                <c:pt idx="0">
                  <c:v>-6.31</c:v>
                </c:pt>
                <c:pt idx="1">
                  <c:v>-6.3</c:v>
                </c:pt>
                <c:pt idx="2">
                  <c:v>-6.29</c:v>
                </c:pt>
                <c:pt idx="3">
                  <c:v>-6.28</c:v>
                </c:pt>
                <c:pt idx="4">
                  <c:v>-6.2700000000000014</c:v>
                </c:pt>
                <c:pt idx="5">
                  <c:v>-6.26</c:v>
                </c:pt>
                <c:pt idx="6">
                  <c:v>-6.25</c:v>
                </c:pt>
                <c:pt idx="7">
                  <c:v>-6.24</c:v>
                </c:pt>
                <c:pt idx="8">
                  <c:v>-6.23</c:v>
                </c:pt>
                <c:pt idx="9">
                  <c:v>-6.22</c:v>
                </c:pt>
                <c:pt idx="10">
                  <c:v>-6.21</c:v>
                </c:pt>
                <c:pt idx="11">
                  <c:v>-6.2</c:v>
                </c:pt>
                <c:pt idx="12">
                  <c:v>-6.1899999999999995</c:v>
                </c:pt>
                <c:pt idx="13">
                  <c:v>-6.18</c:v>
                </c:pt>
                <c:pt idx="14">
                  <c:v>-6.17</c:v>
                </c:pt>
                <c:pt idx="15">
                  <c:v>-6.1599999999999975</c:v>
                </c:pt>
                <c:pt idx="16">
                  <c:v>-6.1499999999999995</c:v>
                </c:pt>
                <c:pt idx="17">
                  <c:v>-6.14</c:v>
                </c:pt>
                <c:pt idx="18">
                  <c:v>-6.13</c:v>
                </c:pt>
                <c:pt idx="19">
                  <c:v>-6.1199999999999966</c:v>
                </c:pt>
                <c:pt idx="20">
                  <c:v>-6.1099999999999985</c:v>
                </c:pt>
                <c:pt idx="21">
                  <c:v>-6.1</c:v>
                </c:pt>
                <c:pt idx="22">
                  <c:v>-6.09</c:v>
                </c:pt>
                <c:pt idx="23">
                  <c:v>-6.08</c:v>
                </c:pt>
                <c:pt idx="24">
                  <c:v>-6.07</c:v>
                </c:pt>
                <c:pt idx="25">
                  <c:v>-6.06</c:v>
                </c:pt>
                <c:pt idx="26">
                  <c:v>-6.05</c:v>
                </c:pt>
                <c:pt idx="27">
                  <c:v>-6.04</c:v>
                </c:pt>
                <c:pt idx="28">
                  <c:v>-6.03</c:v>
                </c:pt>
                <c:pt idx="29">
                  <c:v>-6.02</c:v>
                </c:pt>
                <c:pt idx="30">
                  <c:v>-6.01</c:v>
                </c:pt>
                <c:pt idx="31">
                  <c:v>-6</c:v>
                </c:pt>
                <c:pt idx="32">
                  <c:v>-5.99</c:v>
                </c:pt>
                <c:pt idx="33">
                  <c:v>-5.98</c:v>
                </c:pt>
                <c:pt idx="34">
                  <c:v>-5.9700000000000024</c:v>
                </c:pt>
                <c:pt idx="35">
                  <c:v>-5.96</c:v>
                </c:pt>
                <c:pt idx="36">
                  <c:v>-5.95</c:v>
                </c:pt>
                <c:pt idx="37">
                  <c:v>-5.94</c:v>
                </c:pt>
                <c:pt idx="38">
                  <c:v>-5.9300000000000024</c:v>
                </c:pt>
                <c:pt idx="39">
                  <c:v>-5.92</c:v>
                </c:pt>
                <c:pt idx="40">
                  <c:v>-5.91</c:v>
                </c:pt>
                <c:pt idx="41">
                  <c:v>-5.9</c:v>
                </c:pt>
                <c:pt idx="42">
                  <c:v>-5.89</c:v>
                </c:pt>
                <c:pt idx="43">
                  <c:v>-5.88</c:v>
                </c:pt>
                <c:pt idx="44">
                  <c:v>-5.87</c:v>
                </c:pt>
                <c:pt idx="45">
                  <c:v>-5.8599999999999985</c:v>
                </c:pt>
                <c:pt idx="46">
                  <c:v>-5.85</c:v>
                </c:pt>
                <c:pt idx="47">
                  <c:v>-5.84</c:v>
                </c:pt>
                <c:pt idx="48">
                  <c:v>-5.83</c:v>
                </c:pt>
                <c:pt idx="49">
                  <c:v>-5.8199999999999985</c:v>
                </c:pt>
                <c:pt idx="50">
                  <c:v>-5.81</c:v>
                </c:pt>
                <c:pt idx="51">
                  <c:v>-5.8</c:v>
                </c:pt>
                <c:pt idx="52">
                  <c:v>-5.79</c:v>
                </c:pt>
                <c:pt idx="53">
                  <c:v>-5.78</c:v>
                </c:pt>
                <c:pt idx="54">
                  <c:v>-5.7700000000000014</c:v>
                </c:pt>
                <c:pt idx="55">
                  <c:v>-5.76</c:v>
                </c:pt>
                <c:pt idx="56">
                  <c:v>-5.75</c:v>
                </c:pt>
                <c:pt idx="57">
                  <c:v>-5.74</c:v>
                </c:pt>
                <c:pt idx="58">
                  <c:v>-5.73</c:v>
                </c:pt>
                <c:pt idx="59">
                  <c:v>-5.72</c:v>
                </c:pt>
                <c:pt idx="60">
                  <c:v>-5.71</c:v>
                </c:pt>
                <c:pt idx="61">
                  <c:v>-5.7</c:v>
                </c:pt>
                <c:pt idx="62">
                  <c:v>-5.6899999999999995</c:v>
                </c:pt>
                <c:pt idx="63">
                  <c:v>-5.68</c:v>
                </c:pt>
                <c:pt idx="64">
                  <c:v>-5.67</c:v>
                </c:pt>
                <c:pt idx="65">
                  <c:v>-5.6599999999999975</c:v>
                </c:pt>
                <c:pt idx="66">
                  <c:v>-5.6499999999999995</c:v>
                </c:pt>
                <c:pt idx="67">
                  <c:v>-5.64</c:v>
                </c:pt>
                <c:pt idx="68">
                  <c:v>-5.63</c:v>
                </c:pt>
                <c:pt idx="69">
                  <c:v>-5.6199999999999966</c:v>
                </c:pt>
                <c:pt idx="70">
                  <c:v>-5.6099999999999985</c:v>
                </c:pt>
                <c:pt idx="71">
                  <c:v>-5.6</c:v>
                </c:pt>
                <c:pt idx="72">
                  <c:v>-5.59</c:v>
                </c:pt>
                <c:pt idx="73">
                  <c:v>-5.58</c:v>
                </c:pt>
                <c:pt idx="74">
                  <c:v>-5.57</c:v>
                </c:pt>
                <c:pt idx="75">
                  <c:v>-5.56</c:v>
                </c:pt>
                <c:pt idx="76">
                  <c:v>-5.55</c:v>
                </c:pt>
                <c:pt idx="77">
                  <c:v>-5.54</c:v>
                </c:pt>
                <c:pt idx="78">
                  <c:v>-5.53</c:v>
                </c:pt>
                <c:pt idx="79">
                  <c:v>-5.52</c:v>
                </c:pt>
                <c:pt idx="80">
                  <c:v>-5.51</c:v>
                </c:pt>
                <c:pt idx="81">
                  <c:v>-5.5</c:v>
                </c:pt>
                <c:pt idx="82">
                  <c:v>-5.49</c:v>
                </c:pt>
                <c:pt idx="83">
                  <c:v>-5.48</c:v>
                </c:pt>
                <c:pt idx="84">
                  <c:v>-5.4700000000000024</c:v>
                </c:pt>
                <c:pt idx="85">
                  <c:v>-5.46</c:v>
                </c:pt>
                <c:pt idx="86">
                  <c:v>-5.45</c:v>
                </c:pt>
                <c:pt idx="87">
                  <c:v>-5.44</c:v>
                </c:pt>
                <c:pt idx="88">
                  <c:v>-5.4300000000000024</c:v>
                </c:pt>
                <c:pt idx="89">
                  <c:v>-5.42</c:v>
                </c:pt>
                <c:pt idx="90">
                  <c:v>-5.41</c:v>
                </c:pt>
                <c:pt idx="91">
                  <c:v>-5.4</c:v>
                </c:pt>
                <c:pt idx="92">
                  <c:v>-5.39</c:v>
                </c:pt>
                <c:pt idx="93">
                  <c:v>-5.38</c:v>
                </c:pt>
                <c:pt idx="94">
                  <c:v>-5.37</c:v>
                </c:pt>
                <c:pt idx="95">
                  <c:v>-5.3599999999999985</c:v>
                </c:pt>
                <c:pt idx="96">
                  <c:v>-5.35</c:v>
                </c:pt>
                <c:pt idx="97">
                  <c:v>-5.34</c:v>
                </c:pt>
                <c:pt idx="98">
                  <c:v>-5.33</c:v>
                </c:pt>
                <c:pt idx="99">
                  <c:v>-5.3199999999999985</c:v>
                </c:pt>
                <c:pt idx="100">
                  <c:v>-5.31</c:v>
                </c:pt>
                <c:pt idx="101">
                  <c:v>-5.3</c:v>
                </c:pt>
                <c:pt idx="102">
                  <c:v>-5.29</c:v>
                </c:pt>
                <c:pt idx="103">
                  <c:v>-5.28</c:v>
                </c:pt>
                <c:pt idx="104">
                  <c:v>-5.2700000000000014</c:v>
                </c:pt>
                <c:pt idx="105">
                  <c:v>-5.26</c:v>
                </c:pt>
                <c:pt idx="106">
                  <c:v>-5.25</c:v>
                </c:pt>
                <c:pt idx="107">
                  <c:v>-5.24</c:v>
                </c:pt>
                <c:pt idx="108">
                  <c:v>-5.23</c:v>
                </c:pt>
                <c:pt idx="109">
                  <c:v>-5.22</c:v>
                </c:pt>
                <c:pt idx="110">
                  <c:v>-5.21</c:v>
                </c:pt>
                <c:pt idx="111">
                  <c:v>-5.2</c:v>
                </c:pt>
                <c:pt idx="112">
                  <c:v>-5.1899999999999995</c:v>
                </c:pt>
                <c:pt idx="113">
                  <c:v>-5.18</c:v>
                </c:pt>
                <c:pt idx="114">
                  <c:v>-5.17</c:v>
                </c:pt>
                <c:pt idx="115">
                  <c:v>-5.1599999999999975</c:v>
                </c:pt>
                <c:pt idx="116">
                  <c:v>-5.1499999999999995</c:v>
                </c:pt>
                <c:pt idx="117">
                  <c:v>-5.14</c:v>
                </c:pt>
                <c:pt idx="118">
                  <c:v>-5.13</c:v>
                </c:pt>
                <c:pt idx="119">
                  <c:v>-5.1199999999999966</c:v>
                </c:pt>
                <c:pt idx="120">
                  <c:v>-5.1099999999999985</c:v>
                </c:pt>
                <c:pt idx="121">
                  <c:v>-5.0999999999999996</c:v>
                </c:pt>
                <c:pt idx="122">
                  <c:v>-5.09</c:v>
                </c:pt>
                <c:pt idx="123">
                  <c:v>-5.08</c:v>
                </c:pt>
                <c:pt idx="124">
                  <c:v>-5.07</c:v>
                </c:pt>
                <c:pt idx="125">
                  <c:v>-5.0599999999999996</c:v>
                </c:pt>
                <c:pt idx="126">
                  <c:v>-5.05</c:v>
                </c:pt>
                <c:pt idx="127">
                  <c:v>-5.04</c:v>
                </c:pt>
                <c:pt idx="128">
                  <c:v>-5.03</c:v>
                </c:pt>
                <c:pt idx="129">
                  <c:v>-5.0199999999999996</c:v>
                </c:pt>
                <c:pt idx="130">
                  <c:v>-5.01</c:v>
                </c:pt>
                <c:pt idx="131">
                  <c:v>-5</c:v>
                </c:pt>
                <c:pt idx="132">
                  <c:v>-4.99</c:v>
                </c:pt>
                <c:pt idx="133">
                  <c:v>-4.9800000000000004</c:v>
                </c:pt>
                <c:pt idx="134">
                  <c:v>-4.9700000000000024</c:v>
                </c:pt>
                <c:pt idx="135">
                  <c:v>-4.96</c:v>
                </c:pt>
                <c:pt idx="136">
                  <c:v>-4.95</c:v>
                </c:pt>
                <c:pt idx="137">
                  <c:v>-4.9400000000000004</c:v>
                </c:pt>
                <c:pt idx="138">
                  <c:v>-4.9300000000000024</c:v>
                </c:pt>
                <c:pt idx="139">
                  <c:v>-4.92</c:v>
                </c:pt>
                <c:pt idx="140">
                  <c:v>-4.91</c:v>
                </c:pt>
                <c:pt idx="141">
                  <c:v>-4.9000000000000004</c:v>
                </c:pt>
                <c:pt idx="142">
                  <c:v>-4.8899999999999997</c:v>
                </c:pt>
                <c:pt idx="143">
                  <c:v>-4.88</c:v>
                </c:pt>
                <c:pt idx="144">
                  <c:v>-4.87</c:v>
                </c:pt>
                <c:pt idx="145">
                  <c:v>-4.8599999999999985</c:v>
                </c:pt>
                <c:pt idx="146">
                  <c:v>-4.8499999999999996</c:v>
                </c:pt>
                <c:pt idx="147">
                  <c:v>-4.84</c:v>
                </c:pt>
                <c:pt idx="148">
                  <c:v>-4.83</c:v>
                </c:pt>
                <c:pt idx="149">
                  <c:v>-4.8199999999999985</c:v>
                </c:pt>
                <c:pt idx="150">
                  <c:v>-4.8099999999999996</c:v>
                </c:pt>
                <c:pt idx="151">
                  <c:v>-4.8</c:v>
                </c:pt>
                <c:pt idx="152">
                  <c:v>-4.79</c:v>
                </c:pt>
                <c:pt idx="153">
                  <c:v>-4.78</c:v>
                </c:pt>
                <c:pt idx="154">
                  <c:v>-4.7699999999999996</c:v>
                </c:pt>
                <c:pt idx="155">
                  <c:v>-4.76</c:v>
                </c:pt>
                <c:pt idx="156">
                  <c:v>-4.75</c:v>
                </c:pt>
                <c:pt idx="157">
                  <c:v>-4.74</c:v>
                </c:pt>
                <c:pt idx="158">
                  <c:v>-4.7300000000000004</c:v>
                </c:pt>
                <c:pt idx="159">
                  <c:v>-4.72</c:v>
                </c:pt>
                <c:pt idx="160">
                  <c:v>-4.71</c:v>
                </c:pt>
                <c:pt idx="161">
                  <c:v>-4.7</c:v>
                </c:pt>
                <c:pt idx="162">
                  <c:v>-4.6899999999999995</c:v>
                </c:pt>
                <c:pt idx="163">
                  <c:v>-4.68</c:v>
                </c:pt>
                <c:pt idx="164">
                  <c:v>-4.67</c:v>
                </c:pt>
                <c:pt idx="165">
                  <c:v>-4.6599999999999975</c:v>
                </c:pt>
                <c:pt idx="166">
                  <c:v>-4.6499999999999995</c:v>
                </c:pt>
                <c:pt idx="167">
                  <c:v>-4.6399999999999997</c:v>
                </c:pt>
                <c:pt idx="168">
                  <c:v>-4.63</c:v>
                </c:pt>
                <c:pt idx="169">
                  <c:v>-4.6199999999999966</c:v>
                </c:pt>
                <c:pt idx="170">
                  <c:v>-4.6099999999999985</c:v>
                </c:pt>
                <c:pt idx="171">
                  <c:v>-4.5999999999999996</c:v>
                </c:pt>
                <c:pt idx="172">
                  <c:v>-4.59</c:v>
                </c:pt>
                <c:pt idx="173">
                  <c:v>-4.58</c:v>
                </c:pt>
                <c:pt idx="174">
                  <c:v>-4.57</c:v>
                </c:pt>
                <c:pt idx="175">
                  <c:v>-4.5599999999999996</c:v>
                </c:pt>
                <c:pt idx="176">
                  <c:v>-4.55</c:v>
                </c:pt>
                <c:pt idx="177">
                  <c:v>-4.54</c:v>
                </c:pt>
                <c:pt idx="178">
                  <c:v>-4.53</c:v>
                </c:pt>
                <c:pt idx="179">
                  <c:v>-4.5199999999999996</c:v>
                </c:pt>
                <c:pt idx="180">
                  <c:v>-4.51</c:v>
                </c:pt>
                <c:pt idx="181">
                  <c:v>-4.5</c:v>
                </c:pt>
                <c:pt idx="182">
                  <c:v>-4.49</c:v>
                </c:pt>
                <c:pt idx="183">
                  <c:v>-4.4800000000000004</c:v>
                </c:pt>
                <c:pt idx="184">
                  <c:v>-4.4700000000000024</c:v>
                </c:pt>
                <c:pt idx="185">
                  <c:v>-4.46</c:v>
                </c:pt>
                <c:pt idx="186">
                  <c:v>-4.45</c:v>
                </c:pt>
                <c:pt idx="187">
                  <c:v>-4.4400000000000004</c:v>
                </c:pt>
                <c:pt idx="188">
                  <c:v>-4.4300000000000024</c:v>
                </c:pt>
                <c:pt idx="189">
                  <c:v>-4.42</c:v>
                </c:pt>
                <c:pt idx="190">
                  <c:v>-4.41</c:v>
                </c:pt>
                <c:pt idx="191">
                  <c:v>-4.4000000000000004</c:v>
                </c:pt>
                <c:pt idx="192">
                  <c:v>-4.3899999999999997</c:v>
                </c:pt>
                <c:pt idx="193">
                  <c:v>-4.38</c:v>
                </c:pt>
                <c:pt idx="194">
                  <c:v>-4.37</c:v>
                </c:pt>
                <c:pt idx="195">
                  <c:v>-4.3599999999999985</c:v>
                </c:pt>
                <c:pt idx="196">
                  <c:v>-4.3499999999999996</c:v>
                </c:pt>
                <c:pt idx="197">
                  <c:v>-4.34</c:v>
                </c:pt>
                <c:pt idx="198">
                  <c:v>-4.33</c:v>
                </c:pt>
                <c:pt idx="199">
                  <c:v>-4.3199999999999985</c:v>
                </c:pt>
                <c:pt idx="200">
                  <c:v>-4.3099999999999996</c:v>
                </c:pt>
                <c:pt idx="201">
                  <c:v>-4.3</c:v>
                </c:pt>
                <c:pt idx="202">
                  <c:v>-4.29</c:v>
                </c:pt>
                <c:pt idx="203">
                  <c:v>-4.28</c:v>
                </c:pt>
                <c:pt idx="204">
                  <c:v>-4.2699999999999996</c:v>
                </c:pt>
                <c:pt idx="205">
                  <c:v>-4.26</c:v>
                </c:pt>
                <c:pt idx="206">
                  <c:v>-4.25</c:v>
                </c:pt>
                <c:pt idx="207">
                  <c:v>-4.24</c:v>
                </c:pt>
                <c:pt idx="208">
                  <c:v>-4.2300000000000004</c:v>
                </c:pt>
                <c:pt idx="209">
                  <c:v>-4.22</c:v>
                </c:pt>
                <c:pt idx="210">
                  <c:v>-4.21</c:v>
                </c:pt>
                <c:pt idx="211">
                  <c:v>-4.2</c:v>
                </c:pt>
                <c:pt idx="212">
                  <c:v>-4.1899999999999995</c:v>
                </c:pt>
                <c:pt idx="213">
                  <c:v>-4.18</c:v>
                </c:pt>
                <c:pt idx="214">
                  <c:v>-4.17</c:v>
                </c:pt>
                <c:pt idx="215">
                  <c:v>-4.1599999999999975</c:v>
                </c:pt>
                <c:pt idx="216">
                  <c:v>-4.1499999999999995</c:v>
                </c:pt>
                <c:pt idx="217">
                  <c:v>-4.1399999999999997</c:v>
                </c:pt>
                <c:pt idx="218">
                  <c:v>-4.13</c:v>
                </c:pt>
                <c:pt idx="219">
                  <c:v>-4.1199999999999966</c:v>
                </c:pt>
                <c:pt idx="220">
                  <c:v>-4.1099999999999985</c:v>
                </c:pt>
                <c:pt idx="221">
                  <c:v>-4.0999999999999996</c:v>
                </c:pt>
                <c:pt idx="222">
                  <c:v>-4.09</c:v>
                </c:pt>
                <c:pt idx="223">
                  <c:v>-4.08</c:v>
                </c:pt>
                <c:pt idx="224">
                  <c:v>-4.07</c:v>
                </c:pt>
                <c:pt idx="225">
                  <c:v>-4.0599999999999996</c:v>
                </c:pt>
                <c:pt idx="226">
                  <c:v>-4.05</c:v>
                </c:pt>
                <c:pt idx="227">
                  <c:v>-4.04</c:v>
                </c:pt>
                <c:pt idx="228">
                  <c:v>-4.03</c:v>
                </c:pt>
                <c:pt idx="229">
                  <c:v>-4.0199999999999996</c:v>
                </c:pt>
                <c:pt idx="230">
                  <c:v>-4.01</c:v>
                </c:pt>
                <c:pt idx="231">
                  <c:v>-4</c:v>
                </c:pt>
                <c:pt idx="232">
                  <c:v>-3.9899999999999998</c:v>
                </c:pt>
                <c:pt idx="233">
                  <c:v>-3.98</c:v>
                </c:pt>
                <c:pt idx="234">
                  <c:v>-3.9699999999999998</c:v>
                </c:pt>
                <c:pt idx="235">
                  <c:v>-3.96</c:v>
                </c:pt>
                <c:pt idx="236">
                  <c:v>-3.9499999999999997</c:v>
                </c:pt>
                <c:pt idx="237">
                  <c:v>-3.94</c:v>
                </c:pt>
                <c:pt idx="238">
                  <c:v>-3.9299999999999997</c:v>
                </c:pt>
                <c:pt idx="239">
                  <c:v>-3.92</c:v>
                </c:pt>
                <c:pt idx="240">
                  <c:v>-3.9099999999999997</c:v>
                </c:pt>
                <c:pt idx="241">
                  <c:v>-3.9</c:v>
                </c:pt>
                <c:pt idx="242">
                  <c:v>-3.8899999999999997</c:v>
                </c:pt>
                <c:pt idx="243">
                  <c:v>-3.88</c:v>
                </c:pt>
                <c:pt idx="244">
                  <c:v>-3.8699999999999997</c:v>
                </c:pt>
                <c:pt idx="245">
                  <c:v>-3.86</c:v>
                </c:pt>
                <c:pt idx="246">
                  <c:v>-3.8499999999999988</c:v>
                </c:pt>
                <c:pt idx="247">
                  <c:v>-3.84</c:v>
                </c:pt>
                <c:pt idx="248">
                  <c:v>-3.8299999999999987</c:v>
                </c:pt>
                <c:pt idx="249">
                  <c:v>-3.82</c:v>
                </c:pt>
                <c:pt idx="250">
                  <c:v>-3.8099999999999987</c:v>
                </c:pt>
                <c:pt idx="251">
                  <c:v>-3.8</c:v>
                </c:pt>
                <c:pt idx="252">
                  <c:v>-3.79</c:v>
                </c:pt>
                <c:pt idx="253">
                  <c:v>-3.7800000000000002</c:v>
                </c:pt>
                <c:pt idx="254">
                  <c:v>-3.77</c:v>
                </c:pt>
                <c:pt idx="255">
                  <c:v>-3.7600000000000002</c:v>
                </c:pt>
                <c:pt idx="256">
                  <c:v>-3.75</c:v>
                </c:pt>
                <c:pt idx="257">
                  <c:v>-3.74</c:v>
                </c:pt>
                <c:pt idx="258">
                  <c:v>-3.73</c:v>
                </c:pt>
                <c:pt idx="259">
                  <c:v>-3.72</c:v>
                </c:pt>
                <c:pt idx="260">
                  <c:v>-3.71</c:v>
                </c:pt>
                <c:pt idx="261">
                  <c:v>-3.7</c:v>
                </c:pt>
                <c:pt idx="262">
                  <c:v>-3.69</c:v>
                </c:pt>
                <c:pt idx="263">
                  <c:v>-3.68</c:v>
                </c:pt>
                <c:pt idx="264">
                  <c:v>-3.67</c:v>
                </c:pt>
                <c:pt idx="265">
                  <c:v>-3.66</c:v>
                </c:pt>
                <c:pt idx="266">
                  <c:v>-3.65</c:v>
                </c:pt>
                <c:pt idx="267">
                  <c:v>-3.64</c:v>
                </c:pt>
                <c:pt idx="268">
                  <c:v>-3.63</c:v>
                </c:pt>
                <c:pt idx="269">
                  <c:v>-3.62</c:v>
                </c:pt>
                <c:pt idx="270">
                  <c:v>-3.61</c:v>
                </c:pt>
                <c:pt idx="271">
                  <c:v>-3.6</c:v>
                </c:pt>
                <c:pt idx="272">
                  <c:v>-3.59</c:v>
                </c:pt>
                <c:pt idx="273">
                  <c:v>-3.58</c:v>
                </c:pt>
                <c:pt idx="274">
                  <c:v>-3.57</c:v>
                </c:pt>
                <c:pt idx="275">
                  <c:v>-3.56</c:v>
                </c:pt>
                <c:pt idx="276">
                  <c:v>-3.55</c:v>
                </c:pt>
                <c:pt idx="277">
                  <c:v>-3.54</c:v>
                </c:pt>
                <c:pt idx="278">
                  <c:v>-3.53</c:v>
                </c:pt>
                <c:pt idx="279">
                  <c:v>-3.52</c:v>
                </c:pt>
                <c:pt idx="280">
                  <c:v>-3.51</c:v>
                </c:pt>
                <c:pt idx="281">
                  <c:v>-3.5</c:v>
                </c:pt>
                <c:pt idx="282">
                  <c:v>-3.4899999999999998</c:v>
                </c:pt>
                <c:pt idx="283">
                  <c:v>-3.48</c:v>
                </c:pt>
                <c:pt idx="284">
                  <c:v>-3.4699999999999998</c:v>
                </c:pt>
                <c:pt idx="285">
                  <c:v>-3.46</c:v>
                </c:pt>
                <c:pt idx="286">
                  <c:v>-3.4499999999999997</c:v>
                </c:pt>
                <c:pt idx="287">
                  <c:v>-3.44</c:v>
                </c:pt>
                <c:pt idx="288">
                  <c:v>-3.4299999999999997</c:v>
                </c:pt>
                <c:pt idx="289">
                  <c:v>-3.42</c:v>
                </c:pt>
                <c:pt idx="290">
                  <c:v>-3.4099999999999997</c:v>
                </c:pt>
                <c:pt idx="291">
                  <c:v>-3.4</c:v>
                </c:pt>
                <c:pt idx="292">
                  <c:v>-3.3899999999999997</c:v>
                </c:pt>
                <c:pt idx="293">
                  <c:v>-3.38</c:v>
                </c:pt>
                <c:pt idx="294">
                  <c:v>-3.3699999999999997</c:v>
                </c:pt>
                <c:pt idx="295">
                  <c:v>-3.36</c:v>
                </c:pt>
                <c:pt idx="296">
                  <c:v>-3.3499999999999988</c:v>
                </c:pt>
                <c:pt idx="297">
                  <c:v>-3.34</c:v>
                </c:pt>
                <c:pt idx="298">
                  <c:v>-3.3299999999999987</c:v>
                </c:pt>
                <c:pt idx="299">
                  <c:v>-3.32</c:v>
                </c:pt>
                <c:pt idx="300">
                  <c:v>-3.3099999999999987</c:v>
                </c:pt>
                <c:pt idx="301">
                  <c:v>-3.3</c:v>
                </c:pt>
                <c:pt idx="302">
                  <c:v>-3.29</c:v>
                </c:pt>
                <c:pt idx="303">
                  <c:v>-3.2800000000000002</c:v>
                </c:pt>
                <c:pt idx="304">
                  <c:v>-3.27</c:v>
                </c:pt>
                <c:pt idx="305">
                  <c:v>-3.2600000000000002</c:v>
                </c:pt>
                <c:pt idx="306">
                  <c:v>-3.25</c:v>
                </c:pt>
                <c:pt idx="307">
                  <c:v>-3.24</c:v>
                </c:pt>
                <c:pt idx="308">
                  <c:v>-3.23</c:v>
                </c:pt>
                <c:pt idx="309">
                  <c:v>-3.22</c:v>
                </c:pt>
                <c:pt idx="310">
                  <c:v>-3.21</c:v>
                </c:pt>
                <c:pt idx="311">
                  <c:v>-3.2</c:v>
                </c:pt>
                <c:pt idx="312">
                  <c:v>-3.19</c:v>
                </c:pt>
                <c:pt idx="313">
                  <c:v>-3.18</c:v>
                </c:pt>
                <c:pt idx="314">
                  <c:v>-3.17</c:v>
                </c:pt>
                <c:pt idx="315">
                  <c:v>-3.16</c:v>
                </c:pt>
                <c:pt idx="316">
                  <c:v>-3.15</c:v>
                </c:pt>
                <c:pt idx="317">
                  <c:v>-3.14</c:v>
                </c:pt>
                <c:pt idx="318">
                  <c:v>-3.13</c:v>
                </c:pt>
                <c:pt idx="319">
                  <c:v>-3.12</c:v>
                </c:pt>
                <c:pt idx="320">
                  <c:v>-3.11</c:v>
                </c:pt>
                <c:pt idx="321">
                  <c:v>-3.1</c:v>
                </c:pt>
                <c:pt idx="322">
                  <c:v>-3.09</c:v>
                </c:pt>
                <c:pt idx="323">
                  <c:v>-3.08</c:v>
                </c:pt>
                <c:pt idx="324">
                  <c:v>-3.07</c:v>
                </c:pt>
                <c:pt idx="325">
                  <c:v>-3.06</c:v>
                </c:pt>
                <c:pt idx="326">
                  <c:v>-3.05</c:v>
                </c:pt>
                <c:pt idx="327">
                  <c:v>-3.04</c:v>
                </c:pt>
                <c:pt idx="328">
                  <c:v>-3.03</c:v>
                </c:pt>
                <c:pt idx="329">
                  <c:v>-3.02</c:v>
                </c:pt>
                <c:pt idx="330">
                  <c:v>-3.01</c:v>
                </c:pt>
                <c:pt idx="331">
                  <c:v>-3</c:v>
                </c:pt>
                <c:pt idx="332">
                  <c:v>-2.9899999999999998</c:v>
                </c:pt>
                <c:pt idx="333">
                  <c:v>-2.98</c:v>
                </c:pt>
                <c:pt idx="334">
                  <c:v>-2.9699999999999998</c:v>
                </c:pt>
                <c:pt idx="335">
                  <c:v>-2.96</c:v>
                </c:pt>
                <c:pt idx="336">
                  <c:v>-2.9499999999999997</c:v>
                </c:pt>
                <c:pt idx="337">
                  <c:v>-2.94</c:v>
                </c:pt>
                <c:pt idx="338">
                  <c:v>-2.9299999999999997</c:v>
                </c:pt>
                <c:pt idx="339">
                  <c:v>-2.92</c:v>
                </c:pt>
                <c:pt idx="340">
                  <c:v>-2.9099999999999997</c:v>
                </c:pt>
                <c:pt idx="341">
                  <c:v>-2.9</c:v>
                </c:pt>
                <c:pt idx="342">
                  <c:v>-2.8899999999999997</c:v>
                </c:pt>
                <c:pt idx="343">
                  <c:v>-2.88</c:v>
                </c:pt>
                <c:pt idx="344">
                  <c:v>-2.8699999999999997</c:v>
                </c:pt>
                <c:pt idx="345">
                  <c:v>-2.86</c:v>
                </c:pt>
                <c:pt idx="346">
                  <c:v>-2.8499999999999988</c:v>
                </c:pt>
                <c:pt idx="347">
                  <c:v>-2.84</c:v>
                </c:pt>
                <c:pt idx="348">
                  <c:v>-2.8299999999999987</c:v>
                </c:pt>
                <c:pt idx="349">
                  <c:v>-2.82</c:v>
                </c:pt>
                <c:pt idx="350">
                  <c:v>-2.8099999999999987</c:v>
                </c:pt>
                <c:pt idx="351">
                  <c:v>-2.8</c:v>
                </c:pt>
                <c:pt idx="352">
                  <c:v>-2.79</c:v>
                </c:pt>
                <c:pt idx="353">
                  <c:v>-2.7800000000000002</c:v>
                </c:pt>
                <c:pt idx="354">
                  <c:v>-2.77</c:v>
                </c:pt>
                <c:pt idx="355">
                  <c:v>-2.7600000000000002</c:v>
                </c:pt>
                <c:pt idx="356">
                  <c:v>-2.75</c:v>
                </c:pt>
                <c:pt idx="357">
                  <c:v>-2.74</c:v>
                </c:pt>
                <c:pt idx="358">
                  <c:v>-2.73</c:v>
                </c:pt>
                <c:pt idx="359">
                  <c:v>-2.72</c:v>
                </c:pt>
                <c:pt idx="360">
                  <c:v>-2.71</c:v>
                </c:pt>
                <c:pt idx="361">
                  <c:v>-2.7</c:v>
                </c:pt>
                <c:pt idx="362">
                  <c:v>-2.69</c:v>
                </c:pt>
                <c:pt idx="363">
                  <c:v>-2.68</c:v>
                </c:pt>
                <c:pt idx="364">
                  <c:v>-2.67</c:v>
                </c:pt>
                <c:pt idx="365">
                  <c:v>-2.66</c:v>
                </c:pt>
                <c:pt idx="366">
                  <c:v>-2.65</c:v>
                </c:pt>
                <c:pt idx="367">
                  <c:v>-2.64</c:v>
                </c:pt>
                <c:pt idx="368">
                  <c:v>-2.63</c:v>
                </c:pt>
                <c:pt idx="369">
                  <c:v>-2.62</c:v>
                </c:pt>
                <c:pt idx="370">
                  <c:v>-2.61</c:v>
                </c:pt>
                <c:pt idx="371">
                  <c:v>-2.6</c:v>
                </c:pt>
                <c:pt idx="372">
                  <c:v>-2.59</c:v>
                </c:pt>
                <c:pt idx="373">
                  <c:v>-2.58</c:v>
                </c:pt>
                <c:pt idx="374">
                  <c:v>-2.57</c:v>
                </c:pt>
                <c:pt idx="375">
                  <c:v>-2.56</c:v>
                </c:pt>
                <c:pt idx="376">
                  <c:v>-2.5499999999999998</c:v>
                </c:pt>
                <c:pt idx="377">
                  <c:v>-2.54</c:v>
                </c:pt>
                <c:pt idx="378">
                  <c:v>-2.5299999999999998</c:v>
                </c:pt>
                <c:pt idx="379">
                  <c:v>-2.52</c:v>
                </c:pt>
                <c:pt idx="380">
                  <c:v>-2.5099999999999998</c:v>
                </c:pt>
                <c:pt idx="381">
                  <c:v>-2.5</c:v>
                </c:pt>
                <c:pt idx="382">
                  <c:v>-2.4899999999999998</c:v>
                </c:pt>
                <c:pt idx="383">
                  <c:v>-2.48</c:v>
                </c:pt>
                <c:pt idx="384">
                  <c:v>-2.4699999999999998</c:v>
                </c:pt>
                <c:pt idx="385">
                  <c:v>-2.46</c:v>
                </c:pt>
                <c:pt idx="386">
                  <c:v>-2.4499999999999997</c:v>
                </c:pt>
                <c:pt idx="387">
                  <c:v>-2.44</c:v>
                </c:pt>
                <c:pt idx="388">
                  <c:v>-2.4299999999999997</c:v>
                </c:pt>
                <c:pt idx="389">
                  <c:v>-2.42</c:v>
                </c:pt>
                <c:pt idx="390">
                  <c:v>-2.4099999999999997</c:v>
                </c:pt>
                <c:pt idx="391">
                  <c:v>-2.4</c:v>
                </c:pt>
                <c:pt idx="392">
                  <c:v>-2.3899999999999997</c:v>
                </c:pt>
                <c:pt idx="393">
                  <c:v>-2.38</c:v>
                </c:pt>
                <c:pt idx="394">
                  <c:v>-2.3699999999999997</c:v>
                </c:pt>
                <c:pt idx="395">
                  <c:v>-2.36</c:v>
                </c:pt>
                <c:pt idx="396">
                  <c:v>-2.3499999999999988</c:v>
                </c:pt>
                <c:pt idx="397">
                  <c:v>-2.34</c:v>
                </c:pt>
                <c:pt idx="398">
                  <c:v>-2.3299999999999987</c:v>
                </c:pt>
                <c:pt idx="399">
                  <c:v>-2.3199999999999967</c:v>
                </c:pt>
                <c:pt idx="400">
                  <c:v>-2.3099999999999987</c:v>
                </c:pt>
                <c:pt idx="401">
                  <c:v>-2.2999999999999998</c:v>
                </c:pt>
                <c:pt idx="402">
                  <c:v>-2.29</c:v>
                </c:pt>
                <c:pt idx="403">
                  <c:v>-2.2799999999999998</c:v>
                </c:pt>
                <c:pt idx="404">
                  <c:v>-2.27</c:v>
                </c:pt>
                <c:pt idx="405">
                  <c:v>-2.2599999999999998</c:v>
                </c:pt>
                <c:pt idx="406">
                  <c:v>-2.25</c:v>
                </c:pt>
                <c:pt idx="407">
                  <c:v>-2.2400000000000002</c:v>
                </c:pt>
                <c:pt idx="408">
                  <c:v>-2.23</c:v>
                </c:pt>
                <c:pt idx="409">
                  <c:v>-2.2200000000000002</c:v>
                </c:pt>
                <c:pt idx="410">
                  <c:v>-2.21</c:v>
                </c:pt>
                <c:pt idx="411">
                  <c:v>-2.2000000000000002</c:v>
                </c:pt>
                <c:pt idx="412">
                  <c:v>-2.19</c:v>
                </c:pt>
                <c:pt idx="413">
                  <c:v>-2.1800000000000002</c:v>
                </c:pt>
                <c:pt idx="414">
                  <c:v>-2.17</c:v>
                </c:pt>
                <c:pt idx="415">
                  <c:v>-2.16</c:v>
                </c:pt>
                <c:pt idx="416">
                  <c:v>-2.15</c:v>
                </c:pt>
                <c:pt idx="417">
                  <c:v>-2.14</c:v>
                </c:pt>
                <c:pt idx="418">
                  <c:v>-2.13</c:v>
                </c:pt>
                <c:pt idx="419">
                  <c:v>-2.12</c:v>
                </c:pt>
                <c:pt idx="420">
                  <c:v>-2.11</c:v>
                </c:pt>
                <c:pt idx="421">
                  <c:v>-2.1</c:v>
                </c:pt>
                <c:pt idx="422">
                  <c:v>-2.09</c:v>
                </c:pt>
                <c:pt idx="423">
                  <c:v>-2.08</c:v>
                </c:pt>
                <c:pt idx="424">
                  <c:v>-2.0699999999999998</c:v>
                </c:pt>
                <c:pt idx="425">
                  <c:v>-2.06</c:v>
                </c:pt>
                <c:pt idx="426">
                  <c:v>-2.0499999999999998</c:v>
                </c:pt>
                <c:pt idx="427">
                  <c:v>-2.04</c:v>
                </c:pt>
                <c:pt idx="428">
                  <c:v>-2.0299999999999998</c:v>
                </c:pt>
                <c:pt idx="429">
                  <c:v>-2.02</c:v>
                </c:pt>
                <c:pt idx="430">
                  <c:v>-2.0099999999999998</c:v>
                </c:pt>
                <c:pt idx="431">
                  <c:v>-2</c:v>
                </c:pt>
                <c:pt idx="432">
                  <c:v>-1.9900000000000038</c:v>
                </c:pt>
                <c:pt idx="433">
                  <c:v>-1.9800000000000038</c:v>
                </c:pt>
                <c:pt idx="434">
                  <c:v>-1.9700000000000035</c:v>
                </c:pt>
                <c:pt idx="435">
                  <c:v>-1.9600000000000035</c:v>
                </c:pt>
                <c:pt idx="436">
                  <c:v>-1.9500000000000035</c:v>
                </c:pt>
                <c:pt idx="437">
                  <c:v>-1.9400000000000035</c:v>
                </c:pt>
                <c:pt idx="438">
                  <c:v>-1.9300000000000035</c:v>
                </c:pt>
                <c:pt idx="439">
                  <c:v>-1.9200000000000021</c:v>
                </c:pt>
                <c:pt idx="440">
                  <c:v>-1.9100000000000001</c:v>
                </c:pt>
                <c:pt idx="441">
                  <c:v>-1.9000000000000001</c:v>
                </c:pt>
                <c:pt idx="442">
                  <c:v>-1.8900000000000001</c:v>
                </c:pt>
                <c:pt idx="443">
                  <c:v>-1.8800000000000001</c:v>
                </c:pt>
                <c:pt idx="444">
                  <c:v>-1.87</c:v>
                </c:pt>
                <c:pt idx="445">
                  <c:v>-1.86</c:v>
                </c:pt>
                <c:pt idx="446">
                  <c:v>-1.85</c:v>
                </c:pt>
                <c:pt idx="447">
                  <c:v>-1.84</c:v>
                </c:pt>
                <c:pt idx="448">
                  <c:v>-1.83</c:v>
                </c:pt>
                <c:pt idx="449">
                  <c:v>-1.82</c:v>
                </c:pt>
                <c:pt idx="450">
                  <c:v>-1.81</c:v>
                </c:pt>
                <c:pt idx="451">
                  <c:v>-1.8</c:v>
                </c:pt>
                <c:pt idx="452">
                  <c:v>-1.79</c:v>
                </c:pt>
                <c:pt idx="453">
                  <c:v>-1.78</c:v>
                </c:pt>
                <c:pt idx="454">
                  <c:v>-1.77</c:v>
                </c:pt>
                <c:pt idx="455">
                  <c:v>-1.76</c:v>
                </c:pt>
                <c:pt idx="456">
                  <c:v>-1.75</c:v>
                </c:pt>
                <c:pt idx="457">
                  <c:v>-1.74</c:v>
                </c:pt>
                <c:pt idx="458">
                  <c:v>-1.73</c:v>
                </c:pt>
                <c:pt idx="459">
                  <c:v>-1.72</c:v>
                </c:pt>
                <c:pt idx="460">
                  <c:v>-1.71</c:v>
                </c:pt>
                <c:pt idx="461">
                  <c:v>-1.7</c:v>
                </c:pt>
                <c:pt idx="462">
                  <c:v>-1.6900000000000035</c:v>
                </c:pt>
                <c:pt idx="463">
                  <c:v>-1.6800000000000035</c:v>
                </c:pt>
                <c:pt idx="464">
                  <c:v>-1.6700000000000021</c:v>
                </c:pt>
                <c:pt idx="465">
                  <c:v>-1.6600000000000001</c:v>
                </c:pt>
                <c:pt idx="466">
                  <c:v>-1.6500000000000001</c:v>
                </c:pt>
                <c:pt idx="467">
                  <c:v>-1.6400000000000001</c:v>
                </c:pt>
                <c:pt idx="468">
                  <c:v>-1.6300000000000001</c:v>
                </c:pt>
                <c:pt idx="469">
                  <c:v>-1.62</c:v>
                </c:pt>
                <c:pt idx="470">
                  <c:v>-1.61</c:v>
                </c:pt>
                <c:pt idx="471">
                  <c:v>-1.6</c:v>
                </c:pt>
                <c:pt idx="472">
                  <c:v>-1.59</c:v>
                </c:pt>
                <c:pt idx="473">
                  <c:v>-1.58</c:v>
                </c:pt>
                <c:pt idx="474">
                  <c:v>-1.57</c:v>
                </c:pt>
                <c:pt idx="475">
                  <c:v>-1.56</c:v>
                </c:pt>
                <c:pt idx="476">
                  <c:v>-1.55</c:v>
                </c:pt>
                <c:pt idx="477">
                  <c:v>-1.54</c:v>
                </c:pt>
                <c:pt idx="478">
                  <c:v>-1.53</c:v>
                </c:pt>
                <c:pt idx="479">
                  <c:v>-1.52</c:v>
                </c:pt>
                <c:pt idx="480">
                  <c:v>-1.51</c:v>
                </c:pt>
                <c:pt idx="481">
                  <c:v>-1.5</c:v>
                </c:pt>
                <c:pt idx="482">
                  <c:v>-1.49</c:v>
                </c:pt>
                <c:pt idx="483">
                  <c:v>-1.48</c:v>
                </c:pt>
                <c:pt idx="484">
                  <c:v>-1.47</c:v>
                </c:pt>
                <c:pt idx="485">
                  <c:v>-1.46</c:v>
                </c:pt>
                <c:pt idx="486">
                  <c:v>-1.45</c:v>
                </c:pt>
                <c:pt idx="487">
                  <c:v>-1.44</c:v>
                </c:pt>
                <c:pt idx="488">
                  <c:v>-1.43</c:v>
                </c:pt>
                <c:pt idx="489">
                  <c:v>-1.42</c:v>
                </c:pt>
                <c:pt idx="490">
                  <c:v>-1.41</c:v>
                </c:pt>
                <c:pt idx="491">
                  <c:v>-1.4</c:v>
                </c:pt>
                <c:pt idx="492">
                  <c:v>-1.3900000000000001</c:v>
                </c:pt>
                <c:pt idx="493">
                  <c:v>-1.3800000000000001</c:v>
                </c:pt>
                <c:pt idx="494">
                  <c:v>-1.37</c:v>
                </c:pt>
                <c:pt idx="495">
                  <c:v>-1.36</c:v>
                </c:pt>
                <c:pt idx="496">
                  <c:v>-1.35</c:v>
                </c:pt>
                <c:pt idx="497">
                  <c:v>-1.34</c:v>
                </c:pt>
                <c:pt idx="498">
                  <c:v>-1.33</c:v>
                </c:pt>
                <c:pt idx="499">
                  <c:v>-1.32</c:v>
                </c:pt>
                <c:pt idx="500">
                  <c:v>-1.31</c:v>
                </c:pt>
                <c:pt idx="501">
                  <c:v>-1.3</c:v>
                </c:pt>
                <c:pt idx="502">
                  <c:v>-1.29</c:v>
                </c:pt>
                <c:pt idx="503">
                  <c:v>-1.28</c:v>
                </c:pt>
                <c:pt idx="504">
                  <c:v>-1.27</c:v>
                </c:pt>
                <c:pt idx="505">
                  <c:v>-1.26</c:v>
                </c:pt>
                <c:pt idx="506">
                  <c:v>-1.25</c:v>
                </c:pt>
                <c:pt idx="507">
                  <c:v>-1.24</c:v>
                </c:pt>
                <c:pt idx="508">
                  <c:v>-1.23</c:v>
                </c:pt>
                <c:pt idx="509">
                  <c:v>-1.22</c:v>
                </c:pt>
                <c:pt idx="510">
                  <c:v>-1.21</c:v>
                </c:pt>
                <c:pt idx="511">
                  <c:v>-1.2</c:v>
                </c:pt>
                <c:pt idx="512">
                  <c:v>-1.1900000000000035</c:v>
                </c:pt>
                <c:pt idx="513">
                  <c:v>-1.1800000000000035</c:v>
                </c:pt>
                <c:pt idx="514">
                  <c:v>-1.1700000000000021</c:v>
                </c:pt>
                <c:pt idx="515">
                  <c:v>-1.1599999999999961</c:v>
                </c:pt>
                <c:pt idx="516">
                  <c:v>-1.1499999999999961</c:v>
                </c:pt>
                <c:pt idx="517">
                  <c:v>-1.1399999999999959</c:v>
                </c:pt>
                <c:pt idx="518">
                  <c:v>-1.1299999999999959</c:v>
                </c:pt>
                <c:pt idx="519">
                  <c:v>-1.1200000000000001</c:v>
                </c:pt>
                <c:pt idx="520">
                  <c:v>-1.1100000000000001</c:v>
                </c:pt>
                <c:pt idx="521">
                  <c:v>-1.1000000000000001</c:v>
                </c:pt>
                <c:pt idx="522">
                  <c:v>-1.0900000000000001</c:v>
                </c:pt>
                <c:pt idx="523">
                  <c:v>-1.08</c:v>
                </c:pt>
                <c:pt idx="524">
                  <c:v>-1.07</c:v>
                </c:pt>
                <c:pt idx="525">
                  <c:v>-1.06</c:v>
                </c:pt>
                <c:pt idx="526">
                  <c:v>-1.05</c:v>
                </c:pt>
                <c:pt idx="527">
                  <c:v>-1.04</c:v>
                </c:pt>
                <c:pt idx="528">
                  <c:v>-1.03</c:v>
                </c:pt>
                <c:pt idx="529">
                  <c:v>-1.02</c:v>
                </c:pt>
                <c:pt idx="530">
                  <c:v>-1.01</c:v>
                </c:pt>
                <c:pt idx="531">
                  <c:v>-1</c:v>
                </c:pt>
                <c:pt idx="532">
                  <c:v>-0.99</c:v>
                </c:pt>
                <c:pt idx="533">
                  <c:v>-0.98</c:v>
                </c:pt>
                <c:pt idx="534">
                  <c:v>-0.97000000000000064</c:v>
                </c:pt>
                <c:pt idx="535">
                  <c:v>-0.96000000000000063</c:v>
                </c:pt>
                <c:pt idx="536">
                  <c:v>-0.95000000000000062</c:v>
                </c:pt>
                <c:pt idx="537">
                  <c:v>-0.94000000000000061</c:v>
                </c:pt>
                <c:pt idx="538">
                  <c:v>-0.93</c:v>
                </c:pt>
                <c:pt idx="539">
                  <c:v>-0.92</c:v>
                </c:pt>
                <c:pt idx="540">
                  <c:v>-0.91</c:v>
                </c:pt>
                <c:pt idx="541">
                  <c:v>-0.9</c:v>
                </c:pt>
                <c:pt idx="542">
                  <c:v>-0.89</c:v>
                </c:pt>
                <c:pt idx="543">
                  <c:v>-0.88</c:v>
                </c:pt>
                <c:pt idx="544">
                  <c:v>-0.87000000000000177</c:v>
                </c:pt>
                <c:pt idx="545">
                  <c:v>-0.86000000000000065</c:v>
                </c:pt>
                <c:pt idx="546">
                  <c:v>-0.85000000000000064</c:v>
                </c:pt>
                <c:pt idx="547">
                  <c:v>-0.84000000000000064</c:v>
                </c:pt>
                <c:pt idx="548">
                  <c:v>-0.83000000000000063</c:v>
                </c:pt>
                <c:pt idx="549">
                  <c:v>-0.82000000000000062</c:v>
                </c:pt>
                <c:pt idx="550">
                  <c:v>-0.81</c:v>
                </c:pt>
                <c:pt idx="551">
                  <c:v>-0.8</c:v>
                </c:pt>
                <c:pt idx="552">
                  <c:v>-0.79</c:v>
                </c:pt>
                <c:pt idx="553">
                  <c:v>-0.78</c:v>
                </c:pt>
                <c:pt idx="554">
                  <c:v>-0.77000000000000202</c:v>
                </c:pt>
                <c:pt idx="555">
                  <c:v>-0.76000000000000201</c:v>
                </c:pt>
                <c:pt idx="556">
                  <c:v>-0.75000000000000189</c:v>
                </c:pt>
                <c:pt idx="557">
                  <c:v>-0.74000000000000177</c:v>
                </c:pt>
                <c:pt idx="558">
                  <c:v>-0.73000000000000065</c:v>
                </c:pt>
                <c:pt idx="559">
                  <c:v>-0.72000000000000064</c:v>
                </c:pt>
                <c:pt idx="560">
                  <c:v>-0.71000000000000063</c:v>
                </c:pt>
                <c:pt idx="561">
                  <c:v>-0.70000000000000062</c:v>
                </c:pt>
                <c:pt idx="562">
                  <c:v>-0.69000000000000061</c:v>
                </c:pt>
                <c:pt idx="563">
                  <c:v>-0.68</c:v>
                </c:pt>
                <c:pt idx="564">
                  <c:v>-0.67000000000000226</c:v>
                </c:pt>
                <c:pt idx="565">
                  <c:v>-0.66000000000000225</c:v>
                </c:pt>
                <c:pt idx="566">
                  <c:v>-0.65000000000000213</c:v>
                </c:pt>
                <c:pt idx="567">
                  <c:v>-0.64000000000000201</c:v>
                </c:pt>
                <c:pt idx="568">
                  <c:v>-0.630000000000002</c:v>
                </c:pt>
                <c:pt idx="569">
                  <c:v>-0.62000000000000177</c:v>
                </c:pt>
                <c:pt idx="570">
                  <c:v>-0.61000000000000065</c:v>
                </c:pt>
                <c:pt idx="571">
                  <c:v>-0.60000000000000064</c:v>
                </c:pt>
                <c:pt idx="572">
                  <c:v>-0.59</c:v>
                </c:pt>
                <c:pt idx="573">
                  <c:v>-0.58000000000000007</c:v>
                </c:pt>
                <c:pt idx="574">
                  <c:v>-0.56999999999999995</c:v>
                </c:pt>
                <c:pt idx="575">
                  <c:v>-0.56000000000000005</c:v>
                </c:pt>
                <c:pt idx="576">
                  <c:v>-0.55000000000000004</c:v>
                </c:pt>
                <c:pt idx="577">
                  <c:v>-0.54</c:v>
                </c:pt>
                <c:pt idx="578">
                  <c:v>-0.53</c:v>
                </c:pt>
                <c:pt idx="579">
                  <c:v>-0.52</c:v>
                </c:pt>
                <c:pt idx="580">
                  <c:v>-0.51</c:v>
                </c:pt>
                <c:pt idx="581">
                  <c:v>-0.5</c:v>
                </c:pt>
                <c:pt idx="582">
                  <c:v>-0.49000000000000032</c:v>
                </c:pt>
                <c:pt idx="583">
                  <c:v>-0.48000000000000032</c:v>
                </c:pt>
                <c:pt idx="584">
                  <c:v>-0.47000000000000008</c:v>
                </c:pt>
                <c:pt idx="585">
                  <c:v>-0.46</c:v>
                </c:pt>
                <c:pt idx="586">
                  <c:v>-0.45</c:v>
                </c:pt>
                <c:pt idx="587">
                  <c:v>-0.44</c:v>
                </c:pt>
                <c:pt idx="588">
                  <c:v>-0.43000000000000038</c:v>
                </c:pt>
                <c:pt idx="589">
                  <c:v>-0.42000000000000032</c:v>
                </c:pt>
                <c:pt idx="590">
                  <c:v>-0.41000000000000031</c:v>
                </c:pt>
                <c:pt idx="591">
                  <c:v>-0.4</c:v>
                </c:pt>
                <c:pt idx="592">
                  <c:v>-0.39000000000000101</c:v>
                </c:pt>
                <c:pt idx="593">
                  <c:v>-0.380000000000001</c:v>
                </c:pt>
                <c:pt idx="594">
                  <c:v>-0.37000000000000038</c:v>
                </c:pt>
                <c:pt idx="595">
                  <c:v>-0.36000000000000032</c:v>
                </c:pt>
                <c:pt idx="596">
                  <c:v>-0.35000000000000031</c:v>
                </c:pt>
                <c:pt idx="597">
                  <c:v>-0.34</c:v>
                </c:pt>
                <c:pt idx="598">
                  <c:v>-0.33000000000000113</c:v>
                </c:pt>
                <c:pt idx="599">
                  <c:v>-0.32000000000000101</c:v>
                </c:pt>
                <c:pt idx="600">
                  <c:v>-0.31000000000000089</c:v>
                </c:pt>
                <c:pt idx="601">
                  <c:v>-0.30000000000000032</c:v>
                </c:pt>
                <c:pt idx="602">
                  <c:v>-0.29000000000000031</c:v>
                </c:pt>
                <c:pt idx="603">
                  <c:v>-0.28000000000000008</c:v>
                </c:pt>
                <c:pt idx="604">
                  <c:v>-0.27</c:v>
                </c:pt>
                <c:pt idx="605">
                  <c:v>-0.26</c:v>
                </c:pt>
                <c:pt idx="606">
                  <c:v>-0.25</c:v>
                </c:pt>
                <c:pt idx="607">
                  <c:v>-0.24000000000000021</c:v>
                </c:pt>
                <c:pt idx="608">
                  <c:v>-0.23</c:v>
                </c:pt>
                <c:pt idx="609">
                  <c:v>-0.22</c:v>
                </c:pt>
                <c:pt idx="610">
                  <c:v>-0.21000000000000021</c:v>
                </c:pt>
                <c:pt idx="611">
                  <c:v>-0.2</c:v>
                </c:pt>
                <c:pt idx="612">
                  <c:v>-0.19</c:v>
                </c:pt>
                <c:pt idx="613">
                  <c:v>-0.18000000000000024</c:v>
                </c:pt>
                <c:pt idx="614">
                  <c:v>-0.17</c:v>
                </c:pt>
                <c:pt idx="615">
                  <c:v>-0.16</c:v>
                </c:pt>
                <c:pt idx="616">
                  <c:v>-0.15000000000000024</c:v>
                </c:pt>
                <c:pt idx="617">
                  <c:v>-0.14000000000000001</c:v>
                </c:pt>
                <c:pt idx="618">
                  <c:v>-0.13</c:v>
                </c:pt>
                <c:pt idx="619">
                  <c:v>-0.12000000000000002</c:v>
                </c:pt>
                <c:pt idx="620">
                  <c:v>-0.11</c:v>
                </c:pt>
                <c:pt idx="621">
                  <c:v>-0.1</c:v>
                </c:pt>
                <c:pt idx="622">
                  <c:v>-9.0000000000000024E-2</c:v>
                </c:pt>
                <c:pt idx="623">
                  <c:v>-8.0000000000000043E-2</c:v>
                </c:pt>
                <c:pt idx="624">
                  <c:v>-7.0000000000000021E-2</c:v>
                </c:pt>
                <c:pt idx="625">
                  <c:v>-6.0000000000000032E-2</c:v>
                </c:pt>
                <c:pt idx="626">
                  <c:v>-0.05</c:v>
                </c:pt>
                <c:pt idx="627">
                  <c:v>-4.0000000000000022E-2</c:v>
                </c:pt>
                <c:pt idx="628">
                  <c:v>-3.0000000000000002E-2</c:v>
                </c:pt>
                <c:pt idx="629">
                  <c:v>-2.0000000000000011E-2</c:v>
                </c:pt>
                <c:pt idx="630">
                  <c:v>-1.0000000000000005E-2</c:v>
                </c:pt>
                <c:pt idx="631">
                  <c:v>0</c:v>
                </c:pt>
                <c:pt idx="632">
                  <c:v>20.05</c:v>
                </c:pt>
                <c:pt idx="633">
                  <c:v>20.100000000000001</c:v>
                </c:pt>
                <c:pt idx="634">
                  <c:v>20.149999999999999</c:v>
                </c:pt>
                <c:pt idx="635">
                  <c:v>20.2</c:v>
                </c:pt>
                <c:pt idx="636">
                  <c:v>20.25</c:v>
                </c:pt>
                <c:pt idx="637">
                  <c:v>20.3</c:v>
                </c:pt>
                <c:pt idx="638">
                  <c:v>20.350000000000001</c:v>
                </c:pt>
                <c:pt idx="639">
                  <c:v>20.399999999999999</c:v>
                </c:pt>
                <c:pt idx="640">
                  <c:v>20.45</c:v>
                </c:pt>
                <c:pt idx="641">
                  <c:v>20.5</c:v>
                </c:pt>
                <c:pt idx="642">
                  <c:v>20.55</c:v>
                </c:pt>
                <c:pt idx="643">
                  <c:v>20.6</c:v>
                </c:pt>
                <c:pt idx="644">
                  <c:v>20.650000000000031</c:v>
                </c:pt>
                <c:pt idx="645">
                  <c:v>20.7</c:v>
                </c:pt>
                <c:pt idx="646">
                  <c:v>20.75</c:v>
                </c:pt>
                <c:pt idx="647">
                  <c:v>20.8</c:v>
                </c:pt>
                <c:pt idx="648">
                  <c:v>20.85</c:v>
                </c:pt>
                <c:pt idx="649">
                  <c:v>20.9</c:v>
                </c:pt>
                <c:pt idx="650">
                  <c:v>20.95</c:v>
                </c:pt>
                <c:pt idx="651">
                  <c:v>21</c:v>
                </c:pt>
                <c:pt idx="652">
                  <c:v>21.05</c:v>
                </c:pt>
                <c:pt idx="653">
                  <c:v>21.1</c:v>
                </c:pt>
                <c:pt idx="654">
                  <c:v>21.150000000000031</c:v>
                </c:pt>
                <c:pt idx="655">
                  <c:v>21.2</c:v>
                </c:pt>
                <c:pt idx="656">
                  <c:v>21.25</c:v>
                </c:pt>
                <c:pt idx="657">
                  <c:v>21.3</c:v>
                </c:pt>
                <c:pt idx="658">
                  <c:v>21.35</c:v>
                </c:pt>
                <c:pt idx="659">
                  <c:v>21.4</c:v>
                </c:pt>
                <c:pt idx="660">
                  <c:v>21.45</c:v>
                </c:pt>
                <c:pt idx="661">
                  <c:v>21.5</c:v>
                </c:pt>
                <c:pt idx="662">
                  <c:v>21.55</c:v>
                </c:pt>
                <c:pt idx="663">
                  <c:v>21.6</c:v>
                </c:pt>
                <c:pt idx="664">
                  <c:v>21.650000000000031</c:v>
                </c:pt>
                <c:pt idx="665">
                  <c:v>21.7</c:v>
                </c:pt>
                <c:pt idx="666">
                  <c:v>21.75</c:v>
                </c:pt>
                <c:pt idx="667">
                  <c:v>21.8</c:v>
                </c:pt>
                <c:pt idx="668">
                  <c:v>21.85</c:v>
                </c:pt>
                <c:pt idx="669">
                  <c:v>21.9</c:v>
                </c:pt>
                <c:pt idx="670">
                  <c:v>21.95</c:v>
                </c:pt>
                <c:pt idx="671">
                  <c:v>22</c:v>
                </c:pt>
                <c:pt idx="672">
                  <c:v>22.05</c:v>
                </c:pt>
                <c:pt idx="673">
                  <c:v>22.1</c:v>
                </c:pt>
                <c:pt idx="674">
                  <c:v>22.150000000000031</c:v>
                </c:pt>
                <c:pt idx="675">
                  <c:v>22.2</c:v>
                </c:pt>
                <c:pt idx="676">
                  <c:v>22.25</c:v>
                </c:pt>
                <c:pt idx="677">
                  <c:v>22.3</c:v>
                </c:pt>
                <c:pt idx="678">
                  <c:v>22.35</c:v>
                </c:pt>
                <c:pt idx="679">
                  <c:v>22.4</c:v>
                </c:pt>
                <c:pt idx="680">
                  <c:v>22.45</c:v>
                </c:pt>
                <c:pt idx="681">
                  <c:v>22.5</c:v>
                </c:pt>
                <c:pt idx="682">
                  <c:v>22.55</c:v>
                </c:pt>
                <c:pt idx="683">
                  <c:v>22.6</c:v>
                </c:pt>
                <c:pt idx="684">
                  <c:v>22.650000000000031</c:v>
                </c:pt>
                <c:pt idx="685">
                  <c:v>22.7</c:v>
                </c:pt>
                <c:pt idx="686">
                  <c:v>22.75</c:v>
                </c:pt>
                <c:pt idx="687">
                  <c:v>22.8</c:v>
                </c:pt>
                <c:pt idx="688">
                  <c:v>22.85</c:v>
                </c:pt>
                <c:pt idx="689">
                  <c:v>22.9</c:v>
                </c:pt>
                <c:pt idx="690">
                  <c:v>22.95</c:v>
                </c:pt>
                <c:pt idx="691">
                  <c:v>23</c:v>
                </c:pt>
                <c:pt idx="692">
                  <c:v>23.05</c:v>
                </c:pt>
                <c:pt idx="693">
                  <c:v>23.1</c:v>
                </c:pt>
                <c:pt idx="694">
                  <c:v>23.150000000000031</c:v>
                </c:pt>
                <c:pt idx="695">
                  <c:v>23.2</c:v>
                </c:pt>
                <c:pt idx="696">
                  <c:v>23.25</c:v>
                </c:pt>
                <c:pt idx="697">
                  <c:v>23.3</c:v>
                </c:pt>
                <c:pt idx="698">
                  <c:v>23.35</c:v>
                </c:pt>
                <c:pt idx="699">
                  <c:v>23.4</c:v>
                </c:pt>
                <c:pt idx="700">
                  <c:v>23.45</c:v>
                </c:pt>
                <c:pt idx="701">
                  <c:v>23.5</c:v>
                </c:pt>
                <c:pt idx="702">
                  <c:v>23.55</c:v>
                </c:pt>
                <c:pt idx="703">
                  <c:v>23.6</c:v>
                </c:pt>
                <c:pt idx="704">
                  <c:v>23.650000000000031</c:v>
                </c:pt>
                <c:pt idx="705">
                  <c:v>23.7</c:v>
                </c:pt>
                <c:pt idx="706">
                  <c:v>23.75</c:v>
                </c:pt>
                <c:pt idx="707">
                  <c:v>23.8</c:v>
                </c:pt>
                <c:pt idx="708">
                  <c:v>23.85</c:v>
                </c:pt>
                <c:pt idx="709">
                  <c:v>23.9</c:v>
                </c:pt>
                <c:pt idx="710">
                  <c:v>23.95</c:v>
                </c:pt>
                <c:pt idx="711">
                  <c:v>24</c:v>
                </c:pt>
                <c:pt idx="712">
                  <c:v>24.05</c:v>
                </c:pt>
                <c:pt idx="713">
                  <c:v>24.1</c:v>
                </c:pt>
                <c:pt idx="714">
                  <c:v>24.150000000000031</c:v>
                </c:pt>
                <c:pt idx="715">
                  <c:v>24.2</c:v>
                </c:pt>
                <c:pt idx="716">
                  <c:v>24.25</c:v>
                </c:pt>
                <c:pt idx="717">
                  <c:v>24.3</c:v>
                </c:pt>
                <c:pt idx="718">
                  <c:v>24.35</c:v>
                </c:pt>
                <c:pt idx="719">
                  <c:v>24.4</c:v>
                </c:pt>
                <c:pt idx="720">
                  <c:v>24.45</c:v>
                </c:pt>
                <c:pt idx="721">
                  <c:v>24.5</c:v>
                </c:pt>
                <c:pt idx="722">
                  <c:v>24.55</c:v>
                </c:pt>
                <c:pt idx="723">
                  <c:v>24.6</c:v>
                </c:pt>
                <c:pt idx="724">
                  <c:v>24.650000000000031</c:v>
                </c:pt>
                <c:pt idx="725">
                  <c:v>24.7</c:v>
                </c:pt>
                <c:pt idx="726">
                  <c:v>24.75</c:v>
                </c:pt>
                <c:pt idx="727">
                  <c:v>24.8</c:v>
                </c:pt>
                <c:pt idx="728">
                  <c:v>24.85</c:v>
                </c:pt>
                <c:pt idx="729">
                  <c:v>24.9</c:v>
                </c:pt>
                <c:pt idx="730">
                  <c:v>24.95</c:v>
                </c:pt>
                <c:pt idx="731">
                  <c:v>25</c:v>
                </c:pt>
                <c:pt idx="732">
                  <c:v>25.05</c:v>
                </c:pt>
                <c:pt idx="733">
                  <c:v>25.1</c:v>
                </c:pt>
                <c:pt idx="734">
                  <c:v>25.150000000000031</c:v>
                </c:pt>
                <c:pt idx="735">
                  <c:v>25.2</c:v>
                </c:pt>
                <c:pt idx="736">
                  <c:v>25.25</c:v>
                </c:pt>
                <c:pt idx="737">
                  <c:v>25.3</c:v>
                </c:pt>
                <c:pt idx="738">
                  <c:v>25.35</c:v>
                </c:pt>
                <c:pt idx="739">
                  <c:v>25.4</c:v>
                </c:pt>
                <c:pt idx="740">
                  <c:v>25.45</c:v>
                </c:pt>
                <c:pt idx="741">
                  <c:v>25.5</c:v>
                </c:pt>
                <c:pt idx="742">
                  <c:v>25.55</c:v>
                </c:pt>
                <c:pt idx="743">
                  <c:v>25.6</c:v>
                </c:pt>
                <c:pt idx="744">
                  <c:v>25.650000000000031</c:v>
                </c:pt>
                <c:pt idx="745">
                  <c:v>25.7</c:v>
                </c:pt>
                <c:pt idx="746">
                  <c:v>25.75</c:v>
                </c:pt>
                <c:pt idx="747">
                  <c:v>25.8</c:v>
                </c:pt>
                <c:pt idx="748">
                  <c:v>25.85</c:v>
                </c:pt>
                <c:pt idx="749">
                  <c:v>25.9</c:v>
                </c:pt>
                <c:pt idx="750">
                  <c:v>25.95</c:v>
                </c:pt>
                <c:pt idx="751">
                  <c:v>26</c:v>
                </c:pt>
                <c:pt idx="752">
                  <c:v>26.05</c:v>
                </c:pt>
                <c:pt idx="753">
                  <c:v>26.1</c:v>
                </c:pt>
                <c:pt idx="754">
                  <c:v>26.150000000000031</c:v>
                </c:pt>
                <c:pt idx="755">
                  <c:v>26.2</c:v>
                </c:pt>
                <c:pt idx="756">
                  <c:v>26.25</c:v>
                </c:pt>
                <c:pt idx="757">
                  <c:v>26.3</c:v>
                </c:pt>
                <c:pt idx="758">
                  <c:v>26.35</c:v>
                </c:pt>
                <c:pt idx="759">
                  <c:v>26.4</c:v>
                </c:pt>
                <c:pt idx="760">
                  <c:v>26.45</c:v>
                </c:pt>
                <c:pt idx="761">
                  <c:v>26.5</c:v>
                </c:pt>
                <c:pt idx="762">
                  <c:v>26.55</c:v>
                </c:pt>
                <c:pt idx="763">
                  <c:v>26.6</c:v>
                </c:pt>
                <c:pt idx="764">
                  <c:v>26.650000000000031</c:v>
                </c:pt>
                <c:pt idx="765">
                  <c:v>26.7</c:v>
                </c:pt>
                <c:pt idx="766">
                  <c:v>26.75</c:v>
                </c:pt>
                <c:pt idx="767">
                  <c:v>26.8</c:v>
                </c:pt>
                <c:pt idx="768">
                  <c:v>26.85</c:v>
                </c:pt>
                <c:pt idx="769">
                  <c:v>26.9</c:v>
                </c:pt>
                <c:pt idx="770">
                  <c:v>26.95</c:v>
                </c:pt>
                <c:pt idx="771">
                  <c:v>27</c:v>
                </c:pt>
                <c:pt idx="772">
                  <c:v>27.05</c:v>
                </c:pt>
                <c:pt idx="773">
                  <c:v>27.1</c:v>
                </c:pt>
                <c:pt idx="774">
                  <c:v>27.150000000000031</c:v>
                </c:pt>
                <c:pt idx="775">
                  <c:v>27.2</c:v>
                </c:pt>
                <c:pt idx="776">
                  <c:v>27.25</c:v>
                </c:pt>
                <c:pt idx="777">
                  <c:v>27.3</c:v>
                </c:pt>
                <c:pt idx="778">
                  <c:v>27.35</c:v>
                </c:pt>
                <c:pt idx="779">
                  <c:v>27.4</c:v>
                </c:pt>
                <c:pt idx="780">
                  <c:v>27.45</c:v>
                </c:pt>
                <c:pt idx="781">
                  <c:v>27.5</c:v>
                </c:pt>
                <c:pt idx="782">
                  <c:v>27.55</c:v>
                </c:pt>
                <c:pt idx="783">
                  <c:v>27.6</c:v>
                </c:pt>
                <c:pt idx="784">
                  <c:v>27.650000000000031</c:v>
                </c:pt>
                <c:pt idx="785">
                  <c:v>27.7</c:v>
                </c:pt>
                <c:pt idx="786">
                  <c:v>27.75</c:v>
                </c:pt>
                <c:pt idx="787">
                  <c:v>27.8</c:v>
                </c:pt>
                <c:pt idx="788">
                  <c:v>27.85</c:v>
                </c:pt>
                <c:pt idx="789">
                  <c:v>27.9</c:v>
                </c:pt>
                <c:pt idx="790">
                  <c:v>27.95</c:v>
                </c:pt>
                <c:pt idx="791">
                  <c:v>28</c:v>
                </c:pt>
                <c:pt idx="792">
                  <c:v>28.05</c:v>
                </c:pt>
                <c:pt idx="793">
                  <c:v>28.1</c:v>
                </c:pt>
                <c:pt idx="794">
                  <c:v>28.150000000000031</c:v>
                </c:pt>
                <c:pt idx="795">
                  <c:v>28.2</c:v>
                </c:pt>
                <c:pt idx="796">
                  <c:v>28.25</c:v>
                </c:pt>
                <c:pt idx="797">
                  <c:v>28.3</c:v>
                </c:pt>
                <c:pt idx="798">
                  <c:v>28.35</c:v>
                </c:pt>
                <c:pt idx="799">
                  <c:v>28.4</c:v>
                </c:pt>
                <c:pt idx="800">
                  <c:v>28.45</c:v>
                </c:pt>
                <c:pt idx="801">
                  <c:v>28.5</c:v>
                </c:pt>
                <c:pt idx="802">
                  <c:v>28.55</c:v>
                </c:pt>
                <c:pt idx="803">
                  <c:v>28.6</c:v>
                </c:pt>
                <c:pt idx="804">
                  <c:v>28.650000000000031</c:v>
                </c:pt>
                <c:pt idx="805">
                  <c:v>28.7</c:v>
                </c:pt>
                <c:pt idx="806">
                  <c:v>28.75</c:v>
                </c:pt>
                <c:pt idx="807">
                  <c:v>28.8</c:v>
                </c:pt>
                <c:pt idx="808">
                  <c:v>28.85</c:v>
                </c:pt>
                <c:pt idx="809">
                  <c:v>28.9</c:v>
                </c:pt>
                <c:pt idx="810">
                  <c:v>28.95</c:v>
                </c:pt>
                <c:pt idx="811">
                  <c:v>29</c:v>
                </c:pt>
                <c:pt idx="812">
                  <c:v>29.05</c:v>
                </c:pt>
                <c:pt idx="813">
                  <c:v>29.1</c:v>
                </c:pt>
                <c:pt idx="814">
                  <c:v>29.150000000000031</c:v>
                </c:pt>
                <c:pt idx="815">
                  <c:v>29.2</c:v>
                </c:pt>
                <c:pt idx="816">
                  <c:v>29.25</c:v>
                </c:pt>
                <c:pt idx="817">
                  <c:v>29.3</c:v>
                </c:pt>
                <c:pt idx="818">
                  <c:v>29.35</c:v>
                </c:pt>
                <c:pt idx="819">
                  <c:v>29.4</c:v>
                </c:pt>
                <c:pt idx="820">
                  <c:v>29.45</c:v>
                </c:pt>
                <c:pt idx="821">
                  <c:v>29.5</c:v>
                </c:pt>
                <c:pt idx="822">
                  <c:v>29.55</c:v>
                </c:pt>
                <c:pt idx="823">
                  <c:v>29.6</c:v>
                </c:pt>
                <c:pt idx="824">
                  <c:v>29.650000000000031</c:v>
                </c:pt>
                <c:pt idx="825">
                  <c:v>29.7</c:v>
                </c:pt>
                <c:pt idx="826">
                  <c:v>29.75</c:v>
                </c:pt>
                <c:pt idx="827">
                  <c:v>29.8</c:v>
                </c:pt>
                <c:pt idx="828">
                  <c:v>29.85</c:v>
                </c:pt>
                <c:pt idx="829">
                  <c:v>29.9</c:v>
                </c:pt>
                <c:pt idx="830">
                  <c:v>29.95</c:v>
                </c:pt>
                <c:pt idx="831">
                  <c:v>30</c:v>
                </c:pt>
                <c:pt idx="832">
                  <c:v>30.05</c:v>
                </c:pt>
                <c:pt idx="833">
                  <c:v>30.1</c:v>
                </c:pt>
                <c:pt idx="834">
                  <c:v>30.150000000000031</c:v>
                </c:pt>
                <c:pt idx="835">
                  <c:v>30.2</c:v>
                </c:pt>
                <c:pt idx="836">
                  <c:v>30.25</c:v>
                </c:pt>
                <c:pt idx="837">
                  <c:v>30.3</c:v>
                </c:pt>
                <c:pt idx="838">
                  <c:v>30.310000000000031</c:v>
                </c:pt>
                <c:pt idx="839">
                  <c:v>30.32</c:v>
                </c:pt>
                <c:pt idx="840">
                  <c:v>30.330000000000005</c:v>
                </c:pt>
                <c:pt idx="841">
                  <c:v>30.34</c:v>
                </c:pt>
                <c:pt idx="842">
                  <c:v>30.35</c:v>
                </c:pt>
                <c:pt idx="843">
                  <c:v>30.36</c:v>
                </c:pt>
                <c:pt idx="844">
                  <c:v>30.37</c:v>
                </c:pt>
                <c:pt idx="845">
                  <c:v>30.38</c:v>
                </c:pt>
                <c:pt idx="846">
                  <c:v>30.39</c:v>
                </c:pt>
                <c:pt idx="847">
                  <c:v>30.4</c:v>
                </c:pt>
                <c:pt idx="848">
                  <c:v>30.41</c:v>
                </c:pt>
                <c:pt idx="849">
                  <c:v>30.419999999999987</c:v>
                </c:pt>
                <c:pt idx="850">
                  <c:v>30.43</c:v>
                </c:pt>
                <c:pt idx="851">
                  <c:v>30.439999999999987</c:v>
                </c:pt>
                <c:pt idx="852">
                  <c:v>30.45</c:v>
                </c:pt>
                <c:pt idx="853">
                  <c:v>30.459999999999987</c:v>
                </c:pt>
                <c:pt idx="854">
                  <c:v>30.47</c:v>
                </c:pt>
                <c:pt idx="855">
                  <c:v>30.479999999999986</c:v>
                </c:pt>
                <c:pt idx="856">
                  <c:v>30.49</c:v>
                </c:pt>
                <c:pt idx="857">
                  <c:v>30.5</c:v>
                </c:pt>
                <c:pt idx="858">
                  <c:v>30.51</c:v>
                </c:pt>
                <c:pt idx="859">
                  <c:v>30.52</c:v>
                </c:pt>
                <c:pt idx="860">
                  <c:v>30.53</c:v>
                </c:pt>
                <c:pt idx="861">
                  <c:v>30.54</c:v>
                </c:pt>
                <c:pt idx="862">
                  <c:v>30.55</c:v>
                </c:pt>
                <c:pt idx="863">
                  <c:v>30.56</c:v>
                </c:pt>
                <c:pt idx="864">
                  <c:v>30.57</c:v>
                </c:pt>
                <c:pt idx="865">
                  <c:v>30.58</c:v>
                </c:pt>
                <c:pt idx="866">
                  <c:v>30.59</c:v>
                </c:pt>
                <c:pt idx="867">
                  <c:v>30.6</c:v>
                </c:pt>
                <c:pt idx="868">
                  <c:v>30.610000000000031</c:v>
                </c:pt>
                <c:pt idx="869">
                  <c:v>30.62</c:v>
                </c:pt>
                <c:pt idx="870">
                  <c:v>30.630000000000031</c:v>
                </c:pt>
                <c:pt idx="871">
                  <c:v>30.64</c:v>
                </c:pt>
                <c:pt idx="872">
                  <c:v>30.650000000000031</c:v>
                </c:pt>
                <c:pt idx="873">
                  <c:v>30.66</c:v>
                </c:pt>
                <c:pt idx="874">
                  <c:v>30.67</c:v>
                </c:pt>
                <c:pt idx="875">
                  <c:v>30.68</c:v>
                </c:pt>
                <c:pt idx="876">
                  <c:v>30.69</c:v>
                </c:pt>
                <c:pt idx="877">
                  <c:v>30.7</c:v>
                </c:pt>
                <c:pt idx="878">
                  <c:v>30.71</c:v>
                </c:pt>
                <c:pt idx="879">
                  <c:v>30.72</c:v>
                </c:pt>
                <c:pt idx="880">
                  <c:v>30.73</c:v>
                </c:pt>
                <c:pt idx="881">
                  <c:v>30.74</c:v>
                </c:pt>
                <c:pt idx="882">
                  <c:v>30.75</c:v>
                </c:pt>
                <c:pt idx="883">
                  <c:v>30.759999999999987</c:v>
                </c:pt>
                <c:pt idx="884">
                  <c:v>30.77</c:v>
                </c:pt>
                <c:pt idx="885">
                  <c:v>30.779999999999987</c:v>
                </c:pt>
                <c:pt idx="886">
                  <c:v>30.79</c:v>
                </c:pt>
                <c:pt idx="887">
                  <c:v>30.8</c:v>
                </c:pt>
                <c:pt idx="888">
                  <c:v>30.810000000000031</c:v>
                </c:pt>
                <c:pt idx="889">
                  <c:v>30.82</c:v>
                </c:pt>
                <c:pt idx="890">
                  <c:v>30.830000000000005</c:v>
                </c:pt>
                <c:pt idx="891">
                  <c:v>30.84</c:v>
                </c:pt>
                <c:pt idx="892">
                  <c:v>30.85</c:v>
                </c:pt>
                <c:pt idx="893">
                  <c:v>30.86</c:v>
                </c:pt>
                <c:pt idx="894">
                  <c:v>30.87</c:v>
                </c:pt>
                <c:pt idx="895">
                  <c:v>30.88</c:v>
                </c:pt>
                <c:pt idx="896">
                  <c:v>30.89</c:v>
                </c:pt>
                <c:pt idx="897">
                  <c:v>30.9</c:v>
                </c:pt>
                <c:pt idx="898">
                  <c:v>30.91</c:v>
                </c:pt>
                <c:pt idx="899">
                  <c:v>30.919999999999987</c:v>
                </c:pt>
                <c:pt idx="900">
                  <c:v>30.93</c:v>
                </c:pt>
                <c:pt idx="901">
                  <c:v>30.939999999999987</c:v>
                </c:pt>
                <c:pt idx="902">
                  <c:v>30.95</c:v>
                </c:pt>
                <c:pt idx="903">
                  <c:v>30.959999999999987</c:v>
                </c:pt>
                <c:pt idx="904">
                  <c:v>30.97</c:v>
                </c:pt>
                <c:pt idx="905">
                  <c:v>30.979999999999986</c:v>
                </c:pt>
                <c:pt idx="906">
                  <c:v>30.99</c:v>
                </c:pt>
                <c:pt idx="907">
                  <c:v>31</c:v>
                </c:pt>
                <c:pt idx="908">
                  <c:v>31.01</c:v>
                </c:pt>
                <c:pt idx="909">
                  <c:v>31.02</c:v>
                </c:pt>
                <c:pt idx="910">
                  <c:v>31.03</c:v>
                </c:pt>
                <c:pt idx="911">
                  <c:v>31.04</c:v>
                </c:pt>
                <c:pt idx="912">
                  <c:v>31.05</c:v>
                </c:pt>
                <c:pt idx="913">
                  <c:v>31.06</c:v>
                </c:pt>
                <c:pt idx="914">
                  <c:v>31.07</c:v>
                </c:pt>
                <c:pt idx="915">
                  <c:v>31.08</c:v>
                </c:pt>
                <c:pt idx="916">
                  <c:v>31.09</c:v>
                </c:pt>
                <c:pt idx="917">
                  <c:v>31.1</c:v>
                </c:pt>
                <c:pt idx="918">
                  <c:v>31.110000000000031</c:v>
                </c:pt>
                <c:pt idx="919">
                  <c:v>31.12</c:v>
                </c:pt>
                <c:pt idx="920">
                  <c:v>31.130000000000031</c:v>
                </c:pt>
                <c:pt idx="921">
                  <c:v>31.14</c:v>
                </c:pt>
                <c:pt idx="922">
                  <c:v>31.150000000000031</c:v>
                </c:pt>
                <c:pt idx="923">
                  <c:v>31.16</c:v>
                </c:pt>
                <c:pt idx="924">
                  <c:v>31.17</c:v>
                </c:pt>
                <c:pt idx="925">
                  <c:v>31.18</c:v>
                </c:pt>
                <c:pt idx="926">
                  <c:v>31.19</c:v>
                </c:pt>
                <c:pt idx="927">
                  <c:v>31.2</c:v>
                </c:pt>
                <c:pt idx="928">
                  <c:v>31.21</c:v>
                </c:pt>
                <c:pt idx="929">
                  <c:v>31.22</c:v>
                </c:pt>
                <c:pt idx="930">
                  <c:v>31.23</c:v>
                </c:pt>
                <c:pt idx="931">
                  <c:v>31.24</c:v>
                </c:pt>
                <c:pt idx="932">
                  <c:v>31.25</c:v>
                </c:pt>
                <c:pt idx="933">
                  <c:v>31.259999999999987</c:v>
                </c:pt>
                <c:pt idx="934">
                  <c:v>31.27</c:v>
                </c:pt>
                <c:pt idx="935">
                  <c:v>31.279999999999987</c:v>
                </c:pt>
                <c:pt idx="936">
                  <c:v>31.29</c:v>
                </c:pt>
                <c:pt idx="937">
                  <c:v>31.3</c:v>
                </c:pt>
                <c:pt idx="938">
                  <c:v>31.310000000000031</c:v>
                </c:pt>
                <c:pt idx="939">
                  <c:v>31.32</c:v>
                </c:pt>
                <c:pt idx="940">
                  <c:v>31.330000000000005</c:v>
                </c:pt>
                <c:pt idx="941">
                  <c:v>31.34</c:v>
                </c:pt>
                <c:pt idx="942">
                  <c:v>31.35</c:v>
                </c:pt>
                <c:pt idx="943">
                  <c:v>31.36</c:v>
                </c:pt>
                <c:pt idx="944">
                  <c:v>31.37</c:v>
                </c:pt>
                <c:pt idx="945">
                  <c:v>31.38</c:v>
                </c:pt>
                <c:pt idx="946">
                  <c:v>31.39</c:v>
                </c:pt>
                <c:pt idx="947">
                  <c:v>31.4</c:v>
                </c:pt>
                <c:pt idx="948">
                  <c:v>31.41</c:v>
                </c:pt>
                <c:pt idx="949">
                  <c:v>31.419999999999987</c:v>
                </c:pt>
                <c:pt idx="950">
                  <c:v>31.43</c:v>
                </c:pt>
                <c:pt idx="951">
                  <c:v>31.439999999999987</c:v>
                </c:pt>
                <c:pt idx="952">
                  <c:v>31.45</c:v>
                </c:pt>
                <c:pt idx="953">
                  <c:v>31.459999999999987</c:v>
                </c:pt>
                <c:pt idx="954">
                  <c:v>31.47</c:v>
                </c:pt>
                <c:pt idx="955">
                  <c:v>31.479999999999986</c:v>
                </c:pt>
                <c:pt idx="956">
                  <c:v>31.49</c:v>
                </c:pt>
                <c:pt idx="957">
                  <c:v>31.5</c:v>
                </c:pt>
                <c:pt idx="958">
                  <c:v>31.51</c:v>
                </c:pt>
                <c:pt idx="959">
                  <c:v>31.52</c:v>
                </c:pt>
                <c:pt idx="960">
                  <c:v>31.53</c:v>
                </c:pt>
                <c:pt idx="961">
                  <c:v>31.54</c:v>
                </c:pt>
                <c:pt idx="962">
                  <c:v>31.55</c:v>
                </c:pt>
                <c:pt idx="963">
                  <c:v>31.56</c:v>
                </c:pt>
                <c:pt idx="964">
                  <c:v>31.57</c:v>
                </c:pt>
                <c:pt idx="965">
                  <c:v>31.58</c:v>
                </c:pt>
                <c:pt idx="966">
                  <c:v>31.59</c:v>
                </c:pt>
                <c:pt idx="967">
                  <c:v>31.6</c:v>
                </c:pt>
                <c:pt idx="968">
                  <c:v>31.610000000000031</c:v>
                </c:pt>
                <c:pt idx="969">
                  <c:v>31.62</c:v>
                </c:pt>
                <c:pt idx="970">
                  <c:v>31.630000000000031</c:v>
                </c:pt>
                <c:pt idx="971">
                  <c:v>31.64</c:v>
                </c:pt>
                <c:pt idx="972">
                  <c:v>31.650000000000031</c:v>
                </c:pt>
                <c:pt idx="973">
                  <c:v>31.66</c:v>
                </c:pt>
                <c:pt idx="974">
                  <c:v>31.67</c:v>
                </c:pt>
                <c:pt idx="975">
                  <c:v>31.68</c:v>
                </c:pt>
                <c:pt idx="976">
                  <c:v>31.69</c:v>
                </c:pt>
                <c:pt idx="977">
                  <c:v>31.7</c:v>
                </c:pt>
                <c:pt idx="978">
                  <c:v>31.71</c:v>
                </c:pt>
                <c:pt idx="979">
                  <c:v>31.72</c:v>
                </c:pt>
                <c:pt idx="980">
                  <c:v>31.73</c:v>
                </c:pt>
                <c:pt idx="981">
                  <c:v>31.74</c:v>
                </c:pt>
                <c:pt idx="982">
                  <c:v>31.75</c:v>
                </c:pt>
                <c:pt idx="983">
                  <c:v>31.759999999999987</c:v>
                </c:pt>
                <c:pt idx="984">
                  <c:v>31.77</c:v>
                </c:pt>
                <c:pt idx="985">
                  <c:v>31.779999999999987</c:v>
                </c:pt>
                <c:pt idx="986">
                  <c:v>31.79</c:v>
                </c:pt>
                <c:pt idx="987">
                  <c:v>31.8</c:v>
                </c:pt>
                <c:pt idx="988">
                  <c:v>31.810000000000031</c:v>
                </c:pt>
                <c:pt idx="989">
                  <c:v>31.82</c:v>
                </c:pt>
                <c:pt idx="990">
                  <c:v>31.830000000000005</c:v>
                </c:pt>
                <c:pt idx="991">
                  <c:v>31.84</c:v>
                </c:pt>
                <c:pt idx="992">
                  <c:v>31.85</c:v>
                </c:pt>
                <c:pt idx="993">
                  <c:v>31.86</c:v>
                </c:pt>
                <c:pt idx="994">
                  <c:v>31.87</c:v>
                </c:pt>
                <c:pt idx="995">
                  <c:v>31.88</c:v>
                </c:pt>
                <c:pt idx="996">
                  <c:v>31.89</c:v>
                </c:pt>
                <c:pt idx="997">
                  <c:v>31.9</c:v>
                </c:pt>
                <c:pt idx="998">
                  <c:v>31.91</c:v>
                </c:pt>
                <c:pt idx="999">
                  <c:v>31.919999999999987</c:v>
                </c:pt>
                <c:pt idx="1000">
                  <c:v>31.93</c:v>
                </c:pt>
                <c:pt idx="1001">
                  <c:v>31.939999999999987</c:v>
                </c:pt>
                <c:pt idx="1002">
                  <c:v>31.95</c:v>
                </c:pt>
                <c:pt idx="1003">
                  <c:v>31.959999999999987</c:v>
                </c:pt>
                <c:pt idx="1004">
                  <c:v>31.97</c:v>
                </c:pt>
                <c:pt idx="1005">
                  <c:v>31.979999999999986</c:v>
                </c:pt>
                <c:pt idx="1006">
                  <c:v>31.99</c:v>
                </c:pt>
                <c:pt idx="1007">
                  <c:v>32</c:v>
                </c:pt>
                <c:pt idx="1008">
                  <c:v>32.01</c:v>
                </c:pt>
                <c:pt idx="1009">
                  <c:v>32.020000000000003</c:v>
                </c:pt>
                <c:pt idx="1010">
                  <c:v>32.03</c:v>
                </c:pt>
                <c:pt idx="1011">
                  <c:v>32.04</c:v>
                </c:pt>
                <c:pt idx="1012">
                  <c:v>32.050000000000004</c:v>
                </c:pt>
                <c:pt idx="1013">
                  <c:v>32.06</c:v>
                </c:pt>
                <c:pt idx="1014">
                  <c:v>32.07</c:v>
                </c:pt>
                <c:pt idx="1015">
                  <c:v>32.08</c:v>
                </c:pt>
                <c:pt idx="1016">
                  <c:v>32.090000000000003</c:v>
                </c:pt>
                <c:pt idx="1017">
                  <c:v>32.1</c:v>
                </c:pt>
                <c:pt idx="1018">
                  <c:v>32.11</c:v>
                </c:pt>
                <c:pt idx="1019">
                  <c:v>32.120000000000012</c:v>
                </c:pt>
                <c:pt idx="1020">
                  <c:v>32.130000000000003</c:v>
                </c:pt>
                <c:pt idx="1021">
                  <c:v>32.14</c:v>
                </c:pt>
                <c:pt idx="1022">
                  <c:v>32.15</c:v>
                </c:pt>
                <c:pt idx="1023">
                  <c:v>32.160000000000011</c:v>
                </c:pt>
                <c:pt idx="1024">
                  <c:v>32.17</c:v>
                </c:pt>
                <c:pt idx="1025">
                  <c:v>32.18</c:v>
                </c:pt>
                <c:pt idx="1026">
                  <c:v>32.190000000000012</c:v>
                </c:pt>
                <c:pt idx="1027">
                  <c:v>32.200000000000003</c:v>
                </c:pt>
                <c:pt idx="1028">
                  <c:v>32.21</c:v>
                </c:pt>
                <c:pt idx="1029">
                  <c:v>32.220000000000013</c:v>
                </c:pt>
                <c:pt idx="1030">
                  <c:v>32.230000000000011</c:v>
                </c:pt>
                <c:pt idx="1031">
                  <c:v>32.24</c:v>
                </c:pt>
                <c:pt idx="1032">
                  <c:v>32.25</c:v>
                </c:pt>
                <c:pt idx="1033">
                  <c:v>32.260000000000012</c:v>
                </c:pt>
                <c:pt idx="1034">
                  <c:v>32.270000000000003</c:v>
                </c:pt>
                <c:pt idx="1035">
                  <c:v>32.28</c:v>
                </c:pt>
                <c:pt idx="1036">
                  <c:v>32.290000000000013</c:v>
                </c:pt>
                <c:pt idx="1037">
                  <c:v>32.300000000000004</c:v>
                </c:pt>
                <c:pt idx="1038">
                  <c:v>32.31</c:v>
                </c:pt>
                <c:pt idx="1039">
                  <c:v>32.32</c:v>
                </c:pt>
                <c:pt idx="1040">
                  <c:v>32.33</c:v>
                </c:pt>
                <c:pt idx="1041">
                  <c:v>32.340000000000003</c:v>
                </c:pt>
                <c:pt idx="1042">
                  <c:v>32.35</c:v>
                </c:pt>
                <c:pt idx="1043">
                  <c:v>32.36</c:v>
                </c:pt>
                <c:pt idx="1044">
                  <c:v>32.370000000000005</c:v>
                </c:pt>
                <c:pt idx="1045">
                  <c:v>32.380000000000003</c:v>
                </c:pt>
                <c:pt idx="1046">
                  <c:v>32.39</c:v>
                </c:pt>
                <c:pt idx="1047">
                  <c:v>32.4</c:v>
                </c:pt>
                <c:pt idx="1048">
                  <c:v>32.410000000000004</c:v>
                </c:pt>
                <c:pt idx="1049">
                  <c:v>32.42</c:v>
                </c:pt>
                <c:pt idx="1050">
                  <c:v>32.43</c:v>
                </c:pt>
                <c:pt idx="1051">
                  <c:v>32.44</c:v>
                </c:pt>
                <c:pt idx="1052">
                  <c:v>32.450000000000003</c:v>
                </c:pt>
                <c:pt idx="1053">
                  <c:v>32.46</c:v>
                </c:pt>
                <c:pt idx="1054">
                  <c:v>32.47</c:v>
                </c:pt>
                <c:pt idx="1055">
                  <c:v>32.480000000000004</c:v>
                </c:pt>
                <c:pt idx="1056">
                  <c:v>32.49</c:v>
                </c:pt>
                <c:pt idx="1057">
                  <c:v>32.5</c:v>
                </c:pt>
                <c:pt idx="1058">
                  <c:v>32.51</c:v>
                </c:pt>
                <c:pt idx="1059">
                  <c:v>32.520000000000003</c:v>
                </c:pt>
                <c:pt idx="1060">
                  <c:v>32.53</c:v>
                </c:pt>
                <c:pt idx="1061">
                  <c:v>32.54</c:v>
                </c:pt>
                <c:pt idx="1062">
                  <c:v>32.550000000000004</c:v>
                </c:pt>
                <c:pt idx="1063">
                  <c:v>32.56</c:v>
                </c:pt>
                <c:pt idx="1064">
                  <c:v>32.57</c:v>
                </c:pt>
                <c:pt idx="1065">
                  <c:v>32.58</c:v>
                </c:pt>
                <c:pt idx="1066">
                  <c:v>32.590000000000003</c:v>
                </c:pt>
                <c:pt idx="1067">
                  <c:v>32.6</c:v>
                </c:pt>
                <c:pt idx="1068">
                  <c:v>32.61</c:v>
                </c:pt>
                <c:pt idx="1069">
                  <c:v>32.620000000000012</c:v>
                </c:pt>
                <c:pt idx="1070">
                  <c:v>32.630000000000003</c:v>
                </c:pt>
                <c:pt idx="1071">
                  <c:v>32.64</c:v>
                </c:pt>
                <c:pt idx="1072">
                  <c:v>32.65</c:v>
                </c:pt>
                <c:pt idx="1073">
                  <c:v>32.660000000000011</c:v>
                </c:pt>
                <c:pt idx="1074">
                  <c:v>32.67</c:v>
                </c:pt>
                <c:pt idx="1075">
                  <c:v>32.68</c:v>
                </c:pt>
                <c:pt idx="1076">
                  <c:v>32.690000000000012</c:v>
                </c:pt>
                <c:pt idx="1077">
                  <c:v>32.700000000000003</c:v>
                </c:pt>
                <c:pt idx="1078">
                  <c:v>32.71</c:v>
                </c:pt>
                <c:pt idx="1079">
                  <c:v>32.720000000000013</c:v>
                </c:pt>
                <c:pt idx="1080">
                  <c:v>32.730000000000011</c:v>
                </c:pt>
                <c:pt idx="1081">
                  <c:v>32.74</c:v>
                </c:pt>
                <c:pt idx="1082">
                  <c:v>32.75</c:v>
                </c:pt>
                <c:pt idx="1083">
                  <c:v>32.760000000000012</c:v>
                </c:pt>
                <c:pt idx="1084">
                  <c:v>32.770000000000003</c:v>
                </c:pt>
                <c:pt idx="1085">
                  <c:v>32.78</c:v>
                </c:pt>
                <c:pt idx="1086">
                  <c:v>32.790000000000013</c:v>
                </c:pt>
                <c:pt idx="1087">
                  <c:v>32.800000000000004</c:v>
                </c:pt>
                <c:pt idx="1088">
                  <c:v>32.81</c:v>
                </c:pt>
                <c:pt idx="1089">
                  <c:v>32.82</c:v>
                </c:pt>
                <c:pt idx="1090">
                  <c:v>32.83</c:v>
                </c:pt>
                <c:pt idx="1091">
                  <c:v>32.840000000000003</c:v>
                </c:pt>
                <c:pt idx="1092">
                  <c:v>32.85</c:v>
                </c:pt>
                <c:pt idx="1093">
                  <c:v>32.86</c:v>
                </c:pt>
                <c:pt idx="1094">
                  <c:v>32.870000000000005</c:v>
                </c:pt>
                <c:pt idx="1095">
                  <c:v>32.880000000000003</c:v>
                </c:pt>
                <c:pt idx="1096">
                  <c:v>32.89</c:v>
                </c:pt>
                <c:pt idx="1097">
                  <c:v>32.9</c:v>
                </c:pt>
                <c:pt idx="1098">
                  <c:v>32.910000000000004</c:v>
                </c:pt>
                <c:pt idx="1099">
                  <c:v>32.92</c:v>
                </c:pt>
                <c:pt idx="1100">
                  <c:v>32.93</c:v>
                </c:pt>
                <c:pt idx="1101">
                  <c:v>32.94</c:v>
                </c:pt>
                <c:pt idx="1102">
                  <c:v>32.950000000000003</c:v>
                </c:pt>
                <c:pt idx="1103">
                  <c:v>32.96</c:v>
                </c:pt>
                <c:pt idx="1104">
                  <c:v>32.97</c:v>
                </c:pt>
                <c:pt idx="1105">
                  <c:v>32.980000000000004</c:v>
                </c:pt>
                <c:pt idx="1106">
                  <c:v>32.99</c:v>
                </c:pt>
                <c:pt idx="1107">
                  <c:v>33</c:v>
                </c:pt>
                <c:pt idx="1108">
                  <c:v>33.01</c:v>
                </c:pt>
                <c:pt idx="1109">
                  <c:v>33.020000000000003</c:v>
                </c:pt>
                <c:pt idx="1110">
                  <c:v>33.03</c:v>
                </c:pt>
                <c:pt idx="1111">
                  <c:v>33.04</c:v>
                </c:pt>
                <c:pt idx="1112">
                  <c:v>33.050000000000004</c:v>
                </c:pt>
                <c:pt idx="1113">
                  <c:v>33.06</c:v>
                </c:pt>
                <c:pt idx="1114">
                  <c:v>33.07</c:v>
                </c:pt>
                <c:pt idx="1115">
                  <c:v>33.08</c:v>
                </c:pt>
                <c:pt idx="1116">
                  <c:v>33.090000000000003</c:v>
                </c:pt>
                <c:pt idx="1117">
                  <c:v>33.1</c:v>
                </c:pt>
                <c:pt idx="1118">
                  <c:v>33.11</c:v>
                </c:pt>
                <c:pt idx="1119">
                  <c:v>33.120000000000012</c:v>
                </c:pt>
                <c:pt idx="1120">
                  <c:v>33.130000000000003</c:v>
                </c:pt>
                <c:pt idx="1121">
                  <c:v>33.14</c:v>
                </c:pt>
                <c:pt idx="1122">
                  <c:v>33.15</c:v>
                </c:pt>
                <c:pt idx="1123">
                  <c:v>33.160000000000011</c:v>
                </c:pt>
                <c:pt idx="1124">
                  <c:v>33.17</c:v>
                </c:pt>
                <c:pt idx="1125">
                  <c:v>33.18</c:v>
                </c:pt>
                <c:pt idx="1126">
                  <c:v>33.190000000000012</c:v>
                </c:pt>
                <c:pt idx="1127">
                  <c:v>33.200000000000003</c:v>
                </c:pt>
                <c:pt idx="1128">
                  <c:v>33.21</c:v>
                </c:pt>
                <c:pt idx="1129">
                  <c:v>33.220000000000013</c:v>
                </c:pt>
                <c:pt idx="1130">
                  <c:v>33.230000000000011</c:v>
                </c:pt>
                <c:pt idx="1131">
                  <c:v>33.24</c:v>
                </c:pt>
                <c:pt idx="1132">
                  <c:v>33.25</c:v>
                </c:pt>
                <c:pt idx="1133">
                  <c:v>33.260000000000012</c:v>
                </c:pt>
                <c:pt idx="1134">
                  <c:v>33.270000000000003</c:v>
                </c:pt>
                <c:pt idx="1135">
                  <c:v>33.28</c:v>
                </c:pt>
                <c:pt idx="1136">
                  <c:v>33.290000000000013</c:v>
                </c:pt>
                <c:pt idx="1137">
                  <c:v>33.300000000000004</c:v>
                </c:pt>
                <c:pt idx="1138">
                  <c:v>33.31</c:v>
                </c:pt>
                <c:pt idx="1139">
                  <c:v>33.32</c:v>
                </c:pt>
                <c:pt idx="1140">
                  <c:v>33.33</c:v>
                </c:pt>
                <c:pt idx="1141">
                  <c:v>33.340000000000003</c:v>
                </c:pt>
                <c:pt idx="1142">
                  <c:v>33.35</c:v>
                </c:pt>
                <c:pt idx="1143">
                  <c:v>33.36</c:v>
                </c:pt>
                <c:pt idx="1144">
                  <c:v>33.370000000000005</c:v>
                </c:pt>
                <c:pt idx="1145">
                  <c:v>33.380000000000003</c:v>
                </c:pt>
                <c:pt idx="1146">
                  <c:v>33.39</c:v>
                </c:pt>
                <c:pt idx="1147">
                  <c:v>33.4</c:v>
                </c:pt>
                <c:pt idx="1148">
                  <c:v>33.410000000000004</c:v>
                </c:pt>
                <c:pt idx="1149">
                  <c:v>33.42</c:v>
                </c:pt>
                <c:pt idx="1150">
                  <c:v>33.43</c:v>
                </c:pt>
                <c:pt idx="1151">
                  <c:v>33.44</c:v>
                </c:pt>
                <c:pt idx="1152">
                  <c:v>33.450000000000003</c:v>
                </c:pt>
                <c:pt idx="1153">
                  <c:v>33.46</c:v>
                </c:pt>
                <c:pt idx="1154">
                  <c:v>33.47</c:v>
                </c:pt>
                <c:pt idx="1155">
                  <c:v>33.480000000000004</c:v>
                </c:pt>
                <c:pt idx="1156">
                  <c:v>33.49</c:v>
                </c:pt>
                <c:pt idx="1157">
                  <c:v>33.5</c:v>
                </c:pt>
                <c:pt idx="1158">
                  <c:v>33.51</c:v>
                </c:pt>
                <c:pt idx="1159">
                  <c:v>33.520000000000003</c:v>
                </c:pt>
                <c:pt idx="1160">
                  <c:v>33.53</c:v>
                </c:pt>
                <c:pt idx="1161">
                  <c:v>33.54</c:v>
                </c:pt>
                <c:pt idx="1162">
                  <c:v>33.550000000000004</c:v>
                </c:pt>
                <c:pt idx="1163">
                  <c:v>33.56</c:v>
                </c:pt>
                <c:pt idx="1164">
                  <c:v>33.57</c:v>
                </c:pt>
                <c:pt idx="1165">
                  <c:v>33.58</c:v>
                </c:pt>
                <c:pt idx="1166">
                  <c:v>33.590000000000003</c:v>
                </c:pt>
                <c:pt idx="1167">
                  <c:v>33.6</c:v>
                </c:pt>
                <c:pt idx="1168">
                  <c:v>33.61</c:v>
                </c:pt>
                <c:pt idx="1169">
                  <c:v>33.620000000000012</c:v>
                </c:pt>
                <c:pt idx="1170">
                  <c:v>33.630000000000003</c:v>
                </c:pt>
                <c:pt idx="1171">
                  <c:v>33.64</c:v>
                </c:pt>
                <c:pt idx="1172">
                  <c:v>33.65</c:v>
                </c:pt>
                <c:pt idx="1173">
                  <c:v>33.660000000000011</c:v>
                </c:pt>
                <c:pt idx="1174">
                  <c:v>33.67</c:v>
                </c:pt>
                <c:pt idx="1175">
                  <c:v>33.68</c:v>
                </c:pt>
                <c:pt idx="1176">
                  <c:v>33.690000000000012</c:v>
                </c:pt>
                <c:pt idx="1177">
                  <c:v>33.700000000000003</c:v>
                </c:pt>
                <c:pt idx="1178">
                  <c:v>33.71</c:v>
                </c:pt>
                <c:pt idx="1179">
                  <c:v>33.720000000000013</c:v>
                </c:pt>
                <c:pt idx="1180">
                  <c:v>33.730000000000011</c:v>
                </c:pt>
                <c:pt idx="1181">
                  <c:v>33.74</c:v>
                </c:pt>
                <c:pt idx="1182">
                  <c:v>33.75</c:v>
                </c:pt>
                <c:pt idx="1183">
                  <c:v>33.760000000000012</c:v>
                </c:pt>
                <c:pt idx="1184">
                  <c:v>33.770000000000003</c:v>
                </c:pt>
                <c:pt idx="1185">
                  <c:v>33.78</c:v>
                </c:pt>
                <c:pt idx="1186">
                  <c:v>33.790000000000013</c:v>
                </c:pt>
                <c:pt idx="1187">
                  <c:v>33.800000000000004</c:v>
                </c:pt>
                <c:pt idx="1188">
                  <c:v>33.81</c:v>
                </c:pt>
                <c:pt idx="1189">
                  <c:v>33.82</c:v>
                </c:pt>
                <c:pt idx="1190">
                  <c:v>33.83</c:v>
                </c:pt>
                <c:pt idx="1191">
                  <c:v>33.840000000000003</c:v>
                </c:pt>
                <c:pt idx="1192">
                  <c:v>33.85</c:v>
                </c:pt>
                <c:pt idx="1193">
                  <c:v>33.86</c:v>
                </c:pt>
                <c:pt idx="1194">
                  <c:v>33.870000000000005</c:v>
                </c:pt>
                <c:pt idx="1195">
                  <c:v>33.880000000000003</c:v>
                </c:pt>
                <c:pt idx="1196">
                  <c:v>33.89</c:v>
                </c:pt>
                <c:pt idx="1197">
                  <c:v>33.9</c:v>
                </c:pt>
                <c:pt idx="1198">
                  <c:v>33.910000000000004</c:v>
                </c:pt>
                <c:pt idx="1199">
                  <c:v>33.92</c:v>
                </c:pt>
                <c:pt idx="1200">
                  <c:v>33.93</c:v>
                </c:pt>
                <c:pt idx="1201">
                  <c:v>33.94</c:v>
                </c:pt>
                <c:pt idx="1202">
                  <c:v>33.950000000000003</c:v>
                </c:pt>
                <c:pt idx="1203">
                  <c:v>33.96</c:v>
                </c:pt>
                <c:pt idx="1204">
                  <c:v>33.97</c:v>
                </c:pt>
                <c:pt idx="1205">
                  <c:v>33.980000000000004</c:v>
                </c:pt>
                <c:pt idx="1206">
                  <c:v>33.99</c:v>
                </c:pt>
                <c:pt idx="1207">
                  <c:v>34</c:v>
                </c:pt>
                <c:pt idx="1208">
                  <c:v>34.01</c:v>
                </c:pt>
                <c:pt idx="1209">
                  <c:v>34.020000000000003</c:v>
                </c:pt>
                <c:pt idx="1210">
                  <c:v>34.03</c:v>
                </c:pt>
                <c:pt idx="1211">
                  <c:v>34.04</c:v>
                </c:pt>
                <c:pt idx="1212">
                  <c:v>34.050000000000004</c:v>
                </c:pt>
                <c:pt idx="1213">
                  <c:v>34.06</c:v>
                </c:pt>
                <c:pt idx="1214">
                  <c:v>34.07</c:v>
                </c:pt>
                <c:pt idx="1215">
                  <c:v>34.08</c:v>
                </c:pt>
                <c:pt idx="1216">
                  <c:v>34.090000000000003</c:v>
                </c:pt>
                <c:pt idx="1217">
                  <c:v>34.1</c:v>
                </c:pt>
                <c:pt idx="1218">
                  <c:v>34.11</c:v>
                </c:pt>
                <c:pt idx="1219">
                  <c:v>34.120000000000012</c:v>
                </c:pt>
                <c:pt idx="1220">
                  <c:v>34.130000000000003</c:v>
                </c:pt>
                <c:pt idx="1221">
                  <c:v>34.14</c:v>
                </c:pt>
                <c:pt idx="1222">
                  <c:v>34.15</c:v>
                </c:pt>
                <c:pt idx="1223">
                  <c:v>34.160000000000011</c:v>
                </c:pt>
                <c:pt idx="1224">
                  <c:v>34.17</c:v>
                </c:pt>
                <c:pt idx="1225">
                  <c:v>34.18</c:v>
                </c:pt>
                <c:pt idx="1226">
                  <c:v>34.190000000000012</c:v>
                </c:pt>
                <c:pt idx="1227">
                  <c:v>34.200000000000003</c:v>
                </c:pt>
                <c:pt idx="1228">
                  <c:v>34.21</c:v>
                </c:pt>
                <c:pt idx="1229">
                  <c:v>34.220000000000013</c:v>
                </c:pt>
                <c:pt idx="1230">
                  <c:v>34.230000000000011</c:v>
                </c:pt>
                <c:pt idx="1231">
                  <c:v>34.24</c:v>
                </c:pt>
                <c:pt idx="1232">
                  <c:v>34.25</c:v>
                </c:pt>
                <c:pt idx="1233">
                  <c:v>34.260000000000012</c:v>
                </c:pt>
                <c:pt idx="1234">
                  <c:v>34.270000000000003</c:v>
                </c:pt>
                <c:pt idx="1235">
                  <c:v>34.28</c:v>
                </c:pt>
                <c:pt idx="1236">
                  <c:v>34.290000000000013</c:v>
                </c:pt>
                <c:pt idx="1237">
                  <c:v>34.300000000000004</c:v>
                </c:pt>
                <c:pt idx="1238">
                  <c:v>34.31</c:v>
                </c:pt>
                <c:pt idx="1239">
                  <c:v>34.32</c:v>
                </c:pt>
                <c:pt idx="1240">
                  <c:v>34.33</c:v>
                </c:pt>
                <c:pt idx="1241">
                  <c:v>34.340000000000003</c:v>
                </c:pt>
                <c:pt idx="1242">
                  <c:v>34.35</c:v>
                </c:pt>
                <c:pt idx="1243">
                  <c:v>34.36</c:v>
                </c:pt>
                <c:pt idx="1244">
                  <c:v>34.370000000000005</c:v>
                </c:pt>
                <c:pt idx="1245">
                  <c:v>34.380000000000003</c:v>
                </c:pt>
                <c:pt idx="1246">
                  <c:v>34.39</c:v>
                </c:pt>
                <c:pt idx="1247">
                  <c:v>34.4</c:v>
                </c:pt>
                <c:pt idx="1248">
                  <c:v>34.410000000000004</c:v>
                </c:pt>
                <c:pt idx="1249">
                  <c:v>34.42</c:v>
                </c:pt>
                <c:pt idx="1250">
                  <c:v>34.43</c:v>
                </c:pt>
                <c:pt idx="1251">
                  <c:v>34.44</c:v>
                </c:pt>
                <c:pt idx="1252">
                  <c:v>34.450000000000003</c:v>
                </c:pt>
                <c:pt idx="1253">
                  <c:v>34.46</c:v>
                </c:pt>
                <c:pt idx="1254">
                  <c:v>34.47</c:v>
                </c:pt>
                <c:pt idx="1255">
                  <c:v>34.480000000000004</c:v>
                </c:pt>
                <c:pt idx="1256">
                  <c:v>34.49</c:v>
                </c:pt>
                <c:pt idx="1257">
                  <c:v>34.5</c:v>
                </c:pt>
                <c:pt idx="1258">
                  <c:v>34.51</c:v>
                </c:pt>
                <c:pt idx="1259">
                  <c:v>34.520000000000003</c:v>
                </c:pt>
                <c:pt idx="1260">
                  <c:v>34.53</c:v>
                </c:pt>
                <c:pt idx="1261">
                  <c:v>34.54</c:v>
                </c:pt>
                <c:pt idx="1262">
                  <c:v>34.550000000000004</c:v>
                </c:pt>
                <c:pt idx="1263">
                  <c:v>34.56</c:v>
                </c:pt>
                <c:pt idx="1264">
                  <c:v>34.57</c:v>
                </c:pt>
                <c:pt idx="1265">
                  <c:v>34.58</c:v>
                </c:pt>
                <c:pt idx="1266">
                  <c:v>34.590000000000003</c:v>
                </c:pt>
                <c:pt idx="1267">
                  <c:v>34.6</c:v>
                </c:pt>
                <c:pt idx="1268">
                  <c:v>34.61</c:v>
                </c:pt>
                <c:pt idx="1269">
                  <c:v>34.620000000000012</c:v>
                </c:pt>
                <c:pt idx="1270">
                  <c:v>34.630000000000003</c:v>
                </c:pt>
                <c:pt idx="1271">
                  <c:v>34.64</c:v>
                </c:pt>
                <c:pt idx="1272">
                  <c:v>34.65</c:v>
                </c:pt>
                <c:pt idx="1273">
                  <c:v>34.660000000000011</c:v>
                </c:pt>
                <c:pt idx="1274">
                  <c:v>34.67</c:v>
                </c:pt>
                <c:pt idx="1275">
                  <c:v>34.68</c:v>
                </c:pt>
                <c:pt idx="1276">
                  <c:v>34.690000000000012</c:v>
                </c:pt>
                <c:pt idx="1277">
                  <c:v>34.700000000000003</c:v>
                </c:pt>
                <c:pt idx="1278">
                  <c:v>34.71</c:v>
                </c:pt>
                <c:pt idx="1279">
                  <c:v>34.720000000000013</c:v>
                </c:pt>
                <c:pt idx="1280">
                  <c:v>34.730000000000011</c:v>
                </c:pt>
                <c:pt idx="1281">
                  <c:v>34.74</c:v>
                </c:pt>
                <c:pt idx="1282">
                  <c:v>34.75</c:v>
                </c:pt>
                <c:pt idx="1283">
                  <c:v>34.760000000000012</c:v>
                </c:pt>
                <c:pt idx="1284">
                  <c:v>34.770000000000003</c:v>
                </c:pt>
                <c:pt idx="1285">
                  <c:v>34.78</c:v>
                </c:pt>
                <c:pt idx="1286">
                  <c:v>34.790000000000013</c:v>
                </c:pt>
                <c:pt idx="1287">
                  <c:v>34.800000000000004</c:v>
                </c:pt>
                <c:pt idx="1288">
                  <c:v>34.81</c:v>
                </c:pt>
                <c:pt idx="1289">
                  <c:v>34.82</c:v>
                </c:pt>
                <c:pt idx="1290">
                  <c:v>34.83</c:v>
                </c:pt>
                <c:pt idx="1291">
                  <c:v>34.840000000000003</c:v>
                </c:pt>
                <c:pt idx="1292">
                  <c:v>34.85</c:v>
                </c:pt>
                <c:pt idx="1293">
                  <c:v>34.86</c:v>
                </c:pt>
                <c:pt idx="1294">
                  <c:v>34.870000000000005</c:v>
                </c:pt>
                <c:pt idx="1295">
                  <c:v>34.880000000000003</c:v>
                </c:pt>
                <c:pt idx="1296">
                  <c:v>34.89</c:v>
                </c:pt>
                <c:pt idx="1297">
                  <c:v>34.9</c:v>
                </c:pt>
                <c:pt idx="1298">
                  <c:v>34.910000000000004</c:v>
                </c:pt>
                <c:pt idx="1299">
                  <c:v>34.92</c:v>
                </c:pt>
                <c:pt idx="1300">
                  <c:v>34.93</c:v>
                </c:pt>
                <c:pt idx="1301">
                  <c:v>34.94</c:v>
                </c:pt>
                <c:pt idx="1302">
                  <c:v>34.950000000000003</c:v>
                </c:pt>
                <c:pt idx="1303">
                  <c:v>34.96</c:v>
                </c:pt>
                <c:pt idx="1304">
                  <c:v>34.97</c:v>
                </c:pt>
                <c:pt idx="1305">
                  <c:v>34.980000000000004</c:v>
                </c:pt>
                <c:pt idx="1306">
                  <c:v>34.99</c:v>
                </c:pt>
                <c:pt idx="1307">
                  <c:v>35</c:v>
                </c:pt>
                <c:pt idx="1308">
                  <c:v>35.01</c:v>
                </c:pt>
                <c:pt idx="1309">
                  <c:v>35.020000000000003</c:v>
                </c:pt>
                <c:pt idx="1310">
                  <c:v>35.03</c:v>
                </c:pt>
                <c:pt idx="1311">
                  <c:v>35.04</c:v>
                </c:pt>
                <c:pt idx="1312">
                  <c:v>35.050000000000004</c:v>
                </c:pt>
                <c:pt idx="1313">
                  <c:v>35.06</c:v>
                </c:pt>
                <c:pt idx="1314">
                  <c:v>35.07</c:v>
                </c:pt>
                <c:pt idx="1315">
                  <c:v>35.08</c:v>
                </c:pt>
                <c:pt idx="1316">
                  <c:v>35.090000000000003</c:v>
                </c:pt>
                <c:pt idx="1317">
                  <c:v>35.1</c:v>
                </c:pt>
                <c:pt idx="1318">
                  <c:v>35.11</c:v>
                </c:pt>
                <c:pt idx="1319">
                  <c:v>35.120000000000012</c:v>
                </c:pt>
                <c:pt idx="1320">
                  <c:v>35.130000000000003</c:v>
                </c:pt>
                <c:pt idx="1321">
                  <c:v>35.14</c:v>
                </c:pt>
                <c:pt idx="1322">
                  <c:v>35.15</c:v>
                </c:pt>
                <c:pt idx="1323">
                  <c:v>35.160000000000011</c:v>
                </c:pt>
                <c:pt idx="1324">
                  <c:v>35.17</c:v>
                </c:pt>
                <c:pt idx="1325">
                  <c:v>35.18</c:v>
                </c:pt>
                <c:pt idx="1326">
                  <c:v>35.190000000000012</c:v>
                </c:pt>
                <c:pt idx="1327">
                  <c:v>35.200000000000003</c:v>
                </c:pt>
                <c:pt idx="1328">
                  <c:v>35.21</c:v>
                </c:pt>
                <c:pt idx="1329">
                  <c:v>35.220000000000013</c:v>
                </c:pt>
                <c:pt idx="1330">
                  <c:v>35.230000000000011</c:v>
                </c:pt>
                <c:pt idx="1331">
                  <c:v>35.24</c:v>
                </c:pt>
                <c:pt idx="1332">
                  <c:v>35.25</c:v>
                </c:pt>
                <c:pt idx="1333">
                  <c:v>35.260000000000012</c:v>
                </c:pt>
                <c:pt idx="1334">
                  <c:v>35.270000000000003</c:v>
                </c:pt>
                <c:pt idx="1335">
                  <c:v>35.28</c:v>
                </c:pt>
                <c:pt idx="1336">
                  <c:v>35.290000000000013</c:v>
                </c:pt>
                <c:pt idx="1337">
                  <c:v>35.300000000000004</c:v>
                </c:pt>
                <c:pt idx="1338">
                  <c:v>35.31</c:v>
                </c:pt>
                <c:pt idx="1339">
                  <c:v>35.32</c:v>
                </c:pt>
                <c:pt idx="1340">
                  <c:v>35.33</c:v>
                </c:pt>
                <c:pt idx="1341">
                  <c:v>35.340000000000003</c:v>
                </c:pt>
                <c:pt idx="1342">
                  <c:v>35.35</c:v>
                </c:pt>
                <c:pt idx="1343">
                  <c:v>35.36</c:v>
                </c:pt>
                <c:pt idx="1344">
                  <c:v>35.370000000000005</c:v>
                </c:pt>
                <c:pt idx="1345">
                  <c:v>35.380000000000003</c:v>
                </c:pt>
                <c:pt idx="1346">
                  <c:v>35.39</c:v>
                </c:pt>
                <c:pt idx="1347">
                  <c:v>35.4</c:v>
                </c:pt>
                <c:pt idx="1348">
                  <c:v>35.410000000000004</c:v>
                </c:pt>
                <c:pt idx="1349">
                  <c:v>35.42</c:v>
                </c:pt>
                <c:pt idx="1350">
                  <c:v>35.43</c:v>
                </c:pt>
                <c:pt idx="1351">
                  <c:v>35.44</c:v>
                </c:pt>
                <c:pt idx="1352">
                  <c:v>35.450000000000003</c:v>
                </c:pt>
                <c:pt idx="1353">
                  <c:v>35.46</c:v>
                </c:pt>
                <c:pt idx="1354">
                  <c:v>35.47</c:v>
                </c:pt>
                <c:pt idx="1355">
                  <c:v>35.480000000000004</c:v>
                </c:pt>
                <c:pt idx="1356">
                  <c:v>35.49</c:v>
                </c:pt>
                <c:pt idx="1357">
                  <c:v>35.5</c:v>
                </c:pt>
                <c:pt idx="1358">
                  <c:v>35.51</c:v>
                </c:pt>
                <c:pt idx="1359">
                  <c:v>35.520000000000003</c:v>
                </c:pt>
                <c:pt idx="1360">
                  <c:v>35.53</c:v>
                </c:pt>
                <c:pt idx="1361">
                  <c:v>35.54</c:v>
                </c:pt>
                <c:pt idx="1362">
                  <c:v>35.550000000000004</c:v>
                </c:pt>
                <c:pt idx="1363">
                  <c:v>35.56</c:v>
                </c:pt>
                <c:pt idx="1364">
                  <c:v>35.57</c:v>
                </c:pt>
                <c:pt idx="1365">
                  <c:v>35.58</c:v>
                </c:pt>
                <c:pt idx="1366">
                  <c:v>35.590000000000003</c:v>
                </c:pt>
                <c:pt idx="1367">
                  <c:v>35.6</c:v>
                </c:pt>
                <c:pt idx="1368">
                  <c:v>35.61</c:v>
                </c:pt>
                <c:pt idx="1369">
                  <c:v>35.620000000000012</c:v>
                </c:pt>
                <c:pt idx="1370">
                  <c:v>35.630000000000003</c:v>
                </c:pt>
                <c:pt idx="1371">
                  <c:v>35.64</c:v>
                </c:pt>
                <c:pt idx="1372">
                  <c:v>35.65</c:v>
                </c:pt>
                <c:pt idx="1373">
                  <c:v>35.660000000000011</c:v>
                </c:pt>
                <c:pt idx="1374">
                  <c:v>35.67</c:v>
                </c:pt>
                <c:pt idx="1375">
                  <c:v>35.68</c:v>
                </c:pt>
                <c:pt idx="1376">
                  <c:v>35.690000000000012</c:v>
                </c:pt>
                <c:pt idx="1377">
                  <c:v>35.700000000000003</c:v>
                </c:pt>
                <c:pt idx="1378">
                  <c:v>35.71</c:v>
                </c:pt>
                <c:pt idx="1379">
                  <c:v>35.720000000000013</c:v>
                </c:pt>
                <c:pt idx="1380">
                  <c:v>35.730000000000011</c:v>
                </c:pt>
                <c:pt idx="1381">
                  <c:v>35.74</c:v>
                </c:pt>
                <c:pt idx="1382">
                  <c:v>35.75</c:v>
                </c:pt>
                <c:pt idx="1383">
                  <c:v>35.760000000000012</c:v>
                </c:pt>
                <c:pt idx="1384">
                  <c:v>35.770000000000003</c:v>
                </c:pt>
                <c:pt idx="1385">
                  <c:v>35.78</c:v>
                </c:pt>
                <c:pt idx="1386">
                  <c:v>35.790000000000013</c:v>
                </c:pt>
                <c:pt idx="1387">
                  <c:v>35.800000000000004</c:v>
                </c:pt>
                <c:pt idx="1388">
                  <c:v>35.81</c:v>
                </c:pt>
                <c:pt idx="1389">
                  <c:v>35.82</c:v>
                </c:pt>
                <c:pt idx="1390">
                  <c:v>35.83</c:v>
                </c:pt>
                <c:pt idx="1391">
                  <c:v>35.840000000000003</c:v>
                </c:pt>
                <c:pt idx="1392">
                  <c:v>35.85</c:v>
                </c:pt>
                <c:pt idx="1393">
                  <c:v>35.86</c:v>
                </c:pt>
                <c:pt idx="1394">
                  <c:v>35.870000000000005</c:v>
                </c:pt>
                <c:pt idx="1395">
                  <c:v>35.880000000000003</c:v>
                </c:pt>
                <c:pt idx="1396">
                  <c:v>35.89</c:v>
                </c:pt>
                <c:pt idx="1397">
                  <c:v>35.9</c:v>
                </c:pt>
                <c:pt idx="1398">
                  <c:v>35.910000000000004</c:v>
                </c:pt>
                <c:pt idx="1399">
                  <c:v>35.92</c:v>
                </c:pt>
                <c:pt idx="1400">
                  <c:v>35.93</c:v>
                </c:pt>
                <c:pt idx="1401">
                  <c:v>35.94</c:v>
                </c:pt>
                <c:pt idx="1402">
                  <c:v>35.950000000000003</c:v>
                </c:pt>
                <c:pt idx="1403">
                  <c:v>35.96</c:v>
                </c:pt>
                <c:pt idx="1404">
                  <c:v>35.97</c:v>
                </c:pt>
                <c:pt idx="1405">
                  <c:v>35.980000000000004</c:v>
                </c:pt>
                <c:pt idx="1406">
                  <c:v>35.99</c:v>
                </c:pt>
                <c:pt idx="1407">
                  <c:v>36</c:v>
                </c:pt>
                <c:pt idx="1408">
                  <c:v>36.01</c:v>
                </c:pt>
                <c:pt idx="1409">
                  <c:v>36.020000000000003</c:v>
                </c:pt>
                <c:pt idx="1410">
                  <c:v>36.03</c:v>
                </c:pt>
                <c:pt idx="1411">
                  <c:v>36.04</c:v>
                </c:pt>
                <c:pt idx="1412">
                  <c:v>36.050000000000004</c:v>
                </c:pt>
                <c:pt idx="1413">
                  <c:v>36.06</c:v>
                </c:pt>
                <c:pt idx="1414">
                  <c:v>36.07</c:v>
                </c:pt>
                <c:pt idx="1415">
                  <c:v>36.08</c:v>
                </c:pt>
                <c:pt idx="1416">
                  <c:v>36.090000000000003</c:v>
                </c:pt>
                <c:pt idx="1417">
                  <c:v>36.1</c:v>
                </c:pt>
                <c:pt idx="1418">
                  <c:v>36.11</c:v>
                </c:pt>
                <c:pt idx="1419">
                  <c:v>36.120000000000012</c:v>
                </c:pt>
                <c:pt idx="1420">
                  <c:v>36.130000000000003</c:v>
                </c:pt>
                <c:pt idx="1421">
                  <c:v>36.14</c:v>
                </c:pt>
                <c:pt idx="1422">
                  <c:v>36.15</c:v>
                </c:pt>
                <c:pt idx="1423">
                  <c:v>36.160000000000011</c:v>
                </c:pt>
                <c:pt idx="1424">
                  <c:v>36.17</c:v>
                </c:pt>
                <c:pt idx="1425">
                  <c:v>36.18</c:v>
                </c:pt>
                <c:pt idx="1426">
                  <c:v>36.190000000000012</c:v>
                </c:pt>
                <c:pt idx="1427">
                  <c:v>36.200000000000003</c:v>
                </c:pt>
                <c:pt idx="1428">
                  <c:v>36.21</c:v>
                </c:pt>
                <c:pt idx="1429">
                  <c:v>36.220000000000013</c:v>
                </c:pt>
                <c:pt idx="1430">
                  <c:v>36.230000000000011</c:v>
                </c:pt>
                <c:pt idx="1431">
                  <c:v>36.24</c:v>
                </c:pt>
                <c:pt idx="1432">
                  <c:v>36.25</c:v>
                </c:pt>
                <c:pt idx="1433">
                  <c:v>36.260000000000012</c:v>
                </c:pt>
                <c:pt idx="1434">
                  <c:v>36.270000000000003</c:v>
                </c:pt>
                <c:pt idx="1435">
                  <c:v>36.28</c:v>
                </c:pt>
                <c:pt idx="1436">
                  <c:v>36.290000000000013</c:v>
                </c:pt>
                <c:pt idx="1437">
                  <c:v>36.300000000000004</c:v>
                </c:pt>
              </c:numCache>
            </c:numRef>
          </c:xVal>
          <c:yVal>
            <c:numRef>
              <c:f>D!$H$3:$H$1891</c:f>
              <c:numCache>
                <c:formatCode>General</c:formatCode>
                <c:ptCount val="1889"/>
                <c:pt idx="0">
                  <c:v>-459.55860000000001</c:v>
                </c:pt>
                <c:pt idx="1">
                  <c:v>-455.22789999999969</c:v>
                </c:pt>
                <c:pt idx="2">
                  <c:v>-450.70649999999898</c:v>
                </c:pt>
                <c:pt idx="3">
                  <c:v>-446.50760000000002</c:v>
                </c:pt>
                <c:pt idx="4">
                  <c:v>-442.23899999999855</c:v>
                </c:pt>
                <c:pt idx="5">
                  <c:v>-437.88560000000001</c:v>
                </c:pt>
                <c:pt idx="6">
                  <c:v>-433.51869999999963</c:v>
                </c:pt>
                <c:pt idx="7">
                  <c:v>-429.31229999999999</c:v>
                </c:pt>
                <c:pt idx="8">
                  <c:v>-425.19329999999923</c:v>
                </c:pt>
                <c:pt idx="9">
                  <c:v>-420.86109999999923</c:v>
                </c:pt>
                <c:pt idx="10">
                  <c:v>-416.86059999999969</c:v>
                </c:pt>
                <c:pt idx="11">
                  <c:v>-412.8338</c:v>
                </c:pt>
                <c:pt idx="12">
                  <c:v>-408.58580000000001</c:v>
                </c:pt>
                <c:pt idx="13">
                  <c:v>-404.67930000000001</c:v>
                </c:pt>
                <c:pt idx="14">
                  <c:v>-400.74250000000001</c:v>
                </c:pt>
                <c:pt idx="15">
                  <c:v>-396.77969999999999</c:v>
                </c:pt>
                <c:pt idx="16">
                  <c:v>-392.7439</c:v>
                </c:pt>
                <c:pt idx="17">
                  <c:v>-388.86540000000002</c:v>
                </c:pt>
                <c:pt idx="18">
                  <c:v>-385.02859999999873</c:v>
                </c:pt>
                <c:pt idx="19">
                  <c:v>-381.04770000000002</c:v>
                </c:pt>
                <c:pt idx="20">
                  <c:v>-377.13209999999964</c:v>
                </c:pt>
                <c:pt idx="21">
                  <c:v>-373.34440000000103</c:v>
                </c:pt>
                <c:pt idx="22">
                  <c:v>-369.60390000000001</c:v>
                </c:pt>
                <c:pt idx="23">
                  <c:v>-365.8039</c:v>
                </c:pt>
                <c:pt idx="24">
                  <c:v>-362.11189999999999</c:v>
                </c:pt>
                <c:pt idx="25">
                  <c:v>-358.42069999999904</c:v>
                </c:pt>
                <c:pt idx="26">
                  <c:v>-354.80309999999969</c:v>
                </c:pt>
                <c:pt idx="27">
                  <c:v>-351.14060000000103</c:v>
                </c:pt>
                <c:pt idx="28">
                  <c:v>-347.58240000000001</c:v>
                </c:pt>
                <c:pt idx="29">
                  <c:v>-344.00729999999999</c:v>
                </c:pt>
                <c:pt idx="30">
                  <c:v>-340.44569999999999</c:v>
                </c:pt>
                <c:pt idx="31">
                  <c:v>-336.92039999999855</c:v>
                </c:pt>
                <c:pt idx="32">
                  <c:v>-333.24489999999997</c:v>
                </c:pt>
                <c:pt idx="33">
                  <c:v>-329.80459999999999</c:v>
                </c:pt>
                <c:pt idx="34">
                  <c:v>-326.4104999999991</c:v>
                </c:pt>
                <c:pt idx="35">
                  <c:v>-322.93749999999898</c:v>
                </c:pt>
                <c:pt idx="36">
                  <c:v>-319.4114999999988</c:v>
                </c:pt>
                <c:pt idx="37">
                  <c:v>-316.13189999999969</c:v>
                </c:pt>
                <c:pt idx="38">
                  <c:v>-312.91729999999905</c:v>
                </c:pt>
                <c:pt idx="39">
                  <c:v>-309.55340000000001</c:v>
                </c:pt>
                <c:pt idx="40">
                  <c:v>-306.39949999999999</c:v>
                </c:pt>
                <c:pt idx="41">
                  <c:v>-303.10399999999993</c:v>
                </c:pt>
                <c:pt idx="42">
                  <c:v>-299.79469999999969</c:v>
                </c:pt>
                <c:pt idx="43">
                  <c:v>-296.59729999999911</c:v>
                </c:pt>
                <c:pt idx="44">
                  <c:v>-293.42469999999969</c:v>
                </c:pt>
                <c:pt idx="45">
                  <c:v>-290.36059999999969</c:v>
                </c:pt>
                <c:pt idx="46">
                  <c:v>-287.09519999999856</c:v>
                </c:pt>
                <c:pt idx="47">
                  <c:v>-283.99659999999824</c:v>
                </c:pt>
                <c:pt idx="48">
                  <c:v>-280.95669999999905</c:v>
                </c:pt>
                <c:pt idx="49">
                  <c:v>-277.83580000000001</c:v>
                </c:pt>
                <c:pt idx="50">
                  <c:v>-274.95009999999911</c:v>
                </c:pt>
                <c:pt idx="51">
                  <c:v>-271.93369999999879</c:v>
                </c:pt>
                <c:pt idx="52">
                  <c:v>-268.96289999999999</c:v>
                </c:pt>
                <c:pt idx="53">
                  <c:v>-265.97009999999898</c:v>
                </c:pt>
                <c:pt idx="54">
                  <c:v>-263.14879999999999</c:v>
                </c:pt>
                <c:pt idx="55">
                  <c:v>-260.32119999999856</c:v>
                </c:pt>
                <c:pt idx="56">
                  <c:v>-257.36360000000002</c:v>
                </c:pt>
                <c:pt idx="57">
                  <c:v>-254.5376</c:v>
                </c:pt>
                <c:pt idx="58">
                  <c:v>-251.73509999999999</c:v>
                </c:pt>
                <c:pt idx="59">
                  <c:v>-248.89080000000001</c:v>
                </c:pt>
                <c:pt idx="60">
                  <c:v>-246.16359999999995</c:v>
                </c:pt>
                <c:pt idx="61">
                  <c:v>-243.45850000000004</c:v>
                </c:pt>
                <c:pt idx="62">
                  <c:v>-240.78700000000001</c:v>
                </c:pt>
                <c:pt idx="63">
                  <c:v>-238.05820000000045</c:v>
                </c:pt>
                <c:pt idx="64">
                  <c:v>-235.48630000000045</c:v>
                </c:pt>
                <c:pt idx="65">
                  <c:v>-233.01240000000001</c:v>
                </c:pt>
                <c:pt idx="66">
                  <c:v>-230.27379999999954</c:v>
                </c:pt>
                <c:pt idx="67">
                  <c:v>-227.67769999999999</c:v>
                </c:pt>
                <c:pt idx="68">
                  <c:v>-225.20069999999998</c:v>
                </c:pt>
                <c:pt idx="69">
                  <c:v>-222.54759999999999</c:v>
                </c:pt>
                <c:pt idx="70">
                  <c:v>-219.9975</c:v>
                </c:pt>
                <c:pt idx="71">
                  <c:v>-217.51389999999998</c:v>
                </c:pt>
                <c:pt idx="72">
                  <c:v>-215.05670000000001</c:v>
                </c:pt>
                <c:pt idx="73">
                  <c:v>-212.51419999999999</c:v>
                </c:pt>
                <c:pt idx="74">
                  <c:v>-210.10669999999999</c:v>
                </c:pt>
                <c:pt idx="75">
                  <c:v>-207.6934</c:v>
                </c:pt>
                <c:pt idx="76">
                  <c:v>-205.31620000000001</c:v>
                </c:pt>
                <c:pt idx="77">
                  <c:v>-202.9556</c:v>
                </c:pt>
                <c:pt idx="78">
                  <c:v>-200.67519999999999</c:v>
                </c:pt>
                <c:pt idx="79">
                  <c:v>-198.37210000000007</c:v>
                </c:pt>
                <c:pt idx="80">
                  <c:v>-196.17449999999999</c:v>
                </c:pt>
                <c:pt idx="81">
                  <c:v>-193.85340000000045</c:v>
                </c:pt>
                <c:pt idx="82">
                  <c:v>-191.63230000000001</c:v>
                </c:pt>
                <c:pt idx="83">
                  <c:v>-189.376</c:v>
                </c:pt>
                <c:pt idx="84">
                  <c:v>-187.20559999999998</c:v>
                </c:pt>
                <c:pt idx="85">
                  <c:v>-185.0325</c:v>
                </c:pt>
                <c:pt idx="86">
                  <c:v>-182.93900000000002</c:v>
                </c:pt>
                <c:pt idx="87">
                  <c:v>-180.78450000000001</c:v>
                </c:pt>
                <c:pt idx="88">
                  <c:v>-178.73389999999998</c:v>
                </c:pt>
                <c:pt idx="89">
                  <c:v>-176.58969999999999</c:v>
                </c:pt>
                <c:pt idx="90">
                  <c:v>-174.58190000000027</c:v>
                </c:pt>
                <c:pt idx="91">
                  <c:v>-172.50230000000045</c:v>
                </c:pt>
                <c:pt idx="92">
                  <c:v>-170.44290000000001</c:v>
                </c:pt>
                <c:pt idx="93">
                  <c:v>-168.40379999999999</c:v>
                </c:pt>
                <c:pt idx="94">
                  <c:v>-166.37950000000001</c:v>
                </c:pt>
                <c:pt idx="95">
                  <c:v>-164.43469999999999</c:v>
                </c:pt>
                <c:pt idx="96">
                  <c:v>-162.42570000000001</c:v>
                </c:pt>
                <c:pt idx="97">
                  <c:v>-160.58110000000045</c:v>
                </c:pt>
                <c:pt idx="98">
                  <c:v>-158.63650000000001</c:v>
                </c:pt>
                <c:pt idx="99">
                  <c:v>-156.74339999999998</c:v>
                </c:pt>
                <c:pt idx="100">
                  <c:v>-154.8931</c:v>
                </c:pt>
                <c:pt idx="101">
                  <c:v>-153.11529999999999</c:v>
                </c:pt>
                <c:pt idx="102">
                  <c:v>-151.2928</c:v>
                </c:pt>
                <c:pt idx="103">
                  <c:v>-149.45700000000045</c:v>
                </c:pt>
                <c:pt idx="104">
                  <c:v>-147.76439999999999</c:v>
                </c:pt>
                <c:pt idx="105">
                  <c:v>-145.94479999999999</c:v>
                </c:pt>
                <c:pt idx="106">
                  <c:v>-144.21519999999998</c:v>
                </c:pt>
                <c:pt idx="107">
                  <c:v>-142.4316</c:v>
                </c:pt>
                <c:pt idx="108">
                  <c:v>-140.77549999999999</c:v>
                </c:pt>
                <c:pt idx="109">
                  <c:v>-138.93830000000045</c:v>
                </c:pt>
                <c:pt idx="110">
                  <c:v>-137.30810000000045</c:v>
                </c:pt>
                <c:pt idx="111">
                  <c:v>-135.61079999999998</c:v>
                </c:pt>
                <c:pt idx="112">
                  <c:v>-134.00979999999998</c:v>
                </c:pt>
                <c:pt idx="113">
                  <c:v>-132.33860000000001</c:v>
                </c:pt>
                <c:pt idx="114">
                  <c:v>-130.73319999999998</c:v>
                </c:pt>
                <c:pt idx="115">
                  <c:v>-129.15710000000001</c:v>
                </c:pt>
                <c:pt idx="116">
                  <c:v>-127.55829999999999</c:v>
                </c:pt>
                <c:pt idx="117">
                  <c:v>-125.98560000000002</c:v>
                </c:pt>
                <c:pt idx="118">
                  <c:v>-124.49470000000002</c:v>
                </c:pt>
                <c:pt idx="119">
                  <c:v>-122.93700000000022</c:v>
                </c:pt>
                <c:pt idx="120">
                  <c:v>-121.3456</c:v>
                </c:pt>
                <c:pt idx="121">
                  <c:v>-119.8098</c:v>
                </c:pt>
                <c:pt idx="122">
                  <c:v>-118.396</c:v>
                </c:pt>
                <c:pt idx="123">
                  <c:v>-116.92529999999999</c:v>
                </c:pt>
                <c:pt idx="124">
                  <c:v>-115.5234</c:v>
                </c:pt>
                <c:pt idx="125">
                  <c:v>-114.117</c:v>
                </c:pt>
                <c:pt idx="126">
                  <c:v>-112.6279</c:v>
                </c:pt>
                <c:pt idx="127">
                  <c:v>-111.24410000000026</c:v>
                </c:pt>
                <c:pt idx="128">
                  <c:v>-109.9205</c:v>
                </c:pt>
                <c:pt idx="129">
                  <c:v>-108.55200000000001</c:v>
                </c:pt>
                <c:pt idx="130">
                  <c:v>-107.15229999999998</c:v>
                </c:pt>
                <c:pt idx="131">
                  <c:v>-105.84310000000002</c:v>
                </c:pt>
                <c:pt idx="132">
                  <c:v>-104.577</c:v>
                </c:pt>
                <c:pt idx="133">
                  <c:v>-103.16630000000001</c:v>
                </c:pt>
                <c:pt idx="134">
                  <c:v>-101.8993</c:v>
                </c:pt>
                <c:pt idx="135">
                  <c:v>-100.61660000000002</c:v>
                </c:pt>
                <c:pt idx="136">
                  <c:v>-99.287499999999994</c:v>
                </c:pt>
                <c:pt idx="137">
                  <c:v>-98.036900000000003</c:v>
                </c:pt>
                <c:pt idx="138">
                  <c:v>-96.805300000000003</c:v>
                </c:pt>
                <c:pt idx="139">
                  <c:v>-95.573599999999999</c:v>
                </c:pt>
                <c:pt idx="140">
                  <c:v>-94.317600000000027</c:v>
                </c:pt>
                <c:pt idx="141">
                  <c:v>-93.113900000000001</c:v>
                </c:pt>
                <c:pt idx="142">
                  <c:v>-91.946300000000022</c:v>
                </c:pt>
                <c:pt idx="143">
                  <c:v>-90.706400000000002</c:v>
                </c:pt>
                <c:pt idx="144">
                  <c:v>-89.537400000000005</c:v>
                </c:pt>
                <c:pt idx="145">
                  <c:v>-88.420500000000004</c:v>
                </c:pt>
                <c:pt idx="146">
                  <c:v>-87.272999999999982</c:v>
                </c:pt>
                <c:pt idx="147">
                  <c:v>-86.086299999999994</c:v>
                </c:pt>
                <c:pt idx="148">
                  <c:v>-84.971100000000007</c:v>
                </c:pt>
                <c:pt idx="149">
                  <c:v>-83.918200000000027</c:v>
                </c:pt>
                <c:pt idx="150">
                  <c:v>-82.773600000000002</c:v>
                </c:pt>
                <c:pt idx="151">
                  <c:v>-81.676899999999989</c:v>
                </c:pt>
                <c:pt idx="152">
                  <c:v>-80.589799999999983</c:v>
                </c:pt>
                <c:pt idx="153">
                  <c:v>-79.541300000000007</c:v>
                </c:pt>
                <c:pt idx="154">
                  <c:v>-78.487100000000027</c:v>
                </c:pt>
                <c:pt idx="155">
                  <c:v>-77.446399999999997</c:v>
                </c:pt>
                <c:pt idx="156">
                  <c:v>-76.392600000000002</c:v>
                </c:pt>
                <c:pt idx="157">
                  <c:v>-75.406999999999996</c:v>
                </c:pt>
                <c:pt idx="158">
                  <c:v>-74.409499999999994</c:v>
                </c:pt>
                <c:pt idx="159">
                  <c:v>-73.404399999999995</c:v>
                </c:pt>
                <c:pt idx="160">
                  <c:v>-72.372799999999742</c:v>
                </c:pt>
                <c:pt idx="161">
                  <c:v>-71.453500000000005</c:v>
                </c:pt>
                <c:pt idx="162">
                  <c:v>-70.502299999999991</c:v>
                </c:pt>
                <c:pt idx="163">
                  <c:v>-69.466899999999995</c:v>
                </c:pt>
                <c:pt idx="164">
                  <c:v>-68.504800000000003</c:v>
                </c:pt>
                <c:pt idx="165">
                  <c:v>-67.602499999999978</c:v>
                </c:pt>
                <c:pt idx="166">
                  <c:v>-66.639499999999998</c:v>
                </c:pt>
                <c:pt idx="167">
                  <c:v>-65.732299999999995</c:v>
                </c:pt>
                <c:pt idx="168">
                  <c:v>-64.825099999999978</c:v>
                </c:pt>
                <c:pt idx="169">
                  <c:v>-63.970400000000005</c:v>
                </c:pt>
                <c:pt idx="170">
                  <c:v>-63.085600000000007</c:v>
                </c:pt>
                <c:pt idx="171">
                  <c:v>-62.22030000000013</c:v>
                </c:pt>
                <c:pt idx="172">
                  <c:v>-61.325100000000013</c:v>
                </c:pt>
                <c:pt idx="173">
                  <c:v>-60.485100000000003</c:v>
                </c:pt>
                <c:pt idx="174">
                  <c:v>-59.638100000000129</c:v>
                </c:pt>
                <c:pt idx="175">
                  <c:v>-58.772500000000115</c:v>
                </c:pt>
                <c:pt idx="176">
                  <c:v>-57.913000000000004</c:v>
                </c:pt>
                <c:pt idx="177">
                  <c:v>-57.133300000000013</c:v>
                </c:pt>
                <c:pt idx="178">
                  <c:v>-56.3431</c:v>
                </c:pt>
                <c:pt idx="179">
                  <c:v>-55.5488</c:v>
                </c:pt>
                <c:pt idx="180">
                  <c:v>-54.809800000000003</c:v>
                </c:pt>
                <c:pt idx="181">
                  <c:v>-54.059200000000004</c:v>
                </c:pt>
                <c:pt idx="182">
                  <c:v>-53.28</c:v>
                </c:pt>
                <c:pt idx="183">
                  <c:v>-52.506900000000002</c:v>
                </c:pt>
                <c:pt idx="184">
                  <c:v>-51.761400000000002</c:v>
                </c:pt>
                <c:pt idx="185">
                  <c:v>-51.031200000000005</c:v>
                </c:pt>
                <c:pt idx="186">
                  <c:v>-50.295200000000129</c:v>
                </c:pt>
                <c:pt idx="187">
                  <c:v>-49.565300000000114</c:v>
                </c:pt>
                <c:pt idx="188">
                  <c:v>-48.884599999999999</c:v>
                </c:pt>
                <c:pt idx="189">
                  <c:v>-48.149800000000006</c:v>
                </c:pt>
                <c:pt idx="190">
                  <c:v>-47.446899999999999</c:v>
                </c:pt>
                <c:pt idx="191">
                  <c:v>-46.781800000000004</c:v>
                </c:pt>
                <c:pt idx="192">
                  <c:v>-46.1496</c:v>
                </c:pt>
                <c:pt idx="193">
                  <c:v>-45.443100000000001</c:v>
                </c:pt>
                <c:pt idx="194">
                  <c:v>-44.807200000000002</c:v>
                </c:pt>
                <c:pt idx="195">
                  <c:v>-44.147000000000006</c:v>
                </c:pt>
                <c:pt idx="196">
                  <c:v>-43.476800000000004</c:v>
                </c:pt>
                <c:pt idx="197">
                  <c:v>-42.8523</c:v>
                </c:pt>
                <c:pt idx="198">
                  <c:v>-42.224000000000011</c:v>
                </c:pt>
                <c:pt idx="199">
                  <c:v>-41.639200000000002</c:v>
                </c:pt>
                <c:pt idx="200">
                  <c:v>-41.0152</c:v>
                </c:pt>
                <c:pt idx="201">
                  <c:v>-40.410299999999999</c:v>
                </c:pt>
                <c:pt idx="202">
                  <c:v>-39.823600000000006</c:v>
                </c:pt>
                <c:pt idx="203">
                  <c:v>-39.240900000000003</c:v>
                </c:pt>
                <c:pt idx="204">
                  <c:v>-38.652000000000001</c:v>
                </c:pt>
                <c:pt idx="205">
                  <c:v>-38.071100000000001</c:v>
                </c:pt>
                <c:pt idx="206">
                  <c:v>-37.543300000000002</c:v>
                </c:pt>
                <c:pt idx="207">
                  <c:v>-36.964700000000001</c:v>
                </c:pt>
                <c:pt idx="208">
                  <c:v>-36.473800000000004</c:v>
                </c:pt>
                <c:pt idx="209">
                  <c:v>-35.900200000000005</c:v>
                </c:pt>
                <c:pt idx="210">
                  <c:v>-35.3583</c:v>
                </c:pt>
                <c:pt idx="211">
                  <c:v>-34.816000000000003</c:v>
                </c:pt>
                <c:pt idx="212">
                  <c:v>-34.313799999999993</c:v>
                </c:pt>
                <c:pt idx="213">
                  <c:v>-33.795900000000159</c:v>
                </c:pt>
                <c:pt idx="214">
                  <c:v>-33.286800000000007</c:v>
                </c:pt>
                <c:pt idx="215">
                  <c:v>-32.780700000000003</c:v>
                </c:pt>
                <c:pt idx="216">
                  <c:v>-32.301599999999993</c:v>
                </c:pt>
                <c:pt idx="217">
                  <c:v>-31.807700000000001</c:v>
                </c:pt>
                <c:pt idx="218">
                  <c:v>-31.339400000000001</c:v>
                </c:pt>
                <c:pt idx="219">
                  <c:v>-30.8795</c:v>
                </c:pt>
                <c:pt idx="220">
                  <c:v>-30.392800000000001</c:v>
                </c:pt>
                <c:pt idx="221">
                  <c:v>-29.9329</c:v>
                </c:pt>
                <c:pt idx="222">
                  <c:v>-29.476900000000001</c:v>
                </c:pt>
                <c:pt idx="223">
                  <c:v>-29.017499999999988</c:v>
                </c:pt>
                <c:pt idx="224">
                  <c:v>-28.570599999999938</c:v>
                </c:pt>
                <c:pt idx="225">
                  <c:v>-28.151900000000076</c:v>
                </c:pt>
                <c:pt idx="226">
                  <c:v>-27.721900000000005</c:v>
                </c:pt>
                <c:pt idx="227">
                  <c:v>-27.3125</c:v>
                </c:pt>
                <c:pt idx="228">
                  <c:v>-26.8871</c:v>
                </c:pt>
                <c:pt idx="229">
                  <c:v>-26.493399999999923</c:v>
                </c:pt>
                <c:pt idx="230">
                  <c:v>-26.048499999999915</c:v>
                </c:pt>
                <c:pt idx="231">
                  <c:v>-25.6661</c:v>
                </c:pt>
                <c:pt idx="232">
                  <c:v>-25.261199999999931</c:v>
                </c:pt>
                <c:pt idx="233">
                  <c:v>-24.859900000000035</c:v>
                </c:pt>
                <c:pt idx="234">
                  <c:v>-24.4772</c:v>
                </c:pt>
                <c:pt idx="235">
                  <c:v>-24.0915</c:v>
                </c:pt>
                <c:pt idx="236">
                  <c:v>-23.752499999999923</c:v>
                </c:pt>
                <c:pt idx="237">
                  <c:v>-23.363499999999924</c:v>
                </c:pt>
                <c:pt idx="238">
                  <c:v>-23.001899999999999</c:v>
                </c:pt>
                <c:pt idx="239">
                  <c:v>-22.651599999999988</c:v>
                </c:pt>
                <c:pt idx="240">
                  <c:v>-22.2639</c:v>
                </c:pt>
                <c:pt idx="241">
                  <c:v>-21.938800000000001</c:v>
                </c:pt>
                <c:pt idx="242">
                  <c:v>-21.605399999999989</c:v>
                </c:pt>
                <c:pt idx="243">
                  <c:v>-21.258199999999931</c:v>
                </c:pt>
                <c:pt idx="244">
                  <c:v>-20.927900000000001</c:v>
                </c:pt>
                <c:pt idx="245">
                  <c:v>-20.579499999999989</c:v>
                </c:pt>
                <c:pt idx="246">
                  <c:v>-20.272499999999916</c:v>
                </c:pt>
                <c:pt idx="247">
                  <c:v>-19.944199999999931</c:v>
                </c:pt>
                <c:pt idx="248">
                  <c:v>-19.632999999999999</c:v>
                </c:pt>
                <c:pt idx="249">
                  <c:v>-19.317200000000035</c:v>
                </c:pt>
                <c:pt idx="250">
                  <c:v>-18.992099999999915</c:v>
                </c:pt>
                <c:pt idx="251">
                  <c:v>-18.686699999999924</c:v>
                </c:pt>
                <c:pt idx="252">
                  <c:v>-18.380099999999931</c:v>
                </c:pt>
                <c:pt idx="253">
                  <c:v>-18.079699999999939</c:v>
                </c:pt>
                <c:pt idx="254">
                  <c:v>-17.799199999999939</c:v>
                </c:pt>
                <c:pt idx="255">
                  <c:v>-17.526800000000001</c:v>
                </c:pt>
                <c:pt idx="256">
                  <c:v>-17.255099999999931</c:v>
                </c:pt>
                <c:pt idx="257">
                  <c:v>-16.966999999999931</c:v>
                </c:pt>
                <c:pt idx="258">
                  <c:v>-16.690200000000001</c:v>
                </c:pt>
                <c:pt idx="259">
                  <c:v>-16.423599999999915</c:v>
                </c:pt>
                <c:pt idx="260">
                  <c:v>-16.139700000000001</c:v>
                </c:pt>
                <c:pt idx="261">
                  <c:v>-15.8903</c:v>
                </c:pt>
                <c:pt idx="262">
                  <c:v>-15.631600000000001</c:v>
                </c:pt>
                <c:pt idx="263">
                  <c:v>-15.3573</c:v>
                </c:pt>
                <c:pt idx="264">
                  <c:v>-15.1236</c:v>
                </c:pt>
                <c:pt idx="265">
                  <c:v>-14.8619</c:v>
                </c:pt>
                <c:pt idx="266">
                  <c:v>-14.6196</c:v>
                </c:pt>
                <c:pt idx="267">
                  <c:v>-14.360400000000032</c:v>
                </c:pt>
                <c:pt idx="268">
                  <c:v>-14.115</c:v>
                </c:pt>
                <c:pt idx="269">
                  <c:v>-13.885400000000041</c:v>
                </c:pt>
                <c:pt idx="270">
                  <c:v>-13.6487</c:v>
                </c:pt>
                <c:pt idx="271">
                  <c:v>-13.4293</c:v>
                </c:pt>
                <c:pt idx="272">
                  <c:v>-13.212900000000001</c:v>
                </c:pt>
                <c:pt idx="273">
                  <c:v>-12.9863</c:v>
                </c:pt>
                <c:pt idx="274">
                  <c:v>-12.765600000000004</c:v>
                </c:pt>
                <c:pt idx="275">
                  <c:v>-12.568100000000001</c:v>
                </c:pt>
                <c:pt idx="276">
                  <c:v>-12.3492</c:v>
                </c:pt>
                <c:pt idx="277">
                  <c:v>-12.131399999999999</c:v>
                </c:pt>
                <c:pt idx="278">
                  <c:v>-11.913</c:v>
                </c:pt>
                <c:pt idx="279">
                  <c:v>-11.7189</c:v>
                </c:pt>
                <c:pt idx="280">
                  <c:v>-11.5115</c:v>
                </c:pt>
                <c:pt idx="281">
                  <c:v>-11.3089</c:v>
                </c:pt>
                <c:pt idx="282">
                  <c:v>-11.1166</c:v>
                </c:pt>
                <c:pt idx="283">
                  <c:v>-10.9297</c:v>
                </c:pt>
                <c:pt idx="284">
                  <c:v>-10.7342</c:v>
                </c:pt>
                <c:pt idx="285">
                  <c:v>-10.5418</c:v>
                </c:pt>
                <c:pt idx="286">
                  <c:v>-10.356400000000042</c:v>
                </c:pt>
                <c:pt idx="287">
                  <c:v>-10.179</c:v>
                </c:pt>
                <c:pt idx="288">
                  <c:v>-10.0138</c:v>
                </c:pt>
                <c:pt idx="289">
                  <c:v>-9.8323</c:v>
                </c:pt>
                <c:pt idx="290">
                  <c:v>-9.6569000000000003</c:v>
                </c:pt>
                <c:pt idx="291">
                  <c:v>-9.4967000000000006</c:v>
                </c:pt>
                <c:pt idx="292">
                  <c:v>-9.3298000000000005</c:v>
                </c:pt>
                <c:pt idx="293">
                  <c:v>-9.1691000000000003</c:v>
                </c:pt>
                <c:pt idx="294">
                  <c:v>-9.0068000000000001</c:v>
                </c:pt>
                <c:pt idx="295">
                  <c:v>-8.8450000000000006</c:v>
                </c:pt>
                <c:pt idx="296">
                  <c:v>-8.6944000000000017</c:v>
                </c:pt>
                <c:pt idx="297">
                  <c:v>-8.5397000000000016</c:v>
                </c:pt>
                <c:pt idx="298">
                  <c:v>-8.3840000000000003</c:v>
                </c:pt>
                <c:pt idx="299">
                  <c:v>-8.2336000000000009</c:v>
                </c:pt>
                <c:pt idx="300">
                  <c:v>-8.0842999999999989</c:v>
                </c:pt>
                <c:pt idx="301">
                  <c:v>-7.9310000000000134</c:v>
                </c:pt>
                <c:pt idx="302">
                  <c:v>-7.7935999999999996</c:v>
                </c:pt>
                <c:pt idx="303">
                  <c:v>-7.6466000000000003</c:v>
                </c:pt>
                <c:pt idx="304">
                  <c:v>-7.4977</c:v>
                </c:pt>
                <c:pt idx="305">
                  <c:v>-7.3656999999999995</c:v>
                </c:pt>
                <c:pt idx="306">
                  <c:v>-7.2342000000000004</c:v>
                </c:pt>
                <c:pt idx="307">
                  <c:v>-7.0958999999999985</c:v>
                </c:pt>
                <c:pt idx="308">
                  <c:v>-6.9672000000000001</c:v>
                </c:pt>
                <c:pt idx="309">
                  <c:v>-6.8384999999999998</c:v>
                </c:pt>
                <c:pt idx="310">
                  <c:v>-6.7077</c:v>
                </c:pt>
                <c:pt idx="311">
                  <c:v>-6.5834000000000001</c:v>
                </c:pt>
                <c:pt idx="312">
                  <c:v>-6.4591000000000003</c:v>
                </c:pt>
                <c:pt idx="313">
                  <c:v>-6.3402000000000003</c:v>
                </c:pt>
                <c:pt idx="314">
                  <c:v>-6.2233999999999998</c:v>
                </c:pt>
                <c:pt idx="315">
                  <c:v>-6.0976999999999997</c:v>
                </c:pt>
                <c:pt idx="316">
                  <c:v>-5.9904999999999999</c:v>
                </c:pt>
                <c:pt idx="317">
                  <c:v>-5.8687999999999985</c:v>
                </c:pt>
                <c:pt idx="318">
                  <c:v>-5.7603</c:v>
                </c:pt>
                <c:pt idx="319">
                  <c:v>-5.6540999999999855</c:v>
                </c:pt>
                <c:pt idx="320">
                  <c:v>-5.5438000000000001</c:v>
                </c:pt>
                <c:pt idx="321">
                  <c:v>-5.4366000000000172</c:v>
                </c:pt>
                <c:pt idx="322">
                  <c:v>-5.3373999999999997</c:v>
                </c:pt>
                <c:pt idx="323">
                  <c:v>-5.2351999999999999</c:v>
                </c:pt>
                <c:pt idx="324">
                  <c:v>-5.1306000000000003</c:v>
                </c:pt>
                <c:pt idx="325">
                  <c:v>-5.0362000000000124</c:v>
                </c:pt>
                <c:pt idx="326">
                  <c:v>-4.9450000000000003</c:v>
                </c:pt>
                <c:pt idx="327">
                  <c:v>-4.8410000000000002</c:v>
                </c:pt>
                <c:pt idx="328">
                  <c:v>-4.7465999999999999</c:v>
                </c:pt>
                <c:pt idx="329">
                  <c:v>-4.6568999999999985</c:v>
                </c:pt>
                <c:pt idx="330">
                  <c:v>-4.5634999999999986</c:v>
                </c:pt>
                <c:pt idx="331">
                  <c:v>-4.4753000000000034</c:v>
                </c:pt>
                <c:pt idx="332">
                  <c:v>-4.3854999999999995</c:v>
                </c:pt>
                <c:pt idx="333">
                  <c:v>-4.3024999999999975</c:v>
                </c:pt>
                <c:pt idx="334">
                  <c:v>-4.2140999999999975</c:v>
                </c:pt>
                <c:pt idx="335">
                  <c:v>-4.1327999999999996</c:v>
                </c:pt>
                <c:pt idx="336">
                  <c:v>-4.0474999999999985</c:v>
                </c:pt>
                <c:pt idx="337">
                  <c:v>-3.9605000000000001</c:v>
                </c:pt>
                <c:pt idx="338">
                  <c:v>-3.8813</c:v>
                </c:pt>
                <c:pt idx="339">
                  <c:v>-3.8031999999999999</c:v>
                </c:pt>
                <c:pt idx="340">
                  <c:v>-3.7256999999999998</c:v>
                </c:pt>
                <c:pt idx="341">
                  <c:v>-3.6536</c:v>
                </c:pt>
                <c:pt idx="342">
                  <c:v>-3.5763999999999987</c:v>
                </c:pt>
                <c:pt idx="343">
                  <c:v>-3.5051000000000001</c:v>
                </c:pt>
                <c:pt idx="344">
                  <c:v>-3.4347999999999987</c:v>
                </c:pt>
                <c:pt idx="345">
                  <c:v>-3.3637999999999999</c:v>
                </c:pt>
                <c:pt idx="346">
                  <c:v>-3.294</c:v>
                </c:pt>
                <c:pt idx="347">
                  <c:v>-3.2238000000000002</c:v>
                </c:pt>
                <c:pt idx="348">
                  <c:v>-3.1579000000000002</c:v>
                </c:pt>
                <c:pt idx="349">
                  <c:v>-3.0911999999999997</c:v>
                </c:pt>
                <c:pt idx="350">
                  <c:v>-3.0272000000000001</c:v>
                </c:pt>
                <c:pt idx="351">
                  <c:v>-2.9664999999999977</c:v>
                </c:pt>
                <c:pt idx="352">
                  <c:v>-2.9037000000000002</c:v>
                </c:pt>
                <c:pt idx="353">
                  <c:v>-2.8418999999999977</c:v>
                </c:pt>
                <c:pt idx="354">
                  <c:v>-2.7829000000000002</c:v>
                </c:pt>
                <c:pt idx="355">
                  <c:v>-2.7256</c:v>
                </c:pt>
                <c:pt idx="356">
                  <c:v>-2.6672000000000002</c:v>
                </c:pt>
                <c:pt idx="357">
                  <c:v>-2.6095999999999999</c:v>
                </c:pt>
                <c:pt idx="358">
                  <c:v>-2.5507</c:v>
                </c:pt>
                <c:pt idx="359">
                  <c:v>-2.4988999999999977</c:v>
                </c:pt>
                <c:pt idx="360">
                  <c:v>-2.4443999999999999</c:v>
                </c:pt>
                <c:pt idx="361">
                  <c:v>-2.3877999999999999</c:v>
                </c:pt>
                <c:pt idx="362">
                  <c:v>-2.3403</c:v>
                </c:pt>
                <c:pt idx="363">
                  <c:v>-2.2890999999999999</c:v>
                </c:pt>
                <c:pt idx="364">
                  <c:v>-2.2355999999999998</c:v>
                </c:pt>
                <c:pt idx="365">
                  <c:v>-2.1886000000000001</c:v>
                </c:pt>
                <c:pt idx="366">
                  <c:v>-2.1402000000000001</c:v>
                </c:pt>
                <c:pt idx="367">
                  <c:v>-2.093</c:v>
                </c:pt>
                <c:pt idx="368">
                  <c:v>-2.0453999999999999</c:v>
                </c:pt>
                <c:pt idx="369">
                  <c:v>-2.0005999999999999</c:v>
                </c:pt>
                <c:pt idx="370">
                  <c:v>-1.9576</c:v>
                </c:pt>
                <c:pt idx="371">
                  <c:v>-1.9104000000000001</c:v>
                </c:pt>
                <c:pt idx="372">
                  <c:v>-1.869</c:v>
                </c:pt>
                <c:pt idx="373">
                  <c:v>-1.8258999999999956</c:v>
                </c:pt>
                <c:pt idx="374">
                  <c:v>-1.786</c:v>
                </c:pt>
                <c:pt idx="375">
                  <c:v>-1.7471999999999956</c:v>
                </c:pt>
                <c:pt idx="376">
                  <c:v>-1.7084999999999961</c:v>
                </c:pt>
                <c:pt idx="377">
                  <c:v>-1.6691</c:v>
                </c:pt>
                <c:pt idx="378">
                  <c:v>-1.6294</c:v>
                </c:pt>
                <c:pt idx="379">
                  <c:v>-1.5905</c:v>
                </c:pt>
                <c:pt idx="380">
                  <c:v>-1.5568</c:v>
                </c:pt>
                <c:pt idx="381">
                  <c:v>-1.5176999999999952</c:v>
                </c:pt>
                <c:pt idx="382">
                  <c:v>-1.4825999999999961</c:v>
                </c:pt>
                <c:pt idx="383">
                  <c:v>-1.4513999999999951</c:v>
                </c:pt>
                <c:pt idx="384">
                  <c:v>-1.4156999999999931</c:v>
                </c:pt>
                <c:pt idx="385">
                  <c:v>-1.3855999999999964</c:v>
                </c:pt>
                <c:pt idx="386">
                  <c:v>-1.3523000000000001</c:v>
                </c:pt>
                <c:pt idx="387">
                  <c:v>-1.3174999999999959</c:v>
                </c:pt>
                <c:pt idx="388">
                  <c:v>-1.2863</c:v>
                </c:pt>
                <c:pt idx="389">
                  <c:v>-1.2557999999999951</c:v>
                </c:pt>
                <c:pt idx="390">
                  <c:v>-1.226</c:v>
                </c:pt>
                <c:pt idx="391">
                  <c:v>-1.1981999999999999</c:v>
                </c:pt>
                <c:pt idx="392">
                  <c:v>-1.169</c:v>
                </c:pt>
                <c:pt idx="393">
                  <c:v>-1.1418999999999961</c:v>
                </c:pt>
                <c:pt idx="394">
                  <c:v>-1.1143000000000001</c:v>
                </c:pt>
                <c:pt idx="395">
                  <c:v>-1.0872999999999964</c:v>
                </c:pt>
                <c:pt idx="396">
                  <c:v>-1.0615999999999957</c:v>
                </c:pt>
                <c:pt idx="397">
                  <c:v>-1.0366</c:v>
                </c:pt>
                <c:pt idx="398">
                  <c:v>-1.0096999999999952</c:v>
                </c:pt>
                <c:pt idx="399">
                  <c:v>-0.98609999999999998</c:v>
                </c:pt>
                <c:pt idx="400">
                  <c:v>-0.96140000000000003</c:v>
                </c:pt>
                <c:pt idx="401">
                  <c:v>-0.93600000000000005</c:v>
                </c:pt>
                <c:pt idx="402">
                  <c:v>-0.91500000000000004</c:v>
                </c:pt>
                <c:pt idx="403">
                  <c:v>-0.89249999999999996</c:v>
                </c:pt>
                <c:pt idx="404">
                  <c:v>-0.86910000000000065</c:v>
                </c:pt>
                <c:pt idx="405">
                  <c:v>-0.84860000000000202</c:v>
                </c:pt>
                <c:pt idx="406">
                  <c:v>-0.82709999999999995</c:v>
                </c:pt>
                <c:pt idx="407">
                  <c:v>-0.80549999999999999</c:v>
                </c:pt>
                <c:pt idx="408">
                  <c:v>-0.78510000000000002</c:v>
                </c:pt>
                <c:pt idx="409">
                  <c:v>-0.76570000000000238</c:v>
                </c:pt>
                <c:pt idx="410">
                  <c:v>-0.74620000000000064</c:v>
                </c:pt>
                <c:pt idx="411">
                  <c:v>-0.72660000000000224</c:v>
                </c:pt>
                <c:pt idx="412">
                  <c:v>-0.70770000000000177</c:v>
                </c:pt>
                <c:pt idx="413">
                  <c:v>-0.69040000000000001</c:v>
                </c:pt>
                <c:pt idx="414">
                  <c:v>-0.67100000000000226</c:v>
                </c:pt>
                <c:pt idx="415">
                  <c:v>-0.65470000000000272</c:v>
                </c:pt>
                <c:pt idx="416">
                  <c:v>-0.63720000000000065</c:v>
                </c:pt>
                <c:pt idx="417">
                  <c:v>-0.62110000000000065</c:v>
                </c:pt>
                <c:pt idx="418">
                  <c:v>-0.60440000000000005</c:v>
                </c:pt>
                <c:pt idx="419">
                  <c:v>-0.58879999999999999</c:v>
                </c:pt>
                <c:pt idx="420">
                  <c:v>-0.57320000000000004</c:v>
                </c:pt>
                <c:pt idx="421">
                  <c:v>-0.5575</c:v>
                </c:pt>
                <c:pt idx="422">
                  <c:v>-0.54270000000000063</c:v>
                </c:pt>
                <c:pt idx="423">
                  <c:v>-0.52680000000000005</c:v>
                </c:pt>
                <c:pt idx="424">
                  <c:v>-0.5125999999999995</c:v>
                </c:pt>
                <c:pt idx="425">
                  <c:v>-0.49910000000000032</c:v>
                </c:pt>
                <c:pt idx="426">
                  <c:v>-0.48560000000000031</c:v>
                </c:pt>
                <c:pt idx="427">
                  <c:v>-0.47270000000000001</c:v>
                </c:pt>
                <c:pt idx="428">
                  <c:v>-0.45980000000000032</c:v>
                </c:pt>
                <c:pt idx="429">
                  <c:v>-0.44679999999999997</c:v>
                </c:pt>
                <c:pt idx="430">
                  <c:v>-0.43410000000000032</c:v>
                </c:pt>
                <c:pt idx="431">
                  <c:v>-0.42280000000000101</c:v>
                </c:pt>
                <c:pt idx="432">
                  <c:v>-0.41030000000000089</c:v>
                </c:pt>
                <c:pt idx="433">
                  <c:v>-0.39910000000000101</c:v>
                </c:pt>
                <c:pt idx="434">
                  <c:v>-0.38810000000000089</c:v>
                </c:pt>
                <c:pt idx="435">
                  <c:v>-0.37710000000000032</c:v>
                </c:pt>
                <c:pt idx="436">
                  <c:v>-0.36560000000000031</c:v>
                </c:pt>
                <c:pt idx="437">
                  <c:v>-0.35510000000000008</c:v>
                </c:pt>
                <c:pt idx="438">
                  <c:v>-0.34490000000000032</c:v>
                </c:pt>
                <c:pt idx="439">
                  <c:v>-0.33490000000000136</c:v>
                </c:pt>
                <c:pt idx="440">
                  <c:v>-0.32580000000000137</c:v>
                </c:pt>
                <c:pt idx="441">
                  <c:v>-0.31550000000000089</c:v>
                </c:pt>
                <c:pt idx="442">
                  <c:v>-0.30630000000000113</c:v>
                </c:pt>
                <c:pt idx="443">
                  <c:v>-0.29740000000000089</c:v>
                </c:pt>
                <c:pt idx="444">
                  <c:v>-0.28840000000000032</c:v>
                </c:pt>
                <c:pt idx="445">
                  <c:v>-0.28010000000000002</c:v>
                </c:pt>
                <c:pt idx="446">
                  <c:v>-0.27180000000000032</c:v>
                </c:pt>
                <c:pt idx="447">
                  <c:v>-0.26340000000000002</c:v>
                </c:pt>
                <c:pt idx="448">
                  <c:v>-0.25600000000000001</c:v>
                </c:pt>
                <c:pt idx="449">
                  <c:v>-0.24840000000000056</c:v>
                </c:pt>
                <c:pt idx="450">
                  <c:v>-0.24090000000000047</c:v>
                </c:pt>
                <c:pt idx="451">
                  <c:v>-0.23369999999999999</c:v>
                </c:pt>
                <c:pt idx="452">
                  <c:v>-0.22650000000000001</c:v>
                </c:pt>
                <c:pt idx="453">
                  <c:v>-0.21950000000000044</c:v>
                </c:pt>
                <c:pt idx="454">
                  <c:v>-0.21290000000000053</c:v>
                </c:pt>
                <c:pt idx="455">
                  <c:v>-0.20650000000000004</c:v>
                </c:pt>
                <c:pt idx="456">
                  <c:v>-0.2001</c:v>
                </c:pt>
                <c:pt idx="457">
                  <c:v>-0.19409999999999999</c:v>
                </c:pt>
                <c:pt idx="458">
                  <c:v>-0.18820000000000053</c:v>
                </c:pt>
                <c:pt idx="459">
                  <c:v>-0.18230000000000021</c:v>
                </c:pt>
                <c:pt idx="460">
                  <c:v>-0.17640000000000047</c:v>
                </c:pt>
                <c:pt idx="461">
                  <c:v>-0.17090000000000041</c:v>
                </c:pt>
                <c:pt idx="462">
                  <c:v>-0.1653</c:v>
                </c:pt>
                <c:pt idx="463">
                  <c:v>-0.16009999999999999</c:v>
                </c:pt>
                <c:pt idx="464">
                  <c:v>-0.15490000000000062</c:v>
                </c:pt>
                <c:pt idx="465">
                  <c:v>-0.14990000000000053</c:v>
                </c:pt>
                <c:pt idx="466">
                  <c:v>-0.14550000000000021</c:v>
                </c:pt>
                <c:pt idx="467">
                  <c:v>-0.14080000000000001</c:v>
                </c:pt>
                <c:pt idx="468">
                  <c:v>-0.1366</c:v>
                </c:pt>
                <c:pt idx="469">
                  <c:v>-0.13159999999999999</c:v>
                </c:pt>
                <c:pt idx="470">
                  <c:v>-0.12709999999999999</c:v>
                </c:pt>
                <c:pt idx="471">
                  <c:v>-0.12320000000000024</c:v>
                </c:pt>
                <c:pt idx="472">
                  <c:v>-0.11890000000000002</c:v>
                </c:pt>
                <c:pt idx="473">
                  <c:v>-0.11509999999999998</c:v>
                </c:pt>
                <c:pt idx="474">
                  <c:v>-0.111</c:v>
                </c:pt>
                <c:pt idx="475">
                  <c:v>-0.10710000000000022</c:v>
                </c:pt>
                <c:pt idx="476">
                  <c:v>-0.10349999999999998</c:v>
                </c:pt>
                <c:pt idx="477">
                  <c:v>-0.10009999999999998</c:v>
                </c:pt>
                <c:pt idx="478">
                  <c:v>-9.6600000000000005E-2</c:v>
                </c:pt>
                <c:pt idx="479">
                  <c:v>-9.3200000000000047E-2</c:v>
                </c:pt>
                <c:pt idx="480">
                  <c:v>-9.0100000000000027E-2</c:v>
                </c:pt>
                <c:pt idx="481">
                  <c:v>-8.7000000000000022E-2</c:v>
                </c:pt>
                <c:pt idx="482">
                  <c:v>-8.4100000000000022E-2</c:v>
                </c:pt>
                <c:pt idx="483">
                  <c:v>-8.1100000000000005E-2</c:v>
                </c:pt>
                <c:pt idx="484">
                  <c:v>-7.8200000000000006E-2</c:v>
                </c:pt>
                <c:pt idx="485">
                  <c:v>-7.5300000000000034E-2</c:v>
                </c:pt>
                <c:pt idx="486">
                  <c:v>-7.2800000000000031E-2</c:v>
                </c:pt>
                <c:pt idx="487">
                  <c:v>-7.010000000000001E-2</c:v>
                </c:pt>
                <c:pt idx="488">
                  <c:v>-6.7599999999999993E-2</c:v>
                </c:pt>
                <c:pt idx="489">
                  <c:v>-6.5000000000000002E-2</c:v>
                </c:pt>
                <c:pt idx="490">
                  <c:v>-6.2600000000000003E-2</c:v>
                </c:pt>
                <c:pt idx="491">
                  <c:v>-6.0299999999999999E-2</c:v>
                </c:pt>
                <c:pt idx="492">
                  <c:v>-5.8100000000000013E-2</c:v>
                </c:pt>
                <c:pt idx="493">
                  <c:v>-5.5900000000000012E-2</c:v>
                </c:pt>
                <c:pt idx="494">
                  <c:v>-5.3900000000000003E-2</c:v>
                </c:pt>
                <c:pt idx="495">
                  <c:v>-5.1900000000000002E-2</c:v>
                </c:pt>
                <c:pt idx="496">
                  <c:v>-4.9900000000000014E-2</c:v>
                </c:pt>
                <c:pt idx="497">
                  <c:v>-4.8300000000000003E-2</c:v>
                </c:pt>
                <c:pt idx="498">
                  <c:v>-4.6400000000000004E-2</c:v>
                </c:pt>
                <c:pt idx="499">
                  <c:v>-4.4600000000000022E-2</c:v>
                </c:pt>
                <c:pt idx="500">
                  <c:v>-4.2800000000000032E-2</c:v>
                </c:pt>
                <c:pt idx="501">
                  <c:v>-4.1300000000000003E-2</c:v>
                </c:pt>
                <c:pt idx="502">
                  <c:v>-3.95E-2</c:v>
                </c:pt>
                <c:pt idx="503">
                  <c:v>-3.7999999999999999E-2</c:v>
                </c:pt>
                <c:pt idx="504">
                  <c:v>-3.6400000000000016E-2</c:v>
                </c:pt>
                <c:pt idx="505">
                  <c:v>-3.500000000000001E-2</c:v>
                </c:pt>
                <c:pt idx="506">
                  <c:v>-3.3599999999999998E-2</c:v>
                </c:pt>
                <c:pt idx="507">
                  <c:v>-3.2199999999999999E-2</c:v>
                </c:pt>
                <c:pt idx="508">
                  <c:v>-3.09E-2</c:v>
                </c:pt>
                <c:pt idx="509">
                  <c:v>-2.9700000000000001E-2</c:v>
                </c:pt>
                <c:pt idx="510">
                  <c:v>-2.8500000000000001E-2</c:v>
                </c:pt>
                <c:pt idx="511">
                  <c:v>-2.7300000000000001E-2</c:v>
                </c:pt>
                <c:pt idx="512">
                  <c:v>-2.6200000000000011E-2</c:v>
                </c:pt>
                <c:pt idx="513">
                  <c:v>-2.5200000000000011E-2</c:v>
                </c:pt>
                <c:pt idx="514">
                  <c:v>-2.41E-2</c:v>
                </c:pt>
                <c:pt idx="515">
                  <c:v>-2.3099999999999999E-2</c:v>
                </c:pt>
                <c:pt idx="516">
                  <c:v>-2.2200000000000056E-2</c:v>
                </c:pt>
                <c:pt idx="517">
                  <c:v>-2.1200000000000042E-2</c:v>
                </c:pt>
                <c:pt idx="518">
                  <c:v>-2.0299999999999999E-2</c:v>
                </c:pt>
                <c:pt idx="519">
                  <c:v>-1.940000000000007E-2</c:v>
                </c:pt>
                <c:pt idx="520">
                  <c:v>-1.8499999999999999E-2</c:v>
                </c:pt>
                <c:pt idx="521">
                  <c:v>-1.77E-2</c:v>
                </c:pt>
                <c:pt idx="522">
                  <c:v>-1.6899999999999998E-2</c:v>
                </c:pt>
                <c:pt idx="523">
                  <c:v>-1.6199999999999999E-2</c:v>
                </c:pt>
                <c:pt idx="524">
                  <c:v>-1.550000000000004E-2</c:v>
                </c:pt>
                <c:pt idx="525">
                  <c:v>-1.4800000000000001E-2</c:v>
                </c:pt>
                <c:pt idx="526">
                  <c:v>-1.4200000000000001E-2</c:v>
                </c:pt>
                <c:pt idx="527">
                  <c:v>-1.3500000000000043E-2</c:v>
                </c:pt>
                <c:pt idx="528">
                  <c:v>-1.2900000000000003E-2</c:v>
                </c:pt>
                <c:pt idx="529">
                  <c:v>-1.2300000000000005E-2</c:v>
                </c:pt>
                <c:pt idx="530">
                  <c:v>-1.1700000000000049E-2</c:v>
                </c:pt>
                <c:pt idx="531">
                  <c:v>-1.120000000000004E-2</c:v>
                </c:pt>
                <c:pt idx="532">
                  <c:v>-1.0699999999999998E-2</c:v>
                </c:pt>
                <c:pt idx="533">
                  <c:v>-1.0200000000000001E-2</c:v>
                </c:pt>
                <c:pt idx="534">
                  <c:v>-9.6000000000000026E-3</c:v>
                </c:pt>
                <c:pt idx="535">
                  <c:v>-9.2000000000000068E-3</c:v>
                </c:pt>
                <c:pt idx="536">
                  <c:v>-8.8000000000000248E-3</c:v>
                </c:pt>
                <c:pt idx="537">
                  <c:v>-8.4000000000000047E-3</c:v>
                </c:pt>
                <c:pt idx="538">
                  <c:v>-8.0000000000000227E-3</c:v>
                </c:pt>
                <c:pt idx="539">
                  <c:v>-7.6000000000000104E-3</c:v>
                </c:pt>
                <c:pt idx="540">
                  <c:v>-7.200000000000018E-3</c:v>
                </c:pt>
                <c:pt idx="541">
                  <c:v>-6.8000000000000161E-3</c:v>
                </c:pt>
                <c:pt idx="542">
                  <c:v>-6.500000000000017E-3</c:v>
                </c:pt>
                <c:pt idx="543">
                  <c:v>-6.200000000000018E-3</c:v>
                </c:pt>
                <c:pt idx="544">
                  <c:v>-5.9000000000000189E-3</c:v>
                </c:pt>
                <c:pt idx="545">
                  <c:v>-5.6000000000000034E-3</c:v>
                </c:pt>
                <c:pt idx="546">
                  <c:v>-5.3000000000000104E-3</c:v>
                </c:pt>
                <c:pt idx="547">
                  <c:v>-5.0000000000000114E-3</c:v>
                </c:pt>
                <c:pt idx="548">
                  <c:v>-4.8000000000000004E-3</c:v>
                </c:pt>
                <c:pt idx="549">
                  <c:v>-4.5000000000000014E-3</c:v>
                </c:pt>
                <c:pt idx="550">
                  <c:v>-4.3000000000000104E-3</c:v>
                </c:pt>
                <c:pt idx="551">
                  <c:v>-4.0000000000000114E-3</c:v>
                </c:pt>
                <c:pt idx="552">
                  <c:v>-3.8000000000000052E-3</c:v>
                </c:pt>
                <c:pt idx="553">
                  <c:v>-3.6000000000000103E-3</c:v>
                </c:pt>
                <c:pt idx="554">
                  <c:v>-3.4000000000000089E-3</c:v>
                </c:pt>
                <c:pt idx="555">
                  <c:v>-3.2000000000000114E-3</c:v>
                </c:pt>
                <c:pt idx="556">
                  <c:v>-3.0000000000000074E-3</c:v>
                </c:pt>
                <c:pt idx="557">
                  <c:v>-2.8000000000000052E-3</c:v>
                </c:pt>
                <c:pt idx="558">
                  <c:v>-2.7000000000000079E-3</c:v>
                </c:pt>
                <c:pt idx="559">
                  <c:v>-2.5000000000000074E-3</c:v>
                </c:pt>
                <c:pt idx="560">
                  <c:v>-2.3999999999999998E-3</c:v>
                </c:pt>
                <c:pt idx="561">
                  <c:v>-2.2000000000000075E-3</c:v>
                </c:pt>
                <c:pt idx="562">
                  <c:v>-2.0999999999999999E-3</c:v>
                </c:pt>
                <c:pt idx="563">
                  <c:v>-2.0000000000000052E-3</c:v>
                </c:pt>
                <c:pt idx="564">
                  <c:v>-1.9000000000000078E-3</c:v>
                </c:pt>
                <c:pt idx="565">
                  <c:v>-1.7000000000000047E-3</c:v>
                </c:pt>
                <c:pt idx="566">
                  <c:v>-1.6000000000000061E-3</c:v>
                </c:pt>
                <c:pt idx="567">
                  <c:v>-1.5000000000000037E-3</c:v>
                </c:pt>
                <c:pt idx="568">
                  <c:v>-1.4000000000000035E-3</c:v>
                </c:pt>
                <c:pt idx="569">
                  <c:v>-1.2999999999999978E-3</c:v>
                </c:pt>
                <c:pt idx="570">
                  <c:v>-1.2999999999999978E-3</c:v>
                </c:pt>
                <c:pt idx="571">
                  <c:v>-1.1999999999999999E-3</c:v>
                </c:pt>
                <c:pt idx="572">
                  <c:v>-1.1000000000000042E-3</c:v>
                </c:pt>
                <c:pt idx="573">
                  <c:v>-1.0000000000000037E-3</c:v>
                </c:pt>
                <c:pt idx="574">
                  <c:v>-1.0000000000000037E-3</c:v>
                </c:pt>
                <c:pt idx="575">
                  <c:v>-9.0000000000000247E-4</c:v>
                </c:pt>
                <c:pt idx="576">
                  <c:v>-8.0000000000000264E-4</c:v>
                </c:pt>
                <c:pt idx="577">
                  <c:v>-8.0000000000000264E-4</c:v>
                </c:pt>
                <c:pt idx="578">
                  <c:v>-7.0000000000000227E-4</c:v>
                </c:pt>
                <c:pt idx="579">
                  <c:v>-7.0000000000000227E-4</c:v>
                </c:pt>
                <c:pt idx="580">
                  <c:v>-6.0000000000000201E-4</c:v>
                </c:pt>
                <c:pt idx="581">
                  <c:v>-6.0000000000000201E-4</c:v>
                </c:pt>
                <c:pt idx="582">
                  <c:v>-5.0000000000000034E-4</c:v>
                </c:pt>
                <c:pt idx="583">
                  <c:v>-5.0000000000000034E-4</c:v>
                </c:pt>
                <c:pt idx="584">
                  <c:v>-5.0000000000000034E-4</c:v>
                </c:pt>
                <c:pt idx="585">
                  <c:v>-4.0000000000000034E-4</c:v>
                </c:pt>
                <c:pt idx="586">
                  <c:v>-4.0000000000000034E-4</c:v>
                </c:pt>
                <c:pt idx="587">
                  <c:v>-4.0000000000000034E-4</c:v>
                </c:pt>
                <c:pt idx="588">
                  <c:v>-3.00000000000001E-4</c:v>
                </c:pt>
                <c:pt idx="589">
                  <c:v>-3.00000000000001E-4</c:v>
                </c:pt>
                <c:pt idx="590">
                  <c:v>-3.00000000000001E-4</c:v>
                </c:pt>
                <c:pt idx="591">
                  <c:v>-3.00000000000001E-4</c:v>
                </c:pt>
                <c:pt idx="592">
                  <c:v>-2.0000000000000052E-4</c:v>
                </c:pt>
                <c:pt idx="593">
                  <c:v>-2.0000000000000052E-4</c:v>
                </c:pt>
                <c:pt idx="594">
                  <c:v>-2.0000000000000052E-4</c:v>
                </c:pt>
                <c:pt idx="595">
                  <c:v>-2.0000000000000052E-4</c:v>
                </c:pt>
                <c:pt idx="596">
                  <c:v>-2.0000000000000052E-4</c:v>
                </c:pt>
                <c:pt idx="597">
                  <c:v>-1.0000000000000042E-4</c:v>
                </c:pt>
                <c:pt idx="598">
                  <c:v>-1.0000000000000042E-4</c:v>
                </c:pt>
                <c:pt idx="599">
                  <c:v>-1.0000000000000042E-4</c:v>
                </c:pt>
                <c:pt idx="600">
                  <c:v>-1.0000000000000042E-4</c:v>
                </c:pt>
                <c:pt idx="601">
                  <c:v>-1.0000000000000042E-4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-1.0000000000000042E-4</c:v>
                </c:pt>
                <c:pt idx="610">
                  <c:v>-1.0000000000000042E-4</c:v>
                </c:pt>
                <c:pt idx="611">
                  <c:v>-1.0000000000000042E-4</c:v>
                </c:pt>
                <c:pt idx="612">
                  <c:v>-1.0000000000000042E-4</c:v>
                </c:pt>
                <c:pt idx="613">
                  <c:v>0</c:v>
                </c:pt>
                <c:pt idx="614">
                  <c:v>0</c:v>
                </c:pt>
                <c:pt idx="615">
                  <c:v>-1.0000000000000042E-4</c:v>
                </c:pt>
                <c:pt idx="616">
                  <c:v>0</c:v>
                </c:pt>
                <c:pt idx="617">
                  <c:v>0</c:v>
                </c:pt>
                <c:pt idx="618">
                  <c:v>0</c:v>
                </c:pt>
                <c:pt idx="619">
                  <c:v>0</c:v>
                </c:pt>
                <c:pt idx="620">
                  <c:v>-1.0000000000000042E-4</c:v>
                </c:pt>
                <c:pt idx="621">
                  <c:v>0</c:v>
                </c:pt>
                <c:pt idx="622">
                  <c:v>0</c:v>
                </c:pt>
                <c:pt idx="623">
                  <c:v>-1.0000000000000042E-4</c:v>
                </c:pt>
                <c:pt idx="624">
                  <c:v>0</c:v>
                </c:pt>
                <c:pt idx="625">
                  <c:v>0</c:v>
                </c:pt>
                <c:pt idx="626">
                  <c:v>-1.0000000000000042E-4</c:v>
                </c:pt>
                <c:pt idx="627">
                  <c:v>0</c:v>
                </c:pt>
                <c:pt idx="628">
                  <c:v>-1.0000000000000042E-4</c:v>
                </c:pt>
                <c:pt idx="629">
                  <c:v>-1.0000000000000042E-4</c:v>
                </c:pt>
                <c:pt idx="630">
                  <c:v>-1.0000000000000042E-4</c:v>
                </c:pt>
                <c:pt idx="631">
                  <c:v>-1.0000000000000042E-4</c:v>
                </c:pt>
                <c:pt idx="632">
                  <c:v>4.6000000000000034E-3</c:v>
                </c:pt>
                <c:pt idx="633">
                  <c:v>5.0000000000000114E-3</c:v>
                </c:pt>
                <c:pt idx="634">
                  <c:v>5.3000000000000104E-3</c:v>
                </c:pt>
                <c:pt idx="635">
                  <c:v>5.5000000000000014E-3</c:v>
                </c:pt>
                <c:pt idx="636">
                  <c:v>5.8000000000000013E-3</c:v>
                </c:pt>
                <c:pt idx="637">
                  <c:v>6.0000000000000114E-3</c:v>
                </c:pt>
                <c:pt idx="638">
                  <c:v>6.200000000000018E-3</c:v>
                </c:pt>
                <c:pt idx="639">
                  <c:v>6.4000000000000203E-3</c:v>
                </c:pt>
                <c:pt idx="640">
                  <c:v>6.500000000000017E-3</c:v>
                </c:pt>
                <c:pt idx="641">
                  <c:v>6.7000000000000176E-3</c:v>
                </c:pt>
                <c:pt idx="642">
                  <c:v>6.900000000000019E-3</c:v>
                </c:pt>
                <c:pt idx="643">
                  <c:v>7.0000000000000114E-3</c:v>
                </c:pt>
                <c:pt idx="644">
                  <c:v>7.200000000000018E-3</c:v>
                </c:pt>
                <c:pt idx="645">
                  <c:v>7.4000000000000255E-3</c:v>
                </c:pt>
                <c:pt idx="646">
                  <c:v>7.5000000000000188E-3</c:v>
                </c:pt>
                <c:pt idx="647">
                  <c:v>7.7000000000000219E-3</c:v>
                </c:pt>
                <c:pt idx="648">
                  <c:v>7.9000000000000285E-3</c:v>
                </c:pt>
                <c:pt idx="649">
                  <c:v>8.0000000000000227E-3</c:v>
                </c:pt>
                <c:pt idx="650">
                  <c:v>8.2000000000000007E-3</c:v>
                </c:pt>
                <c:pt idx="651">
                  <c:v>8.3000000000000226E-3</c:v>
                </c:pt>
                <c:pt idx="652">
                  <c:v>8.5000000000000006E-3</c:v>
                </c:pt>
                <c:pt idx="653">
                  <c:v>8.7000000000000046E-3</c:v>
                </c:pt>
                <c:pt idx="654">
                  <c:v>8.9000000000000207E-3</c:v>
                </c:pt>
                <c:pt idx="655">
                  <c:v>9.0000000000000028E-3</c:v>
                </c:pt>
                <c:pt idx="656">
                  <c:v>9.2000000000000068E-3</c:v>
                </c:pt>
                <c:pt idx="657">
                  <c:v>9.3000000000000374E-3</c:v>
                </c:pt>
                <c:pt idx="658">
                  <c:v>9.5000000000000067E-3</c:v>
                </c:pt>
                <c:pt idx="659">
                  <c:v>9.7000000000000003E-3</c:v>
                </c:pt>
                <c:pt idx="660">
                  <c:v>9.9000000000000268E-3</c:v>
                </c:pt>
                <c:pt idx="661">
                  <c:v>1.0000000000000005E-2</c:v>
                </c:pt>
                <c:pt idx="662">
                  <c:v>1.0200000000000001E-2</c:v>
                </c:pt>
                <c:pt idx="663">
                  <c:v>1.0400000000000001E-2</c:v>
                </c:pt>
                <c:pt idx="664">
                  <c:v>1.0600000000000021E-2</c:v>
                </c:pt>
                <c:pt idx="665">
                  <c:v>1.0800000000000021E-2</c:v>
                </c:pt>
                <c:pt idx="666">
                  <c:v>1.0900000000000003E-2</c:v>
                </c:pt>
                <c:pt idx="667">
                  <c:v>1.110000000000004E-2</c:v>
                </c:pt>
                <c:pt idx="668">
                  <c:v>1.1400000000000046E-2</c:v>
                </c:pt>
                <c:pt idx="669">
                  <c:v>1.1500000000000047E-2</c:v>
                </c:pt>
                <c:pt idx="670">
                  <c:v>1.1700000000000049E-2</c:v>
                </c:pt>
                <c:pt idx="671">
                  <c:v>1.2E-2</c:v>
                </c:pt>
                <c:pt idx="672">
                  <c:v>1.2200000000000001E-2</c:v>
                </c:pt>
                <c:pt idx="673">
                  <c:v>1.2300000000000005E-2</c:v>
                </c:pt>
                <c:pt idx="674">
                  <c:v>1.2600000000000005E-2</c:v>
                </c:pt>
                <c:pt idx="675">
                  <c:v>1.2800000000000021E-2</c:v>
                </c:pt>
                <c:pt idx="676">
                  <c:v>1.2999999999999998E-2</c:v>
                </c:pt>
                <c:pt idx="677">
                  <c:v>1.3200000000000038E-2</c:v>
                </c:pt>
                <c:pt idx="678">
                  <c:v>1.3400000000000042E-2</c:v>
                </c:pt>
                <c:pt idx="679">
                  <c:v>1.3700000000000047E-2</c:v>
                </c:pt>
                <c:pt idx="680">
                  <c:v>1.4E-2</c:v>
                </c:pt>
                <c:pt idx="681">
                  <c:v>1.4200000000000001E-2</c:v>
                </c:pt>
                <c:pt idx="682">
                  <c:v>1.4500000000000001E-2</c:v>
                </c:pt>
                <c:pt idx="683">
                  <c:v>1.4700000000000001E-2</c:v>
                </c:pt>
                <c:pt idx="684">
                  <c:v>1.4999999999999998E-2</c:v>
                </c:pt>
                <c:pt idx="685">
                  <c:v>1.5200000000000003E-2</c:v>
                </c:pt>
                <c:pt idx="686">
                  <c:v>1.550000000000004E-2</c:v>
                </c:pt>
                <c:pt idx="687">
                  <c:v>1.5800000000000043E-2</c:v>
                </c:pt>
                <c:pt idx="688">
                  <c:v>1.6100000000000041E-2</c:v>
                </c:pt>
                <c:pt idx="689">
                  <c:v>1.6400000000000001E-2</c:v>
                </c:pt>
                <c:pt idx="690">
                  <c:v>1.6600000000000063E-2</c:v>
                </c:pt>
                <c:pt idx="691">
                  <c:v>1.6899999999999998E-2</c:v>
                </c:pt>
                <c:pt idx="692">
                  <c:v>1.72E-2</c:v>
                </c:pt>
                <c:pt idx="693">
                  <c:v>1.7399999999999999E-2</c:v>
                </c:pt>
                <c:pt idx="694">
                  <c:v>1.7800000000000003E-2</c:v>
                </c:pt>
                <c:pt idx="695">
                  <c:v>1.8100000000000043E-2</c:v>
                </c:pt>
                <c:pt idx="696">
                  <c:v>1.8300000000000021E-2</c:v>
                </c:pt>
                <c:pt idx="697">
                  <c:v>1.8599999999999998E-2</c:v>
                </c:pt>
                <c:pt idx="698">
                  <c:v>1.9000000000000059E-2</c:v>
                </c:pt>
                <c:pt idx="699">
                  <c:v>1.9300000000000064E-2</c:v>
                </c:pt>
                <c:pt idx="700">
                  <c:v>1.9699999999999999E-2</c:v>
                </c:pt>
                <c:pt idx="701">
                  <c:v>2.01E-2</c:v>
                </c:pt>
                <c:pt idx="702">
                  <c:v>2.0299999999999999E-2</c:v>
                </c:pt>
                <c:pt idx="703">
                  <c:v>2.07E-2</c:v>
                </c:pt>
                <c:pt idx="704">
                  <c:v>2.1000000000000012E-2</c:v>
                </c:pt>
                <c:pt idx="705">
                  <c:v>2.1300000000000006E-2</c:v>
                </c:pt>
                <c:pt idx="706">
                  <c:v>2.1800000000000052E-2</c:v>
                </c:pt>
                <c:pt idx="707">
                  <c:v>2.2200000000000056E-2</c:v>
                </c:pt>
                <c:pt idx="708">
                  <c:v>2.2500000000000006E-2</c:v>
                </c:pt>
                <c:pt idx="709">
                  <c:v>2.3E-2</c:v>
                </c:pt>
                <c:pt idx="710">
                  <c:v>2.3400000000000001E-2</c:v>
                </c:pt>
                <c:pt idx="711">
                  <c:v>2.3800000000000002E-2</c:v>
                </c:pt>
                <c:pt idx="712">
                  <c:v>2.4199999999999989E-2</c:v>
                </c:pt>
                <c:pt idx="713">
                  <c:v>2.47E-2</c:v>
                </c:pt>
                <c:pt idx="714">
                  <c:v>2.5200000000000011E-2</c:v>
                </c:pt>
                <c:pt idx="715">
                  <c:v>2.5600000000000012E-2</c:v>
                </c:pt>
                <c:pt idx="716">
                  <c:v>2.6100000000000002E-2</c:v>
                </c:pt>
                <c:pt idx="717">
                  <c:v>2.6599999999999999E-2</c:v>
                </c:pt>
                <c:pt idx="718">
                  <c:v>2.7100000000000006E-2</c:v>
                </c:pt>
                <c:pt idx="719">
                  <c:v>2.7500000000000011E-2</c:v>
                </c:pt>
                <c:pt idx="720">
                  <c:v>2.8000000000000001E-2</c:v>
                </c:pt>
                <c:pt idx="721">
                  <c:v>2.86E-2</c:v>
                </c:pt>
                <c:pt idx="722">
                  <c:v>2.9000000000000001E-2</c:v>
                </c:pt>
                <c:pt idx="723">
                  <c:v>2.9800000000000011E-2</c:v>
                </c:pt>
                <c:pt idx="724">
                  <c:v>3.0300000000000001E-2</c:v>
                </c:pt>
                <c:pt idx="725">
                  <c:v>3.09E-2</c:v>
                </c:pt>
                <c:pt idx="726">
                  <c:v>3.1199999999999999E-2</c:v>
                </c:pt>
                <c:pt idx="727">
                  <c:v>3.2000000000000042E-2</c:v>
                </c:pt>
                <c:pt idx="728">
                  <c:v>3.2600000000000108E-2</c:v>
                </c:pt>
                <c:pt idx="729">
                  <c:v>3.3300000000000003E-2</c:v>
                </c:pt>
                <c:pt idx="730">
                  <c:v>3.4000000000000002E-2</c:v>
                </c:pt>
                <c:pt idx="731">
                  <c:v>3.4700000000000002E-2</c:v>
                </c:pt>
                <c:pt idx="732">
                  <c:v>3.5300000000000005E-2</c:v>
                </c:pt>
                <c:pt idx="733">
                  <c:v>3.5999999999999997E-2</c:v>
                </c:pt>
                <c:pt idx="734">
                  <c:v>3.6799999999999999E-2</c:v>
                </c:pt>
                <c:pt idx="735">
                  <c:v>3.7500000000000006E-2</c:v>
                </c:pt>
                <c:pt idx="736">
                  <c:v>3.7999999999999999E-2</c:v>
                </c:pt>
                <c:pt idx="737">
                  <c:v>3.9000000000000014E-2</c:v>
                </c:pt>
                <c:pt idx="738">
                  <c:v>3.9800000000000002E-2</c:v>
                </c:pt>
                <c:pt idx="739">
                  <c:v>4.0400000000000012E-2</c:v>
                </c:pt>
                <c:pt idx="740">
                  <c:v>4.1099999999999998E-2</c:v>
                </c:pt>
                <c:pt idx="741">
                  <c:v>4.2299999999999997E-2</c:v>
                </c:pt>
                <c:pt idx="742">
                  <c:v>4.3400000000000001E-2</c:v>
                </c:pt>
                <c:pt idx="743">
                  <c:v>4.4100000000000014E-2</c:v>
                </c:pt>
                <c:pt idx="744">
                  <c:v>4.4900000000000023E-2</c:v>
                </c:pt>
                <c:pt idx="745">
                  <c:v>4.5900000000000003E-2</c:v>
                </c:pt>
                <c:pt idx="746">
                  <c:v>4.6899999999999997E-2</c:v>
                </c:pt>
                <c:pt idx="747">
                  <c:v>4.8100000000000004E-2</c:v>
                </c:pt>
                <c:pt idx="748">
                  <c:v>4.9200000000000021E-2</c:v>
                </c:pt>
                <c:pt idx="749">
                  <c:v>5.0200000000000002E-2</c:v>
                </c:pt>
                <c:pt idx="750">
                  <c:v>5.11E-2</c:v>
                </c:pt>
                <c:pt idx="751">
                  <c:v>5.2299999999999999E-2</c:v>
                </c:pt>
                <c:pt idx="752">
                  <c:v>5.3499999999999999E-2</c:v>
                </c:pt>
                <c:pt idx="753">
                  <c:v>5.4900000000000032E-2</c:v>
                </c:pt>
                <c:pt idx="754">
                  <c:v>5.6000000000000001E-2</c:v>
                </c:pt>
                <c:pt idx="755">
                  <c:v>5.7500000000000023E-2</c:v>
                </c:pt>
                <c:pt idx="756">
                  <c:v>5.8599999999999999E-2</c:v>
                </c:pt>
                <c:pt idx="757">
                  <c:v>6.0500000000000012E-2</c:v>
                </c:pt>
                <c:pt idx="758">
                  <c:v>6.1800000000000001E-2</c:v>
                </c:pt>
                <c:pt idx="759">
                  <c:v>6.3100000000000003E-2</c:v>
                </c:pt>
                <c:pt idx="760">
                  <c:v>6.4900000000000013E-2</c:v>
                </c:pt>
                <c:pt idx="761">
                  <c:v>6.59E-2</c:v>
                </c:pt>
                <c:pt idx="762">
                  <c:v>6.7900000000000002E-2</c:v>
                </c:pt>
                <c:pt idx="763">
                  <c:v>6.9400000000000114E-2</c:v>
                </c:pt>
                <c:pt idx="764">
                  <c:v>7.1199999999999999E-2</c:v>
                </c:pt>
                <c:pt idx="765">
                  <c:v>7.2800000000000031E-2</c:v>
                </c:pt>
                <c:pt idx="766">
                  <c:v>7.4900000000000022E-2</c:v>
                </c:pt>
                <c:pt idx="767">
                  <c:v>7.6600000000000001E-2</c:v>
                </c:pt>
                <c:pt idx="768">
                  <c:v>7.8400000000000011E-2</c:v>
                </c:pt>
                <c:pt idx="769">
                  <c:v>8.0400000000000041E-2</c:v>
                </c:pt>
                <c:pt idx="770">
                  <c:v>8.2600000000000007E-2</c:v>
                </c:pt>
                <c:pt idx="771">
                  <c:v>8.5300000000000001E-2</c:v>
                </c:pt>
                <c:pt idx="772">
                  <c:v>8.7400000000000005E-2</c:v>
                </c:pt>
                <c:pt idx="773">
                  <c:v>8.9700000000000224E-2</c:v>
                </c:pt>
                <c:pt idx="774">
                  <c:v>9.2500000000000027E-2</c:v>
                </c:pt>
                <c:pt idx="775">
                  <c:v>9.5200000000000007E-2</c:v>
                </c:pt>
                <c:pt idx="776">
                  <c:v>9.7900000000000001E-2</c:v>
                </c:pt>
                <c:pt idx="777">
                  <c:v>0.1008</c:v>
                </c:pt>
                <c:pt idx="778">
                  <c:v>0.1038</c:v>
                </c:pt>
                <c:pt idx="779">
                  <c:v>0.10730000000000002</c:v>
                </c:pt>
                <c:pt idx="780">
                  <c:v>0.1108</c:v>
                </c:pt>
                <c:pt idx="781">
                  <c:v>0.11459999999999998</c:v>
                </c:pt>
                <c:pt idx="782">
                  <c:v>0.11840000000000002</c:v>
                </c:pt>
                <c:pt idx="783">
                  <c:v>0.12180000000000002</c:v>
                </c:pt>
                <c:pt idx="784">
                  <c:v>0.12590000000000001</c:v>
                </c:pt>
                <c:pt idx="785">
                  <c:v>0.13009999999999999</c:v>
                </c:pt>
                <c:pt idx="786">
                  <c:v>0.1343</c:v>
                </c:pt>
                <c:pt idx="787">
                  <c:v>0.14030000000000001</c:v>
                </c:pt>
                <c:pt idx="788">
                  <c:v>0.14580000000000001</c:v>
                </c:pt>
                <c:pt idx="789">
                  <c:v>0.15150000000000041</c:v>
                </c:pt>
                <c:pt idx="790">
                  <c:v>0.15700000000000044</c:v>
                </c:pt>
                <c:pt idx="791">
                  <c:v>0.1628</c:v>
                </c:pt>
                <c:pt idx="792">
                  <c:v>0.16950000000000001</c:v>
                </c:pt>
                <c:pt idx="793">
                  <c:v>0.17670000000000041</c:v>
                </c:pt>
                <c:pt idx="794">
                  <c:v>0.18510000000000001</c:v>
                </c:pt>
                <c:pt idx="795">
                  <c:v>0.19309999999999999</c:v>
                </c:pt>
                <c:pt idx="796">
                  <c:v>0.2026</c:v>
                </c:pt>
                <c:pt idx="797">
                  <c:v>0.21120000000000044</c:v>
                </c:pt>
                <c:pt idx="798">
                  <c:v>0.22040000000000001</c:v>
                </c:pt>
                <c:pt idx="799">
                  <c:v>0.23200000000000001</c:v>
                </c:pt>
                <c:pt idx="800">
                  <c:v>0.24420000000000044</c:v>
                </c:pt>
                <c:pt idx="801">
                  <c:v>0.25690000000000002</c:v>
                </c:pt>
                <c:pt idx="802">
                  <c:v>0.26979999999999998</c:v>
                </c:pt>
                <c:pt idx="803">
                  <c:v>0.28380000000000088</c:v>
                </c:pt>
                <c:pt idx="804">
                  <c:v>0.30090000000000089</c:v>
                </c:pt>
                <c:pt idx="805">
                  <c:v>0.31910000000000038</c:v>
                </c:pt>
                <c:pt idx="806">
                  <c:v>0.33830000000000154</c:v>
                </c:pt>
                <c:pt idx="807">
                  <c:v>0.35670000000000002</c:v>
                </c:pt>
                <c:pt idx="808">
                  <c:v>0.37980000000000141</c:v>
                </c:pt>
                <c:pt idx="809">
                  <c:v>0.40460000000000002</c:v>
                </c:pt>
                <c:pt idx="810">
                  <c:v>0.43430000000000113</c:v>
                </c:pt>
                <c:pt idx="811">
                  <c:v>0.46510000000000001</c:v>
                </c:pt>
                <c:pt idx="812">
                  <c:v>0.49650000000000089</c:v>
                </c:pt>
                <c:pt idx="813">
                  <c:v>0.53300000000000003</c:v>
                </c:pt>
                <c:pt idx="814">
                  <c:v>0.57950000000000002</c:v>
                </c:pt>
                <c:pt idx="815">
                  <c:v>0.628000000000002</c:v>
                </c:pt>
                <c:pt idx="816">
                  <c:v>0.68430000000000002</c:v>
                </c:pt>
                <c:pt idx="817">
                  <c:v>0.74439999999999995</c:v>
                </c:pt>
                <c:pt idx="818">
                  <c:v>0.81159999999999999</c:v>
                </c:pt>
                <c:pt idx="819">
                  <c:v>0.90529999999999999</c:v>
                </c:pt>
                <c:pt idx="820">
                  <c:v>1.008</c:v>
                </c:pt>
                <c:pt idx="821">
                  <c:v>1.113</c:v>
                </c:pt>
                <c:pt idx="822">
                  <c:v>1.2345999999999961</c:v>
                </c:pt>
                <c:pt idx="823">
                  <c:v>1.3848</c:v>
                </c:pt>
                <c:pt idx="824">
                  <c:v>1.5682</c:v>
                </c:pt>
                <c:pt idx="825">
                  <c:v>1.7576999999999952</c:v>
                </c:pt>
                <c:pt idx="826">
                  <c:v>2.0261999999999998</c:v>
                </c:pt>
                <c:pt idx="827">
                  <c:v>2.3437999999999999</c:v>
                </c:pt>
                <c:pt idx="828">
                  <c:v>2.6907999999999999</c:v>
                </c:pt>
                <c:pt idx="829">
                  <c:v>3.1536</c:v>
                </c:pt>
                <c:pt idx="830">
                  <c:v>3.7027000000000001</c:v>
                </c:pt>
                <c:pt idx="831">
                  <c:v>4.3091999999999997</c:v>
                </c:pt>
                <c:pt idx="832">
                  <c:v>5.0656999999999996</c:v>
                </c:pt>
                <c:pt idx="833">
                  <c:v>5.8795000000000002</c:v>
                </c:pt>
                <c:pt idx="834">
                  <c:v>6.9343000000000004</c:v>
                </c:pt>
                <c:pt idx="835">
                  <c:v>8.0484000000000009</c:v>
                </c:pt>
                <c:pt idx="836">
                  <c:v>9.2702000000000009</c:v>
                </c:pt>
                <c:pt idx="837">
                  <c:v>10.7462</c:v>
                </c:pt>
                <c:pt idx="838">
                  <c:v>11.247199999999999</c:v>
                </c:pt>
                <c:pt idx="839">
                  <c:v>11.6122</c:v>
                </c:pt>
                <c:pt idx="840">
                  <c:v>11.974400000000006</c:v>
                </c:pt>
                <c:pt idx="841">
                  <c:v>12.394</c:v>
                </c:pt>
                <c:pt idx="842">
                  <c:v>12.7681</c:v>
                </c:pt>
                <c:pt idx="843">
                  <c:v>13.212</c:v>
                </c:pt>
                <c:pt idx="844">
                  <c:v>13.559700000000024</c:v>
                </c:pt>
                <c:pt idx="845">
                  <c:v>13.8331</c:v>
                </c:pt>
                <c:pt idx="846">
                  <c:v>14.3399</c:v>
                </c:pt>
                <c:pt idx="847">
                  <c:v>14.6196</c:v>
                </c:pt>
                <c:pt idx="848">
                  <c:v>15.124700000000001</c:v>
                </c:pt>
                <c:pt idx="849">
                  <c:v>15.508700000000001</c:v>
                </c:pt>
                <c:pt idx="850">
                  <c:v>15.8498</c:v>
                </c:pt>
                <c:pt idx="851">
                  <c:v>16.157599999999999</c:v>
                </c:pt>
                <c:pt idx="852">
                  <c:v>16.811000000000035</c:v>
                </c:pt>
                <c:pt idx="853">
                  <c:v>17.260699999999904</c:v>
                </c:pt>
                <c:pt idx="854">
                  <c:v>17.765899999999924</c:v>
                </c:pt>
                <c:pt idx="855">
                  <c:v>18.078900000000001</c:v>
                </c:pt>
                <c:pt idx="856">
                  <c:v>18.5276</c:v>
                </c:pt>
                <c:pt idx="857">
                  <c:v>19</c:v>
                </c:pt>
                <c:pt idx="858">
                  <c:v>19.568899999999989</c:v>
                </c:pt>
                <c:pt idx="859">
                  <c:v>19.849699999999931</c:v>
                </c:pt>
                <c:pt idx="860">
                  <c:v>20.351099999999999</c:v>
                </c:pt>
                <c:pt idx="861">
                  <c:v>20.903499999999919</c:v>
                </c:pt>
                <c:pt idx="862">
                  <c:v>21.331600000000005</c:v>
                </c:pt>
                <c:pt idx="863">
                  <c:v>21.7317</c:v>
                </c:pt>
                <c:pt idx="864">
                  <c:v>22.235399999999924</c:v>
                </c:pt>
                <c:pt idx="865">
                  <c:v>22.795299999999916</c:v>
                </c:pt>
                <c:pt idx="866">
                  <c:v>23.174800000000076</c:v>
                </c:pt>
                <c:pt idx="867">
                  <c:v>23.537800000000065</c:v>
                </c:pt>
                <c:pt idx="868">
                  <c:v>24.063300000000002</c:v>
                </c:pt>
                <c:pt idx="869">
                  <c:v>24.450599999999923</c:v>
                </c:pt>
                <c:pt idx="870">
                  <c:v>25.146999999999988</c:v>
                </c:pt>
                <c:pt idx="871">
                  <c:v>25.566400000000002</c:v>
                </c:pt>
                <c:pt idx="872">
                  <c:v>26.022099999999924</c:v>
                </c:pt>
                <c:pt idx="873">
                  <c:v>26.609100000000005</c:v>
                </c:pt>
                <c:pt idx="874">
                  <c:v>27.061900000000001</c:v>
                </c:pt>
                <c:pt idx="875">
                  <c:v>27.689399999999942</c:v>
                </c:pt>
                <c:pt idx="876">
                  <c:v>28.190999999999999</c:v>
                </c:pt>
                <c:pt idx="877">
                  <c:v>28.757800000000035</c:v>
                </c:pt>
                <c:pt idx="878">
                  <c:v>29.2879</c:v>
                </c:pt>
                <c:pt idx="879">
                  <c:v>29.789599999999904</c:v>
                </c:pt>
                <c:pt idx="880">
                  <c:v>30.374700000000001</c:v>
                </c:pt>
                <c:pt idx="881">
                  <c:v>30.834900000000069</c:v>
                </c:pt>
                <c:pt idx="882">
                  <c:v>31.501200000000001</c:v>
                </c:pt>
                <c:pt idx="883">
                  <c:v>31.935199999999924</c:v>
                </c:pt>
                <c:pt idx="884">
                  <c:v>32.713800000000006</c:v>
                </c:pt>
                <c:pt idx="885">
                  <c:v>33.291900000000012</c:v>
                </c:pt>
                <c:pt idx="886">
                  <c:v>34.0319</c:v>
                </c:pt>
                <c:pt idx="887">
                  <c:v>34.526000000000003</c:v>
                </c:pt>
                <c:pt idx="888">
                  <c:v>35.028000000000013</c:v>
                </c:pt>
                <c:pt idx="889">
                  <c:v>35.800400000000003</c:v>
                </c:pt>
                <c:pt idx="890">
                  <c:v>36.3307</c:v>
                </c:pt>
                <c:pt idx="891">
                  <c:v>36.917099999999998</c:v>
                </c:pt>
                <c:pt idx="892">
                  <c:v>37.543000000000006</c:v>
                </c:pt>
                <c:pt idx="893">
                  <c:v>38.296000000000063</c:v>
                </c:pt>
                <c:pt idx="894">
                  <c:v>38.980200000000004</c:v>
                </c:pt>
                <c:pt idx="895">
                  <c:v>39.448600000000006</c:v>
                </c:pt>
                <c:pt idx="896">
                  <c:v>40.226400000000012</c:v>
                </c:pt>
                <c:pt idx="897">
                  <c:v>40.747800000000005</c:v>
                </c:pt>
                <c:pt idx="898">
                  <c:v>41.420900000000003</c:v>
                </c:pt>
                <c:pt idx="899">
                  <c:v>42.074200000000005</c:v>
                </c:pt>
                <c:pt idx="900">
                  <c:v>42.77</c:v>
                </c:pt>
                <c:pt idx="901">
                  <c:v>43.406200000000005</c:v>
                </c:pt>
                <c:pt idx="902">
                  <c:v>44.027000000000001</c:v>
                </c:pt>
                <c:pt idx="903">
                  <c:v>44.568700000000113</c:v>
                </c:pt>
                <c:pt idx="904">
                  <c:v>45.142200000000003</c:v>
                </c:pt>
                <c:pt idx="905">
                  <c:v>45.651000000000003</c:v>
                </c:pt>
                <c:pt idx="906">
                  <c:v>46.590500000000013</c:v>
                </c:pt>
                <c:pt idx="907">
                  <c:v>47.346299999999999</c:v>
                </c:pt>
                <c:pt idx="908">
                  <c:v>47.846600000000002</c:v>
                </c:pt>
                <c:pt idx="909">
                  <c:v>48.638000000000012</c:v>
                </c:pt>
                <c:pt idx="910">
                  <c:v>49.2348</c:v>
                </c:pt>
                <c:pt idx="911">
                  <c:v>50.003600000000006</c:v>
                </c:pt>
                <c:pt idx="912">
                  <c:v>50.737400000000001</c:v>
                </c:pt>
                <c:pt idx="913">
                  <c:v>51.464600000000004</c:v>
                </c:pt>
                <c:pt idx="914">
                  <c:v>52.254200000000004</c:v>
                </c:pt>
                <c:pt idx="915">
                  <c:v>52.679900000000011</c:v>
                </c:pt>
                <c:pt idx="916">
                  <c:v>53.355899999999998</c:v>
                </c:pt>
                <c:pt idx="917">
                  <c:v>54.2194</c:v>
                </c:pt>
                <c:pt idx="918">
                  <c:v>54.844299999999997</c:v>
                </c:pt>
                <c:pt idx="919">
                  <c:v>55.533200000000001</c:v>
                </c:pt>
                <c:pt idx="920">
                  <c:v>56.272500000000115</c:v>
                </c:pt>
                <c:pt idx="921">
                  <c:v>56.9208</c:v>
                </c:pt>
                <c:pt idx="922">
                  <c:v>57.629000000000012</c:v>
                </c:pt>
                <c:pt idx="923">
                  <c:v>58.346299999999999</c:v>
                </c:pt>
                <c:pt idx="924">
                  <c:v>59.151400000000002</c:v>
                </c:pt>
                <c:pt idx="925">
                  <c:v>59.836300000000001</c:v>
                </c:pt>
                <c:pt idx="926">
                  <c:v>60.517899999999997</c:v>
                </c:pt>
                <c:pt idx="927">
                  <c:v>61.317799999999998</c:v>
                </c:pt>
                <c:pt idx="928">
                  <c:v>61.957599999999999</c:v>
                </c:pt>
                <c:pt idx="929">
                  <c:v>62.628600000000013</c:v>
                </c:pt>
                <c:pt idx="930">
                  <c:v>63.43</c:v>
                </c:pt>
                <c:pt idx="931">
                  <c:v>64.075199999999981</c:v>
                </c:pt>
                <c:pt idx="932">
                  <c:v>64.940100000000243</c:v>
                </c:pt>
                <c:pt idx="933">
                  <c:v>65.371099999999998</c:v>
                </c:pt>
                <c:pt idx="934">
                  <c:v>66.128399999999772</c:v>
                </c:pt>
                <c:pt idx="935">
                  <c:v>66.945600000000027</c:v>
                </c:pt>
                <c:pt idx="936">
                  <c:v>67.696200000000005</c:v>
                </c:pt>
                <c:pt idx="937">
                  <c:v>68.455299999999994</c:v>
                </c:pt>
                <c:pt idx="938">
                  <c:v>69.096500000000006</c:v>
                </c:pt>
                <c:pt idx="939">
                  <c:v>69.799899999999994</c:v>
                </c:pt>
                <c:pt idx="940">
                  <c:v>70.563599999999994</c:v>
                </c:pt>
                <c:pt idx="941">
                  <c:v>71.185799999999958</c:v>
                </c:pt>
                <c:pt idx="942">
                  <c:v>72.251300000000001</c:v>
                </c:pt>
                <c:pt idx="943">
                  <c:v>72.667999999999992</c:v>
                </c:pt>
                <c:pt idx="944">
                  <c:v>73.603700000000003</c:v>
                </c:pt>
                <c:pt idx="945">
                  <c:v>74.230599999999995</c:v>
                </c:pt>
                <c:pt idx="946">
                  <c:v>75.096800000000002</c:v>
                </c:pt>
                <c:pt idx="947">
                  <c:v>75.797799999999995</c:v>
                </c:pt>
                <c:pt idx="948">
                  <c:v>76.537400000000005</c:v>
                </c:pt>
                <c:pt idx="949">
                  <c:v>77.163200000000003</c:v>
                </c:pt>
                <c:pt idx="950">
                  <c:v>77.958799999999982</c:v>
                </c:pt>
                <c:pt idx="951">
                  <c:v>78.814700000000002</c:v>
                </c:pt>
                <c:pt idx="952">
                  <c:v>79.808799999999948</c:v>
                </c:pt>
                <c:pt idx="953">
                  <c:v>80.761300000000006</c:v>
                </c:pt>
                <c:pt idx="954">
                  <c:v>81.331599999999995</c:v>
                </c:pt>
                <c:pt idx="955">
                  <c:v>82.253</c:v>
                </c:pt>
                <c:pt idx="956">
                  <c:v>83.203000000000003</c:v>
                </c:pt>
                <c:pt idx="957">
                  <c:v>83.61</c:v>
                </c:pt>
                <c:pt idx="958">
                  <c:v>84.435199999999995</c:v>
                </c:pt>
                <c:pt idx="959">
                  <c:v>85.097300000000004</c:v>
                </c:pt>
                <c:pt idx="960">
                  <c:v>85.743200000000257</c:v>
                </c:pt>
                <c:pt idx="961">
                  <c:v>86.398399999999981</c:v>
                </c:pt>
                <c:pt idx="962">
                  <c:v>87.356399999999979</c:v>
                </c:pt>
                <c:pt idx="963">
                  <c:v>87.925399999999982</c:v>
                </c:pt>
                <c:pt idx="964">
                  <c:v>88.491500000000258</c:v>
                </c:pt>
                <c:pt idx="965">
                  <c:v>89.412899999999993</c:v>
                </c:pt>
                <c:pt idx="966">
                  <c:v>90.272399999999948</c:v>
                </c:pt>
                <c:pt idx="967">
                  <c:v>90.774799999999999</c:v>
                </c:pt>
                <c:pt idx="968">
                  <c:v>91.6173</c:v>
                </c:pt>
                <c:pt idx="969">
                  <c:v>92.375499999999988</c:v>
                </c:pt>
                <c:pt idx="970">
                  <c:v>93.00539999999998</c:v>
                </c:pt>
                <c:pt idx="971">
                  <c:v>94.0852</c:v>
                </c:pt>
                <c:pt idx="972">
                  <c:v>94.550899999999999</c:v>
                </c:pt>
                <c:pt idx="973">
                  <c:v>95.406099999999995</c:v>
                </c:pt>
                <c:pt idx="974">
                  <c:v>96.128499999999988</c:v>
                </c:pt>
                <c:pt idx="975">
                  <c:v>96.884500000000003</c:v>
                </c:pt>
                <c:pt idx="976">
                  <c:v>97.739099999999993</c:v>
                </c:pt>
                <c:pt idx="977">
                  <c:v>98.394499999999994</c:v>
                </c:pt>
                <c:pt idx="978">
                  <c:v>99.229299999999995</c:v>
                </c:pt>
                <c:pt idx="979">
                  <c:v>100.10129999999999</c:v>
                </c:pt>
                <c:pt idx="980">
                  <c:v>100.89790000000002</c:v>
                </c:pt>
                <c:pt idx="981">
                  <c:v>101.5981</c:v>
                </c:pt>
                <c:pt idx="982">
                  <c:v>102.3921</c:v>
                </c:pt>
                <c:pt idx="983">
                  <c:v>103.1866</c:v>
                </c:pt>
                <c:pt idx="984">
                  <c:v>103.90490000000023</c:v>
                </c:pt>
                <c:pt idx="985">
                  <c:v>104.5367</c:v>
                </c:pt>
                <c:pt idx="986">
                  <c:v>105.19289999999998</c:v>
                </c:pt>
                <c:pt idx="987">
                  <c:v>106.0664</c:v>
                </c:pt>
                <c:pt idx="988">
                  <c:v>106.6122</c:v>
                </c:pt>
                <c:pt idx="989">
                  <c:v>107.52879999999998</c:v>
                </c:pt>
                <c:pt idx="990">
                  <c:v>108.41940000000002</c:v>
                </c:pt>
                <c:pt idx="991">
                  <c:v>109.24760000000035</c:v>
                </c:pt>
                <c:pt idx="992">
                  <c:v>110.0904</c:v>
                </c:pt>
                <c:pt idx="993">
                  <c:v>110.82929999999999</c:v>
                </c:pt>
                <c:pt idx="994">
                  <c:v>111.64919999999999</c:v>
                </c:pt>
                <c:pt idx="995">
                  <c:v>112.3565</c:v>
                </c:pt>
                <c:pt idx="996">
                  <c:v>113.08580000000001</c:v>
                </c:pt>
                <c:pt idx="997">
                  <c:v>113.67529999999998</c:v>
                </c:pt>
                <c:pt idx="998">
                  <c:v>114.4525</c:v>
                </c:pt>
                <c:pt idx="999">
                  <c:v>115.44790000000029</c:v>
                </c:pt>
                <c:pt idx="1000">
                  <c:v>116.11579999999998</c:v>
                </c:pt>
                <c:pt idx="1001">
                  <c:v>116.922</c:v>
                </c:pt>
                <c:pt idx="1002">
                  <c:v>117.65629999999999</c:v>
                </c:pt>
                <c:pt idx="1003">
                  <c:v>118.13939999999998</c:v>
                </c:pt>
                <c:pt idx="1004">
                  <c:v>119.0929</c:v>
                </c:pt>
                <c:pt idx="1005">
                  <c:v>119.8605</c:v>
                </c:pt>
                <c:pt idx="1006">
                  <c:v>120.73560000000002</c:v>
                </c:pt>
                <c:pt idx="1007">
                  <c:v>121.4551</c:v>
                </c:pt>
                <c:pt idx="1008">
                  <c:v>122.3685</c:v>
                </c:pt>
                <c:pt idx="1009">
                  <c:v>123.4251</c:v>
                </c:pt>
                <c:pt idx="1010">
                  <c:v>124.09120000000023</c:v>
                </c:pt>
                <c:pt idx="1011">
                  <c:v>124.6447</c:v>
                </c:pt>
                <c:pt idx="1012">
                  <c:v>125.51179999999999</c:v>
                </c:pt>
                <c:pt idx="1013">
                  <c:v>126.3901</c:v>
                </c:pt>
                <c:pt idx="1014">
                  <c:v>127.1996</c:v>
                </c:pt>
                <c:pt idx="1015">
                  <c:v>127.93790000000023</c:v>
                </c:pt>
                <c:pt idx="1016">
                  <c:v>128.55730000000045</c:v>
                </c:pt>
                <c:pt idx="1017">
                  <c:v>129.36930000000001</c:v>
                </c:pt>
                <c:pt idx="1018">
                  <c:v>130.26689999999999</c:v>
                </c:pt>
                <c:pt idx="1019">
                  <c:v>131.16820000000001</c:v>
                </c:pt>
                <c:pt idx="1020">
                  <c:v>131.83850000000001</c:v>
                </c:pt>
                <c:pt idx="1021">
                  <c:v>132.57730000000001</c:v>
                </c:pt>
                <c:pt idx="1022">
                  <c:v>133.33410000000001</c:v>
                </c:pt>
                <c:pt idx="1023">
                  <c:v>133.99550000000002</c:v>
                </c:pt>
                <c:pt idx="1024">
                  <c:v>134.96210000000045</c:v>
                </c:pt>
                <c:pt idx="1025">
                  <c:v>135.72130000000001</c:v>
                </c:pt>
                <c:pt idx="1026">
                  <c:v>136.5104</c:v>
                </c:pt>
                <c:pt idx="1027">
                  <c:v>137.58640000000045</c:v>
                </c:pt>
                <c:pt idx="1028">
                  <c:v>138.22540000000001</c:v>
                </c:pt>
                <c:pt idx="1029">
                  <c:v>138.9556</c:v>
                </c:pt>
                <c:pt idx="1030">
                  <c:v>139.5104</c:v>
                </c:pt>
                <c:pt idx="1031">
                  <c:v>140.34820000000045</c:v>
                </c:pt>
                <c:pt idx="1032">
                  <c:v>141.55340000000001</c:v>
                </c:pt>
                <c:pt idx="1033">
                  <c:v>142.03020000000001</c:v>
                </c:pt>
                <c:pt idx="1034">
                  <c:v>142.75290000000001</c:v>
                </c:pt>
                <c:pt idx="1035">
                  <c:v>143.59790000000001</c:v>
                </c:pt>
                <c:pt idx="1036">
                  <c:v>144.64399999999998</c:v>
                </c:pt>
                <c:pt idx="1037">
                  <c:v>145.17619999999999</c:v>
                </c:pt>
                <c:pt idx="1038">
                  <c:v>145.9119</c:v>
                </c:pt>
                <c:pt idx="1039">
                  <c:v>146.65389999999999</c:v>
                </c:pt>
                <c:pt idx="1040">
                  <c:v>147.63050000000001</c:v>
                </c:pt>
                <c:pt idx="1041">
                  <c:v>148.32800000000051</c:v>
                </c:pt>
                <c:pt idx="1042">
                  <c:v>149.2381</c:v>
                </c:pt>
                <c:pt idx="1043">
                  <c:v>150.13830000000004</c:v>
                </c:pt>
                <c:pt idx="1044">
                  <c:v>150.82630000000051</c:v>
                </c:pt>
                <c:pt idx="1045">
                  <c:v>151.63569999999999</c:v>
                </c:pt>
                <c:pt idx="1046">
                  <c:v>152.28650000000002</c:v>
                </c:pt>
                <c:pt idx="1047">
                  <c:v>152.97969999999998</c:v>
                </c:pt>
                <c:pt idx="1048">
                  <c:v>153.87440000000001</c:v>
                </c:pt>
                <c:pt idx="1049">
                  <c:v>154.65260000000001</c:v>
                </c:pt>
                <c:pt idx="1050">
                  <c:v>155.35090000000045</c:v>
                </c:pt>
                <c:pt idx="1051">
                  <c:v>156.22399999999999</c:v>
                </c:pt>
                <c:pt idx="1052">
                  <c:v>157.48090000000045</c:v>
                </c:pt>
                <c:pt idx="1053">
                  <c:v>158.07589999999999</c:v>
                </c:pt>
                <c:pt idx="1054">
                  <c:v>158.64709999999999</c:v>
                </c:pt>
                <c:pt idx="1055">
                  <c:v>159.55959999999999</c:v>
                </c:pt>
                <c:pt idx="1056">
                  <c:v>160.59309999999999</c:v>
                </c:pt>
                <c:pt idx="1057">
                  <c:v>161.26369999999972</c:v>
                </c:pt>
                <c:pt idx="1058">
                  <c:v>161.89640000000045</c:v>
                </c:pt>
                <c:pt idx="1059">
                  <c:v>162.89240000000063</c:v>
                </c:pt>
                <c:pt idx="1060">
                  <c:v>163.70439999999999</c:v>
                </c:pt>
                <c:pt idx="1061">
                  <c:v>164.58160000000001</c:v>
                </c:pt>
                <c:pt idx="1062">
                  <c:v>165.43840000000048</c:v>
                </c:pt>
                <c:pt idx="1063">
                  <c:v>165.92890000000045</c:v>
                </c:pt>
                <c:pt idx="1064">
                  <c:v>166.83640000000045</c:v>
                </c:pt>
                <c:pt idx="1065">
                  <c:v>167.50659999999999</c:v>
                </c:pt>
                <c:pt idx="1066">
                  <c:v>168.3477</c:v>
                </c:pt>
                <c:pt idx="1067">
                  <c:v>169.46800000000007</c:v>
                </c:pt>
                <c:pt idx="1068">
                  <c:v>170.14269999999999</c:v>
                </c:pt>
                <c:pt idx="1069">
                  <c:v>170.89580000000001</c:v>
                </c:pt>
                <c:pt idx="1070">
                  <c:v>171.65130000000045</c:v>
                </c:pt>
                <c:pt idx="1071">
                  <c:v>172.3056</c:v>
                </c:pt>
                <c:pt idx="1072">
                  <c:v>173.17169999999999</c:v>
                </c:pt>
                <c:pt idx="1073">
                  <c:v>174.0711</c:v>
                </c:pt>
                <c:pt idx="1074">
                  <c:v>174.82150000000004</c:v>
                </c:pt>
                <c:pt idx="1075">
                  <c:v>175.77759999999998</c:v>
                </c:pt>
                <c:pt idx="1076">
                  <c:v>176.27009999999999</c:v>
                </c:pt>
                <c:pt idx="1077">
                  <c:v>177.08270000000007</c:v>
                </c:pt>
                <c:pt idx="1078">
                  <c:v>177.87180000000001</c:v>
                </c:pt>
                <c:pt idx="1079">
                  <c:v>178.84359999999998</c:v>
                </c:pt>
                <c:pt idx="1080">
                  <c:v>179.52720000000045</c:v>
                </c:pt>
                <c:pt idx="1081">
                  <c:v>180.37989999999999</c:v>
                </c:pt>
                <c:pt idx="1082">
                  <c:v>181.65479999999999</c:v>
                </c:pt>
                <c:pt idx="1083">
                  <c:v>182.20389999999998</c:v>
                </c:pt>
                <c:pt idx="1084">
                  <c:v>182.84559999999999</c:v>
                </c:pt>
                <c:pt idx="1085">
                  <c:v>184.00479999999999</c:v>
                </c:pt>
                <c:pt idx="1086">
                  <c:v>185.24679999999998</c:v>
                </c:pt>
                <c:pt idx="1087">
                  <c:v>185.75890000000001</c:v>
                </c:pt>
                <c:pt idx="1088">
                  <c:v>186.78650000000002</c:v>
                </c:pt>
                <c:pt idx="1089">
                  <c:v>187.43680000000001</c:v>
                </c:pt>
                <c:pt idx="1090">
                  <c:v>188.41329999999999</c:v>
                </c:pt>
                <c:pt idx="1091">
                  <c:v>189.1611</c:v>
                </c:pt>
                <c:pt idx="1092">
                  <c:v>189.9855</c:v>
                </c:pt>
                <c:pt idx="1093">
                  <c:v>190.75409999999999</c:v>
                </c:pt>
                <c:pt idx="1094">
                  <c:v>191.48030000000045</c:v>
                </c:pt>
                <c:pt idx="1095">
                  <c:v>192.52280000000007</c:v>
                </c:pt>
                <c:pt idx="1096">
                  <c:v>193.43140000000045</c:v>
                </c:pt>
                <c:pt idx="1097">
                  <c:v>194.28650000000002</c:v>
                </c:pt>
                <c:pt idx="1098">
                  <c:v>194.88800000000057</c:v>
                </c:pt>
                <c:pt idx="1099">
                  <c:v>195.94200000000001</c:v>
                </c:pt>
                <c:pt idx="1100">
                  <c:v>196.67689999999999</c:v>
                </c:pt>
                <c:pt idx="1101">
                  <c:v>197.4186</c:v>
                </c:pt>
                <c:pt idx="1102">
                  <c:v>198.11509999999998</c:v>
                </c:pt>
                <c:pt idx="1103">
                  <c:v>198.69389999999999</c:v>
                </c:pt>
                <c:pt idx="1104">
                  <c:v>199.79740000000001</c:v>
                </c:pt>
                <c:pt idx="1105">
                  <c:v>200.44240000000045</c:v>
                </c:pt>
                <c:pt idx="1106">
                  <c:v>201.45690000000027</c:v>
                </c:pt>
                <c:pt idx="1107">
                  <c:v>202.2227</c:v>
                </c:pt>
                <c:pt idx="1108">
                  <c:v>203.20650000000001</c:v>
                </c:pt>
                <c:pt idx="1109">
                  <c:v>203.9042</c:v>
                </c:pt>
                <c:pt idx="1110">
                  <c:v>204.8005</c:v>
                </c:pt>
                <c:pt idx="1111">
                  <c:v>205.6429</c:v>
                </c:pt>
                <c:pt idx="1112">
                  <c:v>206.34200000000001</c:v>
                </c:pt>
                <c:pt idx="1113">
                  <c:v>207.20909999999998</c:v>
                </c:pt>
                <c:pt idx="1114">
                  <c:v>208.18800000000007</c:v>
                </c:pt>
                <c:pt idx="1115">
                  <c:v>209.07949999999997</c:v>
                </c:pt>
                <c:pt idx="1116">
                  <c:v>210.04669999999999</c:v>
                </c:pt>
                <c:pt idx="1117">
                  <c:v>210.83420000000001</c:v>
                </c:pt>
                <c:pt idx="1118">
                  <c:v>211.5299</c:v>
                </c:pt>
                <c:pt idx="1119">
                  <c:v>212.57509999999999</c:v>
                </c:pt>
                <c:pt idx="1120">
                  <c:v>213.54599999999999</c:v>
                </c:pt>
                <c:pt idx="1121">
                  <c:v>214.0401</c:v>
                </c:pt>
                <c:pt idx="1122">
                  <c:v>214.81240000000045</c:v>
                </c:pt>
                <c:pt idx="1123">
                  <c:v>215.58</c:v>
                </c:pt>
                <c:pt idx="1124">
                  <c:v>216.35470000000001</c:v>
                </c:pt>
                <c:pt idx="1125">
                  <c:v>217.43720000000027</c:v>
                </c:pt>
                <c:pt idx="1126">
                  <c:v>218.2773</c:v>
                </c:pt>
                <c:pt idx="1127">
                  <c:v>219.03569999999999</c:v>
                </c:pt>
                <c:pt idx="1128">
                  <c:v>219.7885</c:v>
                </c:pt>
                <c:pt idx="1129">
                  <c:v>220.4477</c:v>
                </c:pt>
                <c:pt idx="1130">
                  <c:v>221.32110000000046</c:v>
                </c:pt>
                <c:pt idx="1131">
                  <c:v>222.1233</c:v>
                </c:pt>
                <c:pt idx="1132">
                  <c:v>223.09190000000001</c:v>
                </c:pt>
                <c:pt idx="1133">
                  <c:v>223.74159999999998</c:v>
                </c:pt>
                <c:pt idx="1134">
                  <c:v>224.79750000000001</c:v>
                </c:pt>
                <c:pt idx="1135">
                  <c:v>225.39760000000001</c:v>
                </c:pt>
                <c:pt idx="1136">
                  <c:v>226.53270000000001</c:v>
                </c:pt>
                <c:pt idx="1137">
                  <c:v>227.15270000000001</c:v>
                </c:pt>
                <c:pt idx="1138">
                  <c:v>227.82000000000045</c:v>
                </c:pt>
                <c:pt idx="1139">
                  <c:v>228.66730000000001</c:v>
                </c:pt>
                <c:pt idx="1140">
                  <c:v>229.56290000000001</c:v>
                </c:pt>
                <c:pt idx="1141">
                  <c:v>230.51919999999998</c:v>
                </c:pt>
                <c:pt idx="1142">
                  <c:v>231.2662</c:v>
                </c:pt>
                <c:pt idx="1143">
                  <c:v>231.98840000000064</c:v>
                </c:pt>
                <c:pt idx="1144">
                  <c:v>232.55270000000004</c:v>
                </c:pt>
                <c:pt idx="1145">
                  <c:v>233.3965</c:v>
                </c:pt>
                <c:pt idx="1146">
                  <c:v>234.29569999999998</c:v>
                </c:pt>
                <c:pt idx="1147">
                  <c:v>235.21929999999998</c:v>
                </c:pt>
                <c:pt idx="1148">
                  <c:v>236.24159999999998</c:v>
                </c:pt>
                <c:pt idx="1149">
                  <c:v>237.11349999999999</c:v>
                </c:pt>
                <c:pt idx="1150">
                  <c:v>237.82180000000045</c:v>
                </c:pt>
                <c:pt idx="1151">
                  <c:v>238.57740000000001</c:v>
                </c:pt>
                <c:pt idx="1152">
                  <c:v>239.76150000000001</c:v>
                </c:pt>
                <c:pt idx="1153">
                  <c:v>240.7013</c:v>
                </c:pt>
                <c:pt idx="1154">
                  <c:v>241.46950000000001</c:v>
                </c:pt>
                <c:pt idx="1155">
                  <c:v>242.45790000000045</c:v>
                </c:pt>
                <c:pt idx="1156">
                  <c:v>243.0685</c:v>
                </c:pt>
                <c:pt idx="1157">
                  <c:v>243.893</c:v>
                </c:pt>
                <c:pt idx="1158">
                  <c:v>244.77019999999999</c:v>
                </c:pt>
                <c:pt idx="1159">
                  <c:v>245.52830000000048</c:v>
                </c:pt>
                <c:pt idx="1160">
                  <c:v>246.35500000000027</c:v>
                </c:pt>
                <c:pt idx="1161">
                  <c:v>247.11069999999998</c:v>
                </c:pt>
                <c:pt idx="1162">
                  <c:v>247.959</c:v>
                </c:pt>
                <c:pt idx="1163">
                  <c:v>248.95340000000004</c:v>
                </c:pt>
                <c:pt idx="1164">
                  <c:v>249.90940000000001</c:v>
                </c:pt>
                <c:pt idx="1165">
                  <c:v>250.69730000000001</c:v>
                </c:pt>
                <c:pt idx="1166">
                  <c:v>251.56549999999999</c:v>
                </c:pt>
                <c:pt idx="1167">
                  <c:v>252.29730000000001</c:v>
                </c:pt>
                <c:pt idx="1168">
                  <c:v>252.92570000000001</c:v>
                </c:pt>
                <c:pt idx="1169">
                  <c:v>253.78459999999998</c:v>
                </c:pt>
                <c:pt idx="1170">
                  <c:v>254.56379999999999</c:v>
                </c:pt>
                <c:pt idx="1171">
                  <c:v>255.602</c:v>
                </c:pt>
                <c:pt idx="1172">
                  <c:v>256.40159999999855</c:v>
                </c:pt>
                <c:pt idx="1173">
                  <c:v>257.16879999999969</c:v>
                </c:pt>
                <c:pt idx="1174">
                  <c:v>258.04399999999993</c:v>
                </c:pt>
                <c:pt idx="1175">
                  <c:v>258.65539999999999</c:v>
                </c:pt>
                <c:pt idx="1176">
                  <c:v>259.56639999999879</c:v>
                </c:pt>
                <c:pt idx="1177">
                  <c:v>260.6445000000009</c:v>
                </c:pt>
                <c:pt idx="1178">
                  <c:v>261.57889999999969</c:v>
                </c:pt>
                <c:pt idx="1179">
                  <c:v>262.15080000000103</c:v>
                </c:pt>
                <c:pt idx="1180">
                  <c:v>263.1232</c:v>
                </c:pt>
                <c:pt idx="1181">
                  <c:v>263.96289999999999</c:v>
                </c:pt>
                <c:pt idx="1182">
                  <c:v>264.87709999999993</c:v>
                </c:pt>
                <c:pt idx="1183">
                  <c:v>265.58760000000001</c:v>
                </c:pt>
                <c:pt idx="1184">
                  <c:v>266.62629999999911</c:v>
                </c:pt>
                <c:pt idx="1185">
                  <c:v>267.58859999999879</c:v>
                </c:pt>
                <c:pt idx="1186">
                  <c:v>268.5249</c:v>
                </c:pt>
                <c:pt idx="1187">
                  <c:v>269.4652999999991</c:v>
                </c:pt>
                <c:pt idx="1188">
                  <c:v>270.19279999999969</c:v>
                </c:pt>
                <c:pt idx="1189">
                  <c:v>271.13319999999879</c:v>
                </c:pt>
                <c:pt idx="1190">
                  <c:v>271.72250000000003</c:v>
                </c:pt>
                <c:pt idx="1191">
                  <c:v>272.63350000000003</c:v>
                </c:pt>
                <c:pt idx="1192">
                  <c:v>273.30130000000003</c:v>
                </c:pt>
                <c:pt idx="1193">
                  <c:v>274.2368999999988</c:v>
                </c:pt>
                <c:pt idx="1194">
                  <c:v>275.16090000000008</c:v>
                </c:pt>
                <c:pt idx="1195">
                  <c:v>275.81309999999911</c:v>
                </c:pt>
                <c:pt idx="1196">
                  <c:v>276.75329999999963</c:v>
                </c:pt>
                <c:pt idx="1197">
                  <c:v>277.57380000000001</c:v>
                </c:pt>
                <c:pt idx="1198">
                  <c:v>278.68360000000001</c:v>
                </c:pt>
                <c:pt idx="1199">
                  <c:v>279.40609999999867</c:v>
                </c:pt>
                <c:pt idx="1200">
                  <c:v>280.3969999999988</c:v>
                </c:pt>
                <c:pt idx="1201">
                  <c:v>281.0016</c:v>
                </c:pt>
                <c:pt idx="1202">
                  <c:v>281.97899999999873</c:v>
                </c:pt>
                <c:pt idx="1203">
                  <c:v>282.81880000000001</c:v>
                </c:pt>
                <c:pt idx="1204">
                  <c:v>283.81619999999862</c:v>
                </c:pt>
                <c:pt idx="1205">
                  <c:v>284.68020000000001</c:v>
                </c:pt>
                <c:pt idx="1206">
                  <c:v>285.58920000000001</c:v>
                </c:pt>
                <c:pt idx="1207">
                  <c:v>286.37860000000001</c:v>
                </c:pt>
                <c:pt idx="1208">
                  <c:v>287.08889999999963</c:v>
                </c:pt>
                <c:pt idx="1209">
                  <c:v>288.06060000000002</c:v>
                </c:pt>
                <c:pt idx="1210">
                  <c:v>288.9246</c:v>
                </c:pt>
                <c:pt idx="1211">
                  <c:v>289.66940000000091</c:v>
                </c:pt>
                <c:pt idx="1212">
                  <c:v>290.49789999999911</c:v>
                </c:pt>
                <c:pt idx="1213">
                  <c:v>291.33339999999873</c:v>
                </c:pt>
                <c:pt idx="1214">
                  <c:v>292.2878</c:v>
                </c:pt>
                <c:pt idx="1215">
                  <c:v>293.1155</c:v>
                </c:pt>
                <c:pt idx="1216">
                  <c:v>293.8723</c:v>
                </c:pt>
                <c:pt idx="1217">
                  <c:v>294.47039999999873</c:v>
                </c:pt>
                <c:pt idx="1218">
                  <c:v>295.39809999999898</c:v>
                </c:pt>
                <c:pt idx="1219">
                  <c:v>296.60629999999969</c:v>
                </c:pt>
                <c:pt idx="1220">
                  <c:v>297.43369999999879</c:v>
                </c:pt>
                <c:pt idx="1221">
                  <c:v>298.41520000000003</c:v>
                </c:pt>
                <c:pt idx="1222">
                  <c:v>299.15800000000002</c:v>
                </c:pt>
                <c:pt idx="1223">
                  <c:v>300.14170000000001</c:v>
                </c:pt>
                <c:pt idx="1224">
                  <c:v>301.0326</c:v>
                </c:pt>
                <c:pt idx="1225">
                  <c:v>301.81720000000001</c:v>
                </c:pt>
                <c:pt idx="1226">
                  <c:v>302.53609999999856</c:v>
                </c:pt>
                <c:pt idx="1227">
                  <c:v>303.39029999999963</c:v>
                </c:pt>
                <c:pt idx="1228">
                  <c:v>304.28099999999898</c:v>
                </c:pt>
                <c:pt idx="1229">
                  <c:v>305.34470000000078</c:v>
                </c:pt>
                <c:pt idx="1230">
                  <c:v>306.03629999999868</c:v>
                </c:pt>
                <c:pt idx="1231">
                  <c:v>306.90660000000003</c:v>
                </c:pt>
                <c:pt idx="1232">
                  <c:v>307.73540000000003</c:v>
                </c:pt>
                <c:pt idx="1233">
                  <c:v>308.37419999999969</c:v>
                </c:pt>
                <c:pt idx="1234">
                  <c:v>309.2441</c:v>
                </c:pt>
                <c:pt idx="1235">
                  <c:v>310.16669999999999</c:v>
                </c:pt>
                <c:pt idx="1236">
                  <c:v>311.28559999999879</c:v>
                </c:pt>
                <c:pt idx="1237">
                  <c:v>311.95189999999963</c:v>
                </c:pt>
                <c:pt idx="1238">
                  <c:v>312.6547000000009</c:v>
                </c:pt>
                <c:pt idx="1239">
                  <c:v>313.75799999999964</c:v>
                </c:pt>
                <c:pt idx="1240">
                  <c:v>314.5607</c:v>
                </c:pt>
                <c:pt idx="1241">
                  <c:v>315.43229999999892</c:v>
                </c:pt>
                <c:pt idx="1242">
                  <c:v>316.20659999999862</c:v>
                </c:pt>
                <c:pt idx="1243">
                  <c:v>317.21639999999849</c:v>
                </c:pt>
                <c:pt idx="1244">
                  <c:v>317.78859999999855</c:v>
                </c:pt>
                <c:pt idx="1245">
                  <c:v>318.78049999999911</c:v>
                </c:pt>
                <c:pt idx="1246">
                  <c:v>319.73789999999963</c:v>
                </c:pt>
                <c:pt idx="1247">
                  <c:v>320.40429999999969</c:v>
                </c:pt>
                <c:pt idx="1248">
                  <c:v>321.13889999999969</c:v>
                </c:pt>
                <c:pt idx="1249">
                  <c:v>322.26809999999898</c:v>
                </c:pt>
                <c:pt idx="1250">
                  <c:v>323.07979999999969</c:v>
                </c:pt>
                <c:pt idx="1251">
                  <c:v>324.10210000000001</c:v>
                </c:pt>
                <c:pt idx="1252">
                  <c:v>325.32420000000002</c:v>
                </c:pt>
                <c:pt idx="1253">
                  <c:v>326.15620000000001</c:v>
                </c:pt>
                <c:pt idx="1254">
                  <c:v>327.03280000000001</c:v>
                </c:pt>
                <c:pt idx="1255">
                  <c:v>327.83169999999905</c:v>
                </c:pt>
                <c:pt idx="1256">
                  <c:v>328.80599999999993</c:v>
                </c:pt>
                <c:pt idx="1257">
                  <c:v>329.4167999999986</c:v>
                </c:pt>
                <c:pt idx="1258">
                  <c:v>330.36149999999969</c:v>
                </c:pt>
                <c:pt idx="1259">
                  <c:v>331.15379999999999</c:v>
                </c:pt>
                <c:pt idx="1260">
                  <c:v>331.91879999999855</c:v>
                </c:pt>
                <c:pt idx="1261">
                  <c:v>332.92029999999892</c:v>
                </c:pt>
                <c:pt idx="1262">
                  <c:v>333.71029999999911</c:v>
                </c:pt>
                <c:pt idx="1263">
                  <c:v>334.55399999999969</c:v>
                </c:pt>
                <c:pt idx="1264">
                  <c:v>335.30079999999964</c:v>
                </c:pt>
                <c:pt idx="1265">
                  <c:v>336.2756</c:v>
                </c:pt>
                <c:pt idx="1266">
                  <c:v>337.15410000000008</c:v>
                </c:pt>
                <c:pt idx="1267">
                  <c:v>337.99169999999862</c:v>
                </c:pt>
                <c:pt idx="1268">
                  <c:v>338.7411999999988</c:v>
                </c:pt>
                <c:pt idx="1269">
                  <c:v>339.64350000000002</c:v>
                </c:pt>
                <c:pt idx="1270">
                  <c:v>340.81490000000002</c:v>
                </c:pt>
                <c:pt idx="1271">
                  <c:v>341.68520000000001</c:v>
                </c:pt>
                <c:pt idx="1272">
                  <c:v>342.60109999999969</c:v>
                </c:pt>
                <c:pt idx="1273">
                  <c:v>343.3883999999988</c:v>
                </c:pt>
                <c:pt idx="1274">
                  <c:v>344.29880000000003</c:v>
                </c:pt>
                <c:pt idx="1275">
                  <c:v>345.05849999999964</c:v>
                </c:pt>
                <c:pt idx="1276">
                  <c:v>346.14100000000002</c:v>
                </c:pt>
                <c:pt idx="1277">
                  <c:v>347.00900000000001</c:v>
                </c:pt>
                <c:pt idx="1278">
                  <c:v>347.73149999999868</c:v>
                </c:pt>
                <c:pt idx="1279">
                  <c:v>348.61399999999969</c:v>
                </c:pt>
                <c:pt idx="1280">
                  <c:v>349.34379999999999</c:v>
                </c:pt>
                <c:pt idx="1281">
                  <c:v>350.50380000000001</c:v>
                </c:pt>
                <c:pt idx="1282">
                  <c:v>351.41589999999923</c:v>
                </c:pt>
                <c:pt idx="1283">
                  <c:v>352.10750000000002</c:v>
                </c:pt>
                <c:pt idx="1284">
                  <c:v>352.9988999999988</c:v>
                </c:pt>
                <c:pt idx="1285">
                  <c:v>354.24079999999969</c:v>
                </c:pt>
                <c:pt idx="1286">
                  <c:v>355.32</c:v>
                </c:pt>
                <c:pt idx="1287">
                  <c:v>356.392</c:v>
                </c:pt>
                <c:pt idx="1288">
                  <c:v>356.9477</c:v>
                </c:pt>
                <c:pt idx="1289">
                  <c:v>357.75909999999999</c:v>
                </c:pt>
                <c:pt idx="1290">
                  <c:v>358.73480000000001</c:v>
                </c:pt>
                <c:pt idx="1291">
                  <c:v>359.53789999999969</c:v>
                </c:pt>
                <c:pt idx="1292">
                  <c:v>360.58280000000002</c:v>
                </c:pt>
                <c:pt idx="1293">
                  <c:v>361.3202</c:v>
                </c:pt>
                <c:pt idx="1294">
                  <c:v>362.30529999999999</c:v>
                </c:pt>
                <c:pt idx="1295">
                  <c:v>362.9321999999986</c:v>
                </c:pt>
                <c:pt idx="1296">
                  <c:v>363.86599999999999</c:v>
                </c:pt>
                <c:pt idx="1297">
                  <c:v>364.94669999999923</c:v>
                </c:pt>
                <c:pt idx="1298">
                  <c:v>365.8763999999988</c:v>
                </c:pt>
                <c:pt idx="1299">
                  <c:v>366.73399999999862</c:v>
                </c:pt>
                <c:pt idx="1300">
                  <c:v>367.52969999999999</c:v>
                </c:pt>
                <c:pt idx="1301">
                  <c:v>368.22169999999892</c:v>
                </c:pt>
                <c:pt idx="1302">
                  <c:v>369.20099999999923</c:v>
                </c:pt>
                <c:pt idx="1303">
                  <c:v>370.33749999999969</c:v>
                </c:pt>
                <c:pt idx="1304">
                  <c:v>371.30720000000002</c:v>
                </c:pt>
                <c:pt idx="1305">
                  <c:v>372.12900000000002</c:v>
                </c:pt>
                <c:pt idx="1306">
                  <c:v>372.98899999999855</c:v>
                </c:pt>
                <c:pt idx="1307">
                  <c:v>373.82029999999969</c:v>
                </c:pt>
                <c:pt idx="1308">
                  <c:v>374.8193</c:v>
                </c:pt>
                <c:pt idx="1309">
                  <c:v>375.71839999999855</c:v>
                </c:pt>
                <c:pt idx="1310">
                  <c:v>376.68560000000002</c:v>
                </c:pt>
                <c:pt idx="1311">
                  <c:v>377.5330999999988</c:v>
                </c:pt>
                <c:pt idx="1312">
                  <c:v>378.4058</c:v>
                </c:pt>
                <c:pt idx="1313">
                  <c:v>379.27309999999898</c:v>
                </c:pt>
                <c:pt idx="1314">
                  <c:v>379.9757999999988</c:v>
                </c:pt>
                <c:pt idx="1315">
                  <c:v>381.05349999999999</c:v>
                </c:pt>
                <c:pt idx="1316">
                  <c:v>382.01240000000001</c:v>
                </c:pt>
                <c:pt idx="1317">
                  <c:v>383.03709999999899</c:v>
                </c:pt>
                <c:pt idx="1318">
                  <c:v>383.7051999999988</c:v>
                </c:pt>
                <c:pt idx="1319">
                  <c:v>384.92499999999905</c:v>
                </c:pt>
                <c:pt idx="1320">
                  <c:v>385.74889999999999</c:v>
                </c:pt>
                <c:pt idx="1321">
                  <c:v>386.69900000000001</c:v>
                </c:pt>
                <c:pt idx="1322">
                  <c:v>387.55419999999964</c:v>
                </c:pt>
                <c:pt idx="1323">
                  <c:v>388.45</c:v>
                </c:pt>
                <c:pt idx="1324">
                  <c:v>389.46209999999923</c:v>
                </c:pt>
                <c:pt idx="1325">
                  <c:v>390.36980000000096</c:v>
                </c:pt>
                <c:pt idx="1326">
                  <c:v>391.28189999999898</c:v>
                </c:pt>
                <c:pt idx="1327">
                  <c:v>392.08349999999911</c:v>
                </c:pt>
                <c:pt idx="1328">
                  <c:v>393.11470000000008</c:v>
                </c:pt>
                <c:pt idx="1329">
                  <c:v>394.05419999999964</c:v>
                </c:pt>
                <c:pt idx="1330">
                  <c:v>394.82389999999964</c:v>
                </c:pt>
                <c:pt idx="1331">
                  <c:v>395.8267999999988</c:v>
                </c:pt>
                <c:pt idx="1332">
                  <c:v>396.70299999999969</c:v>
                </c:pt>
                <c:pt idx="1333">
                  <c:v>397.58859999999879</c:v>
                </c:pt>
                <c:pt idx="1334">
                  <c:v>398.5376</c:v>
                </c:pt>
                <c:pt idx="1335">
                  <c:v>399.3329</c:v>
                </c:pt>
                <c:pt idx="1336">
                  <c:v>400.28449999999964</c:v>
                </c:pt>
                <c:pt idx="1337">
                  <c:v>401.30369999999999</c:v>
                </c:pt>
                <c:pt idx="1338">
                  <c:v>402.2484</c:v>
                </c:pt>
                <c:pt idx="1339">
                  <c:v>403.24509999999964</c:v>
                </c:pt>
                <c:pt idx="1340">
                  <c:v>404.17399999999969</c:v>
                </c:pt>
                <c:pt idx="1341">
                  <c:v>405.05959999999999</c:v>
                </c:pt>
                <c:pt idx="1342">
                  <c:v>405.98679999999848</c:v>
                </c:pt>
                <c:pt idx="1343">
                  <c:v>406.7719999999988</c:v>
                </c:pt>
                <c:pt idx="1344">
                  <c:v>407.9538</c:v>
                </c:pt>
                <c:pt idx="1345">
                  <c:v>408.714</c:v>
                </c:pt>
                <c:pt idx="1346">
                  <c:v>409.57029999999969</c:v>
                </c:pt>
                <c:pt idx="1347">
                  <c:v>410.58099999999911</c:v>
                </c:pt>
                <c:pt idx="1348">
                  <c:v>411.54199999999969</c:v>
                </c:pt>
                <c:pt idx="1349">
                  <c:v>412.27849999999899</c:v>
                </c:pt>
                <c:pt idx="1350">
                  <c:v>413.18309999999963</c:v>
                </c:pt>
                <c:pt idx="1351">
                  <c:v>414.26569999999964</c:v>
                </c:pt>
                <c:pt idx="1352">
                  <c:v>415.41559999999873</c:v>
                </c:pt>
                <c:pt idx="1353">
                  <c:v>416.49949999999905</c:v>
                </c:pt>
                <c:pt idx="1354">
                  <c:v>417.49019999999848</c:v>
                </c:pt>
                <c:pt idx="1355">
                  <c:v>418.42269999999911</c:v>
                </c:pt>
                <c:pt idx="1356">
                  <c:v>419.58329999999899</c:v>
                </c:pt>
                <c:pt idx="1357">
                  <c:v>420.48249999999911</c:v>
                </c:pt>
                <c:pt idx="1358">
                  <c:v>421.23299999999898</c:v>
                </c:pt>
                <c:pt idx="1359">
                  <c:v>422.2457</c:v>
                </c:pt>
                <c:pt idx="1360">
                  <c:v>422.98469999999969</c:v>
                </c:pt>
                <c:pt idx="1361">
                  <c:v>424.00580000000002</c:v>
                </c:pt>
                <c:pt idx="1362">
                  <c:v>424.96069999999969</c:v>
                </c:pt>
                <c:pt idx="1363">
                  <c:v>426.08009999999911</c:v>
                </c:pt>
                <c:pt idx="1364">
                  <c:v>426.88909999999993</c:v>
                </c:pt>
                <c:pt idx="1365">
                  <c:v>427.88420000000002</c:v>
                </c:pt>
                <c:pt idx="1366">
                  <c:v>428.92849999999879</c:v>
                </c:pt>
                <c:pt idx="1367">
                  <c:v>429.85480000000115</c:v>
                </c:pt>
                <c:pt idx="1368">
                  <c:v>430.7527</c:v>
                </c:pt>
                <c:pt idx="1369">
                  <c:v>431.70349999999911</c:v>
                </c:pt>
                <c:pt idx="1370">
                  <c:v>432.72809999999873</c:v>
                </c:pt>
                <c:pt idx="1371">
                  <c:v>433.43339999999824</c:v>
                </c:pt>
                <c:pt idx="1372">
                  <c:v>434.61669999999964</c:v>
                </c:pt>
                <c:pt idx="1373">
                  <c:v>435.4868999999988</c:v>
                </c:pt>
                <c:pt idx="1374">
                  <c:v>436.63549999999969</c:v>
                </c:pt>
                <c:pt idx="1375">
                  <c:v>437.41289999999969</c:v>
                </c:pt>
                <c:pt idx="1376">
                  <c:v>438.4074</c:v>
                </c:pt>
                <c:pt idx="1377">
                  <c:v>439.09440000000001</c:v>
                </c:pt>
                <c:pt idx="1378">
                  <c:v>440.22469999999993</c:v>
                </c:pt>
                <c:pt idx="1379">
                  <c:v>441.0453</c:v>
                </c:pt>
                <c:pt idx="1380">
                  <c:v>442.10449999999997</c:v>
                </c:pt>
                <c:pt idx="1381">
                  <c:v>443.30860000000001</c:v>
                </c:pt>
                <c:pt idx="1382">
                  <c:v>444.01769999999999</c:v>
                </c:pt>
                <c:pt idx="1383">
                  <c:v>444.97340000000003</c:v>
                </c:pt>
                <c:pt idx="1384">
                  <c:v>445.99089999999904</c:v>
                </c:pt>
                <c:pt idx="1385">
                  <c:v>446.86759999999964</c:v>
                </c:pt>
                <c:pt idx="1386">
                  <c:v>448.23989999999969</c:v>
                </c:pt>
                <c:pt idx="1387">
                  <c:v>449.28160000000003</c:v>
                </c:pt>
                <c:pt idx="1388">
                  <c:v>450.39749999999964</c:v>
                </c:pt>
                <c:pt idx="1389">
                  <c:v>451.17779999999999</c:v>
                </c:pt>
                <c:pt idx="1390">
                  <c:v>452.43289999999911</c:v>
                </c:pt>
                <c:pt idx="1391">
                  <c:v>453.4144</c:v>
                </c:pt>
                <c:pt idx="1392">
                  <c:v>454.32349999999963</c:v>
                </c:pt>
                <c:pt idx="1393">
                  <c:v>455.12540000000001</c:v>
                </c:pt>
                <c:pt idx="1394">
                  <c:v>455.86810000000003</c:v>
                </c:pt>
                <c:pt idx="1395">
                  <c:v>456.9486</c:v>
                </c:pt>
                <c:pt idx="1396">
                  <c:v>457.95949999999999</c:v>
                </c:pt>
                <c:pt idx="1397">
                  <c:v>458.95030000000003</c:v>
                </c:pt>
                <c:pt idx="1398">
                  <c:v>459.97619999999824</c:v>
                </c:pt>
                <c:pt idx="1399">
                  <c:v>461.0973999999988</c:v>
                </c:pt>
                <c:pt idx="1400">
                  <c:v>461.858</c:v>
                </c:pt>
                <c:pt idx="1401">
                  <c:v>463.08980000000008</c:v>
                </c:pt>
                <c:pt idx="1402">
                  <c:v>463.8954</c:v>
                </c:pt>
                <c:pt idx="1403">
                  <c:v>464.88029999999969</c:v>
                </c:pt>
                <c:pt idx="1404">
                  <c:v>465.98679999999848</c:v>
                </c:pt>
                <c:pt idx="1405">
                  <c:v>466.8916999999991</c:v>
                </c:pt>
                <c:pt idx="1406">
                  <c:v>467.82149999999911</c:v>
                </c:pt>
                <c:pt idx="1407">
                  <c:v>468.78729999999911</c:v>
                </c:pt>
                <c:pt idx="1408">
                  <c:v>469.95869999999923</c:v>
                </c:pt>
                <c:pt idx="1409">
                  <c:v>470.8562</c:v>
                </c:pt>
                <c:pt idx="1410">
                  <c:v>472.09569999999923</c:v>
                </c:pt>
                <c:pt idx="1411">
                  <c:v>472.81760000000008</c:v>
                </c:pt>
                <c:pt idx="1412">
                  <c:v>473.91629999999856</c:v>
                </c:pt>
                <c:pt idx="1413">
                  <c:v>474.86930000000001</c:v>
                </c:pt>
                <c:pt idx="1414">
                  <c:v>475.97649999999879</c:v>
                </c:pt>
                <c:pt idx="1415">
                  <c:v>477.1225</c:v>
                </c:pt>
                <c:pt idx="1416">
                  <c:v>477.9782999999988</c:v>
                </c:pt>
                <c:pt idx="1417">
                  <c:v>478.91689999999892</c:v>
                </c:pt>
                <c:pt idx="1418">
                  <c:v>480.04609999999963</c:v>
                </c:pt>
                <c:pt idx="1419">
                  <c:v>481.3922</c:v>
                </c:pt>
                <c:pt idx="1420">
                  <c:v>482.553</c:v>
                </c:pt>
                <c:pt idx="1421">
                  <c:v>483.43009999999867</c:v>
                </c:pt>
                <c:pt idx="1422">
                  <c:v>484.53489999999999</c:v>
                </c:pt>
                <c:pt idx="1423">
                  <c:v>485.67770000000002</c:v>
                </c:pt>
                <c:pt idx="1424">
                  <c:v>486.72129999999879</c:v>
                </c:pt>
                <c:pt idx="1425">
                  <c:v>487.71389999999963</c:v>
                </c:pt>
                <c:pt idx="1426">
                  <c:v>488.99879999999848</c:v>
                </c:pt>
                <c:pt idx="1427">
                  <c:v>489.65649999999999</c:v>
                </c:pt>
                <c:pt idx="1428">
                  <c:v>490.70659999999862</c:v>
                </c:pt>
                <c:pt idx="1429">
                  <c:v>491.92849999999879</c:v>
                </c:pt>
                <c:pt idx="1430">
                  <c:v>492.7917999999986</c:v>
                </c:pt>
                <c:pt idx="1431">
                  <c:v>493.93079999999856</c:v>
                </c:pt>
                <c:pt idx="1432">
                  <c:v>494.93819999999818</c:v>
                </c:pt>
                <c:pt idx="1433">
                  <c:v>495.9003999999988</c:v>
                </c:pt>
                <c:pt idx="1434">
                  <c:v>497.05680000000001</c:v>
                </c:pt>
                <c:pt idx="1435">
                  <c:v>498.137</c:v>
                </c:pt>
                <c:pt idx="1436">
                  <c:v>499.12380000000002</c:v>
                </c:pt>
                <c:pt idx="1437">
                  <c:v>500.04460000000103</c:v>
                </c:pt>
              </c:numCache>
            </c:numRef>
          </c:yVal>
          <c:smooth val="0"/>
        </c:ser>
        <c:ser>
          <c:idx val="7"/>
          <c:order val="3"/>
          <c:tx>
            <c:v>-20</c:v>
          </c:tx>
          <c:marker>
            <c:symbol val="diamond"/>
            <c:size val="3"/>
          </c:marker>
          <c:xVal>
            <c:numRef>
              <c:f>D!$I$3:$I$1919</c:f>
              <c:numCache>
                <c:formatCode>General</c:formatCode>
                <c:ptCount val="1917"/>
                <c:pt idx="0">
                  <c:v>-6.24</c:v>
                </c:pt>
                <c:pt idx="1">
                  <c:v>-6.23</c:v>
                </c:pt>
                <c:pt idx="2">
                  <c:v>-6.22</c:v>
                </c:pt>
                <c:pt idx="3">
                  <c:v>-6.21</c:v>
                </c:pt>
                <c:pt idx="4">
                  <c:v>-6.2</c:v>
                </c:pt>
                <c:pt idx="5">
                  <c:v>-6.1899999999999995</c:v>
                </c:pt>
                <c:pt idx="6">
                  <c:v>-6.18</c:v>
                </c:pt>
                <c:pt idx="7">
                  <c:v>-6.17</c:v>
                </c:pt>
                <c:pt idx="8">
                  <c:v>-6.1599999999999975</c:v>
                </c:pt>
                <c:pt idx="9">
                  <c:v>-6.1499999999999995</c:v>
                </c:pt>
                <c:pt idx="10">
                  <c:v>-6.14</c:v>
                </c:pt>
                <c:pt idx="11">
                  <c:v>-6.13</c:v>
                </c:pt>
                <c:pt idx="12">
                  <c:v>-6.1199999999999966</c:v>
                </c:pt>
                <c:pt idx="13">
                  <c:v>-6.1099999999999985</c:v>
                </c:pt>
                <c:pt idx="14">
                  <c:v>-6.1</c:v>
                </c:pt>
                <c:pt idx="15">
                  <c:v>-6.09</c:v>
                </c:pt>
                <c:pt idx="16">
                  <c:v>-6.08</c:v>
                </c:pt>
                <c:pt idx="17">
                  <c:v>-6.07</c:v>
                </c:pt>
                <c:pt idx="18">
                  <c:v>-6.06</c:v>
                </c:pt>
                <c:pt idx="19">
                  <c:v>-6.05</c:v>
                </c:pt>
                <c:pt idx="20">
                  <c:v>-6.04</c:v>
                </c:pt>
                <c:pt idx="21">
                  <c:v>-6.03</c:v>
                </c:pt>
                <c:pt idx="22">
                  <c:v>-6.02</c:v>
                </c:pt>
                <c:pt idx="23">
                  <c:v>-6.01</c:v>
                </c:pt>
                <c:pt idx="24">
                  <c:v>-6</c:v>
                </c:pt>
                <c:pt idx="25">
                  <c:v>-5.99</c:v>
                </c:pt>
                <c:pt idx="26">
                  <c:v>-5.98</c:v>
                </c:pt>
                <c:pt idx="27">
                  <c:v>-5.9700000000000024</c:v>
                </c:pt>
                <c:pt idx="28">
                  <c:v>-5.96</c:v>
                </c:pt>
                <c:pt idx="29">
                  <c:v>-5.95</c:v>
                </c:pt>
                <c:pt idx="30">
                  <c:v>-5.94</c:v>
                </c:pt>
                <c:pt idx="31">
                  <c:v>-5.9300000000000024</c:v>
                </c:pt>
                <c:pt idx="32">
                  <c:v>-5.92</c:v>
                </c:pt>
                <c:pt idx="33">
                  <c:v>-5.91</c:v>
                </c:pt>
                <c:pt idx="34">
                  <c:v>-5.9</c:v>
                </c:pt>
                <c:pt idx="35">
                  <c:v>-5.89</c:v>
                </c:pt>
                <c:pt idx="36">
                  <c:v>-5.88</c:v>
                </c:pt>
                <c:pt idx="37">
                  <c:v>-5.87</c:v>
                </c:pt>
                <c:pt idx="38">
                  <c:v>-5.8599999999999985</c:v>
                </c:pt>
                <c:pt idx="39">
                  <c:v>-5.85</c:v>
                </c:pt>
                <c:pt idx="40">
                  <c:v>-5.84</c:v>
                </c:pt>
                <c:pt idx="41">
                  <c:v>-5.83</c:v>
                </c:pt>
                <c:pt idx="42">
                  <c:v>-5.8199999999999985</c:v>
                </c:pt>
                <c:pt idx="43">
                  <c:v>-5.81</c:v>
                </c:pt>
                <c:pt idx="44">
                  <c:v>-5.8</c:v>
                </c:pt>
                <c:pt idx="45">
                  <c:v>-5.79</c:v>
                </c:pt>
                <c:pt idx="46">
                  <c:v>-5.78</c:v>
                </c:pt>
                <c:pt idx="47">
                  <c:v>-5.7700000000000014</c:v>
                </c:pt>
                <c:pt idx="48">
                  <c:v>-5.76</c:v>
                </c:pt>
                <c:pt idx="49">
                  <c:v>-5.75</c:v>
                </c:pt>
                <c:pt idx="50">
                  <c:v>-5.74</c:v>
                </c:pt>
                <c:pt idx="51">
                  <c:v>-5.73</c:v>
                </c:pt>
                <c:pt idx="52">
                  <c:v>-5.72</c:v>
                </c:pt>
                <c:pt idx="53">
                  <c:v>-5.71</c:v>
                </c:pt>
                <c:pt idx="54">
                  <c:v>-5.7</c:v>
                </c:pt>
                <c:pt idx="55">
                  <c:v>-5.6899999999999995</c:v>
                </c:pt>
                <c:pt idx="56">
                  <c:v>-5.68</c:v>
                </c:pt>
                <c:pt idx="57">
                  <c:v>-5.67</c:v>
                </c:pt>
                <c:pt idx="58">
                  <c:v>-5.6599999999999975</c:v>
                </c:pt>
                <c:pt idx="59">
                  <c:v>-5.6499999999999995</c:v>
                </c:pt>
                <c:pt idx="60">
                  <c:v>-5.64</c:v>
                </c:pt>
                <c:pt idx="61">
                  <c:v>-5.63</c:v>
                </c:pt>
                <c:pt idx="62">
                  <c:v>-5.6199999999999966</c:v>
                </c:pt>
                <c:pt idx="63">
                  <c:v>-5.6099999999999985</c:v>
                </c:pt>
                <c:pt idx="64">
                  <c:v>-5.6</c:v>
                </c:pt>
                <c:pt idx="65">
                  <c:v>-5.59</c:v>
                </c:pt>
                <c:pt idx="66">
                  <c:v>-5.58</c:v>
                </c:pt>
                <c:pt idx="67">
                  <c:v>-5.57</c:v>
                </c:pt>
                <c:pt idx="68">
                  <c:v>-5.56</c:v>
                </c:pt>
                <c:pt idx="69">
                  <c:v>-5.55</c:v>
                </c:pt>
                <c:pt idx="70">
                  <c:v>-5.54</c:v>
                </c:pt>
                <c:pt idx="71">
                  <c:v>-5.53</c:v>
                </c:pt>
                <c:pt idx="72">
                  <c:v>-5.52</c:v>
                </c:pt>
                <c:pt idx="73">
                  <c:v>-5.51</c:v>
                </c:pt>
                <c:pt idx="74">
                  <c:v>-5.5</c:v>
                </c:pt>
                <c:pt idx="75">
                  <c:v>-5.49</c:v>
                </c:pt>
                <c:pt idx="76">
                  <c:v>-5.48</c:v>
                </c:pt>
                <c:pt idx="77">
                  <c:v>-5.4700000000000024</c:v>
                </c:pt>
                <c:pt idx="78">
                  <c:v>-5.46</c:v>
                </c:pt>
                <c:pt idx="79">
                  <c:v>-5.45</c:v>
                </c:pt>
                <c:pt idx="80">
                  <c:v>-5.44</c:v>
                </c:pt>
                <c:pt idx="81">
                  <c:v>-5.4300000000000024</c:v>
                </c:pt>
                <c:pt idx="82">
                  <c:v>-5.42</c:v>
                </c:pt>
                <c:pt idx="83">
                  <c:v>-5.41</c:v>
                </c:pt>
                <c:pt idx="84">
                  <c:v>-5.4</c:v>
                </c:pt>
                <c:pt idx="85">
                  <c:v>-5.39</c:v>
                </c:pt>
                <c:pt idx="86">
                  <c:v>-5.38</c:v>
                </c:pt>
                <c:pt idx="87">
                  <c:v>-5.37</c:v>
                </c:pt>
                <c:pt idx="88">
                  <c:v>-5.3599999999999985</c:v>
                </c:pt>
                <c:pt idx="89">
                  <c:v>-5.35</c:v>
                </c:pt>
                <c:pt idx="90">
                  <c:v>-5.34</c:v>
                </c:pt>
                <c:pt idx="91">
                  <c:v>-5.33</c:v>
                </c:pt>
                <c:pt idx="92">
                  <c:v>-5.3199999999999985</c:v>
                </c:pt>
                <c:pt idx="93">
                  <c:v>-5.31</c:v>
                </c:pt>
                <c:pt idx="94">
                  <c:v>-5.3</c:v>
                </c:pt>
                <c:pt idx="95">
                  <c:v>-5.29</c:v>
                </c:pt>
                <c:pt idx="96">
                  <c:v>-5.28</c:v>
                </c:pt>
                <c:pt idx="97">
                  <c:v>-5.2700000000000014</c:v>
                </c:pt>
                <c:pt idx="98">
                  <c:v>-5.26</c:v>
                </c:pt>
                <c:pt idx="99">
                  <c:v>-5.25</c:v>
                </c:pt>
                <c:pt idx="100">
                  <c:v>-5.24</c:v>
                </c:pt>
                <c:pt idx="101">
                  <c:v>-5.23</c:v>
                </c:pt>
                <c:pt idx="102">
                  <c:v>-5.22</c:v>
                </c:pt>
                <c:pt idx="103">
                  <c:v>-5.21</c:v>
                </c:pt>
                <c:pt idx="104">
                  <c:v>-5.2</c:v>
                </c:pt>
                <c:pt idx="105">
                  <c:v>-5.1899999999999995</c:v>
                </c:pt>
                <c:pt idx="106">
                  <c:v>-5.18</c:v>
                </c:pt>
                <c:pt idx="107">
                  <c:v>-5.17</c:v>
                </c:pt>
                <c:pt idx="108">
                  <c:v>-5.1599999999999975</c:v>
                </c:pt>
                <c:pt idx="109">
                  <c:v>-5.1499999999999995</c:v>
                </c:pt>
                <c:pt idx="110">
                  <c:v>-5.14</c:v>
                </c:pt>
                <c:pt idx="111">
                  <c:v>-5.13</c:v>
                </c:pt>
                <c:pt idx="112">
                  <c:v>-5.1199999999999966</c:v>
                </c:pt>
                <c:pt idx="113">
                  <c:v>-5.1099999999999985</c:v>
                </c:pt>
                <c:pt idx="114">
                  <c:v>-5.0999999999999996</c:v>
                </c:pt>
                <c:pt idx="115">
                  <c:v>-5.09</c:v>
                </c:pt>
                <c:pt idx="116">
                  <c:v>-5.08</c:v>
                </c:pt>
                <c:pt idx="117">
                  <c:v>-5.07</c:v>
                </c:pt>
                <c:pt idx="118">
                  <c:v>-5.0599999999999996</c:v>
                </c:pt>
                <c:pt idx="119">
                  <c:v>-5.05</c:v>
                </c:pt>
                <c:pt idx="120">
                  <c:v>-5.04</c:v>
                </c:pt>
                <c:pt idx="121">
                  <c:v>-5.03</c:v>
                </c:pt>
                <c:pt idx="122">
                  <c:v>-5.0199999999999996</c:v>
                </c:pt>
                <c:pt idx="123">
                  <c:v>-5.01</c:v>
                </c:pt>
                <c:pt idx="124">
                  <c:v>-5</c:v>
                </c:pt>
                <c:pt idx="125">
                  <c:v>-4.99</c:v>
                </c:pt>
                <c:pt idx="126">
                  <c:v>-4.9800000000000004</c:v>
                </c:pt>
                <c:pt idx="127">
                  <c:v>-4.9700000000000024</c:v>
                </c:pt>
                <c:pt idx="128">
                  <c:v>-4.96</c:v>
                </c:pt>
                <c:pt idx="129">
                  <c:v>-4.95</c:v>
                </c:pt>
                <c:pt idx="130">
                  <c:v>-4.9400000000000004</c:v>
                </c:pt>
                <c:pt idx="131">
                  <c:v>-4.9300000000000024</c:v>
                </c:pt>
                <c:pt idx="132">
                  <c:v>-4.92</c:v>
                </c:pt>
                <c:pt idx="133">
                  <c:v>-4.91</c:v>
                </c:pt>
                <c:pt idx="134">
                  <c:v>-4.9000000000000004</c:v>
                </c:pt>
                <c:pt idx="135">
                  <c:v>-4.8899999999999997</c:v>
                </c:pt>
                <c:pt idx="136">
                  <c:v>-4.88</c:v>
                </c:pt>
                <c:pt idx="137">
                  <c:v>-4.87</c:v>
                </c:pt>
                <c:pt idx="138">
                  <c:v>-4.8599999999999985</c:v>
                </c:pt>
                <c:pt idx="139">
                  <c:v>-4.8499999999999996</c:v>
                </c:pt>
                <c:pt idx="140">
                  <c:v>-4.84</c:v>
                </c:pt>
                <c:pt idx="141">
                  <c:v>-4.83</c:v>
                </c:pt>
                <c:pt idx="142">
                  <c:v>-4.8199999999999985</c:v>
                </c:pt>
                <c:pt idx="143">
                  <c:v>-4.8099999999999996</c:v>
                </c:pt>
                <c:pt idx="144">
                  <c:v>-4.8</c:v>
                </c:pt>
                <c:pt idx="145">
                  <c:v>-4.79</c:v>
                </c:pt>
                <c:pt idx="146">
                  <c:v>-4.78</c:v>
                </c:pt>
                <c:pt idx="147">
                  <c:v>-4.7699999999999996</c:v>
                </c:pt>
                <c:pt idx="148">
                  <c:v>-4.76</c:v>
                </c:pt>
                <c:pt idx="149">
                  <c:v>-4.75</c:v>
                </c:pt>
                <c:pt idx="150">
                  <c:v>-4.74</c:v>
                </c:pt>
                <c:pt idx="151">
                  <c:v>-4.7300000000000004</c:v>
                </c:pt>
                <c:pt idx="152">
                  <c:v>-4.72</c:v>
                </c:pt>
                <c:pt idx="153">
                  <c:v>-4.71</c:v>
                </c:pt>
                <c:pt idx="154">
                  <c:v>-4.7</c:v>
                </c:pt>
                <c:pt idx="155">
                  <c:v>-4.6899999999999995</c:v>
                </c:pt>
                <c:pt idx="156">
                  <c:v>-4.68</c:v>
                </c:pt>
                <c:pt idx="157">
                  <c:v>-4.67</c:v>
                </c:pt>
                <c:pt idx="158">
                  <c:v>-4.6599999999999975</c:v>
                </c:pt>
                <c:pt idx="159">
                  <c:v>-4.6499999999999995</c:v>
                </c:pt>
                <c:pt idx="160">
                  <c:v>-4.6399999999999997</c:v>
                </c:pt>
                <c:pt idx="161">
                  <c:v>-4.63</c:v>
                </c:pt>
                <c:pt idx="162">
                  <c:v>-4.6199999999999966</c:v>
                </c:pt>
                <c:pt idx="163">
                  <c:v>-4.6099999999999985</c:v>
                </c:pt>
                <c:pt idx="164">
                  <c:v>-4.5999999999999996</c:v>
                </c:pt>
                <c:pt idx="165">
                  <c:v>-4.59</c:v>
                </c:pt>
                <c:pt idx="166">
                  <c:v>-4.58</c:v>
                </c:pt>
                <c:pt idx="167">
                  <c:v>-4.57</c:v>
                </c:pt>
                <c:pt idx="168">
                  <c:v>-4.5599999999999996</c:v>
                </c:pt>
                <c:pt idx="169">
                  <c:v>-4.55</c:v>
                </c:pt>
                <c:pt idx="170">
                  <c:v>-4.54</c:v>
                </c:pt>
                <c:pt idx="171">
                  <c:v>-4.53</c:v>
                </c:pt>
                <c:pt idx="172">
                  <c:v>-4.5199999999999996</c:v>
                </c:pt>
                <c:pt idx="173">
                  <c:v>-4.51</c:v>
                </c:pt>
                <c:pt idx="174">
                  <c:v>-4.5</c:v>
                </c:pt>
                <c:pt idx="175">
                  <c:v>-4.49</c:v>
                </c:pt>
                <c:pt idx="176">
                  <c:v>-4.4800000000000004</c:v>
                </c:pt>
                <c:pt idx="177">
                  <c:v>-4.4700000000000024</c:v>
                </c:pt>
                <c:pt idx="178">
                  <c:v>-4.46</c:v>
                </c:pt>
                <c:pt idx="179">
                  <c:v>-4.45</c:v>
                </c:pt>
                <c:pt idx="180">
                  <c:v>-4.4400000000000004</c:v>
                </c:pt>
                <c:pt idx="181">
                  <c:v>-4.4300000000000024</c:v>
                </c:pt>
                <c:pt idx="182">
                  <c:v>-4.42</c:v>
                </c:pt>
                <c:pt idx="183">
                  <c:v>-4.41</c:v>
                </c:pt>
                <c:pt idx="184">
                  <c:v>-4.4000000000000004</c:v>
                </c:pt>
                <c:pt idx="185">
                  <c:v>-4.3899999999999997</c:v>
                </c:pt>
                <c:pt idx="186">
                  <c:v>-4.38</c:v>
                </c:pt>
                <c:pt idx="187">
                  <c:v>-4.37</c:v>
                </c:pt>
                <c:pt idx="188">
                  <c:v>-4.3599999999999985</c:v>
                </c:pt>
                <c:pt idx="189">
                  <c:v>-4.3499999999999996</c:v>
                </c:pt>
                <c:pt idx="190">
                  <c:v>-4.34</c:v>
                </c:pt>
                <c:pt idx="191">
                  <c:v>-4.33</c:v>
                </c:pt>
                <c:pt idx="192">
                  <c:v>-4.3199999999999985</c:v>
                </c:pt>
                <c:pt idx="193">
                  <c:v>-4.3099999999999996</c:v>
                </c:pt>
                <c:pt idx="194">
                  <c:v>-4.3</c:v>
                </c:pt>
                <c:pt idx="195">
                  <c:v>-4.29</c:v>
                </c:pt>
                <c:pt idx="196">
                  <c:v>-4.28</c:v>
                </c:pt>
                <c:pt idx="197">
                  <c:v>-4.2699999999999996</c:v>
                </c:pt>
                <c:pt idx="198">
                  <c:v>-4.26</c:v>
                </c:pt>
                <c:pt idx="199">
                  <c:v>-4.25</c:v>
                </c:pt>
                <c:pt idx="200">
                  <c:v>-4.24</c:v>
                </c:pt>
                <c:pt idx="201">
                  <c:v>-4.2300000000000004</c:v>
                </c:pt>
                <c:pt idx="202">
                  <c:v>-4.22</c:v>
                </c:pt>
                <c:pt idx="203">
                  <c:v>-4.21</c:v>
                </c:pt>
                <c:pt idx="204">
                  <c:v>-4.2</c:v>
                </c:pt>
                <c:pt idx="205">
                  <c:v>-4.1899999999999995</c:v>
                </c:pt>
                <c:pt idx="206">
                  <c:v>-4.18</c:v>
                </c:pt>
                <c:pt idx="207">
                  <c:v>-4.17</c:v>
                </c:pt>
                <c:pt idx="208">
                  <c:v>-4.1599999999999975</c:v>
                </c:pt>
                <c:pt idx="209">
                  <c:v>-4.1499999999999995</c:v>
                </c:pt>
                <c:pt idx="210">
                  <c:v>-4.1399999999999997</c:v>
                </c:pt>
                <c:pt idx="211">
                  <c:v>-4.13</c:v>
                </c:pt>
                <c:pt idx="212">
                  <c:v>-4.1199999999999966</c:v>
                </c:pt>
                <c:pt idx="213">
                  <c:v>-4.1099999999999985</c:v>
                </c:pt>
                <c:pt idx="214">
                  <c:v>-4.0999999999999996</c:v>
                </c:pt>
                <c:pt idx="215">
                  <c:v>-4.09</c:v>
                </c:pt>
                <c:pt idx="216">
                  <c:v>-4.08</c:v>
                </c:pt>
                <c:pt idx="217">
                  <c:v>-4.07</c:v>
                </c:pt>
                <c:pt idx="218">
                  <c:v>-4.0599999999999996</c:v>
                </c:pt>
                <c:pt idx="219">
                  <c:v>-4.05</c:v>
                </c:pt>
                <c:pt idx="220">
                  <c:v>-4.04</c:v>
                </c:pt>
                <c:pt idx="221">
                  <c:v>-4.03</c:v>
                </c:pt>
                <c:pt idx="222">
                  <c:v>-4.0199999999999996</c:v>
                </c:pt>
                <c:pt idx="223">
                  <c:v>-4.01</c:v>
                </c:pt>
                <c:pt idx="224">
                  <c:v>-4</c:v>
                </c:pt>
                <c:pt idx="225">
                  <c:v>-3.9899999999999998</c:v>
                </c:pt>
                <c:pt idx="226">
                  <c:v>-3.98</c:v>
                </c:pt>
                <c:pt idx="227">
                  <c:v>-3.9699999999999998</c:v>
                </c:pt>
                <c:pt idx="228">
                  <c:v>-3.96</c:v>
                </c:pt>
                <c:pt idx="229">
                  <c:v>-3.9499999999999997</c:v>
                </c:pt>
                <c:pt idx="230">
                  <c:v>-3.94</c:v>
                </c:pt>
                <c:pt idx="231">
                  <c:v>-3.9299999999999997</c:v>
                </c:pt>
                <c:pt idx="232">
                  <c:v>-3.92</c:v>
                </c:pt>
                <c:pt idx="233">
                  <c:v>-3.9099999999999997</c:v>
                </c:pt>
                <c:pt idx="234">
                  <c:v>-3.9</c:v>
                </c:pt>
                <c:pt idx="235">
                  <c:v>-3.8899999999999997</c:v>
                </c:pt>
                <c:pt idx="236">
                  <c:v>-3.88</c:v>
                </c:pt>
                <c:pt idx="237">
                  <c:v>-3.8699999999999997</c:v>
                </c:pt>
                <c:pt idx="238">
                  <c:v>-3.86</c:v>
                </c:pt>
                <c:pt idx="239">
                  <c:v>-3.8499999999999988</c:v>
                </c:pt>
                <c:pt idx="240">
                  <c:v>-3.84</c:v>
                </c:pt>
                <c:pt idx="241">
                  <c:v>-3.8299999999999987</c:v>
                </c:pt>
                <c:pt idx="242">
                  <c:v>-3.82</c:v>
                </c:pt>
                <c:pt idx="243">
                  <c:v>-3.8099999999999987</c:v>
                </c:pt>
                <c:pt idx="244">
                  <c:v>-3.8</c:v>
                </c:pt>
                <c:pt idx="245">
                  <c:v>-3.79</c:v>
                </c:pt>
                <c:pt idx="246">
                  <c:v>-3.7800000000000002</c:v>
                </c:pt>
                <c:pt idx="247">
                  <c:v>-3.77</c:v>
                </c:pt>
                <c:pt idx="248">
                  <c:v>-3.7600000000000002</c:v>
                </c:pt>
                <c:pt idx="249">
                  <c:v>-3.75</c:v>
                </c:pt>
                <c:pt idx="250">
                  <c:v>-3.74</c:v>
                </c:pt>
                <c:pt idx="251">
                  <c:v>-3.73</c:v>
                </c:pt>
                <c:pt idx="252">
                  <c:v>-3.72</c:v>
                </c:pt>
                <c:pt idx="253">
                  <c:v>-3.71</c:v>
                </c:pt>
                <c:pt idx="254">
                  <c:v>-3.7</c:v>
                </c:pt>
                <c:pt idx="255">
                  <c:v>-3.69</c:v>
                </c:pt>
                <c:pt idx="256">
                  <c:v>-3.68</c:v>
                </c:pt>
                <c:pt idx="257">
                  <c:v>-3.67</c:v>
                </c:pt>
                <c:pt idx="258">
                  <c:v>-3.66</c:v>
                </c:pt>
                <c:pt idx="259">
                  <c:v>-3.65</c:v>
                </c:pt>
                <c:pt idx="260">
                  <c:v>-3.64</c:v>
                </c:pt>
                <c:pt idx="261">
                  <c:v>-3.63</c:v>
                </c:pt>
                <c:pt idx="262">
                  <c:v>-3.62</c:v>
                </c:pt>
                <c:pt idx="263">
                  <c:v>-3.61</c:v>
                </c:pt>
                <c:pt idx="264">
                  <c:v>-3.6</c:v>
                </c:pt>
                <c:pt idx="265">
                  <c:v>-3.59</c:v>
                </c:pt>
                <c:pt idx="266">
                  <c:v>-3.58</c:v>
                </c:pt>
                <c:pt idx="267">
                  <c:v>-3.57</c:v>
                </c:pt>
                <c:pt idx="268">
                  <c:v>-3.56</c:v>
                </c:pt>
                <c:pt idx="269">
                  <c:v>-3.55</c:v>
                </c:pt>
                <c:pt idx="270">
                  <c:v>-3.54</c:v>
                </c:pt>
                <c:pt idx="271">
                  <c:v>-3.53</c:v>
                </c:pt>
                <c:pt idx="272">
                  <c:v>-3.52</c:v>
                </c:pt>
                <c:pt idx="273">
                  <c:v>-3.51</c:v>
                </c:pt>
                <c:pt idx="274">
                  <c:v>-3.5</c:v>
                </c:pt>
                <c:pt idx="275">
                  <c:v>-3.4899999999999998</c:v>
                </c:pt>
                <c:pt idx="276">
                  <c:v>-3.48</c:v>
                </c:pt>
                <c:pt idx="277">
                  <c:v>-3.4699999999999998</c:v>
                </c:pt>
                <c:pt idx="278">
                  <c:v>-3.46</c:v>
                </c:pt>
                <c:pt idx="279">
                  <c:v>-3.4499999999999997</c:v>
                </c:pt>
                <c:pt idx="280">
                  <c:v>-3.44</c:v>
                </c:pt>
                <c:pt idx="281">
                  <c:v>-3.4299999999999997</c:v>
                </c:pt>
                <c:pt idx="282">
                  <c:v>-3.42</c:v>
                </c:pt>
                <c:pt idx="283">
                  <c:v>-3.4099999999999997</c:v>
                </c:pt>
                <c:pt idx="284">
                  <c:v>-3.4</c:v>
                </c:pt>
                <c:pt idx="285">
                  <c:v>-3.3899999999999997</c:v>
                </c:pt>
                <c:pt idx="286">
                  <c:v>-3.38</c:v>
                </c:pt>
                <c:pt idx="287">
                  <c:v>-3.3699999999999997</c:v>
                </c:pt>
                <c:pt idx="288">
                  <c:v>-3.36</c:v>
                </c:pt>
                <c:pt idx="289">
                  <c:v>-3.3499999999999988</c:v>
                </c:pt>
                <c:pt idx="290">
                  <c:v>-3.34</c:v>
                </c:pt>
                <c:pt idx="291">
                  <c:v>-3.3299999999999987</c:v>
                </c:pt>
                <c:pt idx="292">
                  <c:v>-3.32</c:v>
                </c:pt>
                <c:pt idx="293">
                  <c:v>-3.3099999999999987</c:v>
                </c:pt>
                <c:pt idx="294">
                  <c:v>-3.3</c:v>
                </c:pt>
                <c:pt idx="295">
                  <c:v>-3.29</c:v>
                </c:pt>
                <c:pt idx="296">
                  <c:v>-3.2800000000000002</c:v>
                </c:pt>
                <c:pt idx="297">
                  <c:v>-3.27</c:v>
                </c:pt>
                <c:pt idx="298">
                  <c:v>-3.2600000000000002</c:v>
                </c:pt>
                <c:pt idx="299">
                  <c:v>-3.25</c:v>
                </c:pt>
                <c:pt idx="300">
                  <c:v>-3.24</c:v>
                </c:pt>
                <c:pt idx="301">
                  <c:v>-3.23</c:v>
                </c:pt>
                <c:pt idx="302">
                  <c:v>-3.22</c:v>
                </c:pt>
                <c:pt idx="303">
                  <c:v>-3.21</c:v>
                </c:pt>
                <c:pt idx="304">
                  <c:v>-3.2</c:v>
                </c:pt>
                <c:pt idx="305">
                  <c:v>-3.19</c:v>
                </c:pt>
                <c:pt idx="306">
                  <c:v>-3.18</c:v>
                </c:pt>
                <c:pt idx="307">
                  <c:v>-3.17</c:v>
                </c:pt>
                <c:pt idx="308">
                  <c:v>-3.16</c:v>
                </c:pt>
                <c:pt idx="309">
                  <c:v>-3.15</c:v>
                </c:pt>
                <c:pt idx="310">
                  <c:v>-3.14</c:v>
                </c:pt>
                <c:pt idx="311">
                  <c:v>-3.13</c:v>
                </c:pt>
                <c:pt idx="312">
                  <c:v>-3.12</c:v>
                </c:pt>
                <c:pt idx="313">
                  <c:v>-3.11</c:v>
                </c:pt>
                <c:pt idx="314">
                  <c:v>-3.1</c:v>
                </c:pt>
                <c:pt idx="315">
                  <c:v>-3.09</c:v>
                </c:pt>
                <c:pt idx="316">
                  <c:v>-3.08</c:v>
                </c:pt>
                <c:pt idx="317">
                  <c:v>-3.07</c:v>
                </c:pt>
                <c:pt idx="318">
                  <c:v>-3.06</c:v>
                </c:pt>
                <c:pt idx="319">
                  <c:v>-3.05</c:v>
                </c:pt>
                <c:pt idx="320">
                  <c:v>-3.04</c:v>
                </c:pt>
                <c:pt idx="321">
                  <c:v>-3.03</c:v>
                </c:pt>
                <c:pt idx="322">
                  <c:v>-3.02</c:v>
                </c:pt>
                <c:pt idx="323">
                  <c:v>-3.01</c:v>
                </c:pt>
                <c:pt idx="324">
                  <c:v>-3</c:v>
                </c:pt>
                <c:pt idx="325">
                  <c:v>-2.9899999999999998</c:v>
                </c:pt>
                <c:pt idx="326">
                  <c:v>-2.98</c:v>
                </c:pt>
                <c:pt idx="327">
                  <c:v>-2.9699999999999998</c:v>
                </c:pt>
                <c:pt idx="328">
                  <c:v>-2.96</c:v>
                </c:pt>
                <c:pt idx="329">
                  <c:v>-2.9499999999999997</c:v>
                </c:pt>
                <c:pt idx="330">
                  <c:v>-2.94</c:v>
                </c:pt>
                <c:pt idx="331">
                  <c:v>-2.9299999999999997</c:v>
                </c:pt>
                <c:pt idx="332">
                  <c:v>-2.92</c:v>
                </c:pt>
                <c:pt idx="333">
                  <c:v>-2.9099999999999997</c:v>
                </c:pt>
                <c:pt idx="334">
                  <c:v>-2.9</c:v>
                </c:pt>
                <c:pt idx="335">
                  <c:v>-2.8899999999999997</c:v>
                </c:pt>
                <c:pt idx="336">
                  <c:v>-2.88</c:v>
                </c:pt>
                <c:pt idx="337">
                  <c:v>-2.8699999999999997</c:v>
                </c:pt>
                <c:pt idx="338">
                  <c:v>-2.86</c:v>
                </c:pt>
                <c:pt idx="339">
                  <c:v>-2.8499999999999988</c:v>
                </c:pt>
                <c:pt idx="340">
                  <c:v>-2.84</c:v>
                </c:pt>
                <c:pt idx="341">
                  <c:v>-2.8299999999999987</c:v>
                </c:pt>
                <c:pt idx="342">
                  <c:v>-2.82</c:v>
                </c:pt>
                <c:pt idx="343">
                  <c:v>-2.8099999999999987</c:v>
                </c:pt>
                <c:pt idx="344">
                  <c:v>-2.8</c:v>
                </c:pt>
                <c:pt idx="345">
                  <c:v>-2.79</c:v>
                </c:pt>
                <c:pt idx="346">
                  <c:v>-2.7800000000000002</c:v>
                </c:pt>
                <c:pt idx="347">
                  <c:v>-2.77</c:v>
                </c:pt>
                <c:pt idx="348">
                  <c:v>-2.7600000000000002</c:v>
                </c:pt>
                <c:pt idx="349">
                  <c:v>-2.75</c:v>
                </c:pt>
                <c:pt idx="350">
                  <c:v>-2.74</c:v>
                </c:pt>
                <c:pt idx="351">
                  <c:v>-2.73</c:v>
                </c:pt>
                <c:pt idx="352">
                  <c:v>-2.72</c:v>
                </c:pt>
                <c:pt idx="353">
                  <c:v>-2.71</c:v>
                </c:pt>
                <c:pt idx="354">
                  <c:v>-2.7</c:v>
                </c:pt>
                <c:pt idx="355">
                  <c:v>-2.69</c:v>
                </c:pt>
                <c:pt idx="356">
                  <c:v>-2.68</c:v>
                </c:pt>
                <c:pt idx="357">
                  <c:v>-2.67</c:v>
                </c:pt>
                <c:pt idx="358">
                  <c:v>-2.66</c:v>
                </c:pt>
                <c:pt idx="359">
                  <c:v>-2.65</c:v>
                </c:pt>
                <c:pt idx="360">
                  <c:v>-2.64</c:v>
                </c:pt>
                <c:pt idx="361">
                  <c:v>-2.63</c:v>
                </c:pt>
                <c:pt idx="362">
                  <c:v>-2.62</c:v>
                </c:pt>
                <c:pt idx="363">
                  <c:v>-2.61</c:v>
                </c:pt>
                <c:pt idx="364">
                  <c:v>-2.6</c:v>
                </c:pt>
                <c:pt idx="365">
                  <c:v>-2.59</c:v>
                </c:pt>
                <c:pt idx="366">
                  <c:v>-2.58</c:v>
                </c:pt>
                <c:pt idx="367">
                  <c:v>-2.57</c:v>
                </c:pt>
                <c:pt idx="368">
                  <c:v>-2.56</c:v>
                </c:pt>
                <c:pt idx="369">
                  <c:v>-2.5499999999999998</c:v>
                </c:pt>
                <c:pt idx="370">
                  <c:v>-2.54</c:v>
                </c:pt>
                <c:pt idx="371">
                  <c:v>-2.5299999999999998</c:v>
                </c:pt>
                <c:pt idx="372">
                  <c:v>-2.52</c:v>
                </c:pt>
                <c:pt idx="373">
                  <c:v>-2.5099999999999998</c:v>
                </c:pt>
                <c:pt idx="374">
                  <c:v>-2.5</c:v>
                </c:pt>
                <c:pt idx="375">
                  <c:v>-2.4899999999999998</c:v>
                </c:pt>
                <c:pt idx="376">
                  <c:v>-2.48</c:v>
                </c:pt>
                <c:pt idx="377">
                  <c:v>-2.4699999999999998</c:v>
                </c:pt>
                <c:pt idx="378">
                  <c:v>-2.46</c:v>
                </c:pt>
                <c:pt idx="379">
                  <c:v>-2.4499999999999997</c:v>
                </c:pt>
                <c:pt idx="380">
                  <c:v>-2.44</c:v>
                </c:pt>
                <c:pt idx="381">
                  <c:v>-2.4299999999999997</c:v>
                </c:pt>
                <c:pt idx="382">
                  <c:v>-2.42</c:v>
                </c:pt>
                <c:pt idx="383">
                  <c:v>-2.4099999999999997</c:v>
                </c:pt>
                <c:pt idx="384">
                  <c:v>-2.4</c:v>
                </c:pt>
                <c:pt idx="385">
                  <c:v>-2.3899999999999997</c:v>
                </c:pt>
                <c:pt idx="386">
                  <c:v>-2.38</c:v>
                </c:pt>
                <c:pt idx="387">
                  <c:v>-2.3699999999999997</c:v>
                </c:pt>
                <c:pt idx="388">
                  <c:v>-2.36</c:v>
                </c:pt>
                <c:pt idx="389">
                  <c:v>-2.3499999999999988</c:v>
                </c:pt>
                <c:pt idx="390">
                  <c:v>-2.34</c:v>
                </c:pt>
                <c:pt idx="391">
                  <c:v>-2.3299999999999987</c:v>
                </c:pt>
                <c:pt idx="392">
                  <c:v>-2.3199999999999967</c:v>
                </c:pt>
                <c:pt idx="393">
                  <c:v>-2.3099999999999987</c:v>
                </c:pt>
                <c:pt idx="394">
                  <c:v>-2.2999999999999998</c:v>
                </c:pt>
                <c:pt idx="395">
                  <c:v>-2.29</c:v>
                </c:pt>
                <c:pt idx="396">
                  <c:v>-2.2799999999999998</c:v>
                </c:pt>
                <c:pt idx="397">
                  <c:v>-2.27</c:v>
                </c:pt>
                <c:pt idx="398">
                  <c:v>-2.2599999999999998</c:v>
                </c:pt>
                <c:pt idx="399">
                  <c:v>-2.25</c:v>
                </c:pt>
                <c:pt idx="400">
                  <c:v>-2.2400000000000002</c:v>
                </c:pt>
                <c:pt idx="401">
                  <c:v>-2.23</c:v>
                </c:pt>
                <c:pt idx="402">
                  <c:v>-2.2200000000000002</c:v>
                </c:pt>
                <c:pt idx="403">
                  <c:v>-2.21</c:v>
                </c:pt>
                <c:pt idx="404">
                  <c:v>-2.2000000000000002</c:v>
                </c:pt>
                <c:pt idx="405">
                  <c:v>-2.19</c:v>
                </c:pt>
                <c:pt idx="406">
                  <c:v>-2.1800000000000002</c:v>
                </c:pt>
                <c:pt idx="407">
                  <c:v>-2.17</c:v>
                </c:pt>
                <c:pt idx="408">
                  <c:v>-2.16</c:v>
                </c:pt>
                <c:pt idx="409">
                  <c:v>-2.15</c:v>
                </c:pt>
                <c:pt idx="410">
                  <c:v>-2.14</c:v>
                </c:pt>
                <c:pt idx="411">
                  <c:v>-2.13</c:v>
                </c:pt>
                <c:pt idx="412">
                  <c:v>-2.12</c:v>
                </c:pt>
                <c:pt idx="413">
                  <c:v>-2.11</c:v>
                </c:pt>
                <c:pt idx="414">
                  <c:v>-2.1</c:v>
                </c:pt>
                <c:pt idx="415">
                  <c:v>-2.09</c:v>
                </c:pt>
                <c:pt idx="416">
                  <c:v>-2.08</c:v>
                </c:pt>
                <c:pt idx="417">
                  <c:v>-2.0699999999999998</c:v>
                </c:pt>
                <c:pt idx="418">
                  <c:v>-2.06</c:v>
                </c:pt>
                <c:pt idx="419">
                  <c:v>-2.0499999999999998</c:v>
                </c:pt>
                <c:pt idx="420">
                  <c:v>-2.04</c:v>
                </c:pt>
                <c:pt idx="421">
                  <c:v>-2.0299999999999998</c:v>
                </c:pt>
                <c:pt idx="422">
                  <c:v>-2.02</c:v>
                </c:pt>
                <c:pt idx="423">
                  <c:v>-2.0099999999999998</c:v>
                </c:pt>
                <c:pt idx="424">
                  <c:v>-2</c:v>
                </c:pt>
                <c:pt idx="425">
                  <c:v>-1.9900000000000038</c:v>
                </c:pt>
                <c:pt idx="426">
                  <c:v>-1.9800000000000038</c:v>
                </c:pt>
                <c:pt idx="427">
                  <c:v>-1.9700000000000035</c:v>
                </c:pt>
                <c:pt idx="428">
                  <c:v>-1.9600000000000035</c:v>
                </c:pt>
                <c:pt idx="429">
                  <c:v>-1.9500000000000035</c:v>
                </c:pt>
                <c:pt idx="430">
                  <c:v>-1.9400000000000035</c:v>
                </c:pt>
                <c:pt idx="431">
                  <c:v>-1.9300000000000035</c:v>
                </c:pt>
                <c:pt idx="432">
                  <c:v>-1.9200000000000021</c:v>
                </c:pt>
                <c:pt idx="433">
                  <c:v>-1.9100000000000001</c:v>
                </c:pt>
                <c:pt idx="434">
                  <c:v>-1.9000000000000001</c:v>
                </c:pt>
                <c:pt idx="435">
                  <c:v>-1.8900000000000001</c:v>
                </c:pt>
                <c:pt idx="436">
                  <c:v>-1.8800000000000001</c:v>
                </c:pt>
                <c:pt idx="437">
                  <c:v>-1.87</c:v>
                </c:pt>
                <c:pt idx="438">
                  <c:v>-1.86</c:v>
                </c:pt>
                <c:pt idx="439">
                  <c:v>-1.85</c:v>
                </c:pt>
                <c:pt idx="440">
                  <c:v>-1.84</c:v>
                </c:pt>
                <c:pt idx="441">
                  <c:v>-1.83</c:v>
                </c:pt>
                <c:pt idx="442">
                  <c:v>-1.82</c:v>
                </c:pt>
                <c:pt idx="443">
                  <c:v>-1.81</c:v>
                </c:pt>
                <c:pt idx="444">
                  <c:v>-1.8</c:v>
                </c:pt>
                <c:pt idx="445">
                  <c:v>-1.79</c:v>
                </c:pt>
                <c:pt idx="446">
                  <c:v>-1.78</c:v>
                </c:pt>
                <c:pt idx="447">
                  <c:v>-1.77</c:v>
                </c:pt>
                <c:pt idx="448">
                  <c:v>-1.76</c:v>
                </c:pt>
                <c:pt idx="449">
                  <c:v>-1.75</c:v>
                </c:pt>
                <c:pt idx="450">
                  <c:v>-1.74</c:v>
                </c:pt>
                <c:pt idx="451">
                  <c:v>-1.73</c:v>
                </c:pt>
                <c:pt idx="452">
                  <c:v>-1.72</c:v>
                </c:pt>
                <c:pt idx="453">
                  <c:v>-1.71</c:v>
                </c:pt>
                <c:pt idx="454">
                  <c:v>-1.7</c:v>
                </c:pt>
                <c:pt idx="455">
                  <c:v>-1.6900000000000035</c:v>
                </c:pt>
                <c:pt idx="456">
                  <c:v>-1.6800000000000035</c:v>
                </c:pt>
                <c:pt idx="457">
                  <c:v>-1.6700000000000021</c:v>
                </c:pt>
                <c:pt idx="458">
                  <c:v>-1.6600000000000001</c:v>
                </c:pt>
                <c:pt idx="459">
                  <c:v>-1.6500000000000001</c:v>
                </c:pt>
                <c:pt idx="460">
                  <c:v>-1.6400000000000001</c:v>
                </c:pt>
                <c:pt idx="461">
                  <c:v>-1.6300000000000001</c:v>
                </c:pt>
                <c:pt idx="462">
                  <c:v>-1.62</c:v>
                </c:pt>
                <c:pt idx="463">
                  <c:v>-1.61</c:v>
                </c:pt>
                <c:pt idx="464">
                  <c:v>-1.6</c:v>
                </c:pt>
                <c:pt idx="465">
                  <c:v>-1.59</c:v>
                </c:pt>
                <c:pt idx="466">
                  <c:v>-1.58</c:v>
                </c:pt>
                <c:pt idx="467">
                  <c:v>-1.57</c:v>
                </c:pt>
                <c:pt idx="468">
                  <c:v>-1.56</c:v>
                </c:pt>
                <c:pt idx="469">
                  <c:v>-1.55</c:v>
                </c:pt>
                <c:pt idx="470">
                  <c:v>-1.54</c:v>
                </c:pt>
                <c:pt idx="471">
                  <c:v>-1.53</c:v>
                </c:pt>
                <c:pt idx="472">
                  <c:v>-1.52</c:v>
                </c:pt>
                <c:pt idx="473">
                  <c:v>-1.51</c:v>
                </c:pt>
                <c:pt idx="474">
                  <c:v>-1.5</c:v>
                </c:pt>
                <c:pt idx="475">
                  <c:v>-1.49</c:v>
                </c:pt>
                <c:pt idx="476">
                  <c:v>-1.48</c:v>
                </c:pt>
                <c:pt idx="477">
                  <c:v>-1.47</c:v>
                </c:pt>
                <c:pt idx="478">
                  <c:v>-1.46</c:v>
                </c:pt>
                <c:pt idx="479">
                  <c:v>-1.45</c:v>
                </c:pt>
                <c:pt idx="480">
                  <c:v>-1.44</c:v>
                </c:pt>
                <c:pt idx="481">
                  <c:v>-1.43</c:v>
                </c:pt>
                <c:pt idx="482">
                  <c:v>-1.42</c:v>
                </c:pt>
                <c:pt idx="483">
                  <c:v>-1.41</c:v>
                </c:pt>
                <c:pt idx="484">
                  <c:v>-1.4</c:v>
                </c:pt>
                <c:pt idx="485">
                  <c:v>-1.3900000000000001</c:v>
                </c:pt>
                <c:pt idx="486">
                  <c:v>-1.3800000000000001</c:v>
                </c:pt>
                <c:pt idx="487">
                  <c:v>-1.37</c:v>
                </c:pt>
                <c:pt idx="488">
                  <c:v>-1.36</c:v>
                </c:pt>
                <c:pt idx="489">
                  <c:v>-1.35</c:v>
                </c:pt>
                <c:pt idx="490">
                  <c:v>-1.34</c:v>
                </c:pt>
                <c:pt idx="491">
                  <c:v>-1.33</c:v>
                </c:pt>
                <c:pt idx="492">
                  <c:v>-1.32</c:v>
                </c:pt>
                <c:pt idx="493">
                  <c:v>-1.31</c:v>
                </c:pt>
                <c:pt idx="494">
                  <c:v>-1.3</c:v>
                </c:pt>
                <c:pt idx="495">
                  <c:v>-1.29</c:v>
                </c:pt>
                <c:pt idx="496">
                  <c:v>-1.28</c:v>
                </c:pt>
                <c:pt idx="497">
                  <c:v>-1.27</c:v>
                </c:pt>
                <c:pt idx="498">
                  <c:v>-1.26</c:v>
                </c:pt>
                <c:pt idx="499">
                  <c:v>-1.25</c:v>
                </c:pt>
                <c:pt idx="500">
                  <c:v>-1.24</c:v>
                </c:pt>
                <c:pt idx="501">
                  <c:v>-1.23</c:v>
                </c:pt>
                <c:pt idx="502">
                  <c:v>-1.22</c:v>
                </c:pt>
                <c:pt idx="503">
                  <c:v>-1.21</c:v>
                </c:pt>
                <c:pt idx="504">
                  <c:v>-1.2</c:v>
                </c:pt>
                <c:pt idx="505">
                  <c:v>-1.1900000000000035</c:v>
                </c:pt>
                <c:pt idx="506">
                  <c:v>-1.1800000000000035</c:v>
                </c:pt>
                <c:pt idx="507">
                  <c:v>-1.1700000000000021</c:v>
                </c:pt>
                <c:pt idx="508">
                  <c:v>-1.1599999999999961</c:v>
                </c:pt>
                <c:pt idx="509">
                  <c:v>-1.1499999999999961</c:v>
                </c:pt>
                <c:pt idx="510">
                  <c:v>-1.1399999999999959</c:v>
                </c:pt>
                <c:pt idx="511">
                  <c:v>-1.1299999999999959</c:v>
                </c:pt>
                <c:pt idx="512">
                  <c:v>-1.1200000000000001</c:v>
                </c:pt>
                <c:pt idx="513">
                  <c:v>-1.1100000000000001</c:v>
                </c:pt>
                <c:pt idx="514">
                  <c:v>-1.1000000000000001</c:v>
                </c:pt>
                <c:pt idx="515">
                  <c:v>-1.0900000000000001</c:v>
                </c:pt>
                <c:pt idx="516">
                  <c:v>-1.08</c:v>
                </c:pt>
                <c:pt idx="517">
                  <c:v>-1.07</c:v>
                </c:pt>
                <c:pt idx="518">
                  <c:v>-1.06</c:v>
                </c:pt>
                <c:pt idx="519">
                  <c:v>-1.05</c:v>
                </c:pt>
                <c:pt idx="520">
                  <c:v>-1.04</c:v>
                </c:pt>
                <c:pt idx="521">
                  <c:v>-1.03</c:v>
                </c:pt>
                <c:pt idx="522">
                  <c:v>-1.02</c:v>
                </c:pt>
                <c:pt idx="523">
                  <c:v>-1.01</c:v>
                </c:pt>
                <c:pt idx="524">
                  <c:v>-1</c:v>
                </c:pt>
                <c:pt idx="525">
                  <c:v>-0.99</c:v>
                </c:pt>
                <c:pt idx="526">
                  <c:v>-0.98</c:v>
                </c:pt>
                <c:pt idx="527">
                  <c:v>-0.97000000000000064</c:v>
                </c:pt>
                <c:pt idx="528">
                  <c:v>-0.96000000000000063</c:v>
                </c:pt>
                <c:pt idx="529">
                  <c:v>-0.95000000000000062</c:v>
                </c:pt>
                <c:pt idx="530">
                  <c:v>-0.94000000000000061</c:v>
                </c:pt>
                <c:pt idx="531">
                  <c:v>-0.93</c:v>
                </c:pt>
                <c:pt idx="532">
                  <c:v>-0.92</c:v>
                </c:pt>
                <c:pt idx="533">
                  <c:v>-0.91</c:v>
                </c:pt>
                <c:pt idx="534">
                  <c:v>-0.9</c:v>
                </c:pt>
                <c:pt idx="535">
                  <c:v>-0.89</c:v>
                </c:pt>
                <c:pt idx="536">
                  <c:v>-0.88</c:v>
                </c:pt>
                <c:pt idx="537">
                  <c:v>-0.87000000000000177</c:v>
                </c:pt>
                <c:pt idx="538">
                  <c:v>-0.86000000000000065</c:v>
                </c:pt>
                <c:pt idx="539">
                  <c:v>-0.85000000000000064</c:v>
                </c:pt>
                <c:pt idx="540">
                  <c:v>-0.84000000000000064</c:v>
                </c:pt>
                <c:pt idx="541">
                  <c:v>-0.83000000000000063</c:v>
                </c:pt>
                <c:pt idx="542">
                  <c:v>-0.82000000000000062</c:v>
                </c:pt>
                <c:pt idx="543">
                  <c:v>-0.81</c:v>
                </c:pt>
                <c:pt idx="544">
                  <c:v>-0.8</c:v>
                </c:pt>
                <c:pt idx="545">
                  <c:v>-0.79</c:v>
                </c:pt>
                <c:pt idx="546">
                  <c:v>-0.78</c:v>
                </c:pt>
                <c:pt idx="547">
                  <c:v>-0.77000000000000202</c:v>
                </c:pt>
                <c:pt idx="548">
                  <c:v>-0.76000000000000201</c:v>
                </c:pt>
                <c:pt idx="549">
                  <c:v>-0.75000000000000189</c:v>
                </c:pt>
                <c:pt idx="550">
                  <c:v>-0.74000000000000177</c:v>
                </c:pt>
                <c:pt idx="551">
                  <c:v>-0.73000000000000065</c:v>
                </c:pt>
                <c:pt idx="552">
                  <c:v>-0.72000000000000064</c:v>
                </c:pt>
                <c:pt idx="553">
                  <c:v>-0.71000000000000063</c:v>
                </c:pt>
                <c:pt idx="554">
                  <c:v>-0.70000000000000062</c:v>
                </c:pt>
                <c:pt idx="555">
                  <c:v>-0.69000000000000061</c:v>
                </c:pt>
                <c:pt idx="556">
                  <c:v>-0.68</c:v>
                </c:pt>
                <c:pt idx="557">
                  <c:v>-0.67000000000000226</c:v>
                </c:pt>
                <c:pt idx="558">
                  <c:v>-0.66000000000000225</c:v>
                </c:pt>
                <c:pt idx="559">
                  <c:v>-0.65000000000000213</c:v>
                </c:pt>
                <c:pt idx="560">
                  <c:v>-0.64000000000000201</c:v>
                </c:pt>
                <c:pt idx="561">
                  <c:v>-0.630000000000002</c:v>
                </c:pt>
                <c:pt idx="562">
                  <c:v>-0.62000000000000177</c:v>
                </c:pt>
                <c:pt idx="563">
                  <c:v>-0.61000000000000065</c:v>
                </c:pt>
                <c:pt idx="564">
                  <c:v>-0.60000000000000064</c:v>
                </c:pt>
                <c:pt idx="565">
                  <c:v>-0.59</c:v>
                </c:pt>
                <c:pt idx="566">
                  <c:v>-0.58000000000000007</c:v>
                </c:pt>
                <c:pt idx="567">
                  <c:v>-0.56999999999999995</c:v>
                </c:pt>
                <c:pt idx="568">
                  <c:v>-0.56000000000000005</c:v>
                </c:pt>
                <c:pt idx="569">
                  <c:v>-0.55000000000000004</c:v>
                </c:pt>
                <c:pt idx="570">
                  <c:v>-0.54</c:v>
                </c:pt>
                <c:pt idx="571">
                  <c:v>-0.53</c:v>
                </c:pt>
                <c:pt idx="572">
                  <c:v>-0.52</c:v>
                </c:pt>
                <c:pt idx="573">
                  <c:v>-0.51</c:v>
                </c:pt>
                <c:pt idx="574">
                  <c:v>-0.5</c:v>
                </c:pt>
                <c:pt idx="575">
                  <c:v>-0.49000000000000032</c:v>
                </c:pt>
                <c:pt idx="576">
                  <c:v>-0.48000000000000032</c:v>
                </c:pt>
                <c:pt idx="577">
                  <c:v>-0.47000000000000008</c:v>
                </c:pt>
                <c:pt idx="578">
                  <c:v>-0.46</c:v>
                </c:pt>
                <c:pt idx="579">
                  <c:v>-0.45</c:v>
                </c:pt>
                <c:pt idx="580">
                  <c:v>-0.44</c:v>
                </c:pt>
                <c:pt idx="581">
                  <c:v>-0.43000000000000038</c:v>
                </c:pt>
                <c:pt idx="582">
                  <c:v>-0.42000000000000032</c:v>
                </c:pt>
                <c:pt idx="583">
                  <c:v>-0.41000000000000031</c:v>
                </c:pt>
                <c:pt idx="584">
                  <c:v>-0.4</c:v>
                </c:pt>
                <c:pt idx="585">
                  <c:v>-0.39000000000000101</c:v>
                </c:pt>
                <c:pt idx="586">
                  <c:v>-0.380000000000001</c:v>
                </c:pt>
                <c:pt idx="587">
                  <c:v>-0.37000000000000038</c:v>
                </c:pt>
                <c:pt idx="588">
                  <c:v>-0.36000000000000032</c:v>
                </c:pt>
                <c:pt idx="589">
                  <c:v>-0.35000000000000031</c:v>
                </c:pt>
                <c:pt idx="590">
                  <c:v>-0.34</c:v>
                </c:pt>
                <c:pt idx="591">
                  <c:v>-0.33000000000000113</c:v>
                </c:pt>
                <c:pt idx="592">
                  <c:v>-0.32000000000000101</c:v>
                </c:pt>
                <c:pt idx="593">
                  <c:v>-0.31000000000000089</c:v>
                </c:pt>
                <c:pt idx="594">
                  <c:v>-0.30000000000000032</c:v>
                </c:pt>
                <c:pt idx="595">
                  <c:v>-0.29000000000000031</c:v>
                </c:pt>
                <c:pt idx="596">
                  <c:v>-0.28000000000000008</c:v>
                </c:pt>
                <c:pt idx="597">
                  <c:v>-0.27</c:v>
                </c:pt>
                <c:pt idx="598">
                  <c:v>-0.26</c:v>
                </c:pt>
                <c:pt idx="599">
                  <c:v>-0.25</c:v>
                </c:pt>
                <c:pt idx="600">
                  <c:v>-0.24000000000000021</c:v>
                </c:pt>
                <c:pt idx="601">
                  <c:v>-0.23</c:v>
                </c:pt>
                <c:pt idx="602">
                  <c:v>-0.22</c:v>
                </c:pt>
                <c:pt idx="603">
                  <c:v>-0.21000000000000021</c:v>
                </c:pt>
                <c:pt idx="604">
                  <c:v>-0.2</c:v>
                </c:pt>
                <c:pt idx="605">
                  <c:v>-0.19</c:v>
                </c:pt>
                <c:pt idx="606">
                  <c:v>-0.18000000000000024</c:v>
                </c:pt>
                <c:pt idx="607">
                  <c:v>-0.17</c:v>
                </c:pt>
                <c:pt idx="608">
                  <c:v>-0.16</c:v>
                </c:pt>
                <c:pt idx="609">
                  <c:v>-0.15000000000000024</c:v>
                </c:pt>
                <c:pt idx="610">
                  <c:v>-0.14000000000000001</c:v>
                </c:pt>
                <c:pt idx="611">
                  <c:v>-0.13</c:v>
                </c:pt>
                <c:pt idx="612">
                  <c:v>-0.12000000000000002</c:v>
                </c:pt>
                <c:pt idx="613">
                  <c:v>-0.11</c:v>
                </c:pt>
                <c:pt idx="614">
                  <c:v>-0.1</c:v>
                </c:pt>
                <c:pt idx="615">
                  <c:v>-9.0000000000000024E-2</c:v>
                </c:pt>
                <c:pt idx="616">
                  <c:v>-8.0000000000000043E-2</c:v>
                </c:pt>
                <c:pt idx="617">
                  <c:v>-7.0000000000000021E-2</c:v>
                </c:pt>
                <c:pt idx="618">
                  <c:v>-6.0000000000000032E-2</c:v>
                </c:pt>
                <c:pt idx="619">
                  <c:v>-0.05</c:v>
                </c:pt>
                <c:pt idx="620">
                  <c:v>-4.0000000000000022E-2</c:v>
                </c:pt>
                <c:pt idx="621">
                  <c:v>-3.0000000000000002E-2</c:v>
                </c:pt>
                <c:pt idx="622">
                  <c:v>-2.0000000000000011E-2</c:v>
                </c:pt>
                <c:pt idx="623">
                  <c:v>-1.0000000000000005E-2</c:v>
                </c:pt>
                <c:pt idx="624">
                  <c:v>0</c:v>
                </c:pt>
                <c:pt idx="625">
                  <c:v>20.05</c:v>
                </c:pt>
                <c:pt idx="626">
                  <c:v>20.100000000000001</c:v>
                </c:pt>
                <c:pt idx="627">
                  <c:v>20.149999999999999</c:v>
                </c:pt>
                <c:pt idx="628">
                  <c:v>20.2</c:v>
                </c:pt>
                <c:pt idx="629">
                  <c:v>20.25</c:v>
                </c:pt>
                <c:pt idx="630">
                  <c:v>20.3</c:v>
                </c:pt>
                <c:pt idx="631">
                  <c:v>20.350000000000001</c:v>
                </c:pt>
                <c:pt idx="632">
                  <c:v>20.399999999999999</c:v>
                </c:pt>
                <c:pt idx="633">
                  <c:v>20.45</c:v>
                </c:pt>
                <c:pt idx="634">
                  <c:v>20.5</c:v>
                </c:pt>
                <c:pt idx="635">
                  <c:v>20.55</c:v>
                </c:pt>
                <c:pt idx="636">
                  <c:v>20.6</c:v>
                </c:pt>
                <c:pt idx="637">
                  <c:v>20.650000000000031</c:v>
                </c:pt>
                <c:pt idx="638">
                  <c:v>20.7</c:v>
                </c:pt>
                <c:pt idx="639">
                  <c:v>20.75</c:v>
                </c:pt>
                <c:pt idx="640">
                  <c:v>20.8</c:v>
                </c:pt>
                <c:pt idx="641">
                  <c:v>20.85</c:v>
                </c:pt>
                <c:pt idx="642">
                  <c:v>20.9</c:v>
                </c:pt>
                <c:pt idx="643">
                  <c:v>20.95</c:v>
                </c:pt>
                <c:pt idx="644">
                  <c:v>21</c:v>
                </c:pt>
                <c:pt idx="645">
                  <c:v>21.05</c:v>
                </c:pt>
                <c:pt idx="646">
                  <c:v>21.1</c:v>
                </c:pt>
                <c:pt idx="647">
                  <c:v>21.150000000000031</c:v>
                </c:pt>
                <c:pt idx="648">
                  <c:v>21.2</c:v>
                </c:pt>
                <c:pt idx="649">
                  <c:v>21.25</c:v>
                </c:pt>
                <c:pt idx="650">
                  <c:v>21.3</c:v>
                </c:pt>
                <c:pt idx="651">
                  <c:v>21.35</c:v>
                </c:pt>
                <c:pt idx="652">
                  <c:v>21.4</c:v>
                </c:pt>
                <c:pt idx="653">
                  <c:v>21.45</c:v>
                </c:pt>
                <c:pt idx="654">
                  <c:v>21.5</c:v>
                </c:pt>
                <c:pt idx="655">
                  <c:v>21.55</c:v>
                </c:pt>
                <c:pt idx="656">
                  <c:v>21.6</c:v>
                </c:pt>
                <c:pt idx="657">
                  <c:v>21.650000000000031</c:v>
                </c:pt>
                <c:pt idx="658">
                  <c:v>21.7</c:v>
                </c:pt>
                <c:pt idx="659">
                  <c:v>21.75</c:v>
                </c:pt>
                <c:pt idx="660">
                  <c:v>21.8</c:v>
                </c:pt>
                <c:pt idx="661">
                  <c:v>21.85</c:v>
                </c:pt>
                <c:pt idx="662">
                  <c:v>21.9</c:v>
                </c:pt>
                <c:pt idx="663">
                  <c:v>21.95</c:v>
                </c:pt>
                <c:pt idx="664">
                  <c:v>22</c:v>
                </c:pt>
                <c:pt idx="665">
                  <c:v>22.05</c:v>
                </c:pt>
                <c:pt idx="666">
                  <c:v>22.1</c:v>
                </c:pt>
                <c:pt idx="667">
                  <c:v>22.150000000000031</c:v>
                </c:pt>
                <c:pt idx="668">
                  <c:v>22.2</c:v>
                </c:pt>
                <c:pt idx="669">
                  <c:v>22.25</c:v>
                </c:pt>
                <c:pt idx="670">
                  <c:v>22.3</c:v>
                </c:pt>
                <c:pt idx="671">
                  <c:v>22.35</c:v>
                </c:pt>
                <c:pt idx="672">
                  <c:v>22.4</c:v>
                </c:pt>
                <c:pt idx="673">
                  <c:v>22.45</c:v>
                </c:pt>
                <c:pt idx="674">
                  <c:v>22.5</c:v>
                </c:pt>
                <c:pt idx="675">
                  <c:v>22.55</c:v>
                </c:pt>
                <c:pt idx="676">
                  <c:v>22.6</c:v>
                </c:pt>
                <c:pt idx="677">
                  <c:v>22.650000000000031</c:v>
                </c:pt>
                <c:pt idx="678">
                  <c:v>22.7</c:v>
                </c:pt>
                <c:pt idx="679">
                  <c:v>22.75</c:v>
                </c:pt>
                <c:pt idx="680">
                  <c:v>22.8</c:v>
                </c:pt>
                <c:pt idx="681">
                  <c:v>22.85</c:v>
                </c:pt>
                <c:pt idx="682">
                  <c:v>22.9</c:v>
                </c:pt>
                <c:pt idx="683">
                  <c:v>22.95</c:v>
                </c:pt>
                <c:pt idx="684">
                  <c:v>23</c:v>
                </c:pt>
                <c:pt idx="685">
                  <c:v>23.05</c:v>
                </c:pt>
                <c:pt idx="686">
                  <c:v>23.1</c:v>
                </c:pt>
                <c:pt idx="687">
                  <c:v>23.150000000000031</c:v>
                </c:pt>
                <c:pt idx="688">
                  <c:v>23.2</c:v>
                </c:pt>
                <c:pt idx="689">
                  <c:v>23.25</c:v>
                </c:pt>
                <c:pt idx="690">
                  <c:v>23.3</c:v>
                </c:pt>
                <c:pt idx="691">
                  <c:v>23.35</c:v>
                </c:pt>
                <c:pt idx="692">
                  <c:v>23.4</c:v>
                </c:pt>
                <c:pt idx="693">
                  <c:v>23.45</c:v>
                </c:pt>
                <c:pt idx="694">
                  <c:v>23.5</c:v>
                </c:pt>
                <c:pt idx="695">
                  <c:v>23.55</c:v>
                </c:pt>
                <c:pt idx="696">
                  <c:v>23.6</c:v>
                </c:pt>
                <c:pt idx="697">
                  <c:v>23.650000000000031</c:v>
                </c:pt>
                <c:pt idx="698">
                  <c:v>23.7</c:v>
                </c:pt>
                <c:pt idx="699">
                  <c:v>23.75</c:v>
                </c:pt>
                <c:pt idx="700">
                  <c:v>23.8</c:v>
                </c:pt>
                <c:pt idx="701">
                  <c:v>23.85</c:v>
                </c:pt>
                <c:pt idx="702">
                  <c:v>23.9</c:v>
                </c:pt>
                <c:pt idx="703">
                  <c:v>23.95</c:v>
                </c:pt>
                <c:pt idx="704">
                  <c:v>24</c:v>
                </c:pt>
                <c:pt idx="705">
                  <c:v>24.05</c:v>
                </c:pt>
                <c:pt idx="706">
                  <c:v>24.1</c:v>
                </c:pt>
                <c:pt idx="707">
                  <c:v>24.150000000000031</c:v>
                </c:pt>
                <c:pt idx="708">
                  <c:v>24.2</c:v>
                </c:pt>
                <c:pt idx="709">
                  <c:v>24.25</c:v>
                </c:pt>
                <c:pt idx="710">
                  <c:v>24.3</c:v>
                </c:pt>
                <c:pt idx="711">
                  <c:v>24.35</c:v>
                </c:pt>
                <c:pt idx="712">
                  <c:v>24.4</c:v>
                </c:pt>
                <c:pt idx="713">
                  <c:v>24.45</c:v>
                </c:pt>
                <c:pt idx="714">
                  <c:v>24.5</c:v>
                </c:pt>
                <c:pt idx="715">
                  <c:v>24.55</c:v>
                </c:pt>
                <c:pt idx="716">
                  <c:v>24.6</c:v>
                </c:pt>
                <c:pt idx="717">
                  <c:v>24.650000000000031</c:v>
                </c:pt>
                <c:pt idx="718">
                  <c:v>24.7</c:v>
                </c:pt>
                <c:pt idx="719">
                  <c:v>24.75</c:v>
                </c:pt>
                <c:pt idx="720">
                  <c:v>24.8</c:v>
                </c:pt>
                <c:pt idx="721">
                  <c:v>24.85</c:v>
                </c:pt>
                <c:pt idx="722">
                  <c:v>24.9</c:v>
                </c:pt>
                <c:pt idx="723">
                  <c:v>24.95</c:v>
                </c:pt>
                <c:pt idx="724">
                  <c:v>25</c:v>
                </c:pt>
                <c:pt idx="725">
                  <c:v>25.05</c:v>
                </c:pt>
                <c:pt idx="726">
                  <c:v>25.1</c:v>
                </c:pt>
                <c:pt idx="727">
                  <c:v>25.150000000000031</c:v>
                </c:pt>
                <c:pt idx="728">
                  <c:v>25.2</c:v>
                </c:pt>
                <c:pt idx="729">
                  <c:v>25.25</c:v>
                </c:pt>
                <c:pt idx="730">
                  <c:v>25.3</c:v>
                </c:pt>
                <c:pt idx="731">
                  <c:v>25.35</c:v>
                </c:pt>
                <c:pt idx="732">
                  <c:v>25.4</c:v>
                </c:pt>
                <c:pt idx="733">
                  <c:v>25.45</c:v>
                </c:pt>
                <c:pt idx="734">
                  <c:v>25.5</c:v>
                </c:pt>
                <c:pt idx="735">
                  <c:v>25.55</c:v>
                </c:pt>
                <c:pt idx="736">
                  <c:v>25.6</c:v>
                </c:pt>
                <c:pt idx="737">
                  <c:v>25.650000000000031</c:v>
                </c:pt>
                <c:pt idx="738">
                  <c:v>25.7</c:v>
                </c:pt>
                <c:pt idx="739">
                  <c:v>25.75</c:v>
                </c:pt>
                <c:pt idx="740">
                  <c:v>25.8</c:v>
                </c:pt>
                <c:pt idx="741">
                  <c:v>25.85</c:v>
                </c:pt>
                <c:pt idx="742">
                  <c:v>25.9</c:v>
                </c:pt>
                <c:pt idx="743">
                  <c:v>25.95</c:v>
                </c:pt>
                <c:pt idx="744">
                  <c:v>26</c:v>
                </c:pt>
                <c:pt idx="745">
                  <c:v>26.05</c:v>
                </c:pt>
                <c:pt idx="746">
                  <c:v>26.1</c:v>
                </c:pt>
                <c:pt idx="747">
                  <c:v>26.150000000000031</c:v>
                </c:pt>
                <c:pt idx="748">
                  <c:v>26.2</c:v>
                </c:pt>
                <c:pt idx="749">
                  <c:v>26.25</c:v>
                </c:pt>
                <c:pt idx="750">
                  <c:v>26.3</c:v>
                </c:pt>
                <c:pt idx="751">
                  <c:v>26.35</c:v>
                </c:pt>
                <c:pt idx="752">
                  <c:v>26.4</c:v>
                </c:pt>
                <c:pt idx="753">
                  <c:v>26.45</c:v>
                </c:pt>
                <c:pt idx="754">
                  <c:v>26.5</c:v>
                </c:pt>
                <c:pt idx="755">
                  <c:v>26.55</c:v>
                </c:pt>
                <c:pt idx="756">
                  <c:v>26.6</c:v>
                </c:pt>
                <c:pt idx="757">
                  <c:v>26.650000000000031</c:v>
                </c:pt>
                <c:pt idx="758">
                  <c:v>26.7</c:v>
                </c:pt>
                <c:pt idx="759">
                  <c:v>26.75</c:v>
                </c:pt>
                <c:pt idx="760">
                  <c:v>26.8</c:v>
                </c:pt>
                <c:pt idx="761">
                  <c:v>26.85</c:v>
                </c:pt>
                <c:pt idx="762">
                  <c:v>26.9</c:v>
                </c:pt>
                <c:pt idx="763">
                  <c:v>26.95</c:v>
                </c:pt>
                <c:pt idx="764">
                  <c:v>27</c:v>
                </c:pt>
                <c:pt idx="765">
                  <c:v>27.05</c:v>
                </c:pt>
                <c:pt idx="766">
                  <c:v>27.1</c:v>
                </c:pt>
                <c:pt idx="767">
                  <c:v>27.150000000000031</c:v>
                </c:pt>
                <c:pt idx="768">
                  <c:v>27.2</c:v>
                </c:pt>
                <c:pt idx="769">
                  <c:v>27.25</c:v>
                </c:pt>
                <c:pt idx="770">
                  <c:v>27.3</c:v>
                </c:pt>
                <c:pt idx="771">
                  <c:v>27.35</c:v>
                </c:pt>
                <c:pt idx="772">
                  <c:v>27.4</c:v>
                </c:pt>
                <c:pt idx="773">
                  <c:v>27.45</c:v>
                </c:pt>
                <c:pt idx="774">
                  <c:v>27.5</c:v>
                </c:pt>
                <c:pt idx="775">
                  <c:v>27.55</c:v>
                </c:pt>
                <c:pt idx="776">
                  <c:v>27.6</c:v>
                </c:pt>
                <c:pt idx="777">
                  <c:v>27.650000000000031</c:v>
                </c:pt>
                <c:pt idx="778">
                  <c:v>27.7</c:v>
                </c:pt>
                <c:pt idx="779">
                  <c:v>27.75</c:v>
                </c:pt>
                <c:pt idx="780">
                  <c:v>27.8</c:v>
                </c:pt>
                <c:pt idx="781">
                  <c:v>27.85</c:v>
                </c:pt>
                <c:pt idx="782">
                  <c:v>27.9</c:v>
                </c:pt>
                <c:pt idx="783">
                  <c:v>27.95</c:v>
                </c:pt>
                <c:pt idx="784">
                  <c:v>28</c:v>
                </c:pt>
                <c:pt idx="785">
                  <c:v>28.05</c:v>
                </c:pt>
                <c:pt idx="786">
                  <c:v>28.1</c:v>
                </c:pt>
                <c:pt idx="787">
                  <c:v>28.150000000000031</c:v>
                </c:pt>
                <c:pt idx="788">
                  <c:v>28.2</c:v>
                </c:pt>
                <c:pt idx="789">
                  <c:v>28.25</c:v>
                </c:pt>
                <c:pt idx="790">
                  <c:v>28.3</c:v>
                </c:pt>
                <c:pt idx="791">
                  <c:v>28.35</c:v>
                </c:pt>
                <c:pt idx="792">
                  <c:v>28.4</c:v>
                </c:pt>
                <c:pt idx="793">
                  <c:v>28.45</c:v>
                </c:pt>
                <c:pt idx="794">
                  <c:v>28.5</c:v>
                </c:pt>
                <c:pt idx="795">
                  <c:v>28.55</c:v>
                </c:pt>
                <c:pt idx="796">
                  <c:v>28.6</c:v>
                </c:pt>
                <c:pt idx="797">
                  <c:v>28.650000000000031</c:v>
                </c:pt>
                <c:pt idx="798">
                  <c:v>28.7</c:v>
                </c:pt>
                <c:pt idx="799">
                  <c:v>28.75</c:v>
                </c:pt>
                <c:pt idx="800">
                  <c:v>28.8</c:v>
                </c:pt>
                <c:pt idx="801">
                  <c:v>28.85</c:v>
                </c:pt>
                <c:pt idx="802">
                  <c:v>28.9</c:v>
                </c:pt>
                <c:pt idx="803">
                  <c:v>28.95</c:v>
                </c:pt>
                <c:pt idx="804">
                  <c:v>29</c:v>
                </c:pt>
                <c:pt idx="805">
                  <c:v>29.05</c:v>
                </c:pt>
                <c:pt idx="806">
                  <c:v>29.1</c:v>
                </c:pt>
                <c:pt idx="807">
                  <c:v>29.150000000000031</c:v>
                </c:pt>
                <c:pt idx="808">
                  <c:v>29.2</c:v>
                </c:pt>
                <c:pt idx="809">
                  <c:v>29.25</c:v>
                </c:pt>
                <c:pt idx="810">
                  <c:v>29.3</c:v>
                </c:pt>
                <c:pt idx="811">
                  <c:v>29.35</c:v>
                </c:pt>
                <c:pt idx="812">
                  <c:v>29.4</c:v>
                </c:pt>
                <c:pt idx="813">
                  <c:v>29.45</c:v>
                </c:pt>
                <c:pt idx="814">
                  <c:v>29.5</c:v>
                </c:pt>
                <c:pt idx="815">
                  <c:v>29.55</c:v>
                </c:pt>
                <c:pt idx="816">
                  <c:v>29.6</c:v>
                </c:pt>
                <c:pt idx="817">
                  <c:v>29.650000000000031</c:v>
                </c:pt>
                <c:pt idx="818">
                  <c:v>29.7</c:v>
                </c:pt>
                <c:pt idx="819">
                  <c:v>29.75</c:v>
                </c:pt>
                <c:pt idx="820">
                  <c:v>29.8</c:v>
                </c:pt>
                <c:pt idx="821">
                  <c:v>29.85</c:v>
                </c:pt>
                <c:pt idx="822">
                  <c:v>29.9</c:v>
                </c:pt>
                <c:pt idx="823">
                  <c:v>29.95</c:v>
                </c:pt>
                <c:pt idx="824">
                  <c:v>30</c:v>
                </c:pt>
                <c:pt idx="825">
                  <c:v>30.05</c:v>
                </c:pt>
                <c:pt idx="826">
                  <c:v>30.1</c:v>
                </c:pt>
                <c:pt idx="827">
                  <c:v>30.150000000000031</c:v>
                </c:pt>
                <c:pt idx="828">
                  <c:v>30.2</c:v>
                </c:pt>
                <c:pt idx="829">
                  <c:v>30.25</c:v>
                </c:pt>
                <c:pt idx="830">
                  <c:v>30.3</c:v>
                </c:pt>
                <c:pt idx="831">
                  <c:v>30.35</c:v>
                </c:pt>
                <c:pt idx="832">
                  <c:v>30.4</c:v>
                </c:pt>
                <c:pt idx="833">
                  <c:v>30.45</c:v>
                </c:pt>
                <c:pt idx="834">
                  <c:v>30.5</c:v>
                </c:pt>
                <c:pt idx="835">
                  <c:v>30.51</c:v>
                </c:pt>
                <c:pt idx="836">
                  <c:v>30.52</c:v>
                </c:pt>
                <c:pt idx="837">
                  <c:v>30.53</c:v>
                </c:pt>
                <c:pt idx="838">
                  <c:v>30.54</c:v>
                </c:pt>
                <c:pt idx="839">
                  <c:v>30.55</c:v>
                </c:pt>
                <c:pt idx="840">
                  <c:v>30.56</c:v>
                </c:pt>
                <c:pt idx="841">
                  <c:v>30.57</c:v>
                </c:pt>
                <c:pt idx="842">
                  <c:v>30.58</c:v>
                </c:pt>
                <c:pt idx="843">
                  <c:v>30.59</c:v>
                </c:pt>
                <c:pt idx="844">
                  <c:v>30.6</c:v>
                </c:pt>
                <c:pt idx="845">
                  <c:v>30.610000000000031</c:v>
                </c:pt>
                <c:pt idx="846">
                  <c:v>30.62</c:v>
                </c:pt>
                <c:pt idx="847">
                  <c:v>30.630000000000031</c:v>
                </c:pt>
                <c:pt idx="848">
                  <c:v>30.64</c:v>
                </c:pt>
                <c:pt idx="849">
                  <c:v>30.650000000000031</c:v>
                </c:pt>
                <c:pt idx="850">
                  <c:v>30.66</c:v>
                </c:pt>
                <c:pt idx="851">
                  <c:v>30.67</c:v>
                </c:pt>
                <c:pt idx="852">
                  <c:v>30.68</c:v>
                </c:pt>
                <c:pt idx="853">
                  <c:v>30.69</c:v>
                </c:pt>
                <c:pt idx="854">
                  <c:v>30.7</c:v>
                </c:pt>
                <c:pt idx="855">
                  <c:v>30.71</c:v>
                </c:pt>
                <c:pt idx="856">
                  <c:v>30.72</c:v>
                </c:pt>
                <c:pt idx="857">
                  <c:v>30.73</c:v>
                </c:pt>
                <c:pt idx="858">
                  <c:v>30.74</c:v>
                </c:pt>
                <c:pt idx="859">
                  <c:v>30.75</c:v>
                </c:pt>
                <c:pt idx="860">
                  <c:v>30.759999999999987</c:v>
                </c:pt>
                <c:pt idx="861">
                  <c:v>30.77</c:v>
                </c:pt>
                <c:pt idx="862">
                  <c:v>30.779999999999987</c:v>
                </c:pt>
                <c:pt idx="863">
                  <c:v>30.79</c:v>
                </c:pt>
                <c:pt idx="864">
                  <c:v>30.8</c:v>
                </c:pt>
                <c:pt idx="865">
                  <c:v>30.810000000000031</c:v>
                </c:pt>
                <c:pt idx="866">
                  <c:v>30.82</c:v>
                </c:pt>
                <c:pt idx="867">
                  <c:v>30.830000000000005</c:v>
                </c:pt>
                <c:pt idx="868">
                  <c:v>30.84</c:v>
                </c:pt>
                <c:pt idx="869">
                  <c:v>30.85</c:v>
                </c:pt>
                <c:pt idx="870">
                  <c:v>30.86</c:v>
                </c:pt>
                <c:pt idx="871">
                  <c:v>30.87</c:v>
                </c:pt>
                <c:pt idx="872">
                  <c:v>30.88</c:v>
                </c:pt>
                <c:pt idx="873">
                  <c:v>30.89</c:v>
                </c:pt>
                <c:pt idx="874">
                  <c:v>30.9</c:v>
                </c:pt>
                <c:pt idx="875">
                  <c:v>30.91</c:v>
                </c:pt>
                <c:pt idx="876">
                  <c:v>30.919999999999987</c:v>
                </c:pt>
                <c:pt idx="877">
                  <c:v>30.93</c:v>
                </c:pt>
                <c:pt idx="878">
                  <c:v>30.939999999999987</c:v>
                </c:pt>
                <c:pt idx="879">
                  <c:v>30.95</c:v>
                </c:pt>
                <c:pt idx="880">
                  <c:v>30.959999999999987</c:v>
                </c:pt>
                <c:pt idx="881">
                  <c:v>30.97</c:v>
                </c:pt>
                <c:pt idx="882">
                  <c:v>30.979999999999986</c:v>
                </c:pt>
                <c:pt idx="883">
                  <c:v>30.99</c:v>
                </c:pt>
                <c:pt idx="884">
                  <c:v>31</c:v>
                </c:pt>
                <c:pt idx="885">
                  <c:v>31.01</c:v>
                </c:pt>
                <c:pt idx="886">
                  <c:v>31.02</c:v>
                </c:pt>
                <c:pt idx="887">
                  <c:v>31.03</c:v>
                </c:pt>
                <c:pt idx="888">
                  <c:v>31.04</c:v>
                </c:pt>
                <c:pt idx="889">
                  <c:v>31.05</c:v>
                </c:pt>
                <c:pt idx="890">
                  <c:v>31.06</c:v>
                </c:pt>
                <c:pt idx="891">
                  <c:v>31.07</c:v>
                </c:pt>
                <c:pt idx="892">
                  <c:v>31.08</c:v>
                </c:pt>
                <c:pt idx="893">
                  <c:v>31.09</c:v>
                </c:pt>
                <c:pt idx="894">
                  <c:v>31.1</c:v>
                </c:pt>
                <c:pt idx="895">
                  <c:v>31.110000000000031</c:v>
                </c:pt>
                <c:pt idx="896">
                  <c:v>31.12</c:v>
                </c:pt>
                <c:pt idx="897">
                  <c:v>31.130000000000031</c:v>
                </c:pt>
                <c:pt idx="898">
                  <c:v>31.14</c:v>
                </c:pt>
                <c:pt idx="899">
                  <c:v>31.150000000000031</c:v>
                </c:pt>
                <c:pt idx="900">
                  <c:v>31.16</c:v>
                </c:pt>
                <c:pt idx="901">
                  <c:v>31.17</c:v>
                </c:pt>
                <c:pt idx="902">
                  <c:v>31.18</c:v>
                </c:pt>
                <c:pt idx="903">
                  <c:v>31.19</c:v>
                </c:pt>
                <c:pt idx="904">
                  <c:v>31.2</c:v>
                </c:pt>
                <c:pt idx="905">
                  <c:v>31.21</c:v>
                </c:pt>
                <c:pt idx="906">
                  <c:v>31.22</c:v>
                </c:pt>
                <c:pt idx="907">
                  <c:v>31.23</c:v>
                </c:pt>
                <c:pt idx="908">
                  <c:v>31.24</c:v>
                </c:pt>
                <c:pt idx="909">
                  <c:v>31.25</c:v>
                </c:pt>
                <c:pt idx="910">
                  <c:v>31.259999999999987</c:v>
                </c:pt>
                <c:pt idx="911">
                  <c:v>31.27</c:v>
                </c:pt>
                <c:pt idx="912">
                  <c:v>31.279999999999987</c:v>
                </c:pt>
                <c:pt idx="913">
                  <c:v>31.29</c:v>
                </c:pt>
                <c:pt idx="914">
                  <c:v>31.3</c:v>
                </c:pt>
                <c:pt idx="915">
                  <c:v>31.310000000000031</c:v>
                </c:pt>
                <c:pt idx="916">
                  <c:v>31.32</c:v>
                </c:pt>
                <c:pt idx="917">
                  <c:v>31.330000000000005</c:v>
                </c:pt>
                <c:pt idx="918">
                  <c:v>31.34</c:v>
                </c:pt>
                <c:pt idx="919">
                  <c:v>31.35</c:v>
                </c:pt>
                <c:pt idx="920">
                  <c:v>31.36</c:v>
                </c:pt>
                <c:pt idx="921">
                  <c:v>31.37</c:v>
                </c:pt>
                <c:pt idx="922">
                  <c:v>31.38</c:v>
                </c:pt>
                <c:pt idx="923">
                  <c:v>31.39</c:v>
                </c:pt>
                <c:pt idx="924">
                  <c:v>31.4</c:v>
                </c:pt>
                <c:pt idx="925">
                  <c:v>31.41</c:v>
                </c:pt>
                <c:pt idx="926">
                  <c:v>31.419999999999987</c:v>
                </c:pt>
                <c:pt idx="927">
                  <c:v>31.43</c:v>
                </c:pt>
                <c:pt idx="928">
                  <c:v>31.439999999999987</c:v>
                </c:pt>
                <c:pt idx="929">
                  <c:v>31.45</c:v>
                </c:pt>
                <c:pt idx="930">
                  <c:v>31.459999999999987</c:v>
                </c:pt>
                <c:pt idx="931">
                  <c:v>31.47</c:v>
                </c:pt>
                <c:pt idx="932">
                  <c:v>31.479999999999986</c:v>
                </c:pt>
                <c:pt idx="933">
                  <c:v>31.49</c:v>
                </c:pt>
                <c:pt idx="934">
                  <c:v>31.5</c:v>
                </c:pt>
                <c:pt idx="935">
                  <c:v>31.51</c:v>
                </c:pt>
                <c:pt idx="936">
                  <c:v>31.52</c:v>
                </c:pt>
                <c:pt idx="937">
                  <c:v>31.53</c:v>
                </c:pt>
                <c:pt idx="938">
                  <c:v>31.54</c:v>
                </c:pt>
                <c:pt idx="939">
                  <c:v>31.55</c:v>
                </c:pt>
                <c:pt idx="940">
                  <c:v>31.56</c:v>
                </c:pt>
                <c:pt idx="941">
                  <c:v>31.57</c:v>
                </c:pt>
                <c:pt idx="942">
                  <c:v>31.58</c:v>
                </c:pt>
                <c:pt idx="943">
                  <c:v>31.59</c:v>
                </c:pt>
                <c:pt idx="944">
                  <c:v>31.6</c:v>
                </c:pt>
                <c:pt idx="945">
                  <c:v>31.610000000000031</c:v>
                </c:pt>
                <c:pt idx="946">
                  <c:v>31.62</c:v>
                </c:pt>
                <c:pt idx="947">
                  <c:v>31.630000000000031</c:v>
                </c:pt>
                <c:pt idx="948">
                  <c:v>31.64</c:v>
                </c:pt>
                <c:pt idx="949">
                  <c:v>31.650000000000031</c:v>
                </c:pt>
                <c:pt idx="950">
                  <c:v>31.66</c:v>
                </c:pt>
                <c:pt idx="951">
                  <c:v>31.67</c:v>
                </c:pt>
                <c:pt idx="952">
                  <c:v>31.68</c:v>
                </c:pt>
                <c:pt idx="953">
                  <c:v>31.69</c:v>
                </c:pt>
                <c:pt idx="954">
                  <c:v>31.7</c:v>
                </c:pt>
                <c:pt idx="955">
                  <c:v>31.71</c:v>
                </c:pt>
                <c:pt idx="956">
                  <c:v>31.72</c:v>
                </c:pt>
                <c:pt idx="957">
                  <c:v>31.73</c:v>
                </c:pt>
                <c:pt idx="958">
                  <c:v>31.74</c:v>
                </c:pt>
                <c:pt idx="959">
                  <c:v>31.75</c:v>
                </c:pt>
                <c:pt idx="960">
                  <c:v>31.759999999999987</c:v>
                </c:pt>
                <c:pt idx="961">
                  <c:v>31.77</c:v>
                </c:pt>
                <c:pt idx="962">
                  <c:v>31.779999999999987</c:v>
                </c:pt>
                <c:pt idx="963">
                  <c:v>31.79</c:v>
                </c:pt>
                <c:pt idx="964">
                  <c:v>31.8</c:v>
                </c:pt>
                <c:pt idx="965">
                  <c:v>31.810000000000031</c:v>
                </c:pt>
                <c:pt idx="966">
                  <c:v>31.82</c:v>
                </c:pt>
                <c:pt idx="967">
                  <c:v>31.830000000000005</c:v>
                </c:pt>
                <c:pt idx="968">
                  <c:v>31.84</c:v>
                </c:pt>
                <c:pt idx="969">
                  <c:v>31.85</c:v>
                </c:pt>
                <c:pt idx="970">
                  <c:v>31.86</c:v>
                </c:pt>
                <c:pt idx="971">
                  <c:v>31.87</c:v>
                </c:pt>
                <c:pt idx="972">
                  <c:v>31.88</c:v>
                </c:pt>
                <c:pt idx="973">
                  <c:v>31.89</c:v>
                </c:pt>
                <c:pt idx="974">
                  <c:v>31.9</c:v>
                </c:pt>
                <c:pt idx="975">
                  <c:v>31.91</c:v>
                </c:pt>
                <c:pt idx="976">
                  <c:v>31.919999999999987</c:v>
                </c:pt>
                <c:pt idx="977">
                  <c:v>31.93</c:v>
                </c:pt>
                <c:pt idx="978">
                  <c:v>31.939999999999987</c:v>
                </c:pt>
                <c:pt idx="979">
                  <c:v>31.95</c:v>
                </c:pt>
                <c:pt idx="980">
                  <c:v>31.959999999999987</c:v>
                </c:pt>
                <c:pt idx="981">
                  <c:v>31.97</c:v>
                </c:pt>
                <c:pt idx="982">
                  <c:v>31.979999999999986</c:v>
                </c:pt>
                <c:pt idx="983">
                  <c:v>31.99</c:v>
                </c:pt>
                <c:pt idx="984">
                  <c:v>32</c:v>
                </c:pt>
                <c:pt idx="985">
                  <c:v>32.01</c:v>
                </c:pt>
                <c:pt idx="986">
                  <c:v>32.020000000000003</c:v>
                </c:pt>
                <c:pt idx="987">
                  <c:v>32.03</c:v>
                </c:pt>
                <c:pt idx="988">
                  <c:v>32.04</c:v>
                </c:pt>
                <c:pt idx="989">
                  <c:v>32.050000000000004</c:v>
                </c:pt>
                <c:pt idx="990">
                  <c:v>32.06</c:v>
                </c:pt>
                <c:pt idx="991">
                  <c:v>32.07</c:v>
                </c:pt>
                <c:pt idx="992">
                  <c:v>32.08</c:v>
                </c:pt>
                <c:pt idx="993">
                  <c:v>32.090000000000003</c:v>
                </c:pt>
                <c:pt idx="994">
                  <c:v>32.1</c:v>
                </c:pt>
                <c:pt idx="995">
                  <c:v>32.11</c:v>
                </c:pt>
                <c:pt idx="996">
                  <c:v>32.120000000000012</c:v>
                </c:pt>
                <c:pt idx="997">
                  <c:v>32.130000000000003</c:v>
                </c:pt>
                <c:pt idx="998">
                  <c:v>32.14</c:v>
                </c:pt>
                <c:pt idx="999">
                  <c:v>32.15</c:v>
                </c:pt>
                <c:pt idx="1000">
                  <c:v>32.160000000000011</c:v>
                </c:pt>
                <c:pt idx="1001">
                  <c:v>32.17</c:v>
                </c:pt>
                <c:pt idx="1002">
                  <c:v>32.18</c:v>
                </c:pt>
                <c:pt idx="1003">
                  <c:v>32.190000000000012</c:v>
                </c:pt>
                <c:pt idx="1004">
                  <c:v>32.200000000000003</c:v>
                </c:pt>
                <c:pt idx="1005">
                  <c:v>32.21</c:v>
                </c:pt>
                <c:pt idx="1006">
                  <c:v>32.220000000000013</c:v>
                </c:pt>
                <c:pt idx="1007">
                  <c:v>32.230000000000011</c:v>
                </c:pt>
                <c:pt idx="1008">
                  <c:v>32.24</c:v>
                </c:pt>
                <c:pt idx="1009">
                  <c:v>32.25</c:v>
                </c:pt>
                <c:pt idx="1010">
                  <c:v>32.260000000000012</c:v>
                </c:pt>
                <c:pt idx="1011">
                  <c:v>32.270000000000003</c:v>
                </c:pt>
                <c:pt idx="1012">
                  <c:v>32.28</c:v>
                </c:pt>
                <c:pt idx="1013">
                  <c:v>32.290000000000013</c:v>
                </c:pt>
                <c:pt idx="1014">
                  <c:v>32.300000000000004</c:v>
                </c:pt>
                <c:pt idx="1015">
                  <c:v>32.31</c:v>
                </c:pt>
                <c:pt idx="1016">
                  <c:v>32.32</c:v>
                </c:pt>
                <c:pt idx="1017">
                  <c:v>32.33</c:v>
                </c:pt>
                <c:pt idx="1018">
                  <c:v>32.340000000000003</c:v>
                </c:pt>
                <c:pt idx="1019">
                  <c:v>32.35</c:v>
                </c:pt>
                <c:pt idx="1020">
                  <c:v>32.36</c:v>
                </c:pt>
                <c:pt idx="1021">
                  <c:v>32.370000000000005</c:v>
                </c:pt>
                <c:pt idx="1022">
                  <c:v>32.380000000000003</c:v>
                </c:pt>
                <c:pt idx="1023">
                  <c:v>32.39</c:v>
                </c:pt>
                <c:pt idx="1024">
                  <c:v>32.4</c:v>
                </c:pt>
                <c:pt idx="1025">
                  <c:v>32.410000000000004</c:v>
                </c:pt>
                <c:pt idx="1026">
                  <c:v>32.42</c:v>
                </c:pt>
                <c:pt idx="1027">
                  <c:v>32.43</c:v>
                </c:pt>
                <c:pt idx="1028">
                  <c:v>32.44</c:v>
                </c:pt>
                <c:pt idx="1029">
                  <c:v>32.450000000000003</c:v>
                </c:pt>
                <c:pt idx="1030">
                  <c:v>32.46</c:v>
                </c:pt>
                <c:pt idx="1031">
                  <c:v>32.47</c:v>
                </c:pt>
                <c:pt idx="1032">
                  <c:v>32.480000000000004</c:v>
                </c:pt>
                <c:pt idx="1033">
                  <c:v>32.49</c:v>
                </c:pt>
                <c:pt idx="1034">
                  <c:v>32.5</c:v>
                </c:pt>
                <c:pt idx="1035">
                  <c:v>32.51</c:v>
                </c:pt>
                <c:pt idx="1036">
                  <c:v>32.520000000000003</c:v>
                </c:pt>
                <c:pt idx="1037">
                  <c:v>32.53</c:v>
                </c:pt>
                <c:pt idx="1038">
                  <c:v>32.54</c:v>
                </c:pt>
                <c:pt idx="1039">
                  <c:v>32.550000000000004</c:v>
                </c:pt>
                <c:pt idx="1040">
                  <c:v>32.56</c:v>
                </c:pt>
                <c:pt idx="1041">
                  <c:v>32.57</c:v>
                </c:pt>
                <c:pt idx="1042">
                  <c:v>32.58</c:v>
                </c:pt>
                <c:pt idx="1043">
                  <c:v>32.590000000000003</c:v>
                </c:pt>
                <c:pt idx="1044">
                  <c:v>32.6</c:v>
                </c:pt>
                <c:pt idx="1045">
                  <c:v>32.61</c:v>
                </c:pt>
                <c:pt idx="1046">
                  <c:v>32.620000000000012</c:v>
                </c:pt>
                <c:pt idx="1047">
                  <c:v>32.630000000000003</c:v>
                </c:pt>
                <c:pt idx="1048">
                  <c:v>32.64</c:v>
                </c:pt>
                <c:pt idx="1049">
                  <c:v>32.65</c:v>
                </c:pt>
                <c:pt idx="1050">
                  <c:v>32.660000000000011</c:v>
                </c:pt>
                <c:pt idx="1051">
                  <c:v>32.67</c:v>
                </c:pt>
                <c:pt idx="1052">
                  <c:v>32.68</c:v>
                </c:pt>
                <c:pt idx="1053">
                  <c:v>32.690000000000012</c:v>
                </c:pt>
                <c:pt idx="1054">
                  <c:v>32.700000000000003</c:v>
                </c:pt>
                <c:pt idx="1055">
                  <c:v>32.71</c:v>
                </c:pt>
                <c:pt idx="1056">
                  <c:v>32.720000000000013</c:v>
                </c:pt>
                <c:pt idx="1057">
                  <c:v>32.730000000000011</c:v>
                </c:pt>
                <c:pt idx="1058">
                  <c:v>32.74</c:v>
                </c:pt>
                <c:pt idx="1059">
                  <c:v>32.75</c:v>
                </c:pt>
                <c:pt idx="1060">
                  <c:v>32.760000000000012</c:v>
                </c:pt>
                <c:pt idx="1061">
                  <c:v>32.770000000000003</c:v>
                </c:pt>
                <c:pt idx="1062">
                  <c:v>32.78</c:v>
                </c:pt>
                <c:pt idx="1063">
                  <c:v>32.790000000000013</c:v>
                </c:pt>
                <c:pt idx="1064">
                  <c:v>32.800000000000004</c:v>
                </c:pt>
                <c:pt idx="1065">
                  <c:v>32.81</c:v>
                </c:pt>
                <c:pt idx="1066">
                  <c:v>32.82</c:v>
                </c:pt>
                <c:pt idx="1067">
                  <c:v>32.83</c:v>
                </c:pt>
                <c:pt idx="1068">
                  <c:v>32.840000000000003</c:v>
                </c:pt>
                <c:pt idx="1069">
                  <c:v>32.85</c:v>
                </c:pt>
                <c:pt idx="1070">
                  <c:v>32.86</c:v>
                </c:pt>
                <c:pt idx="1071">
                  <c:v>32.870000000000005</c:v>
                </c:pt>
                <c:pt idx="1072">
                  <c:v>32.880000000000003</c:v>
                </c:pt>
                <c:pt idx="1073">
                  <c:v>32.89</c:v>
                </c:pt>
                <c:pt idx="1074">
                  <c:v>32.9</c:v>
                </c:pt>
                <c:pt idx="1075">
                  <c:v>32.910000000000004</c:v>
                </c:pt>
                <c:pt idx="1076">
                  <c:v>32.92</c:v>
                </c:pt>
                <c:pt idx="1077">
                  <c:v>32.93</c:v>
                </c:pt>
                <c:pt idx="1078">
                  <c:v>32.94</c:v>
                </c:pt>
                <c:pt idx="1079">
                  <c:v>32.950000000000003</c:v>
                </c:pt>
                <c:pt idx="1080">
                  <c:v>32.96</c:v>
                </c:pt>
                <c:pt idx="1081">
                  <c:v>32.97</c:v>
                </c:pt>
                <c:pt idx="1082">
                  <c:v>32.980000000000004</c:v>
                </c:pt>
                <c:pt idx="1083">
                  <c:v>32.99</c:v>
                </c:pt>
                <c:pt idx="1084">
                  <c:v>33</c:v>
                </c:pt>
                <c:pt idx="1085">
                  <c:v>33.01</c:v>
                </c:pt>
                <c:pt idx="1086">
                  <c:v>33.020000000000003</c:v>
                </c:pt>
                <c:pt idx="1087">
                  <c:v>33.03</c:v>
                </c:pt>
                <c:pt idx="1088">
                  <c:v>33.04</c:v>
                </c:pt>
                <c:pt idx="1089">
                  <c:v>33.050000000000004</c:v>
                </c:pt>
                <c:pt idx="1090">
                  <c:v>33.06</c:v>
                </c:pt>
                <c:pt idx="1091">
                  <c:v>33.07</c:v>
                </c:pt>
                <c:pt idx="1092">
                  <c:v>33.08</c:v>
                </c:pt>
                <c:pt idx="1093">
                  <c:v>33.090000000000003</c:v>
                </c:pt>
                <c:pt idx="1094">
                  <c:v>33.1</c:v>
                </c:pt>
                <c:pt idx="1095">
                  <c:v>33.11</c:v>
                </c:pt>
                <c:pt idx="1096">
                  <c:v>33.120000000000012</c:v>
                </c:pt>
                <c:pt idx="1097">
                  <c:v>33.130000000000003</c:v>
                </c:pt>
                <c:pt idx="1098">
                  <c:v>33.14</c:v>
                </c:pt>
                <c:pt idx="1099">
                  <c:v>33.15</c:v>
                </c:pt>
                <c:pt idx="1100">
                  <c:v>33.160000000000011</c:v>
                </c:pt>
                <c:pt idx="1101">
                  <c:v>33.17</c:v>
                </c:pt>
                <c:pt idx="1102">
                  <c:v>33.18</c:v>
                </c:pt>
                <c:pt idx="1103">
                  <c:v>33.190000000000012</c:v>
                </c:pt>
                <c:pt idx="1104">
                  <c:v>33.200000000000003</c:v>
                </c:pt>
                <c:pt idx="1105">
                  <c:v>33.21</c:v>
                </c:pt>
                <c:pt idx="1106">
                  <c:v>33.220000000000013</c:v>
                </c:pt>
                <c:pt idx="1107">
                  <c:v>33.230000000000011</c:v>
                </c:pt>
                <c:pt idx="1108">
                  <c:v>33.24</c:v>
                </c:pt>
                <c:pt idx="1109">
                  <c:v>33.25</c:v>
                </c:pt>
                <c:pt idx="1110">
                  <c:v>33.260000000000012</c:v>
                </c:pt>
                <c:pt idx="1111">
                  <c:v>33.270000000000003</c:v>
                </c:pt>
                <c:pt idx="1112">
                  <c:v>33.28</c:v>
                </c:pt>
                <c:pt idx="1113">
                  <c:v>33.290000000000013</c:v>
                </c:pt>
                <c:pt idx="1114">
                  <c:v>33.300000000000004</c:v>
                </c:pt>
                <c:pt idx="1115">
                  <c:v>33.31</c:v>
                </c:pt>
                <c:pt idx="1116">
                  <c:v>33.32</c:v>
                </c:pt>
                <c:pt idx="1117">
                  <c:v>33.33</c:v>
                </c:pt>
                <c:pt idx="1118">
                  <c:v>33.340000000000003</c:v>
                </c:pt>
                <c:pt idx="1119">
                  <c:v>33.35</c:v>
                </c:pt>
                <c:pt idx="1120">
                  <c:v>33.36</c:v>
                </c:pt>
                <c:pt idx="1121">
                  <c:v>33.370000000000005</c:v>
                </c:pt>
                <c:pt idx="1122">
                  <c:v>33.380000000000003</c:v>
                </c:pt>
                <c:pt idx="1123">
                  <c:v>33.39</c:v>
                </c:pt>
                <c:pt idx="1124">
                  <c:v>33.4</c:v>
                </c:pt>
                <c:pt idx="1125">
                  <c:v>33.410000000000004</c:v>
                </c:pt>
                <c:pt idx="1126">
                  <c:v>33.42</c:v>
                </c:pt>
                <c:pt idx="1127">
                  <c:v>33.43</c:v>
                </c:pt>
                <c:pt idx="1128">
                  <c:v>33.44</c:v>
                </c:pt>
                <c:pt idx="1129">
                  <c:v>33.450000000000003</c:v>
                </c:pt>
                <c:pt idx="1130">
                  <c:v>33.46</c:v>
                </c:pt>
                <c:pt idx="1131">
                  <c:v>33.47</c:v>
                </c:pt>
                <c:pt idx="1132">
                  <c:v>33.480000000000004</c:v>
                </c:pt>
                <c:pt idx="1133">
                  <c:v>33.49</c:v>
                </c:pt>
                <c:pt idx="1134">
                  <c:v>33.5</c:v>
                </c:pt>
                <c:pt idx="1135">
                  <c:v>33.51</c:v>
                </c:pt>
                <c:pt idx="1136">
                  <c:v>33.520000000000003</c:v>
                </c:pt>
                <c:pt idx="1137">
                  <c:v>33.53</c:v>
                </c:pt>
                <c:pt idx="1138">
                  <c:v>33.54</c:v>
                </c:pt>
                <c:pt idx="1139">
                  <c:v>33.550000000000004</c:v>
                </c:pt>
                <c:pt idx="1140">
                  <c:v>33.56</c:v>
                </c:pt>
                <c:pt idx="1141">
                  <c:v>33.57</c:v>
                </c:pt>
                <c:pt idx="1142">
                  <c:v>33.58</c:v>
                </c:pt>
                <c:pt idx="1143">
                  <c:v>33.590000000000003</c:v>
                </c:pt>
                <c:pt idx="1144">
                  <c:v>33.6</c:v>
                </c:pt>
                <c:pt idx="1145">
                  <c:v>33.61</c:v>
                </c:pt>
                <c:pt idx="1146">
                  <c:v>33.620000000000012</c:v>
                </c:pt>
                <c:pt idx="1147">
                  <c:v>33.630000000000003</c:v>
                </c:pt>
                <c:pt idx="1148">
                  <c:v>33.64</c:v>
                </c:pt>
                <c:pt idx="1149">
                  <c:v>33.65</c:v>
                </c:pt>
                <c:pt idx="1150">
                  <c:v>33.660000000000011</c:v>
                </c:pt>
                <c:pt idx="1151">
                  <c:v>33.67</c:v>
                </c:pt>
                <c:pt idx="1152">
                  <c:v>33.68</c:v>
                </c:pt>
                <c:pt idx="1153">
                  <c:v>33.690000000000012</c:v>
                </c:pt>
                <c:pt idx="1154">
                  <c:v>33.700000000000003</c:v>
                </c:pt>
                <c:pt idx="1155">
                  <c:v>33.71</c:v>
                </c:pt>
                <c:pt idx="1156">
                  <c:v>33.720000000000013</c:v>
                </c:pt>
                <c:pt idx="1157">
                  <c:v>33.730000000000011</c:v>
                </c:pt>
                <c:pt idx="1158">
                  <c:v>33.74</c:v>
                </c:pt>
                <c:pt idx="1159">
                  <c:v>33.75</c:v>
                </c:pt>
                <c:pt idx="1160">
                  <c:v>33.760000000000012</c:v>
                </c:pt>
                <c:pt idx="1161">
                  <c:v>33.770000000000003</c:v>
                </c:pt>
                <c:pt idx="1162">
                  <c:v>33.78</c:v>
                </c:pt>
                <c:pt idx="1163">
                  <c:v>33.790000000000013</c:v>
                </c:pt>
                <c:pt idx="1164">
                  <c:v>33.800000000000004</c:v>
                </c:pt>
                <c:pt idx="1165">
                  <c:v>33.81</c:v>
                </c:pt>
                <c:pt idx="1166">
                  <c:v>33.82</c:v>
                </c:pt>
                <c:pt idx="1167">
                  <c:v>33.83</c:v>
                </c:pt>
                <c:pt idx="1168">
                  <c:v>33.840000000000003</c:v>
                </c:pt>
                <c:pt idx="1169">
                  <c:v>33.85</c:v>
                </c:pt>
                <c:pt idx="1170">
                  <c:v>33.86</c:v>
                </c:pt>
                <c:pt idx="1171">
                  <c:v>33.870000000000005</c:v>
                </c:pt>
                <c:pt idx="1172">
                  <c:v>33.880000000000003</c:v>
                </c:pt>
                <c:pt idx="1173">
                  <c:v>33.89</c:v>
                </c:pt>
                <c:pt idx="1174">
                  <c:v>33.9</c:v>
                </c:pt>
                <c:pt idx="1175">
                  <c:v>33.910000000000004</c:v>
                </c:pt>
                <c:pt idx="1176">
                  <c:v>33.92</c:v>
                </c:pt>
                <c:pt idx="1177">
                  <c:v>33.93</c:v>
                </c:pt>
                <c:pt idx="1178">
                  <c:v>33.94</c:v>
                </c:pt>
                <c:pt idx="1179">
                  <c:v>33.950000000000003</c:v>
                </c:pt>
                <c:pt idx="1180">
                  <c:v>33.96</c:v>
                </c:pt>
                <c:pt idx="1181">
                  <c:v>33.97</c:v>
                </c:pt>
                <c:pt idx="1182">
                  <c:v>33.980000000000004</c:v>
                </c:pt>
                <c:pt idx="1183">
                  <c:v>33.99</c:v>
                </c:pt>
                <c:pt idx="1184">
                  <c:v>34</c:v>
                </c:pt>
                <c:pt idx="1185">
                  <c:v>34.01</c:v>
                </c:pt>
                <c:pt idx="1186">
                  <c:v>34.020000000000003</c:v>
                </c:pt>
                <c:pt idx="1187">
                  <c:v>34.03</c:v>
                </c:pt>
                <c:pt idx="1188">
                  <c:v>34.04</c:v>
                </c:pt>
                <c:pt idx="1189">
                  <c:v>34.050000000000004</c:v>
                </c:pt>
                <c:pt idx="1190">
                  <c:v>34.06</c:v>
                </c:pt>
                <c:pt idx="1191">
                  <c:v>34.07</c:v>
                </c:pt>
                <c:pt idx="1192">
                  <c:v>34.08</c:v>
                </c:pt>
                <c:pt idx="1193">
                  <c:v>34.090000000000003</c:v>
                </c:pt>
                <c:pt idx="1194">
                  <c:v>34.1</c:v>
                </c:pt>
                <c:pt idx="1195">
                  <c:v>34.11</c:v>
                </c:pt>
                <c:pt idx="1196">
                  <c:v>34.120000000000012</c:v>
                </c:pt>
                <c:pt idx="1197">
                  <c:v>34.130000000000003</c:v>
                </c:pt>
                <c:pt idx="1198">
                  <c:v>34.14</c:v>
                </c:pt>
                <c:pt idx="1199">
                  <c:v>34.15</c:v>
                </c:pt>
                <c:pt idx="1200">
                  <c:v>34.160000000000011</c:v>
                </c:pt>
                <c:pt idx="1201">
                  <c:v>34.17</c:v>
                </c:pt>
                <c:pt idx="1202">
                  <c:v>34.18</c:v>
                </c:pt>
                <c:pt idx="1203">
                  <c:v>34.190000000000012</c:v>
                </c:pt>
                <c:pt idx="1204">
                  <c:v>34.200000000000003</c:v>
                </c:pt>
                <c:pt idx="1205">
                  <c:v>34.21</c:v>
                </c:pt>
                <c:pt idx="1206">
                  <c:v>34.220000000000013</c:v>
                </c:pt>
                <c:pt idx="1207">
                  <c:v>34.230000000000011</c:v>
                </c:pt>
                <c:pt idx="1208">
                  <c:v>34.24</c:v>
                </c:pt>
                <c:pt idx="1209">
                  <c:v>34.25</c:v>
                </c:pt>
                <c:pt idx="1210">
                  <c:v>34.260000000000012</c:v>
                </c:pt>
                <c:pt idx="1211">
                  <c:v>34.270000000000003</c:v>
                </c:pt>
                <c:pt idx="1212">
                  <c:v>34.28</c:v>
                </c:pt>
                <c:pt idx="1213">
                  <c:v>34.290000000000013</c:v>
                </c:pt>
                <c:pt idx="1214">
                  <c:v>34.300000000000004</c:v>
                </c:pt>
                <c:pt idx="1215">
                  <c:v>34.31</c:v>
                </c:pt>
                <c:pt idx="1216">
                  <c:v>34.32</c:v>
                </c:pt>
                <c:pt idx="1217">
                  <c:v>34.33</c:v>
                </c:pt>
                <c:pt idx="1218">
                  <c:v>34.340000000000003</c:v>
                </c:pt>
                <c:pt idx="1219">
                  <c:v>34.35</c:v>
                </c:pt>
                <c:pt idx="1220">
                  <c:v>34.36</c:v>
                </c:pt>
                <c:pt idx="1221">
                  <c:v>34.370000000000005</c:v>
                </c:pt>
                <c:pt idx="1222">
                  <c:v>34.380000000000003</c:v>
                </c:pt>
                <c:pt idx="1223">
                  <c:v>34.39</c:v>
                </c:pt>
                <c:pt idx="1224">
                  <c:v>34.4</c:v>
                </c:pt>
                <c:pt idx="1225">
                  <c:v>34.410000000000004</c:v>
                </c:pt>
                <c:pt idx="1226">
                  <c:v>34.42</c:v>
                </c:pt>
                <c:pt idx="1227">
                  <c:v>34.43</c:v>
                </c:pt>
                <c:pt idx="1228">
                  <c:v>34.44</c:v>
                </c:pt>
                <c:pt idx="1229">
                  <c:v>34.450000000000003</c:v>
                </c:pt>
                <c:pt idx="1230">
                  <c:v>34.46</c:v>
                </c:pt>
                <c:pt idx="1231">
                  <c:v>34.47</c:v>
                </c:pt>
                <c:pt idx="1232">
                  <c:v>34.480000000000004</c:v>
                </c:pt>
                <c:pt idx="1233">
                  <c:v>34.49</c:v>
                </c:pt>
                <c:pt idx="1234">
                  <c:v>34.5</c:v>
                </c:pt>
                <c:pt idx="1235">
                  <c:v>34.51</c:v>
                </c:pt>
                <c:pt idx="1236">
                  <c:v>34.520000000000003</c:v>
                </c:pt>
                <c:pt idx="1237">
                  <c:v>34.53</c:v>
                </c:pt>
                <c:pt idx="1238">
                  <c:v>34.54</c:v>
                </c:pt>
                <c:pt idx="1239">
                  <c:v>34.550000000000004</c:v>
                </c:pt>
                <c:pt idx="1240">
                  <c:v>34.56</c:v>
                </c:pt>
                <c:pt idx="1241">
                  <c:v>34.57</c:v>
                </c:pt>
                <c:pt idx="1242">
                  <c:v>34.58</c:v>
                </c:pt>
                <c:pt idx="1243">
                  <c:v>34.590000000000003</c:v>
                </c:pt>
                <c:pt idx="1244">
                  <c:v>34.6</c:v>
                </c:pt>
                <c:pt idx="1245">
                  <c:v>34.61</c:v>
                </c:pt>
                <c:pt idx="1246">
                  <c:v>34.620000000000012</c:v>
                </c:pt>
                <c:pt idx="1247">
                  <c:v>34.630000000000003</c:v>
                </c:pt>
                <c:pt idx="1248">
                  <c:v>34.64</c:v>
                </c:pt>
                <c:pt idx="1249">
                  <c:v>34.65</c:v>
                </c:pt>
                <c:pt idx="1250">
                  <c:v>34.660000000000011</c:v>
                </c:pt>
                <c:pt idx="1251">
                  <c:v>34.67</c:v>
                </c:pt>
                <c:pt idx="1252">
                  <c:v>34.68</c:v>
                </c:pt>
                <c:pt idx="1253">
                  <c:v>34.690000000000012</c:v>
                </c:pt>
                <c:pt idx="1254">
                  <c:v>34.700000000000003</c:v>
                </c:pt>
                <c:pt idx="1255">
                  <c:v>34.71</c:v>
                </c:pt>
                <c:pt idx="1256">
                  <c:v>34.720000000000013</c:v>
                </c:pt>
                <c:pt idx="1257">
                  <c:v>34.730000000000011</c:v>
                </c:pt>
                <c:pt idx="1258">
                  <c:v>34.74</c:v>
                </c:pt>
                <c:pt idx="1259">
                  <c:v>34.75</c:v>
                </c:pt>
                <c:pt idx="1260">
                  <c:v>34.760000000000012</c:v>
                </c:pt>
                <c:pt idx="1261">
                  <c:v>34.770000000000003</c:v>
                </c:pt>
                <c:pt idx="1262">
                  <c:v>34.78</c:v>
                </c:pt>
                <c:pt idx="1263">
                  <c:v>34.790000000000013</c:v>
                </c:pt>
                <c:pt idx="1264">
                  <c:v>34.800000000000004</c:v>
                </c:pt>
                <c:pt idx="1265">
                  <c:v>34.81</c:v>
                </c:pt>
                <c:pt idx="1266">
                  <c:v>34.82</c:v>
                </c:pt>
                <c:pt idx="1267">
                  <c:v>34.83</c:v>
                </c:pt>
                <c:pt idx="1268">
                  <c:v>34.840000000000003</c:v>
                </c:pt>
                <c:pt idx="1269">
                  <c:v>34.85</c:v>
                </c:pt>
                <c:pt idx="1270">
                  <c:v>34.86</c:v>
                </c:pt>
                <c:pt idx="1271">
                  <c:v>34.870000000000005</c:v>
                </c:pt>
                <c:pt idx="1272">
                  <c:v>34.880000000000003</c:v>
                </c:pt>
                <c:pt idx="1273">
                  <c:v>34.89</c:v>
                </c:pt>
                <c:pt idx="1274">
                  <c:v>34.9</c:v>
                </c:pt>
                <c:pt idx="1275">
                  <c:v>34.910000000000004</c:v>
                </c:pt>
                <c:pt idx="1276">
                  <c:v>34.92</c:v>
                </c:pt>
                <c:pt idx="1277">
                  <c:v>34.93</c:v>
                </c:pt>
                <c:pt idx="1278">
                  <c:v>34.94</c:v>
                </c:pt>
                <c:pt idx="1279">
                  <c:v>34.950000000000003</c:v>
                </c:pt>
                <c:pt idx="1280">
                  <c:v>34.96</c:v>
                </c:pt>
                <c:pt idx="1281">
                  <c:v>34.97</c:v>
                </c:pt>
                <c:pt idx="1282">
                  <c:v>34.980000000000004</c:v>
                </c:pt>
                <c:pt idx="1283">
                  <c:v>34.99</c:v>
                </c:pt>
                <c:pt idx="1284">
                  <c:v>35</c:v>
                </c:pt>
                <c:pt idx="1285">
                  <c:v>35.01</c:v>
                </c:pt>
                <c:pt idx="1286">
                  <c:v>35.020000000000003</c:v>
                </c:pt>
                <c:pt idx="1287">
                  <c:v>35.03</c:v>
                </c:pt>
                <c:pt idx="1288">
                  <c:v>35.04</c:v>
                </c:pt>
                <c:pt idx="1289">
                  <c:v>35.050000000000004</c:v>
                </c:pt>
                <c:pt idx="1290">
                  <c:v>35.06</c:v>
                </c:pt>
                <c:pt idx="1291">
                  <c:v>35.07</c:v>
                </c:pt>
                <c:pt idx="1292">
                  <c:v>35.08</c:v>
                </c:pt>
                <c:pt idx="1293">
                  <c:v>35.090000000000003</c:v>
                </c:pt>
                <c:pt idx="1294">
                  <c:v>35.1</c:v>
                </c:pt>
                <c:pt idx="1295">
                  <c:v>35.11</c:v>
                </c:pt>
                <c:pt idx="1296">
                  <c:v>35.120000000000012</c:v>
                </c:pt>
                <c:pt idx="1297">
                  <c:v>35.130000000000003</c:v>
                </c:pt>
                <c:pt idx="1298">
                  <c:v>35.14</c:v>
                </c:pt>
                <c:pt idx="1299">
                  <c:v>35.15</c:v>
                </c:pt>
                <c:pt idx="1300">
                  <c:v>35.160000000000011</c:v>
                </c:pt>
                <c:pt idx="1301">
                  <c:v>35.17</c:v>
                </c:pt>
                <c:pt idx="1302">
                  <c:v>35.18</c:v>
                </c:pt>
                <c:pt idx="1303">
                  <c:v>35.190000000000012</c:v>
                </c:pt>
                <c:pt idx="1304">
                  <c:v>35.200000000000003</c:v>
                </c:pt>
                <c:pt idx="1305">
                  <c:v>35.21</c:v>
                </c:pt>
                <c:pt idx="1306">
                  <c:v>35.220000000000013</c:v>
                </c:pt>
                <c:pt idx="1307">
                  <c:v>35.230000000000011</c:v>
                </c:pt>
                <c:pt idx="1308">
                  <c:v>35.24</c:v>
                </c:pt>
                <c:pt idx="1309">
                  <c:v>35.25</c:v>
                </c:pt>
                <c:pt idx="1310">
                  <c:v>35.260000000000012</c:v>
                </c:pt>
                <c:pt idx="1311">
                  <c:v>35.270000000000003</c:v>
                </c:pt>
                <c:pt idx="1312">
                  <c:v>35.28</c:v>
                </c:pt>
                <c:pt idx="1313">
                  <c:v>35.290000000000013</c:v>
                </c:pt>
                <c:pt idx="1314">
                  <c:v>35.300000000000004</c:v>
                </c:pt>
                <c:pt idx="1315">
                  <c:v>35.31</c:v>
                </c:pt>
                <c:pt idx="1316">
                  <c:v>35.32</c:v>
                </c:pt>
                <c:pt idx="1317">
                  <c:v>35.33</c:v>
                </c:pt>
                <c:pt idx="1318">
                  <c:v>35.340000000000003</c:v>
                </c:pt>
                <c:pt idx="1319">
                  <c:v>35.35</c:v>
                </c:pt>
                <c:pt idx="1320">
                  <c:v>35.36</c:v>
                </c:pt>
                <c:pt idx="1321">
                  <c:v>35.370000000000005</c:v>
                </c:pt>
                <c:pt idx="1322">
                  <c:v>35.380000000000003</c:v>
                </c:pt>
                <c:pt idx="1323">
                  <c:v>35.39</c:v>
                </c:pt>
                <c:pt idx="1324">
                  <c:v>35.4</c:v>
                </c:pt>
                <c:pt idx="1325">
                  <c:v>35.410000000000004</c:v>
                </c:pt>
                <c:pt idx="1326">
                  <c:v>35.42</c:v>
                </c:pt>
                <c:pt idx="1327">
                  <c:v>35.43</c:v>
                </c:pt>
                <c:pt idx="1328">
                  <c:v>35.44</c:v>
                </c:pt>
                <c:pt idx="1329">
                  <c:v>35.450000000000003</c:v>
                </c:pt>
                <c:pt idx="1330">
                  <c:v>35.46</c:v>
                </c:pt>
                <c:pt idx="1331">
                  <c:v>35.47</c:v>
                </c:pt>
                <c:pt idx="1332">
                  <c:v>35.480000000000004</c:v>
                </c:pt>
                <c:pt idx="1333">
                  <c:v>35.49</c:v>
                </c:pt>
                <c:pt idx="1334">
                  <c:v>35.5</c:v>
                </c:pt>
                <c:pt idx="1335">
                  <c:v>35.51</c:v>
                </c:pt>
                <c:pt idx="1336">
                  <c:v>35.520000000000003</c:v>
                </c:pt>
                <c:pt idx="1337">
                  <c:v>35.53</c:v>
                </c:pt>
                <c:pt idx="1338">
                  <c:v>35.54</c:v>
                </c:pt>
                <c:pt idx="1339">
                  <c:v>35.550000000000004</c:v>
                </c:pt>
                <c:pt idx="1340">
                  <c:v>35.56</c:v>
                </c:pt>
                <c:pt idx="1341">
                  <c:v>35.57</c:v>
                </c:pt>
                <c:pt idx="1342">
                  <c:v>35.58</c:v>
                </c:pt>
                <c:pt idx="1343">
                  <c:v>35.590000000000003</c:v>
                </c:pt>
                <c:pt idx="1344">
                  <c:v>35.6</c:v>
                </c:pt>
                <c:pt idx="1345">
                  <c:v>35.61</c:v>
                </c:pt>
                <c:pt idx="1346">
                  <c:v>35.620000000000012</c:v>
                </c:pt>
                <c:pt idx="1347">
                  <c:v>35.630000000000003</c:v>
                </c:pt>
                <c:pt idx="1348">
                  <c:v>35.64</c:v>
                </c:pt>
                <c:pt idx="1349">
                  <c:v>35.65</c:v>
                </c:pt>
                <c:pt idx="1350">
                  <c:v>35.660000000000011</c:v>
                </c:pt>
                <c:pt idx="1351">
                  <c:v>35.67</c:v>
                </c:pt>
                <c:pt idx="1352">
                  <c:v>35.68</c:v>
                </c:pt>
                <c:pt idx="1353">
                  <c:v>35.690000000000012</c:v>
                </c:pt>
                <c:pt idx="1354">
                  <c:v>35.700000000000003</c:v>
                </c:pt>
                <c:pt idx="1355">
                  <c:v>35.71</c:v>
                </c:pt>
                <c:pt idx="1356">
                  <c:v>35.720000000000013</c:v>
                </c:pt>
                <c:pt idx="1357">
                  <c:v>35.730000000000011</c:v>
                </c:pt>
                <c:pt idx="1358">
                  <c:v>35.74</c:v>
                </c:pt>
                <c:pt idx="1359">
                  <c:v>35.75</c:v>
                </c:pt>
                <c:pt idx="1360">
                  <c:v>35.760000000000012</c:v>
                </c:pt>
                <c:pt idx="1361">
                  <c:v>35.770000000000003</c:v>
                </c:pt>
                <c:pt idx="1362">
                  <c:v>35.78</c:v>
                </c:pt>
                <c:pt idx="1363">
                  <c:v>35.790000000000013</c:v>
                </c:pt>
                <c:pt idx="1364">
                  <c:v>35.800000000000004</c:v>
                </c:pt>
                <c:pt idx="1365">
                  <c:v>35.81</c:v>
                </c:pt>
                <c:pt idx="1366">
                  <c:v>35.82</c:v>
                </c:pt>
                <c:pt idx="1367">
                  <c:v>35.83</c:v>
                </c:pt>
                <c:pt idx="1368">
                  <c:v>35.840000000000003</c:v>
                </c:pt>
                <c:pt idx="1369">
                  <c:v>35.85</c:v>
                </c:pt>
                <c:pt idx="1370">
                  <c:v>35.86</c:v>
                </c:pt>
                <c:pt idx="1371">
                  <c:v>35.870000000000005</c:v>
                </c:pt>
                <c:pt idx="1372">
                  <c:v>35.880000000000003</c:v>
                </c:pt>
                <c:pt idx="1373">
                  <c:v>35.89</c:v>
                </c:pt>
                <c:pt idx="1374">
                  <c:v>35.9</c:v>
                </c:pt>
                <c:pt idx="1375">
                  <c:v>35.910000000000004</c:v>
                </c:pt>
                <c:pt idx="1376">
                  <c:v>35.92</c:v>
                </c:pt>
                <c:pt idx="1377">
                  <c:v>35.93</c:v>
                </c:pt>
                <c:pt idx="1378">
                  <c:v>35.94</c:v>
                </c:pt>
                <c:pt idx="1379">
                  <c:v>35.950000000000003</c:v>
                </c:pt>
                <c:pt idx="1380">
                  <c:v>35.96</c:v>
                </c:pt>
                <c:pt idx="1381">
                  <c:v>35.97</c:v>
                </c:pt>
                <c:pt idx="1382">
                  <c:v>35.980000000000004</c:v>
                </c:pt>
                <c:pt idx="1383">
                  <c:v>35.99</c:v>
                </c:pt>
                <c:pt idx="1384">
                  <c:v>36</c:v>
                </c:pt>
                <c:pt idx="1385">
                  <c:v>36.01</c:v>
                </c:pt>
                <c:pt idx="1386">
                  <c:v>36.020000000000003</c:v>
                </c:pt>
                <c:pt idx="1387">
                  <c:v>36.03</c:v>
                </c:pt>
                <c:pt idx="1388">
                  <c:v>36.04</c:v>
                </c:pt>
                <c:pt idx="1389">
                  <c:v>36.050000000000004</c:v>
                </c:pt>
                <c:pt idx="1390">
                  <c:v>36.06</c:v>
                </c:pt>
                <c:pt idx="1391">
                  <c:v>36.07</c:v>
                </c:pt>
                <c:pt idx="1392">
                  <c:v>36.08</c:v>
                </c:pt>
                <c:pt idx="1393">
                  <c:v>36.090000000000003</c:v>
                </c:pt>
                <c:pt idx="1394">
                  <c:v>36.1</c:v>
                </c:pt>
                <c:pt idx="1395">
                  <c:v>36.11</c:v>
                </c:pt>
                <c:pt idx="1396">
                  <c:v>36.120000000000012</c:v>
                </c:pt>
                <c:pt idx="1397">
                  <c:v>36.130000000000003</c:v>
                </c:pt>
                <c:pt idx="1398">
                  <c:v>36.14</c:v>
                </c:pt>
                <c:pt idx="1399">
                  <c:v>36.15</c:v>
                </c:pt>
                <c:pt idx="1400">
                  <c:v>36.160000000000011</c:v>
                </c:pt>
                <c:pt idx="1401">
                  <c:v>36.17</c:v>
                </c:pt>
                <c:pt idx="1402">
                  <c:v>36.18</c:v>
                </c:pt>
                <c:pt idx="1403">
                  <c:v>36.190000000000012</c:v>
                </c:pt>
                <c:pt idx="1404">
                  <c:v>36.200000000000003</c:v>
                </c:pt>
                <c:pt idx="1405">
                  <c:v>36.21</c:v>
                </c:pt>
                <c:pt idx="1406">
                  <c:v>36.220000000000013</c:v>
                </c:pt>
                <c:pt idx="1407">
                  <c:v>36.230000000000011</c:v>
                </c:pt>
                <c:pt idx="1408">
                  <c:v>36.24</c:v>
                </c:pt>
              </c:numCache>
            </c:numRef>
          </c:xVal>
          <c:yVal>
            <c:numRef>
              <c:f>D!$J$3:$J$1919</c:f>
              <c:numCache>
                <c:formatCode>General</c:formatCode>
                <c:ptCount val="1917"/>
                <c:pt idx="0">
                  <c:v>-461.90429999999969</c:v>
                </c:pt>
                <c:pt idx="1">
                  <c:v>-457.47859999999855</c:v>
                </c:pt>
                <c:pt idx="2">
                  <c:v>-453.12979999999999</c:v>
                </c:pt>
                <c:pt idx="3">
                  <c:v>-448.87360000000001</c:v>
                </c:pt>
                <c:pt idx="4">
                  <c:v>-444.55709999999999</c:v>
                </c:pt>
                <c:pt idx="5">
                  <c:v>-440.1918</c:v>
                </c:pt>
                <c:pt idx="6">
                  <c:v>-435.85309999999993</c:v>
                </c:pt>
                <c:pt idx="7">
                  <c:v>-431.55579999999969</c:v>
                </c:pt>
                <c:pt idx="8">
                  <c:v>-427.32619999999855</c:v>
                </c:pt>
                <c:pt idx="9">
                  <c:v>-423.01529999999963</c:v>
                </c:pt>
                <c:pt idx="10">
                  <c:v>-418.86520000000002</c:v>
                </c:pt>
                <c:pt idx="11">
                  <c:v>-414.73379999999855</c:v>
                </c:pt>
                <c:pt idx="12">
                  <c:v>-410.39449999999999</c:v>
                </c:pt>
                <c:pt idx="13">
                  <c:v>-406.41829999999879</c:v>
                </c:pt>
                <c:pt idx="14">
                  <c:v>-402.40109999999879</c:v>
                </c:pt>
                <c:pt idx="15">
                  <c:v>-398.22189999999898</c:v>
                </c:pt>
                <c:pt idx="16">
                  <c:v>-394.29759999999879</c:v>
                </c:pt>
                <c:pt idx="17">
                  <c:v>-390.37709999999993</c:v>
                </c:pt>
                <c:pt idx="18">
                  <c:v>-386.55220000000008</c:v>
                </c:pt>
                <c:pt idx="19">
                  <c:v>-382.58869999999911</c:v>
                </c:pt>
                <c:pt idx="20">
                  <c:v>-378.7244</c:v>
                </c:pt>
                <c:pt idx="21">
                  <c:v>-374.90440000000001</c:v>
                </c:pt>
                <c:pt idx="22">
                  <c:v>-370.95080000000002</c:v>
                </c:pt>
                <c:pt idx="23">
                  <c:v>-367.30700000000002</c:v>
                </c:pt>
                <c:pt idx="24">
                  <c:v>-363.59049999999911</c:v>
                </c:pt>
                <c:pt idx="25">
                  <c:v>-359.68619999999879</c:v>
                </c:pt>
                <c:pt idx="26">
                  <c:v>-356.02420000000001</c:v>
                </c:pt>
                <c:pt idx="27">
                  <c:v>-352.36629999999963</c:v>
                </c:pt>
                <c:pt idx="28">
                  <c:v>-348.6773</c:v>
                </c:pt>
                <c:pt idx="29">
                  <c:v>-344.97489999999999</c:v>
                </c:pt>
                <c:pt idx="30">
                  <c:v>-341.47639999999848</c:v>
                </c:pt>
                <c:pt idx="31">
                  <c:v>-337.87569999999999</c:v>
                </c:pt>
                <c:pt idx="32">
                  <c:v>-334.35320000000002</c:v>
                </c:pt>
                <c:pt idx="33">
                  <c:v>-330.97269999999969</c:v>
                </c:pt>
                <c:pt idx="34">
                  <c:v>-327.54410000000001</c:v>
                </c:pt>
                <c:pt idx="35">
                  <c:v>-324.04570000000001</c:v>
                </c:pt>
                <c:pt idx="36">
                  <c:v>-320.64960000000139</c:v>
                </c:pt>
                <c:pt idx="37">
                  <c:v>-317.267</c:v>
                </c:pt>
                <c:pt idx="38">
                  <c:v>-313.98839999999848</c:v>
                </c:pt>
                <c:pt idx="39">
                  <c:v>-310.65780000000103</c:v>
                </c:pt>
                <c:pt idx="40">
                  <c:v>-307.40179999999862</c:v>
                </c:pt>
                <c:pt idx="41">
                  <c:v>-304.09769999999969</c:v>
                </c:pt>
                <c:pt idx="42">
                  <c:v>-300.72799999999899</c:v>
                </c:pt>
                <c:pt idx="43">
                  <c:v>-297.5151999999988</c:v>
                </c:pt>
                <c:pt idx="44">
                  <c:v>-294.39599999999911</c:v>
                </c:pt>
                <c:pt idx="45">
                  <c:v>-291.24529999999999</c:v>
                </c:pt>
                <c:pt idx="46">
                  <c:v>-288.05090000000001</c:v>
                </c:pt>
                <c:pt idx="47">
                  <c:v>-284.82889999999969</c:v>
                </c:pt>
                <c:pt idx="48">
                  <c:v>-281.87020000000001</c:v>
                </c:pt>
                <c:pt idx="49">
                  <c:v>-278.70189999999963</c:v>
                </c:pt>
                <c:pt idx="50">
                  <c:v>-275.74329999999969</c:v>
                </c:pt>
                <c:pt idx="51">
                  <c:v>-272.72719999999867</c:v>
                </c:pt>
                <c:pt idx="52">
                  <c:v>-269.75459999999993</c:v>
                </c:pt>
                <c:pt idx="53">
                  <c:v>-266.75109999999898</c:v>
                </c:pt>
                <c:pt idx="54">
                  <c:v>-263.93490000000003</c:v>
                </c:pt>
                <c:pt idx="55">
                  <c:v>-261.08949999999999</c:v>
                </c:pt>
                <c:pt idx="56">
                  <c:v>-258.05680000000001</c:v>
                </c:pt>
                <c:pt idx="57">
                  <c:v>-255.21049999999997</c:v>
                </c:pt>
                <c:pt idx="58">
                  <c:v>-252.45160000000001</c:v>
                </c:pt>
                <c:pt idx="59">
                  <c:v>-249.59290000000001</c:v>
                </c:pt>
                <c:pt idx="60">
                  <c:v>-246.79650000000001</c:v>
                </c:pt>
                <c:pt idx="61">
                  <c:v>-244.09620000000001</c:v>
                </c:pt>
                <c:pt idx="62">
                  <c:v>-241.26919999999998</c:v>
                </c:pt>
                <c:pt idx="63">
                  <c:v>-238.68210000000045</c:v>
                </c:pt>
                <c:pt idx="64">
                  <c:v>-236.04469999999998</c:v>
                </c:pt>
                <c:pt idx="65">
                  <c:v>-233.3475</c:v>
                </c:pt>
                <c:pt idx="66">
                  <c:v>-230.65650000000002</c:v>
                </c:pt>
                <c:pt idx="67">
                  <c:v>-228.1474</c:v>
                </c:pt>
                <c:pt idx="68">
                  <c:v>-225.62520000000001</c:v>
                </c:pt>
                <c:pt idx="69">
                  <c:v>-222.98740000000063</c:v>
                </c:pt>
                <c:pt idx="70">
                  <c:v>-220.47559999999999</c:v>
                </c:pt>
                <c:pt idx="71">
                  <c:v>-217.9409</c:v>
                </c:pt>
                <c:pt idx="72">
                  <c:v>-215.446</c:v>
                </c:pt>
                <c:pt idx="73">
                  <c:v>-212.99730000000045</c:v>
                </c:pt>
                <c:pt idx="74">
                  <c:v>-210.64359999999954</c:v>
                </c:pt>
                <c:pt idx="75">
                  <c:v>-208.3141</c:v>
                </c:pt>
                <c:pt idx="76">
                  <c:v>-205.86690000000004</c:v>
                </c:pt>
                <c:pt idx="77">
                  <c:v>-203.56369999999998</c:v>
                </c:pt>
                <c:pt idx="78">
                  <c:v>-201.21099999999998</c:v>
                </c:pt>
                <c:pt idx="79">
                  <c:v>-198.79969999999992</c:v>
                </c:pt>
                <c:pt idx="80">
                  <c:v>-196.52690000000001</c:v>
                </c:pt>
                <c:pt idx="81">
                  <c:v>-194.23349999999999</c:v>
                </c:pt>
                <c:pt idx="82">
                  <c:v>-191.92810000000046</c:v>
                </c:pt>
                <c:pt idx="83">
                  <c:v>-189.73250000000002</c:v>
                </c:pt>
                <c:pt idx="84">
                  <c:v>-187.67259999999999</c:v>
                </c:pt>
                <c:pt idx="85">
                  <c:v>-185.44710000000001</c:v>
                </c:pt>
                <c:pt idx="86">
                  <c:v>-183.3691</c:v>
                </c:pt>
                <c:pt idx="87">
                  <c:v>-181.20830000000001</c:v>
                </c:pt>
                <c:pt idx="88">
                  <c:v>-179.0412</c:v>
                </c:pt>
                <c:pt idx="89">
                  <c:v>-176.86040000000045</c:v>
                </c:pt>
                <c:pt idx="90">
                  <c:v>-174.85580000000004</c:v>
                </c:pt>
                <c:pt idx="91">
                  <c:v>-172.79140000000001</c:v>
                </c:pt>
                <c:pt idx="92">
                  <c:v>-170.74339999999998</c:v>
                </c:pt>
                <c:pt idx="93">
                  <c:v>-168.77699999999999</c:v>
                </c:pt>
                <c:pt idx="94">
                  <c:v>-166.79559999999998</c:v>
                </c:pt>
                <c:pt idx="95">
                  <c:v>-164.80940000000001</c:v>
                </c:pt>
                <c:pt idx="96">
                  <c:v>-162.8432</c:v>
                </c:pt>
                <c:pt idx="97">
                  <c:v>-160.965</c:v>
                </c:pt>
                <c:pt idx="98">
                  <c:v>-159.03100000000001</c:v>
                </c:pt>
                <c:pt idx="99">
                  <c:v>-157.0729</c:v>
                </c:pt>
                <c:pt idx="100">
                  <c:v>-155.17989999999998</c:v>
                </c:pt>
                <c:pt idx="101">
                  <c:v>-153.3296</c:v>
                </c:pt>
                <c:pt idx="102">
                  <c:v>-151.46610000000001</c:v>
                </c:pt>
                <c:pt idx="103">
                  <c:v>-149.75379999999998</c:v>
                </c:pt>
                <c:pt idx="104">
                  <c:v>-148.00290000000001</c:v>
                </c:pt>
                <c:pt idx="105">
                  <c:v>-146.304</c:v>
                </c:pt>
                <c:pt idx="106">
                  <c:v>-144.5385</c:v>
                </c:pt>
                <c:pt idx="107">
                  <c:v>-142.83530000000007</c:v>
                </c:pt>
                <c:pt idx="108">
                  <c:v>-141.07220000000001</c:v>
                </c:pt>
                <c:pt idx="109">
                  <c:v>-139.30700000000004</c:v>
                </c:pt>
                <c:pt idx="110">
                  <c:v>-137.63750000000002</c:v>
                </c:pt>
                <c:pt idx="111">
                  <c:v>-135.94489999999999</c:v>
                </c:pt>
                <c:pt idx="112">
                  <c:v>-134.28309999999999</c:v>
                </c:pt>
                <c:pt idx="113">
                  <c:v>-132.69069999999999</c:v>
                </c:pt>
                <c:pt idx="114">
                  <c:v>-131.10579999999999</c:v>
                </c:pt>
                <c:pt idx="115">
                  <c:v>-129.54830000000001</c:v>
                </c:pt>
                <c:pt idx="116">
                  <c:v>-127.90920000000023</c:v>
                </c:pt>
                <c:pt idx="117">
                  <c:v>-126.35250000000001</c:v>
                </c:pt>
                <c:pt idx="118">
                  <c:v>-124.8574</c:v>
                </c:pt>
                <c:pt idx="119">
                  <c:v>-123.2817</c:v>
                </c:pt>
                <c:pt idx="120">
                  <c:v>-121.8049</c:v>
                </c:pt>
                <c:pt idx="121">
                  <c:v>-120.27979999999998</c:v>
                </c:pt>
                <c:pt idx="122">
                  <c:v>-118.8073</c:v>
                </c:pt>
                <c:pt idx="123">
                  <c:v>-117.3096</c:v>
                </c:pt>
                <c:pt idx="124">
                  <c:v>-115.8326</c:v>
                </c:pt>
                <c:pt idx="125">
                  <c:v>-114.4627</c:v>
                </c:pt>
                <c:pt idx="126">
                  <c:v>-112.9259</c:v>
                </c:pt>
                <c:pt idx="127">
                  <c:v>-111.5595</c:v>
                </c:pt>
                <c:pt idx="128">
                  <c:v>-110.18849999999998</c:v>
                </c:pt>
                <c:pt idx="129">
                  <c:v>-108.79730000000002</c:v>
                </c:pt>
                <c:pt idx="130">
                  <c:v>-107.46339999999999</c:v>
                </c:pt>
                <c:pt idx="131">
                  <c:v>-106.169</c:v>
                </c:pt>
                <c:pt idx="132">
                  <c:v>-104.86269999999999</c:v>
                </c:pt>
                <c:pt idx="133">
                  <c:v>-103.4907</c:v>
                </c:pt>
                <c:pt idx="134">
                  <c:v>-102.1439</c:v>
                </c:pt>
                <c:pt idx="135">
                  <c:v>-100.94330000000002</c:v>
                </c:pt>
                <c:pt idx="136">
                  <c:v>-99.630299999999991</c:v>
                </c:pt>
                <c:pt idx="137">
                  <c:v>-98.331999999999994</c:v>
                </c:pt>
                <c:pt idx="138">
                  <c:v>-97.128799999999757</c:v>
                </c:pt>
                <c:pt idx="139">
                  <c:v>-95.849900000000005</c:v>
                </c:pt>
                <c:pt idx="140">
                  <c:v>-94.612200000000001</c:v>
                </c:pt>
                <c:pt idx="141">
                  <c:v>-93.453700000000012</c:v>
                </c:pt>
                <c:pt idx="142">
                  <c:v>-92.269599999999997</c:v>
                </c:pt>
                <c:pt idx="143">
                  <c:v>-91.036799999999999</c:v>
                </c:pt>
                <c:pt idx="144">
                  <c:v>-89.865299999999991</c:v>
                </c:pt>
                <c:pt idx="145">
                  <c:v>-88.711900000000227</c:v>
                </c:pt>
                <c:pt idx="146">
                  <c:v>-87.533000000000001</c:v>
                </c:pt>
                <c:pt idx="147">
                  <c:v>-86.395200000000003</c:v>
                </c:pt>
                <c:pt idx="148">
                  <c:v>-85.251000000000005</c:v>
                </c:pt>
                <c:pt idx="149">
                  <c:v>-84.113100000000003</c:v>
                </c:pt>
                <c:pt idx="150">
                  <c:v>-82.981899999999996</c:v>
                </c:pt>
                <c:pt idx="151">
                  <c:v>-81.935400000000001</c:v>
                </c:pt>
                <c:pt idx="152">
                  <c:v>-80.84</c:v>
                </c:pt>
                <c:pt idx="153">
                  <c:v>-79.769099999999995</c:v>
                </c:pt>
                <c:pt idx="154">
                  <c:v>-78.743100000000027</c:v>
                </c:pt>
                <c:pt idx="155">
                  <c:v>-77.723699999999994</c:v>
                </c:pt>
                <c:pt idx="156">
                  <c:v>-76.64579999999998</c:v>
                </c:pt>
                <c:pt idx="157">
                  <c:v>-75.646500000000003</c:v>
                </c:pt>
                <c:pt idx="158">
                  <c:v>-74.633899999999983</c:v>
                </c:pt>
                <c:pt idx="159">
                  <c:v>-73.5578</c:v>
                </c:pt>
                <c:pt idx="160">
                  <c:v>-72.5779</c:v>
                </c:pt>
                <c:pt idx="161">
                  <c:v>-71.623299999999986</c:v>
                </c:pt>
                <c:pt idx="162">
                  <c:v>-70.577600000000004</c:v>
                </c:pt>
                <c:pt idx="163">
                  <c:v>-69.599500000000006</c:v>
                </c:pt>
                <c:pt idx="164">
                  <c:v>-68.704800000000006</c:v>
                </c:pt>
                <c:pt idx="165">
                  <c:v>-67.798900000000003</c:v>
                </c:pt>
                <c:pt idx="166">
                  <c:v>-66.841600000000227</c:v>
                </c:pt>
                <c:pt idx="167">
                  <c:v>-65.903999999999996</c:v>
                </c:pt>
                <c:pt idx="168">
                  <c:v>-65.016000000000005</c:v>
                </c:pt>
                <c:pt idx="169">
                  <c:v>-64.0869</c:v>
                </c:pt>
                <c:pt idx="170">
                  <c:v>-63.231500000000011</c:v>
                </c:pt>
                <c:pt idx="171">
                  <c:v>-62.363800000000005</c:v>
                </c:pt>
                <c:pt idx="172">
                  <c:v>-61.546900000000001</c:v>
                </c:pt>
                <c:pt idx="173">
                  <c:v>-60.636500000000012</c:v>
                </c:pt>
                <c:pt idx="174">
                  <c:v>-59.781200000000005</c:v>
                </c:pt>
                <c:pt idx="175">
                  <c:v>-58.963500000000003</c:v>
                </c:pt>
                <c:pt idx="176">
                  <c:v>-58.12810000000016</c:v>
                </c:pt>
                <c:pt idx="177">
                  <c:v>-57.29500000000013</c:v>
                </c:pt>
                <c:pt idx="178">
                  <c:v>-56.5092</c:v>
                </c:pt>
                <c:pt idx="179">
                  <c:v>-55.723600000000012</c:v>
                </c:pt>
                <c:pt idx="180">
                  <c:v>-54.916400000000003</c:v>
                </c:pt>
                <c:pt idx="181">
                  <c:v>-54.139200000000002</c:v>
                </c:pt>
                <c:pt idx="182">
                  <c:v>-53.416000000000004</c:v>
                </c:pt>
                <c:pt idx="183">
                  <c:v>-52.622300000000159</c:v>
                </c:pt>
                <c:pt idx="184">
                  <c:v>-51.878500000000003</c:v>
                </c:pt>
                <c:pt idx="185">
                  <c:v>-51.116</c:v>
                </c:pt>
                <c:pt idx="186">
                  <c:v>-50.380400000000002</c:v>
                </c:pt>
                <c:pt idx="187">
                  <c:v>-49.658500000000011</c:v>
                </c:pt>
                <c:pt idx="188">
                  <c:v>-48.961500000000001</c:v>
                </c:pt>
                <c:pt idx="189">
                  <c:v>-48.218400000000003</c:v>
                </c:pt>
                <c:pt idx="190">
                  <c:v>-47.529500000000013</c:v>
                </c:pt>
                <c:pt idx="191">
                  <c:v>-46.862900000000003</c:v>
                </c:pt>
                <c:pt idx="192">
                  <c:v>-46.227400000000003</c:v>
                </c:pt>
                <c:pt idx="193">
                  <c:v>-45.563400000000001</c:v>
                </c:pt>
                <c:pt idx="194">
                  <c:v>-44.920300000000012</c:v>
                </c:pt>
                <c:pt idx="195">
                  <c:v>-44.275300000000129</c:v>
                </c:pt>
                <c:pt idx="196">
                  <c:v>-43.602600000000002</c:v>
                </c:pt>
                <c:pt idx="197">
                  <c:v>-42.992200000000011</c:v>
                </c:pt>
                <c:pt idx="198">
                  <c:v>-42.353699999999996</c:v>
                </c:pt>
                <c:pt idx="199">
                  <c:v>-41.738400000000013</c:v>
                </c:pt>
                <c:pt idx="200">
                  <c:v>-41.116</c:v>
                </c:pt>
                <c:pt idx="201">
                  <c:v>-40.509500000000003</c:v>
                </c:pt>
                <c:pt idx="202">
                  <c:v>-39.952600000000004</c:v>
                </c:pt>
                <c:pt idx="203">
                  <c:v>-39.3628</c:v>
                </c:pt>
                <c:pt idx="204">
                  <c:v>-38.7776</c:v>
                </c:pt>
                <c:pt idx="205">
                  <c:v>-38.186600000000006</c:v>
                </c:pt>
                <c:pt idx="206">
                  <c:v>-37.586400000000005</c:v>
                </c:pt>
                <c:pt idx="207">
                  <c:v>-37.042900000000003</c:v>
                </c:pt>
                <c:pt idx="208">
                  <c:v>-36.478000000000002</c:v>
                </c:pt>
                <c:pt idx="209">
                  <c:v>-35.957399999999993</c:v>
                </c:pt>
                <c:pt idx="210">
                  <c:v>-35.42</c:v>
                </c:pt>
                <c:pt idx="211">
                  <c:v>-34.900800000000004</c:v>
                </c:pt>
                <c:pt idx="212">
                  <c:v>-34.392300000000013</c:v>
                </c:pt>
                <c:pt idx="213">
                  <c:v>-33.854599999999998</c:v>
                </c:pt>
                <c:pt idx="214">
                  <c:v>-33.374099999999999</c:v>
                </c:pt>
                <c:pt idx="215">
                  <c:v>-32.886899999999997</c:v>
                </c:pt>
                <c:pt idx="216">
                  <c:v>-32.392800000000001</c:v>
                </c:pt>
                <c:pt idx="217">
                  <c:v>-31.882399999999919</c:v>
                </c:pt>
                <c:pt idx="218">
                  <c:v>-31.398099999999989</c:v>
                </c:pt>
                <c:pt idx="219">
                  <c:v>-30.944999999999986</c:v>
                </c:pt>
                <c:pt idx="220">
                  <c:v>-30.4773</c:v>
                </c:pt>
                <c:pt idx="221">
                  <c:v>-30.005599999999923</c:v>
                </c:pt>
                <c:pt idx="222">
                  <c:v>-29.547699999999939</c:v>
                </c:pt>
                <c:pt idx="223">
                  <c:v>-29.0929</c:v>
                </c:pt>
                <c:pt idx="224">
                  <c:v>-28.661000000000001</c:v>
                </c:pt>
                <c:pt idx="225">
                  <c:v>-28.236000000000001</c:v>
                </c:pt>
                <c:pt idx="226">
                  <c:v>-27.793699999999923</c:v>
                </c:pt>
                <c:pt idx="227">
                  <c:v>-27.374700000000001</c:v>
                </c:pt>
                <c:pt idx="228">
                  <c:v>-26.964200000000002</c:v>
                </c:pt>
                <c:pt idx="229">
                  <c:v>-26.538699999999931</c:v>
                </c:pt>
                <c:pt idx="230">
                  <c:v>-26.130900000000064</c:v>
                </c:pt>
                <c:pt idx="231">
                  <c:v>-25.705299999999923</c:v>
                </c:pt>
                <c:pt idx="232">
                  <c:v>-25.318000000000001</c:v>
                </c:pt>
                <c:pt idx="233">
                  <c:v>-24.924199999999939</c:v>
                </c:pt>
                <c:pt idx="234">
                  <c:v>-24.531800000000064</c:v>
                </c:pt>
                <c:pt idx="235">
                  <c:v>-24.155200000000001</c:v>
                </c:pt>
                <c:pt idx="236">
                  <c:v>-23.7776</c:v>
                </c:pt>
                <c:pt idx="237">
                  <c:v>-23.4102</c:v>
                </c:pt>
                <c:pt idx="238">
                  <c:v>-23.054200000000005</c:v>
                </c:pt>
                <c:pt idx="239">
                  <c:v>-22.684799999999989</c:v>
                </c:pt>
                <c:pt idx="240">
                  <c:v>-22.316800000000065</c:v>
                </c:pt>
                <c:pt idx="241">
                  <c:v>-21.974799999999924</c:v>
                </c:pt>
                <c:pt idx="242">
                  <c:v>-21.634100000000061</c:v>
                </c:pt>
                <c:pt idx="243">
                  <c:v>-21.285999999999923</c:v>
                </c:pt>
                <c:pt idx="244">
                  <c:v>-20.957599999999989</c:v>
                </c:pt>
                <c:pt idx="245">
                  <c:v>-20.637000000000064</c:v>
                </c:pt>
                <c:pt idx="246">
                  <c:v>-20.295000000000002</c:v>
                </c:pt>
                <c:pt idx="247">
                  <c:v>-19.989199999999908</c:v>
                </c:pt>
                <c:pt idx="248">
                  <c:v>-19.689</c:v>
                </c:pt>
                <c:pt idx="249">
                  <c:v>-19.369900000000001</c:v>
                </c:pt>
                <c:pt idx="250">
                  <c:v>-19.044499999999989</c:v>
                </c:pt>
                <c:pt idx="251">
                  <c:v>-18.7561</c:v>
                </c:pt>
                <c:pt idx="252">
                  <c:v>-18.447399999999924</c:v>
                </c:pt>
                <c:pt idx="253">
                  <c:v>-18.153300000000005</c:v>
                </c:pt>
                <c:pt idx="254">
                  <c:v>-17.875599999999931</c:v>
                </c:pt>
                <c:pt idx="255">
                  <c:v>-17.578499999999924</c:v>
                </c:pt>
                <c:pt idx="256">
                  <c:v>-17.288399999999886</c:v>
                </c:pt>
                <c:pt idx="257">
                  <c:v>-17.006499999999942</c:v>
                </c:pt>
                <c:pt idx="258">
                  <c:v>-16.73</c:v>
                </c:pt>
                <c:pt idx="259">
                  <c:v>-16.464699999999915</c:v>
                </c:pt>
                <c:pt idx="260">
                  <c:v>-16.1892</c:v>
                </c:pt>
                <c:pt idx="261">
                  <c:v>-15.9282</c:v>
                </c:pt>
                <c:pt idx="262">
                  <c:v>-15.6638</c:v>
                </c:pt>
                <c:pt idx="263">
                  <c:v>-15.405400000000032</c:v>
                </c:pt>
                <c:pt idx="264">
                  <c:v>-15.160400000000006</c:v>
                </c:pt>
                <c:pt idx="265">
                  <c:v>-14.9023</c:v>
                </c:pt>
                <c:pt idx="266">
                  <c:v>-14.6501</c:v>
                </c:pt>
                <c:pt idx="267">
                  <c:v>-14.415400000000032</c:v>
                </c:pt>
                <c:pt idx="268">
                  <c:v>-14.167400000000002</c:v>
                </c:pt>
                <c:pt idx="269">
                  <c:v>-13.9329</c:v>
                </c:pt>
                <c:pt idx="270">
                  <c:v>-13.6928</c:v>
                </c:pt>
                <c:pt idx="271">
                  <c:v>-13.473500000000024</c:v>
                </c:pt>
                <c:pt idx="272">
                  <c:v>-13.247999999999999</c:v>
                </c:pt>
                <c:pt idx="273">
                  <c:v>-13.0276</c:v>
                </c:pt>
                <c:pt idx="274">
                  <c:v>-12.805800000000024</c:v>
                </c:pt>
                <c:pt idx="275">
                  <c:v>-12.5997</c:v>
                </c:pt>
                <c:pt idx="276">
                  <c:v>-12.3871</c:v>
                </c:pt>
                <c:pt idx="277">
                  <c:v>-12.173400000000004</c:v>
                </c:pt>
                <c:pt idx="278">
                  <c:v>-11.982200000000002</c:v>
                </c:pt>
                <c:pt idx="279">
                  <c:v>-11.787100000000001</c:v>
                </c:pt>
                <c:pt idx="280">
                  <c:v>-11.5716</c:v>
                </c:pt>
                <c:pt idx="281">
                  <c:v>-11.366900000000006</c:v>
                </c:pt>
                <c:pt idx="282">
                  <c:v>-11.168900000000001</c:v>
                </c:pt>
                <c:pt idx="283">
                  <c:v>-10.965800000000026</c:v>
                </c:pt>
                <c:pt idx="284">
                  <c:v>-10.7835</c:v>
                </c:pt>
                <c:pt idx="285">
                  <c:v>-10.5937</c:v>
                </c:pt>
                <c:pt idx="286">
                  <c:v>-10.414100000000001</c:v>
                </c:pt>
                <c:pt idx="287">
                  <c:v>-10.2212</c:v>
                </c:pt>
                <c:pt idx="288">
                  <c:v>-10.053000000000004</c:v>
                </c:pt>
                <c:pt idx="289">
                  <c:v>-9.8745000000000047</c:v>
                </c:pt>
                <c:pt idx="290">
                  <c:v>-9.7007000000000012</c:v>
                </c:pt>
                <c:pt idx="291">
                  <c:v>-9.5328000000000035</c:v>
                </c:pt>
                <c:pt idx="292">
                  <c:v>-9.3684000000000047</c:v>
                </c:pt>
                <c:pt idx="293">
                  <c:v>-9.2029000000000014</c:v>
                </c:pt>
                <c:pt idx="294">
                  <c:v>-9.0396000000000001</c:v>
                </c:pt>
                <c:pt idx="295">
                  <c:v>-8.8777000000000008</c:v>
                </c:pt>
                <c:pt idx="296">
                  <c:v>-8.7199000000000009</c:v>
                </c:pt>
                <c:pt idx="297">
                  <c:v>-8.5552000000000028</c:v>
                </c:pt>
                <c:pt idx="298">
                  <c:v>-8.4050000000000047</c:v>
                </c:pt>
                <c:pt idx="299">
                  <c:v>-8.2504000000000008</c:v>
                </c:pt>
                <c:pt idx="300">
                  <c:v>-8.1002999999999989</c:v>
                </c:pt>
                <c:pt idx="301">
                  <c:v>-7.9531000000000001</c:v>
                </c:pt>
                <c:pt idx="302">
                  <c:v>-7.8127999999999975</c:v>
                </c:pt>
                <c:pt idx="303">
                  <c:v>-7.6704999999999997</c:v>
                </c:pt>
                <c:pt idx="304">
                  <c:v>-7.5397000000000034</c:v>
                </c:pt>
                <c:pt idx="305">
                  <c:v>-7.4004000000000003</c:v>
                </c:pt>
                <c:pt idx="306">
                  <c:v>-7.2561</c:v>
                </c:pt>
                <c:pt idx="307">
                  <c:v>-7.1201999999999845</c:v>
                </c:pt>
                <c:pt idx="308">
                  <c:v>-6.9958999999999998</c:v>
                </c:pt>
                <c:pt idx="309">
                  <c:v>-6.8689999999999856</c:v>
                </c:pt>
                <c:pt idx="310">
                  <c:v>-6.7308000000000003</c:v>
                </c:pt>
                <c:pt idx="311">
                  <c:v>-6.6067999999999998</c:v>
                </c:pt>
                <c:pt idx="312">
                  <c:v>-6.4847999999999999</c:v>
                </c:pt>
                <c:pt idx="313">
                  <c:v>-6.3582000000000001</c:v>
                </c:pt>
                <c:pt idx="314">
                  <c:v>-6.2439999999999998</c:v>
                </c:pt>
                <c:pt idx="315">
                  <c:v>-6.1317000000000004</c:v>
                </c:pt>
                <c:pt idx="316">
                  <c:v>-6.0137999999999998</c:v>
                </c:pt>
                <c:pt idx="317">
                  <c:v>-5.8976999999999995</c:v>
                </c:pt>
                <c:pt idx="318">
                  <c:v>-5.7858999999999998</c:v>
                </c:pt>
                <c:pt idx="319">
                  <c:v>-5.681</c:v>
                </c:pt>
                <c:pt idx="320">
                  <c:v>-5.569</c:v>
                </c:pt>
                <c:pt idx="321">
                  <c:v>-5.4617000000000004</c:v>
                </c:pt>
                <c:pt idx="322">
                  <c:v>-5.3586999999999998</c:v>
                </c:pt>
                <c:pt idx="323">
                  <c:v>-5.2515999999999998</c:v>
                </c:pt>
                <c:pt idx="324">
                  <c:v>-5.1518999999999995</c:v>
                </c:pt>
                <c:pt idx="325">
                  <c:v>-5.0534999999999997</c:v>
                </c:pt>
                <c:pt idx="326">
                  <c:v>-4.9544999999999995</c:v>
                </c:pt>
                <c:pt idx="327">
                  <c:v>-4.8601999999999945</c:v>
                </c:pt>
                <c:pt idx="328">
                  <c:v>-4.7677999999999985</c:v>
                </c:pt>
                <c:pt idx="329">
                  <c:v>-4.6741999999999955</c:v>
                </c:pt>
                <c:pt idx="330">
                  <c:v>-4.5801999999999996</c:v>
                </c:pt>
                <c:pt idx="331">
                  <c:v>-4.4873000000000003</c:v>
                </c:pt>
                <c:pt idx="332">
                  <c:v>-4.3980999999999995</c:v>
                </c:pt>
                <c:pt idx="333">
                  <c:v>-4.3106999999999998</c:v>
                </c:pt>
                <c:pt idx="334">
                  <c:v>-4.2249999999999845</c:v>
                </c:pt>
                <c:pt idx="335">
                  <c:v>-4.1386000000000003</c:v>
                </c:pt>
                <c:pt idx="336">
                  <c:v>-4.0609999999999955</c:v>
                </c:pt>
                <c:pt idx="337">
                  <c:v>-3.9790999999999968</c:v>
                </c:pt>
                <c:pt idx="338">
                  <c:v>-3.8950999999999967</c:v>
                </c:pt>
                <c:pt idx="339">
                  <c:v>-3.8172999999999977</c:v>
                </c:pt>
                <c:pt idx="340">
                  <c:v>-3.7408999999999999</c:v>
                </c:pt>
                <c:pt idx="341">
                  <c:v>-3.6617999999999999</c:v>
                </c:pt>
                <c:pt idx="342">
                  <c:v>-3.5855999999999999</c:v>
                </c:pt>
                <c:pt idx="343">
                  <c:v>-3.5141999999999998</c:v>
                </c:pt>
                <c:pt idx="344">
                  <c:v>-3.4415</c:v>
                </c:pt>
                <c:pt idx="345">
                  <c:v>-3.3748999999999967</c:v>
                </c:pt>
                <c:pt idx="346">
                  <c:v>-3.3017999999999987</c:v>
                </c:pt>
                <c:pt idx="347">
                  <c:v>-3.2324999999999977</c:v>
                </c:pt>
                <c:pt idx="348">
                  <c:v>-3.1669999999999998</c:v>
                </c:pt>
                <c:pt idx="349">
                  <c:v>-3.1030000000000002</c:v>
                </c:pt>
                <c:pt idx="350">
                  <c:v>-3.0354999999999968</c:v>
                </c:pt>
                <c:pt idx="351">
                  <c:v>-2.9727999999999977</c:v>
                </c:pt>
                <c:pt idx="352">
                  <c:v>-2.9105999999999987</c:v>
                </c:pt>
                <c:pt idx="353">
                  <c:v>-2.8503999999999987</c:v>
                </c:pt>
                <c:pt idx="354">
                  <c:v>-2.7850000000000001</c:v>
                </c:pt>
                <c:pt idx="355">
                  <c:v>-2.7278000000000002</c:v>
                </c:pt>
                <c:pt idx="356">
                  <c:v>-2.6692999999999998</c:v>
                </c:pt>
                <c:pt idx="357">
                  <c:v>-2.6109</c:v>
                </c:pt>
                <c:pt idx="358">
                  <c:v>-2.5565999999999987</c:v>
                </c:pt>
                <c:pt idx="359">
                  <c:v>-2.5036</c:v>
                </c:pt>
                <c:pt idx="360">
                  <c:v>-2.4485999999999999</c:v>
                </c:pt>
                <c:pt idx="361">
                  <c:v>-2.396899999999992</c:v>
                </c:pt>
                <c:pt idx="362">
                  <c:v>-2.3449999999999998</c:v>
                </c:pt>
                <c:pt idx="363">
                  <c:v>-2.2928999999999977</c:v>
                </c:pt>
                <c:pt idx="364">
                  <c:v>-2.2421000000000002</c:v>
                </c:pt>
                <c:pt idx="365">
                  <c:v>-2.1919</c:v>
                </c:pt>
                <c:pt idx="366">
                  <c:v>-2.1446999999999998</c:v>
                </c:pt>
                <c:pt idx="367">
                  <c:v>-2.0979000000000001</c:v>
                </c:pt>
                <c:pt idx="368">
                  <c:v>-2.0505</c:v>
                </c:pt>
                <c:pt idx="369">
                  <c:v>-2.0057999999999998</c:v>
                </c:pt>
                <c:pt idx="370">
                  <c:v>-1.9618</c:v>
                </c:pt>
                <c:pt idx="371">
                  <c:v>-1.9182999999999999</c:v>
                </c:pt>
                <c:pt idx="372">
                  <c:v>-1.8757999999999961</c:v>
                </c:pt>
                <c:pt idx="373">
                  <c:v>-1.8320000000000001</c:v>
                </c:pt>
                <c:pt idx="374">
                  <c:v>-1.7903</c:v>
                </c:pt>
                <c:pt idx="375">
                  <c:v>-1.75</c:v>
                </c:pt>
                <c:pt idx="376">
                  <c:v>-1.7094999999999951</c:v>
                </c:pt>
                <c:pt idx="377">
                  <c:v>-1.6704000000000001</c:v>
                </c:pt>
                <c:pt idx="378">
                  <c:v>-1.6337999999999961</c:v>
                </c:pt>
                <c:pt idx="379">
                  <c:v>-1.5948</c:v>
                </c:pt>
                <c:pt idx="380">
                  <c:v>-1.5588</c:v>
                </c:pt>
                <c:pt idx="381">
                  <c:v>-1.5211999999999963</c:v>
                </c:pt>
                <c:pt idx="382">
                  <c:v>-1.4874999999999952</c:v>
                </c:pt>
                <c:pt idx="383">
                  <c:v>-1.453599999999994</c:v>
                </c:pt>
                <c:pt idx="384">
                  <c:v>-1.4177999999999928</c:v>
                </c:pt>
                <c:pt idx="385">
                  <c:v>-1.3848</c:v>
                </c:pt>
                <c:pt idx="386">
                  <c:v>-1.3543000000000001</c:v>
                </c:pt>
                <c:pt idx="387">
                  <c:v>-1.3201000000000001</c:v>
                </c:pt>
                <c:pt idx="388">
                  <c:v>-1.2898999999999952</c:v>
                </c:pt>
                <c:pt idx="389">
                  <c:v>-1.2605999999999964</c:v>
                </c:pt>
                <c:pt idx="390">
                  <c:v>-1.2284999999999962</c:v>
                </c:pt>
                <c:pt idx="391">
                  <c:v>-1.1998</c:v>
                </c:pt>
                <c:pt idx="392">
                  <c:v>-1.1709000000000001</c:v>
                </c:pt>
                <c:pt idx="393">
                  <c:v>-1.1422000000000001</c:v>
                </c:pt>
                <c:pt idx="394">
                  <c:v>-1.1133999999999964</c:v>
                </c:pt>
                <c:pt idx="395">
                  <c:v>-1.0866</c:v>
                </c:pt>
                <c:pt idx="396">
                  <c:v>-1.0596999999999956</c:v>
                </c:pt>
                <c:pt idx="397">
                  <c:v>-1.0333999999999957</c:v>
                </c:pt>
                <c:pt idx="398">
                  <c:v>-1.0072999999999956</c:v>
                </c:pt>
                <c:pt idx="399">
                  <c:v>-0.98370000000000002</c:v>
                </c:pt>
                <c:pt idx="400">
                  <c:v>-0.95940000000000003</c:v>
                </c:pt>
                <c:pt idx="401">
                  <c:v>-0.93480000000000063</c:v>
                </c:pt>
                <c:pt idx="402">
                  <c:v>-0.91139999999999999</c:v>
                </c:pt>
                <c:pt idx="403">
                  <c:v>-0.88970000000000005</c:v>
                </c:pt>
                <c:pt idx="404">
                  <c:v>-0.86680000000000201</c:v>
                </c:pt>
                <c:pt idx="405">
                  <c:v>-0.84600000000000064</c:v>
                </c:pt>
                <c:pt idx="406">
                  <c:v>-0.82509999999999994</c:v>
                </c:pt>
                <c:pt idx="407">
                  <c:v>-0.80380000000000063</c:v>
                </c:pt>
                <c:pt idx="408">
                  <c:v>-0.78320000000000001</c:v>
                </c:pt>
                <c:pt idx="409">
                  <c:v>-0.76370000000000227</c:v>
                </c:pt>
                <c:pt idx="410">
                  <c:v>-0.74350000000000005</c:v>
                </c:pt>
                <c:pt idx="411">
                  <c:v>-0.72400000000000064</c:v>
                </c:pt>
                <c:pt idx="412">
                  <c:v>-0.705600000000002</c:v>
                </c:pt>
                <c:pt idx="413">
                  <c:v>-0.68799999999999994</c:v>
                </c:pt>
                <c:pt idx="414">
                  <c:v>-0.66920000000000202</c:v>
                </c:pt>
                <c:pt idx="415">
                  <c:v>-0.65180000000000238</c:v>
                </c:pt>
                <c:pt idx="416">
                  <c:v>-0.63490000000000202</c:v>
                </c:pt>
                <c:pt idx="417">
                  <c:v>-0.61850000000000005</c:v>
                </c:pt>
                <c:pt idx="418">
                  <c:v>-0.60210000000000063</c:v>
                </c:pt>
                <c:pt idx="419">
                  <c:v>-0.58649999999999958</c:v>
                </c:pt>
                <c:pt idx="420">
                  <c:v>-0.57120000000000004</c:v>
                </c:pt>
                <c:pt idx="421">
                  <c:v>-0.55570000000000064</c:v>
                </c:pt>
                <c:pt idx="422">
                  <c:v>-0.54070000000000062</c:v>
                </c:pt>
                <c:pt idx="423">
                  <c:v>-0.52659999999999996</c:v>
                </c:pt>
                <c:pt idx="424">
                  <c:v>-0.51249999999999996</c:v>
                </c:pt>
                <c:pt idx="425">
                  <c:v>-0.49850000000000089</c:v>
                </c:pt>
                <c:pt idx="426">
                  <c:v>-0.48430000000000101</c:v>
                </c:pt>
                <c:pt idx="427">
                  <c:v>-0.47120000000000001</c:v>
                </c:pt>
                <c:pt idx="428">
                  <c:v>-0.45779999999999998</c:v>
                </c:pt>
                <c:pt idx="429">
                  <c:v>-0.44529999999999997</c:v>
                </c:pt>
                <c:pt idx="430">
                  <c:v>-0.43340000000000101</c:v>
                </c:pt>
                <c:pt idx="431">
                  <c:v>-0.42100000000000032</c:v>
                </c:pt>
                <c:pt idx="432">
                  <c:v>-0.40940000000000032</c:v>
                </c:pt>
                <c:pt idx="433">
                  <c:v>-0.39860000000000101</c:v>
                </c:pt>
                <c:pt idx="434">
                  <c:v>-0.38700000000000101</c:v>
                </c:pt>
                <c:pt idx="435">
                  <c:v>-0.37560000000000032</c:v>
                </c:pt>
                <c:pt idx="436">
                  <c:v>-0.36550000000000032</c:v>
                </c:pt>
                <c:pt idx="437">
                  <c:v>-0.35520000000000002</c:v>
                </c:pt>
                <c:pt idx="438">
                  <c:v>-0.34500000000000008</c:v>
                </c:pt>
                <c:pt idx="439">
                  <c:v>-0.33490000000000136</c:v>
                </c:pt>
                <c:pt idx="440">
                  <c:v>-0.32520000000000032</c:v>
                </c:pt>
                <c:pt idx="441">
                  <c:v>-0.31570000000000031</c:v>
                </c:pt>
                <c:pt idx="442">
                  <c:v>-0.30650000000000038</c:v>
                </c:pt>
                <c:pt idx="443">
                  <c:v>-0.29750000000000032</c:v>
                </c:pt>
                <c:pt idx="444">
                  <c:v>-0.28880000000000089</c:v>
                </c:pt>
                <c:pt idx="445">
                  <c:v>-0.28070000000000001</c:v>
                </c:pt>
                <c:pt idx="446">
                  <c:v>-0.27240000000000031</c:v>
                </c:pt>
                <c:pt idx="447">
                  <c:v>-0.26470000000000005</c:v>
                </c:pt>
                <c:pt idx="448">
                  <c:v>-0.25640000000000002</c:v>
                </c:pt>
                <c:pt idx="449">
                  <c:v>-0.24860000000000004</c:v>
                </c:pt>
                <c:pt idx="450">
                  <c:v>-0.24140000000000048</c:v>
                </c:pt>
                <c:pt idx="451">
                  <c:v>-0.23440000000000041</c:v>
                </c:pt>
                <c:pt idx="452">
                  <c:v>-0.22720000000000001</c:v>
                </c:pt>
                <c:pt idx="453">
                  <c:v>-0.22040000000000001</c:v>
                </c:pt>
                <c:pt idx="454">
                  <c:v>-0.21370000000000047</c:v>
                </c:pt>
                <c:pt idx="455">
                  <c:v>-0.20720000000000041</c:v>
                </c:pt>
                <c:pt idx="456">
                  <c:v>-0.20080000000000001</c:v>
                </c:pt>
                <c:pt idx="457">
                  <c:v>-0.19470000000000001</c:v>
                </c:pt>
                <c:pt idx="458">
                  <c:v>-0.18870000000000053</c:v>
                </c:pt>
                <c:pt idx="459">
                  <c:v>-0.18290000000000053</c:v>
                </c:pt>
                <c:pt idx="460">
                  <c:v>-0.17670000000000041</c:v>
                </c:pt>
                <c:pt idx="461">
                  <c:v>-0.17130000000000001</c:v>
                </c:pt>
                <c:pt idx="462">
                  <c:v>-0.1661</c:v>
                </c:pt>
                <c:pt idx="463">
                  <c:v>-0.1608</c:v>
                </c:pt>
                <c:pt idx="464">
                  <c:v>-0.15570000000000053</c:v>
                </c:pt>
                <c:pt idx="465">
                  <c:v>-0.15070000000000044</c:v>
                </c:pt>
                <c:pt idx="466">
                  <c:v>-0.14600000000000021</c:v>
                </c:pt>
                <c:pt idx="467">
                  <c:v>-0.14140000000000041</c:v>
                </c:pt>
                <c:pt idx="468">
                  <c:v>-0.1368</c:v>
                </c:pt>
                <c:pt idx="469">
                  <c:v>-0.13220000000000001</c:v>
                </c:pt>
                <c:pt idx="470">
                  <c:v>-0.1278</c:v>
                </c:pt>
                <c:pt idx="471">
                  <c:v>-0.12360000000000022</c:v>
                </c:pt>
                <c:pt idx="472">
                  <c:v>-0.11960000000000012</c:v>
                </c:pt>
                <c:pt idx="473">
                  <c:v>-0.11550000000000002</c:v>
                </c:pt>
                <c:pt idx="474">
                  <c:v>-0.1118</c:v>
                </c:pt>
                <c:pt idx="475">
                  <c:v>-0.10800000000000012</c:v>
                </c:pt>
                <c:pt idx="476">
                  <c:v>-0.10440000000000002</c:v>
                </c:pt>
                <c:pt idx="477">
                  <c:v>-0.1009</c:v>
                </c:pt>
                <c:pt idx="478">
                  <c:v>-9.74E-2</c:v>
                </c:pt>
                <c:pt idx="479">
                  <c:v>-9.4000000000000028E-2</c:v>
                </c:pt>
                <c:pt idx="480">
                  <c:v>-9.0600000000000028E-2</c:v>
                </c:pt>
                <c:pt idx="481">
                  <c:v>-8.77E-2</c:v>
                </c:pt>
                <c:pt idx="482">
                  <c:v>-8.4600000000000244E-2</c:v>
                </c:pt>
                <c:pt idx="483">
                  <c:v>-8.1600000000000006E-2</c:v>
                </c:pt>
                <c:pt idx="484">
                  <c:v>-7.8700000000000034E-2</c:v>
                </c:pt>
                <c:pt idx="485">
                  <c:v>-7.5999999999999998E-2</c:v>
                </c:pt>
                <c:pt idx="486">
                  <c:v>-7.3200000000000001E-2</c:v>
                </c:pt>
                <c:pt idx="487">
                  <c:v>-7.0699999999999999E-2</c:v>
                </c:pt>
                <c:pt idx="488">
                  <c:v>-6.8199999999999997E-2</c:v>
                </c:pt>
                <c:pt idx="489">
                  <c:v>-6.5699999999999995E-2</c:v>
                </c:pt>
                <c:pt idx="490">
                  <c:v>-6.3200000000000006E-2</c:v>
                </c:pt>
                <c:pt idx="491">
                  <c:v>-6.0900000000000003E-2</c:v>
                </c:pt>
                <c:pt idx="492">
                  <c:v>-5.8800000000000012E-2</c:v>
                </c:pt>
                <c:pt idx="493">
                  <c:v>-5.6599999999999998E-2</c:v>
                </c:pt>
                <c:pt idx="494">
                  <c:v>-5.4500000000000014E-2</c:v>
                </c:pt>
                <c:pt idx="495">
                  <c:v>-5.2400000000000023E-2</c:v>
                </c:pt>
                <c:pt idx="496">
                  <c:v>-5.0400000000000014E-2</c:v>
                </c:pt>
                <c:pt idx="497">
                  <c:v>-4.8500000000000001E-2</c:v>
                </c:pt>
                <c:pt idx="498">
                  <c:v>-4.6699999999999998E-2</c:v>
                </c:pt>
                <c:pt idx="499">
                  <c:v>-4.4900000000000023E-2</c:v>
                </c:pt>
                <c:pt idx="500">
                  <c:v>-4.3199999999999995E-2</c:v>
                </c:pt>
                <c:pt idx="501">
                  <c:v>-4.1399999999999999E-2</c:v>
                </c:pt>
                <c:pt idx="502">
                  <c:v>-3.9900000000000005E-2</c:v>
                </c:pt>
                <c:pt idx="503">
                  <c:v>-3.8300000000000001E-2</c:v>
                </c:pt>
                <c:pt idx="504">
                  <c:v>-3.670000000000001E-2</c:v>
                </c:pt>
                <c:pt idx="505">
                  <c:v>-3.5300000000000005E-2</c:v>
                </c:pt>
                <c:pt idx="506">
                  <c:v>-3.4000000000000002E-2</c:v>
                </c:pt>
                <c:pt idx="507">
                  <c:v>-3.2700000000000014E-2</c:v>
                </c:pt>
                <c:pt idx="508">
                  <c:v>-3.1300000000000001E-2</c:v>
                </c:pt>
                <c:pt idx="509">
                  <c:v>-3.0000000000000002E-2</c:v>
                </c:pt>
                <c:pt idx="510">
                  <c:v>-2.8799999999999999E-2</c:v>
                </c:pt>
                <c:pt idx="511">
                  <c:v>-2.760000000000009E-2</c:v>
                </c:pt>
                <c:pt idx="512">
                  <c:v>-2.6400000000000052E-2</c:v>
                </c:pt>
                <c:pt idx="513">
                  <c:v>-2.53E-2</c:v>
                </c:pt>
                <c:pt idx="514">
                  <c:v>-2.4299999999999999E-2</c:v>
                </c:pt>
                <c:pt idx="515">
                  <c:v>-2.3299999999999998E-2</c:v>
                </c:pt>
                <c:pt idx="516">
                  <c:v>-2.2300000000000011E-2</c:v>
                </c:pt>
                <c:pt idx="517">
                  <c:v>-2.1399999999999999E-2</c:v>
                </c:pt>
                <c:pt idx="518">
                  <c:v>-2.0500000000000001E-2</c:v>
                </c:pt>
                <c:pt idx="519">
                  <c:v>-1.9599999999999999E-2</c:v>
                </c:pt>
                <c:pt idx="520">
                  <c:v>-1.8700000000000057E-2</c:v>
                </c:pt>
                <c:pt idx="521">
                  <c:v>-1.7899999999999999E-2</c:v>
                </c:pt>
                <c:pt idx="522">
                  <c:v>-1.7100000000000001E-2</c:v>
                </c:pt>
                <c:pt idx="523">
                  <c:v>-1.6299999999999999E-2</c:v>
                </c:pt>
                <c:pt idx="524">
                  <c:v>-1.5599999999999998E-2</c:v>
                </c:pt>
                <c:pt idx="525">
                  <c:v>-1.4900000000000005E-2</c:v>
                </c:pt>
                <c:pt idx="526">
                  <c:v>-1.43E-2</c:v>
                </c:pt>
                <c:pt idx="527">
                  <c:v>-1.3599999999999998E-2</c:v>
                </c:pt>
                <c:pt idx="528">
                  <c:v>-1.2999999999999998E-2</c:v>
                </c:pt>
                <c:pt idx="529">
                  <c:v>-1.2400000000000001E-2</c:v>
                </c:pt>
                <c:pt idx="530">
                  <c:v>-1.180000000000005E-2</c:v>
                </c:pt>
                <c:pt idx="531">
                  <c:v>-1.120000000000004E-2</c:v>
                </c:pt>
                <c:pt idx="532">
                  <c:v>-1.0699999999999998E-2</c:v>
                </c:pt>
                <c:pt idx="533">
                  <c:v>-1.0200000000000001E-2</c:v>
                </c:pt>
                <c:pt idx="534">
                  <c:v>-9.7000000000000003E-3</c:v>
                </c:pt>
                <c:pt idx="535">
                  <c:v>-9.3000000000000374E-3</c:v>
                </c:pt>
                <c:pt idx="536">
                  <c:v>-8.8000000000000248E-3</c:v>
                </c:pt>
                <c:pt idx="537">
                  <c:v>-8.4000000000000047E-3</c:v>
                </c:pt>
                <c:pt idx="538">
                  <c:v>-8.0000000000000227E-3</c:v>
                </c:pt>
                <c:pt idx="539">
                  <c:v>-7.6000000000000104E-3</c:v>
                </c:pt>
                <c:pt idx="540">
                  <c:v>-7.200000000000018E-3</c:v>
                </c:pt>
                <c:pt idx="541">
                  <c:v>-6.900000000000019E-3</c:v>
                </c:pt>
                <c:pt idx="542">
                  <c:v>-6.500000000000017E-3</c:v>
                </c:pt>
                <c:pt idx="543">
                  <c:v>-6.200000000000018E-3</c:v>
                </c:pt>
                <c:pt idx="544">
                  <c:v>-5.9000000000000189E-3</c:v>
                </c:pt>
                <c:pt idx="545">
                  <c:v>-5.6000000000000034E-3</c:v>
                </c:pt>
                <c:pt idx="546">
                  <c:v>-5.3000000000000104E-3</c:v>
                </c:pt>
                <c:pt idx="547">
                  <c:v>-5.0000000000000114E-3</c:v>
                </c:pt>
                <c:pt idx="548">
                  <c:v>-4.7000000000000123E-3</c:v>
                </c:pt>
                <c:pt idx="549">
                  <c:v>-4.5000000000000014E-3</c:v>
                </c:pt>
                <c:pt idx="550">
                  <c:v>-4.1999999999999997E-3</c:v>
                </c:pt>
                <c:pt idx="551">
                  <c:v>-4.0000000000000114E-3</c:v>
                </c:pt>
                <c:pt idx="552">
                  <c:v>-3.8000000000000052E-3</c:v>
                </c:pt>
                <c:pt idx="553">
                  <c:v>-3.6000000000000103E-3</c:v>
                </c:pt>
                <c:pt idx="554">
                  <c:v>-3.4000000000000089E-3</c:v>
                </c:pt>
                <c:pt idx="555">
                  <c:v>-3.2000000000000114E-3</c:v>
                </c:pt>
                <c:pt idx="556">
                  <c:v>-3.0000000000000074E-3</c:v>
                </c:pt>
                <c:pt idx="557">
                  <c:v>-2.8999999999999998E-3</c:v>
                </c:pt>
                <c:pt idx="558">
                  <c:v>-2.7000000000000079E-3</c:v>
                </c:pt>
                <c:pt idx="559">
                  <c:v>-2.5000000000000074E-3</c:v>
                </c:pt>
                <c:pt idx="560">
                  <c:v>-2.3999999999999998E-3</c:v>
                </c:pt>
                <c:pt idx="561">
                  <c:v>-2.2000000000000075E-3</c:v>
                </c:pt>
                <c:pt idx="562">
                  <c:v>-2.0999999999999999E-3</c:v>
                </c:pt>
                <c:pt idx="563">
                  <c:v>-2.0000000000000052E-3</c:v>
                </c:pt>
                <c:pt idx="564">
                  <c:v>-1.9000000000000078E-3</c:v>
                </c:pt>
                <c:pt idx="565">
                  <c:v>-1.7000000000000047E-3</c:v>
                </c:pt>
                <c:pt idx="566">
                  <c:v>-1.6000000000000061E-3</c:v>
                </c:pt>
                <c:pt idx="567">
                  <c:v>-1.5000000000000037E-3</c:v>
                </c:pt>
                <c:pt idx="568">
                  <c:v>-1.4000000000000035E-3</c:v>
                </c:pt>
                <c:pt idx="569">
                  <c:v>-1.2999999999999978E-3</c:v>
                </c:pt>
                <c:pt idx="570">
                  <c:v>-1.1999999999999999E-3</c:v>
                </c:pt>
                <c:pt idx="571">
                  <c:v>-1.1999999999999999E-3</c:v>
                </c:pt>
                <c:pt idx="572">
                  <c:v>-1.1000000000000042E-3</c:v>
                </c:pt>
                <c:pt idx="573">
                  <c:v>-1.0000000000000037E-3</c:v>
                </c:pt>
                <c:pt idx="574">
                  <c:v>-9.0000000000000247E-4</c:v>
                </c:pt>
                <c:pt idx="575">
                  <c:v>-9.0000000000000247E-4</c:v>
                </c:pt>
                <c:pt idx="576">
                  <c:v>-8.0000000000000264E-4</c:v>
                </c:pt>
                <c:pt idx="577">
                  <c:v>-7.0000000000000227E-4</c:v>
                </c:pt>
                <c:pt idx="578">
                  <c:v>-7.0000000000000227E-4</c:v>
                </c:pt>
                <c:pt idx="579">
                  <c:v>-6.0000000000000201E-4</c:v>
                </c:pt>
                <c:pt idx="580">
                  <c:v>-6.0000000000000201E-4</c:v>
                </c:pt>
                <c:pt idx="581">
                  <c:v>-5.0000000000000034E-4</c:v>
                </c:pt>
                <c:pt idx="582">
                  <c:v>-5.0000000000000034E-4</c:v>
                </c:pt>
                <c:pt idx="583">
                  <c:v>-5.0000000000000034E-4</c:v>
                </c:pt>
                <c:pt idx="584">
                  <c:v>-4.0000000000000034E-4</c:v>
                </c:pt>
                <c:pt idx="585">
                  <c:v>-4.0000000000000034E-4</c:v>
                </c:pt>
                <c:pt idx="586">
                  <c:v>-4.0000000000000034E-4</c:v>
                </c:pt>
                <c:pt idx="587">
                  <c:v>-3.00000000000001E-4</c:v>
                </c:pt>
                <c:pt idx="588">
                  <c:v>-3.00000000000001E-4</c:v>
                </c:pt>
                <c:pt idx="589">
                  <c:v>-3.00000000000001E-4</c:v>
                </c:pt>
                <c:pt idx="590">
                  <c:v>-2.0000000000000052E-4</c:v>
                </c:pt>
                <c:pt idx="591">
                  <c:v>-2.0000000000000052E-4</c:v>
                </c:pt>
                <c:pt idx="592">
                  <c:v>-2.0000000000000052E-4</c:v>
                </c:pt>
                <c:pt idx="593">
                  <c:v>-2.0000000000000052E-4</c:v>
                </c:pt>
                <c:pt idx="594">
                  <c:v>-2.0000000000000052E-4</c:v>
                </c:pt>
                <c:pt idx="595">
                  <c:v>-1.0000000000000042E-4</c:v>
                </c:pt>
                <c:pt idx="596">
                  <c:v>-1.0000000000000042E-4</c:v>
                </c:pt>
                <c:pt idx="597">
                  <c:v>-1.0000000000000042E-4</c:v>
                </c:pt>
                <c:pt idx="598">
                  <c:v>-1.0000000000000042E-4</c:v>
                </c:pt>
                <c:pt idx="599">
                  <c:v>-1.0000000000000042E-4</c:v>
                </c:pt>
                <c:pt idx="600">
                  <c:v>-1.0000000000000042E-4</c:v>
                </c:pt>
                <c:pt idx="601">
                  <c:v>-1.0000000000000042E-4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-1.0000000000000042E-4</c:v>
                </c:pt>
                <c:pt idx="610">
                  <c:v>-1.0000000000000042E-4</c:v>
                </c:pt>
                <c:pt idx="611">
                  <c:v>-1.0000000000000042E-4</c:v>
                </c:pt>
                <c:pt idx="612">
                  <c:v>-1.0000000000000042E-4</c:v>
                </c:pt>
                <c:pt idx="613">
                  <c:v>0</c:v>
                </c:pt>
                <c:pt idx="614">
                  <c:v>0</c:v>
                </c:pt>
                <c:pt idx="615">
                  <c:v>0</c:v>
                </c:pt>
                <c:pt idx="616">
                  <c:v>0</c:v>
                </c:pt>
                <c:pt idx="617">
                  <c:v>0</c:v>
                </c:pt>
                <c:pt idx="618">
                  <c:v>0</c:v>
                </c:pt>
                <c:pt idx="619">
                  <c:v>0</c:v>
                </c:pt>
                <c:pt idx="620">
                  <c:v>-1.0000000000000042E-4</c:v>
                </c:pt>
                <c:pt idx="621">
                  <c:v>-1.0000000000000042E-4</c:v>
                </c:pt>
                <c:pt idx="622">
                  <c:v>-1.0000000000000042E-4</c:v>
                </c:pt>
                <c:pt idx="623">
                  <c:v>-1.0000000000000042E-4</c:v>
                </c:pt>
                <c:pt idx="624">
                  <c:v>-1.0000000000000042E-4</c:v>
                </c:pt>
                <c:pt idx="625">
                  <c:v>6.1000000000000004E-3</c:v>
                </c:pt>
                <c:pt idx="626">
                  <c:v>6.6000000000000034E-3</c:v>
                </c:pt>
                <c:pt idx="627">
                  <c:v>7.0000000000000114E-3</c:v>
                </c:pt>
                <c:pt idx="628">
                  <c:v>7.3000000000000113E-3</c:v>
                </c:pt>
                <c:pt idx="629">
                  <c:v>7.6000000000000104E-3</c:v>
                </c:pt>
                <c:pt idx="630">
                  <c:v>7.8000000000000161E-3</c:v>
                </c:pt>
                <c:pt idx="631">
                  <c:v>8.1000000000000048E-3</c:v>
                </c:pt>
                <c:pt idx="632">
                  <c:v>8.3000000000000226E-3</c:v>
                </c:pt>
                <c:pt idx="633">
                  <c:v>8.4000000000000047E-3</c:v>
                </c:pt>
                <c:pt idx="634">
                  <c:v>8.7000000000000046E-3</c:v>
                </c:pt>
                <c:pt idx="635">
                  <c:v>8.9000000000000207E-3</c:v>
                </c:pt>
                <c:pt idx="636">
                  <c:v>9.1000000000000004E-3</c:v>
                </c:pt>
                <c:pt idx="637">
                  <c:v>9.3000000000000374E-3</c:v>
                </c:pt>
                <c:pt idx="638">
                  <c:v>9.5000000000000067E-3</c:v>
                </c:pt>
                <c:pt idx="639">
                  <c:v>9.8000000000000396E-3</c:v>
                </c:pt>
                <c:pt idx="640">
                  <c:v>9.9000000000000268E-3</c:v>
                </c:pt>
                <c:pt idx="641">
                  <c:v>1.0100000000000001E-2</c:v>
                </c:pt>
                <c:pt idx="642">
                  <c:v>1.0300000000000005E-2</c:v>
                </c:pt>
                <c:pt idx="643">
                  <c:v>1.0500000000000021E-2</c:v>
                </c:pt>
                <c:pt idx="644">
                  <c:v>1.0800000000000021E-2</c:v>
                </c:pt>
                <c:pt idx="645">
                  <c:v>1.0999999999999998E-2</c:v>
                </c:pt>
                <c:pt idx="646">
                  <c:v>1.120000000000004E-2</c:v>
                </c:pt>
                <c:pt idx="647">
                  <c:v>1.1400000000000046E-2</c:v>
                </c:pt>
                <c:pt idx="648">
                  <c:v>1.1599999999999996E-2</c:v>
                </c:pt>
                <c:pt idx="649">
                  <c:v>1.180000000000005E-2</c:v>
                </c:pt>
                <c:pt idx="650">
                  <c:v>1.1900000000000055E-2</c:v>
                </c:pt>
                <c:pt idx="651">
                  <c:v>1.2100000000000001E-2</c:v>
                </c:pt>
                <c:pt idx="652">
                  <c:v>1.2400000000000001E-2</c:v>
                </c:pt>
                <c:pt idx="653">
                  <c:v>1.2600000000000005E-2</c:v>
                </c:pt>
                <c:pt idx="654">
                  <c:v>1.2800000000000021E-2</c:v>
                </c:pt>
                <c:pt idx="655">
                  <c:v>1.2999999999999998E-2</c:v>
                </c:pt>
                <c:pt idx="656">
                  <c:v>1.3299999999999998E-2</c:v>
                </c:pt>
                <c:pt idx="657">
                  <c:v>1.3500000000000043E-2</c:v>
                </c:pt>
                <c:pt idx="658">
                  <c:v>1.380000000000005E-2</c:v>
                </c:pt>
                <c:pt idx="659">
                  <c:v>1.4100000000000001E-2</c:v>
                </c:pt>
                <c:pt idx="660">
                  <c:v>1.43E-2</c:v>
                </c:pt>
                <c:pt idx="661">
                  <c:v>1.4400000000000001E-2</c:v>
                </c:pt>
                <c:pt idx="662">
                  <c:v>1.4700000000000001E-2</c:v>
                </c:pt>
                <c:pt idx="663">
                  <c:v>1.4900000000000005E-2</c:v>
                </c:pt>
                <c:pt idx="664">
                  <c:v>1.5100000000000021E-2</c:v>
                </c:pt>
                <c:pt idx="665">
                  <c:v>1.5400000000000021E-2</c:v>
                </c:pt>
                <c:pt idx="666">
                  <c:v>1.5699999999999999E-2</c:v>
                </c:pt>
                <c:pt idx="667">
                  <c:v>1.5900000000000001E-2</c:v>
                </c:pt>
                <c:pt idx="668">
                  <c:v>1.6199999999999999E-2</c:v>
                </c:pt>
                <c:pt idx="669">
                  <c:v>1.6500000000000056E-2</c:v>
                </c:pt>
                <c:pt idx="670">
                  <c:v>1.6700000000000059E-2</c:v>
                </c:pt>
                <c:pt idx="671">
                  <c:v>1.6899999999999998E-2</c:v>
                </c:pt>
                <c:pt idx="672">
                  <c:v>1.72E-2</c:v>
                </c:pt>
                <c:pt idx="673">
                  <c:v>1.7600000000000001E-2</c:v>
                </c:pt>
                <c:pt idx="674">
                  <c:v>1.77E-2</c:v>
                </c:pt>
                <c:pt idx="675">
                  <c:v>1.8100000000000043E-2</c:v>
                </c:pt>
                <c:pt idx="676">
                  <c:v>1.8400000000000041E-2</c:v>
                </c:pt>
                <c:pt idx="677">
                  <c:v>1.8700000000000057E-2</c:v>
                </c:pt>
                <c:pt idx="678">
                  <c:v>1.8900000000000056E-2</c:v>
                </c:pt>
                <c:pt idx="679">
                  <c:v>1.9199999999999998E-2</c:v>
                </c:pt>
                <c:pt idx="680">
                  <c:v>1.9599999999999999E-2</c:v>
                </c:pt>
                <c:pt idx="681">
                  <c:v>1.9900000000000074E-2</c:v>
                </c:pt>
                <c:pt idx="682">
                  <c:v>2.0199999999999999E-2</c:v>
                </c:pt>
                <c:pt idx="683">
                  <c:v>2.0500000000000001E-2</c:v>
                </c:pt>
                <c:pt idx="684">
                  <c:v>2.0799999999999999E-2</c:v>
                </c:pt>
                <c:pt idx="685">
                  <c:v>2.1300000000000006E-2</c:v>
                </c:pt>
                <c:pt idx="686">
                  <c:v>2.1600000000000012E-2</c:v>
                </c:pt>
                <c:pt idx="687">
                  <c:v>2.1999999999999999E-2</c:v>
                </c:pt>
                <c:pt idx="688">
                  <c:v>2.2400000000000052E-2</c:v>
                </c:pt>
                <c:pt idx="689">
                  <c:v>2.2800000000000091E-2</c:v>
                </c:pt>
                <c:pt idx="690">
                  <c:v>2.3099999999999999E-2</c:v>
                </c:pt>
                <c:pt idx="691">
                  <c:v>2.3400000000000001E-2</c:v>
                </c:pt>
                <c:pt idx="692">
                  <c:v>2.3800000000000002E-2</c:v>
                </c:pt>
                <c:pt idx="693">
                  <c:v>2.4199999999999989E-2</c:v>
                </c:pt>
                <c:pt idx="694">
                  <c:v>2.47E-2</c:v>
                </c:pt>
                <c:pt idx="695">
                  <c:v>2.5200000000000011E-2</c:v>
                </c:pt>
                <c:pt idx="696">
                  <c:v>2.5700000000000001E-2</c:v>
                </c:pt>
                <c:pt idx="697">
                  <c:v>2.5999999999999999E-2</c:v>
                </c:pt>
                <c:pt idx="698">
                  <c:v>2.6400000000000052E-2</c:v>
                </c:pt>
                <c:pt idx="699">
                  <c:v>2.6800000000000056E-2</c:v>
                </c:pt>
                <c:pt idx="700">
                  <c:v>2.7100000000000006E-2</c:v>
                </c:pt>
                <c:pt idx="701">
                  <c:v>2.760000000000009E-2</c:v>
                </c:pt>
                <c:pt idx="702">
                  <c:v>2.81E-2</c:v>
                </c:pt>
                <c:pt idx="703">
                  <c:v>2.8799999999999999E-2</c:v>
                </c:pt>
                <c:pt idx="704">
                  <c:v>2.9200000000000011E-2</c:v>
                </c:pt>
                <c:pt idx="705">
                  <c:v>2.9800000000000011E-2</c:v>
                </c:pt>
                <c:pt idx="706">
                  <c:v>3.0200000000000012E-2</c:v>
                </c:pt>
                <c:pt idx="707">
                  <c:v>3.0800000000000011E-2</c:v>
                </c:pt>
                <c:pt idx="708">
                  <c:v>3.1399999999999997E-2</c:v>
                </c:pt>
                <c:pt idx="709">
                  <c:v>3.1800000000000002E-2</c:v>
                </c:pt>
                <c:pt idx="710">
                  <c:v>3.2300000000000002E-2</c:v>
                </c:pt>
                <c:pt idx="711">
                  <c:v>3.3000000000000002E-2</c:v>
                </c:pt>
                <c:pt idx="712">
                  <c:v>3.3500000000000002E-2</c:v>
                </c:pt>
                <c:pt idx="713">
                  <c:v>3.4099999999999998E-2</c:v>
                </c:pt>
                <c:pt idx="714">
                  <c:v>3.49E-2</c:v>
                </c:pt>
                <c:pt idx="715">
                  <c:v>3.5300000000000005E-2</c:v>
                </c:pt>
                <c:pt idx="716">
                  <c:v>3.61E-2</c:v>
                </c:pt>
                <c:pt idx="717">
                  <c:v>3.670000000000001E-2</c:v>
                </c:pt>
                <c:pt idx="718">
                  <c:v>3.7500000000000006E-2</c:v>
                </c:pt>
                <c:pt idx="719">
                  <c:v>3.8199999999999998E-2</c:v>
                </c:pt>
                <c:pt idx="720">
                  <c:v>3.8699999999999998E-2</c:v>
                </c:pt>
                <c:pt idx="721">
                  <c:v>3.95E-2</c:v>
                </c:pt>
                <c:pt idx="722">
                  <c:v>4.0400000000000012E-2</c:v>
                </c:pt>
                <c:pt idx="723">
                  <c:v>4.1300000000000003E-2</c:v>
                </c:pt>
                <c:pt idx="724">
                  <c:v>4.2000000000000023E-2</c:v>
                </c:pt>
                <c:pt idx="725">
                  <c:v>4.2800000000000032E-2</c:v>
                </c:pt>
                <c:pt idx="726">
                  <c:v>4.3400000000000001E-2</c:v>
                </c:pt>
                <c:pt idx="727">
                  <c:v>4.4299999999999999E-2</c:v>
                </c:pt>
                <c:pt idx="728">
                  <c:v>4.4800000000000034E-2</c:v>
                </c:pt>
                <c:pt idx="729">
                  <c:v>4.5800000000000014E-2</c:v>
                </c:pt>
                <c:pt idx="730">
                  <c:v>4.6599999999999996E-2</c:v>
                </c:pt>
                <c:pt idx="731">
                  <c:v>4.7600000000000003E-2</c:v>
                </c:pt>
                <c:pt idx="732">
                  <c:v>4.8500000000000001E-2</c:v>
                </c:pt>
                <c:pt idx="733">
                  <c:v>4.9500000000000023E-2</c:v>
                </c:pt>
                <c:pt idx="734">
                  <c:v>5.0800000000000012E-2</c:v>
                </c:pt>
                <c:pt idx="735">
                  <c:v>5.1900000000000002E-2</c:v>
                </c:pt>
                <c:pt idx="736">
                  <c:v>5.2800000000000034E-2</c:v>
                </c:pt>
                <c:pt idx="737">
                  <c:v>5.3900000000000003E-2</c:v>
                </c:pt>
                <c:pt idx="738">
                  <c:v>5.4900000000000032E-2</c:v>
                </c:pt>
                <c:pt idx="739">
                  <c:v>5.6000000000000001E-2</c:v>
                </c:pt>
                <c:pt idx="740">
                  <c:v>5.7200000000000001E-2</c:v>
                </c:pt>
                <c:pt idx="741">
                  <c:v>5.8400000000000014E-2</c:v>
                </c:pt>
                <c:pt idx="742">
                  <c:v>5.9600000000000014E-2</c:v>
                </c:pt>
                <c:pt idx="743">
                  <c:v>6.0600000000000001E-2</c:v>
                </c:pt>
                <c:pt idx="744">
                  <c:v>6.2200000000000012E-2</c:v>
                </c:pt>
                <c:pt idx="745">
                  <c:v>6.3600000000000004E-2</c:v>
                </c:pt>
                <c:pt idx="746">
                  <c:v>6.5000000000000002E-2</c:v>
                </c:pt>
                <c:pt idx="747">
                  <c:v>6.6299999999999998E-2</c:v>
                </c:pt>
                <c:pt idx="748">
                  <c:v>6.7800000000000013E-2</c:v>
                </c:pt>
                <c:pt idx="749">
                  <c:v>6.9400000000000114E-2</c:v>
                </c:pt>
                <c:pt idx="750">
                  <c:v>7.0900000000000019E-2</c:v>
                </c:pt>
                <c:pt idx="751">
                  <c:v>7.22E-2</c:v>
                </c:pt>
                <c:pt idx="752">
                  <c:v>7.4200000000000002E-2</c:v>
                </c:pt>
                <c:pt idx="753">
                  <c:v>7.5999999999999998E-2</c:v>
                </c:pt>
                <c:pt idx="754">
                  <c:v>7.7500000000000013E-2</c:v>
                </c:pt>
                <c:pt idx="755">
                  <c:v>7.920000000000002E-2</c:v>
                </c:pt>
                <c:pt idx="756">
                  <c:v>8.1100000000000005E-2</c:v>
                </c:pt>
                <c:pt idx="757">
                  <c:v>8.2900000000000001E-2</c:v>
                </c:pt>
                <c:pt idx="758">
                  <c:v>8.5000000000000006E-2</c:v>
                </c:pt>
                <c:pt idx="759">
                  <c:v>8.7100000000000025E-2</c:v>
                </c:pt>
                <c:pt idx="760">
                  <c:v>8.9300000000000004E-2</c:v>
                </c:pt>
                <c:pt idx="761">
                  <c:v>9.1400000000000009E-2</c:v>
                </c:pt>
                <c:pt idx="762">
                  <c:v>9.3700000000000228E-2</c:v>
                </c:pt>
                <c:pt idx="763">
                  <c:v>9.64E-2</c:v>
                </c:pt>
                <c:pt idx="764">
                  <c:v>9.8000000000000226E-2</c:v>
                </c:pt>
                <c:pt idx="765">
                  <c:v>0.10050000000000002</c:v>
                </c:pt>
                <c:pt idx="766">
                  <c:v>0.1033</c:v>
                </c:pt>
                <c:pt idx="767">
                  <c:v>0.10620000000000022</c:v>
                </c:pt>
                <c:pt idx="768">
                  <c:v>0.10900000000000012</c:v>
                </c:pt>
                <c:pt idx="769">
                  <c:v>0.1118</c:v>
                </c:pt>
                <c:pt idx="770">
                  <c:v>0.1148</c:v>
                </c:pt>
                <c:pt idx="771">
                  <c:v>0.11860000000000002</c:v>
                </c:pt>
                <c:pt idx="772">
                  <c:v>0.12130000000000002</c:v>
                </c:pt>
                <c:pt idx="773">
                  <c:v>0.125</c:v>
                </c:pt>
                <c:pt idx="774">
                  <c:v>0.129</c:v>
                </c:pt>
                <c:pt idx="775">
                  <c:v>0.13250000000000001</c:v>
                </c:pt>
                <c:pt idx="776">
                  <c:v>0.1363</c:v>
                </c:pt>
                <c:pt idx="777">
                  <c:v>0.14100000000000001</c:v>
                </c:pt>
                <c:pt idx="778">
                  <c:v>0.14540000000000047</c:v>
                </c:pt>
                <c:pt idx="779">
                  <c:v>0.14990000000000053</c:v>
                </c:pt>
                <c:pt idx="780">
                  <c:v>0.15550000000000044</c:v>
                </c:pt>
                <c:pt idx="781">
                  <c:v>0.15980000000000041</c:v>
                </c:pt>
                <c:pt idx="782">
                  <c:v>0.16600000000000001</c:v>
                </c:pt>
                <c:pt idx="783">
                  <c:v>0.17230000000000001</c:v>
                </c:pt>
                <c:pt idx="784">
                  <c:v>0.17820000000000041</c:v>
                </c:pt>
                <c:pt idx="785">
                  <c:v>0.18410000000000001</c:v>
                </c:pt>
                <c:pt idx="786">
                  <c:v>0.19109999999999999</c:v>
                </c:pt>
                <c:pt idx="787">
                  <c:v>0.19869999999999999</c:v>
                </c:pt>
                <c:pt idx="788">
                  <c:v>0.20540000000000044</c:v>
                </c:pt>
                <c:pt idx="789">
                  <c:v>0.21480000000000021</c:v>
                </c:pt>
                <c:pt idx="790">
                  <c:v>0.22509999999999999</c:v>
                </c:pt>
                <c:pt idx="791">
                  <c:v>0.23380000000000001</c:v>
                </c:pt>
                <c:pt idx="792">
                  <c:v>0.24490000000000053</c:v>
                </c:pt>
                <c:pt idx="793">
                  <c:v>0.25540000000000002</c:v>
                </c:pt>
                <c:pt idx="794">
                  <c:v>0.26640000000000008</c:v>
                </c:pt>
                <c:pt idx="795">
                  <c:v>0.28110000000000002</c:v>
                </c:pt>
                <c:pt idx="796">
                  <c:v>0.29400000000000032</c:v>
                </c:pt>
                <c:pt idx="797">
                  <c:v>0.30760000000000032</c:v>
                </c:pt>
                <c:pt idx="798">
                  <c:v>0.32110000000000088</c:v>
                </c:pt>
                <c:pt idx="799">
                  <c:v>0.33640000000000136</c:v>
                </c:pt>
                <c:pt idx="800">
                  <c:v>0.35460000000000008</c:v>
                </c:pt>
                <c:pt idx="801">
                  <c:v>0.37330000000000113</c:v>
                </c:pt>
                <c:pt idx="802">
                  <c:v>0.39740000000000136</c:v>
                </c:pt>
                <c:pt idx="803">
                  <c:v>0.42190000000000089</c:v>
                </c:pt>
                <c:pt idx="804">
                  <c:v>0.44529999999999997</c:v>
                </c:pt>
                <c:pt idx="805">
                  <c:v>0.47150000000000031</c:v>
                </c:pt>
                <c:pt idx="806">
                  <c:v>0.50229999999999997</c:v>
                </c:pt>
                <c:pt idx="807">
                  <c:v>0.53890000000000005</c:v>
                </c:pt>
                <c:pt idx="808">
                  <c:v>0.57640000000000002</c:v>
                </c:pt>
                <c:pt idx="809">
                  <c:v>0.61930000000000063</c:v>
                </c:pt>
                <c:pt idx="810">
                  <c:v>0.66110000000000202</c:v>
                </c:pt>
                <c:pt idx="811">
                  <c:v>0.71719999999999995</c:v>
                </c:pt>
                <c:pt idx="812">
                  <c:v>0.76740000000000064</c:v>
                </c:pt>
                <c:pt idx="813">
                  <c:v>0.83720000000000061</c:v>
                </c:pt>
                <c:pt idx="814">
                  <c:v>0.91810000000000003</c:v>
                </c:pt>
                <c:pt idx="815">
                  <c:v>0.99809999999999999</c:v>
                </c:pt>
                <c:pt idx="816">
                  <c:v>1.0878999999999956</c:v>
                </c:pt>
                <c:pt idx="817">
                  <c:v>1.1906000000000001</c:v>
                </c:pt>
                <c:pt idx="818">
                  <c:v>1.321</c:v>
                </c:pt>
                <c:pt idx="819">
                  <c:v>1.4730999999999956</c:v>
                </c:pt>
                <c:pt idx="820">
                  <c:v>1.6783999999999999</c:v>
                </c:pt>
                <c:pt idx="821">
                  <c:v>1.87</c:v>
                </c:pt>
                <c:pt idx="822">
                  <c:v>2.0832999999999999</c:v>
                </c:pt>
                <c:pt idx="823">
                  <c:v>2.3571</c:v>
                </c:pt>
                <c:pt idx="824">
                  <c:v>2.7061999999999999</c:v>
                </c:pt>
                <c:pt idx="825">
                  <c:v>3.0609999999999999</c:v>
                </c:pt>
                <c:pt idx="826">
                  <c:v>3.5364999999999931</c:v>
                </c:pt>
                <c:pt idx="827">
                  <c:v>4.1066000000000003</c:v>
                </c:pt>
                <c:pt idx="828">
                  <c:v>4.7656000000000001</c:v>
                </c:pt>
                <c:pt idx="829">
                  <c:v>5.4947999999999997</c:v>
                </c:pt>
                <c:pt idx="830">
                  <c:v>6.3463000000000003</c:v>
                </c:pt>
                <c:pt idx="831">
                  <c:v>7.3940999999999955</c:v>
                </c:pt>
                <c:pt idx="832">
                  <c:v>8.3867000000000047</c:v>
                </c:pt>
                <c:pt idx="833">
                  <c:v>9.8184000000000005</c:v>
                </c:pt>
                <c:pt idx="834">
                  <c:v>11.0632</c:v>
                </c:pt>
                <c:pt idx="835">
                  <c:v>11.5411</c:v>
                </c:pt>
                <c:pt idx="836">
                  <c:v>11.8863</c:v>
                </c:pt>
                <c:pt idx="837">
                  <c:v>12.2401</c:v>
                </c:pt>
                <c:pt idx="838">
                  <c:v>12.659500000000024</c:v>
                </c:pt>
                <c:pt idx="839">
                  <c:v>13.0358</c:v>
                </c:pt>
                <c:pt idx="840">
                  <c:v>13.382100000000024</c:v>
                </c:pt>
                <c:pt idx="841">
                  <c:v>13.875300000000006</c:v>
                </c:pt>
                <c:pt idx="842">
                  <c:v>14.1631</c:v>
                </c:pt>
                <c:pt idx="843">
                  <c:v>14.5282</c:v>
                </c:pt>
                <c:pt idx="844">
                  <c:v>14.9742</c:v>
                </c:pt>
                <c:pt idx="845">
                  <c:v>15.324400000000002</c:v>
                </c:pt>
                <c:pt idx="846">
                  <c:v>15.753300000000001</c:v>
                </c:pt>
                <c:pt idx="847">
                  <c:v>15.964600000000004</c:v>
                </c:pt>
                <c:pt idx="848">
                  <c:v>16.5092</c:v>
                </c:pt>
                <c:pt idx="849">
                  <c:v>16.864599999999989</c:v>
                </c:pt>
                <c:pt idx="850">
                  <c:v>17.2135</c:v>
                </c:pt>
                <c:pt idx="851">
                  <c:v>17.705399999999916</c:v>
                </c:pt>
                <c:pt idx="852">
                  <c:v>18.097000000000001</c:v>
                </c:pt>
                <c:pt idx="853">
                  <c:v>18.48849999999987</c:v>
                </c:pt>
                <c:pt idx="854">
                  <c:v>18.903499999999919</c:v>
                </c:pt>
                <c:pt idx="855">
                  <c:v>19.187000000000001</c:v>
                </c:pt>
                <c:pt idx="856">
                  <c:v>19.750599999999931</c:v>
                </c:pt>
                <c:pt idx="857">
                  <c:v>20.200399999999924</c:v>
                </c:pt>
                <c:pt idx="858">
                  <c:v>20.792099999999923</c:v>
                </c:pt>
                <c:pt idx="859">
                  <c:v>21.029499999999931</c:v>
                </c:pt>
                <c:pt idx="860">
                  <c:v>21.545399999999916</c:v>
                </c:pt>
                <c:pt idx="861">
                  <c:v>22.025399999999923</c:v>
                </c:pt>
                <c:pt idx="862">
                  <c:v>22.5943</c:v>
                </c:pt>
                <c:pt idx="863">
                  <c:v>22.8917</c:v>
                </c:pt>
                <c:pt idx="864">
                  <c:v>23.393599999999989</c:v>
                </c:pt>
                <c:pt idx="865">
                  <c:v>23.78579999999987</c:v>
                </c:pt>
                <c:pt idx="866">
                  <c:v>24.388000000000002</c:v>
                </c:pt>
                <c:pt idx="867">
                  <c:v>25.093699999999924</c:v>
                </c:pt>
                <c:pt idx="868">
                  <c:v>25.630900000000064</c:v>
                </c:pt>
                <c:pt idx="869">
                  <c:v>26.1693</c:v>
                </c:pt>
                <c:pt idx="870">
                  <c:v>26.5305</c:v>
                </c:pt>
                <c:pt idx="871">
                  <c:v>27.16</c:v>
                </c:pt>
                <c:pt idx="872">
                  <c:v>27.730499999999989</c:v>
                </c:pt>
                <c:pt idx="873">
                  <c:v>28.200699999999923</c:v>
                </c:pt>
                <c:pt idx="874">
                  <c:v>28.706600000000002</c:v>
                </c:pt>
                <c:pt idx="875">
                  <c:v>29.433399999999939</c:v>
                </c:pt>
                <c:pt idx="876">
                  <c:v>29.996099999999924</c:v>
                </c:pt>
                <c:pt idx="877">
                  <c:v>30.566199999999924</c:v>
                </c:pt>
                <c:pt idx="878">
                  <c:v>31.115300000000001</c:v>
                </c:pt>
                <c:pt idx="879">
                  <c:v>31.667300000000001</c:v>
                </c:pt>
                <c:pt idx="880">
                  <c:v>32.248200000000011</c:v>
                </c:pt>
                <c:pt idx="881">
                  <c:v>32.789900000000003</c:v>
                </c:pt>
                <c:pt idx="882">
                  <c:v>33.245000000000012</c:v>
                </c:pt>
                <c:pt idx="883">
                  <c:v>33.804200000000002</c:v>
                </c:pt>
                <c:pt idx="884">
                  <c:v>34.687000000000005</c:v>
                </c:pt>
                <c:pt idx="885">
                  <c:v>35.004400000000004</c:v>
                </c:pt>
                <c:pt idx="886">
                  <c:v>35.495900000000013</c:v>
                </c:pt>
                <c:pt idx="887">
                  <c:v>36.084099999999999</c:v>
                </c:pt>
                <c:pt idx="888">
                  <c:v>36.863</c:v>
                </c:pt>
                <c:pt idx="889">
                  <c:v>37.529200000000003</c:v>
                </c:pt>
                <c:pt idx="890">
                  <c:v>38.041200000000003</c:v>
                </c:pt>
                <c:pt idx="891">
                  <c:v>38.469100000000012</c:v>
                </c:pt>
                <c:pt idx="892">
                  <c:v>39.130500000000012</c:v>
                </c:pt>
                <c:pt idx="893">
                  <c:v>39.941099999999999</c:v>
                </c:pt>
                <c:pt idx="894">
                  <c:v>40.424500000000002</c:v>
                </c:pt>
                <c:pt idx="895">
                  <c:v>41.0154</c:v>
                </c:pt>
                <c:pt idx="896">
                  <c:v>42.107000000000006</c:v>
                </c:pt>
                <c:pt idx="897">
                  <c:v>42.3673</c:v>
                </c:pt>
                <c:pt idx="898">
                  <c:v>43.426900000000003</c:v>
                </c:pt>
                <c:pt idx="899">
                  <c:v>43.922800000000002</c:v>
                </c:pt>
                <c:pt idx="900">
                  <c:v>44.5366</c:v>
                </c:pt>
                <c:pt idx="901">
                  <c:v>45.122300000000159</c:v>
                </c:pt>
                <c:pt idx="902">
                  <c:v>45.913699999999999</c:v>
                </c:pt>
                <c:pt idx="903">
                  <c:v>46.387399999999992</c:v>
                </c:pt>
                <c:pt idx="904">
                  <c:v>47.246000000000002</c:v>
                </c:pt>
                <c:pt idx="905">
                  <c:v>47.922300000000114</c:v>
                </c:pt>
                <c:pt idx="906">
                  <c:v>48.534000000000006</c:v>
                </c:pt>
                <c:pt idx="907">
                  <c:v>49.3919</c:v>
                </c:pt>
                <c:pt idx="908">
                  <c:v>49.809000000000005</c:v>
                </c:pt>
                <c:pt idx="909">
                  <c:v>50.6511</c:v>
                </c:pt>
                <c:pt idx="910">
                  <c:v>50.9773</c:v>
                </c:pt>
                <c:pt idx="911">
                  <c:v>51.693500000000114</c:v>
                </c:pt>
                <c:pt idx="912">
                  <c:v>52.549500000000002</c:v>
                </c:pt>
                <c:pt idx="913">
                  <c:v>53.203900000000012</c:v>
                </c:pt>
                <c:pt idx="914">
                  <c:v>53.928800000000003</c:v>
                </c:pt>
                <c:pt idx="915">
                  <c:v>54.697000000000003</c:v>
                </c:pt>
                <c:pt idx="916">
                  <c:v>55.209500000000013</c:v>
                </c:pt>
                <c:pt idx="917">
                  <c:v>56.009</c:v>
                </c:pt>
                <c:pt idx="918">
                  <c:v>56.669300000000113</c:v>
                </c:pt>
                <c:pt idx="919">
                  <c:v>57.345200000000006</c:v>
                </c:pt>
                <c:pt idx="920">
                  <c:v>58.189900000000002</c:v>
                </c:pt>
                <c:pt idx="921">
                  <c:v>58.9011</c:v>
                </c:pt>
                <c:pt idx="922">
                  <c:v>59.608600000000003</c:v>
                </c:pt>
                <c:pt idx="923">
                  <c:v>60.404600000000002</c:v>
                </c:pt>
                <c:pt idx="924">
                  <c:v>61.012600000000006</c:v>
                </c:pt>
                <c:pt idx="925">
                  <c:v>61.8658</c:v>
                </c:pt>
                <c:pt idx="926">
                  <c:v>62.538200000000003</c:v>
                </c:pt>
                <c:pt idx="927">
                  <c:v>63.382400000000004</c:v>
                </c:pt>
                <c:pt idx="928">
                  <c:v>64.057699999999997</c:v>
                </c:pt>
                <c:pt idx="929">
                  <c:v>64.964500000000243</c:v>
                </c:pt>
                <c:pt idx="930">
                  <c:v>65.710200000000228</c:v>
                </c:pt>
                <c:pt idx="931">
                  <c:v>66.492099999999994</c:v>
                </c:pt>
                <c:pt idx="932">
                  <c:v>66.753600000000006</c:v>
                </c:pt>
                <c:pt idx="933">
                  <c:v>67.618200000000002</c:v>
                </c:pt>
                <c:pt idx="934">
                  <c:v>68.277900000000002</c:v>
                </c:pt>
                <c:pt idx="935">
                  <c:v>69.212400000000002</c:v>
                </c:pt>
                <c:pt idx="936">
                  <c:v>70.217000000000027</c:v>
                </c:pt>
                <c:pt idx="937">
                  <c:v>70.897800000000004</c:v>
                </c:pt>
                <c:pt idx="938">
                  <c:v>71.563800000000001</c:v>
                </c:pt>
                <c:pt idx="939">
                  <c:v>72.365600000000001</c:v>
                </c:pt>
                <c:pt idx="940">
                  <c:v>72.989800000000002</c:v>
                </c:pt>
                <c:pt idx="941">
                  <c:v>73.842000000000013</c:v>
                </c:pt>
                <c:pt idx="942">
                  <c:v>74.556100000000001</c:v>
                </c:pt>
                <c:pt idx="943">
                  <c:v>75.413900000000027</c:v>
                </c:pt>
                <c:pt idx="944">
                  <c:v>76.062899999999999</c:v>
                </c:pt>
                <c:pt idx="945">
                  <c:v>77.093999999999994</c:v>
                </c:pt>
                <c:pt idx="946">
                  <c:v>77.771500000000003</c:v>
                </c:pt>
                <c:pt idx="947">
                  <c:v>78.498900000000006</c:v>
                </c:pt>
                <c:pt idx="948">
                  <c:v>79.069999999999993</c:v>
                </c:pt>
                <c:pt idx="949">
                  <c:v>79.739400000000003</c:v>
                </c:pt>
                <c:pt idx="950">
                  <c:v>80.910200000000259</c:v>
                </c:pt>
                <c:pt idx="951">
                  <c:v>81.7637</c:v>
                </c:pt>
                <c:pt idx="952">
                  <c:v>82.374099999999999</c:v>
                </c:pt>
                <c:pt idx="953">
                  <c:v>83.018699999999995</c:v>
                </c:pt>
                <c:pt idx="954">
                  <c:v>84.009699999999995</c:v>
                </c:pt>
                <c:pt idx="955">
                  <c:v>84.35</c:v>
                </c:pt>
                <c:pt idx="956">
                  <c:v>85.008499999999998</c:v>
                </c:pt>
                <c:pt idx="957">
                  <c:v>85.891800000000003</c:v>
                </c:pt>
                <c:pt idx="958">
                  <c:v>86.613299999999995</c:v>
                </c:pt>
                <c:pt idx="959">
                  <c:v>87.476299999999995</c:v>
                </c:pt>
                <c:pt idx="960">
                  <c:v>88.338999999999999</c:v>
                </c:pt>
                <c:pt idx="961">
                  <c:v>88.835499999999982</c:v>
                </c:pt>
                <c:pt idx="962">
                  <c:v>89.980900000000005</c:v>
                </c:pt>
                <c:pt idx="963">
                  <c:v>90.779200000000003</c:v>
                </c:pt>
                <c:pt idx="964">
                  <c:v>91.560400000000001</c:v>
                </c:pt>
                <c:pt idx="965">
                  <c:v>92.289900000000003</c:v>
                </c:pt>
                <c:pt idx="966">
                  <c:v>93.017399999999995</c:v>
                </c:pt>
                <c:pt idx="967">
                  <c:v>93.821200000000005</c:v>
                </c:pt>
                <c:pt idx="968">
                  <c:v>94.633899999999983</c:v>
                </c:pt>
                <c:pt idx="969">
                  <c:v>95.578299999999999</c:v>
                </c:pt>
                <c:pt idx="970">
                  <c:v>96.184699999999992</c:v>
                </c:pt>
                <c:pt idx="971">
                  <c:v>96.930300000000003</c:v>
                </c:pt>
                <c:pt idx="972">
                  <c:v>97.642299999999992</c:v>
                </c:pt>
                <c:pt idx="973">
                  <c:v>98.475499999999982</c:v>
                </c:pt>
                <c:pt idx="974">
                  <c:v>99.319199999999995</c:v>
                </c:pt>
                <c:pt idx="975">
                  <c:v>100.2086</c:v>
                </c:pt>
                <c:pt idx="976">
                  <c:v>101.1011</c:v>
                </c:pt>
                <c:pt idx="977">
                  <c:v>101.736</c:v>
                </c:pt>
                <c:pt idx="978">
                  <c:v>102.6682</c:v>
                </c:pt>
                <c:pt idx="979">
                  <c:v>103.4726</c:v>
                </c:pt>
                <c:pt idx="980">
                  <c:v>104.051</c:v>
                </c:pt>
                <c:pt idx="981">
                  <c:v>104.43210000000002</c:v>
                </c:pt>
                <c:pt idx="982">
                  <c:v>105.44750000000033</c:v>
                </c:pt>
                <c:pt idx="983">
                  <c:v>106.336</c:v>
                </c:pt>
                <c:pt idx="984">
                  <c:v>107.0744</c:v>
                </c:pt>
                <c:pt idx="985">
                  <c:v>107.7033</c:v>
                </c:pt>
                <c:pt idx="986">
                  <c:v>108.7268</c:v>
                </c:pt>
                <c:pt idx="987">
                  <c:v>109.3818</c:v>
                </c:pt>
                <c:pt idx="988">
                  <c:v>110.2899</c:v>
                </c:pt>
                <c:pt idx="989">
                  <c:v>111.2289</c:v>
                </c:pt>
                <c:pt idx="990">
                  <c:v>111.97450000000002</c:v>
                </c:pt>
                <c:pt idx="991">
                  <c:v>112.92749999999999</c:v>
                </c:pt>
                <c:pt idx="992">
                  <c:v>113.9355</c:v>
                </c:pt>
                <c:pt idx="993">
                  <c:v>114.8048</c:v>
                </c:pt>
                <c:pt idx="994">
                  <c:v>115.65199999999999</c:v>
                </c:pt>
                <c:pt idx="995">
                  <c:v>116.1666</c:v>
                </c:pt>
                <c:pt idx="996">
                  <c:v>117.42310000000002</c:v>
                </c:pt>
                <c:pt idx="997">
                  <c:v>118.1842</c:v>
                </c:pt>
                <c:pt idx="998">
                  <c:v>118.83280000000001</c:v>
                </c:pt>
                <c:pt idx="999">
                  <c:v>119.8719</c:v>
                </c:pt>
                <c:pt idx="1000">
                  <c:v>120.5805</c:v>
                </c:pt>
                <c:pt idx="1001">
                  <c:v>121.44589999999999</c:v>
                </c:pt>
                <c:pt idx="1002">
                  <c:v>122.29</c:v>
                </c:pt>
                <c:pt idx="1003">
                  <c:v>123.04130000000002</c:v>
                </c:pt>
                <c:pt idx="1004">
                  <c:v>123.98660000000002</c:v>
                </c:pt>
                <c:pt idx="1005">
                  <c:v>124.70869999999999</c:v>
                </c:pt>
                <c:pt idx="1006">
                  <c:v>125.6165</c:v>
                </c:pt>
                <c:pt idx="1007">
                  <c:v>126.5731</c:v>
                </c:pt>
                <c:pt idx="1008">
                  <c:v>127.3998</c:v>
                </c:pt>
                <c:pt idx="1009">
                  <c:v>128.05630000000045</c:v>
                </c:pt>
                <c:pt idx="1010">
                  <c:v>128.72979999999998</c:v>
                </c:pt>
                <c:pt idx="1011">
                  <c:v>129.58770000000001</c:v>
                </c:pt>
                <c:pt idx="1012">
                  <c:v>130.31220000000027</c:v>
                </c:pt>
                <c:pt idx="1013">
                  <c:v>131.2088</c:v>
                </c:pt>
                <c:pt idx="1014">
                  <c:v>131.92040000000046</c:v>
                </c:pt>
                <c:pt idx="1015">
                  <c:v>132.7225</c:v>
                </c:pt>
                <c:pt idx="1016">
                  <c:v>133.33130000000045</c:v>
                </c:pt>
                <c:pt idx="1017">
                  <c:v>134.08440000000004</c:v>
                </c:pt>
                <c:pt idx="1018">
                  <c:v>134.9932</c:v>
                </c:pt>
                <c:pt idx="1019">
                  <c:v>135.84050000000002</c:v>
                </c:pt>
                <c:pt idx="1020">
                  <c:v>136.71639999999999</c:v>
                </c:pt>
                <c:pt idx="1021">
                  <c:v>137.62780000000001</c:v>
                </c:pt>
                <c:pt idx="1022">
                  <c:v>138.49220000000045</c:v>
                </c:pt>
                <c:pt idx="1023">
                  <c:v>139.68630000000007</c:v>
                </c:pt>
                <c:pt idx="1024">
                  <c:v>140.5454</c:v>
                </c:pt>
                <c:pt idx="1025">
                  <c:v>141.17479999999998</c:v>
                </c:pt>
                <c:pt idx="1026">
                  <c:v>141.75379999999998</c:v>
                </c:pt>
                <c:pt idx="1027">
                  <c:v>142.6088</c:v>
                </c:pt>
                <c:pt idx="1028">
                  <c:v>143.29750000000001</c:v>
                </c:pt>
                <c:pt idx="1029">
                  <c:v>144.48800000000045</c:v>
                </c:pt>
                <c:pt idx="1030">
                  <c:v>145.26509999999999</c:v>
                </c:pt>
                <c:pt idx="1031">
                  <c:v>146.22030000000001</c:v>
                </c:pt>
                <c:pt idx="1032">
                  <c:v>147.0926</c:v>
                </c:pt>
                <c:pt idx="1033">
                  <c:v>148.0121</c:v>
                </c:pt>
                <c:pt idx="1034">
                  <c:v>148.74119999999999</c:v>
                </c:pt>
                <c:pt idx="1035">
                  <c:v>149.41210000000001</c:v>
                </c:pt>
                <c:pt idx="1036">
                  <c:v>150.26769999999999</c:v>
                </c:pt>
                <c:pt idx="1037">
                  <c:v>151.04519999999999</c:v>
                </c:pt>
                <c:pt idx="1038">
                  <c:v>151.83860000000001</c:v>
                </c:pt>
                <c:pt idx="1039">
                  <c:v>152.75020000000001</c:v>
                </c:pt>
                <c:pt idx="1040">
                  <c:v>153.34740000000045</c:v>
                </c:pt>
                <c:pt idx="1041">
                  <c:v>154.14379999999954</c:v>
                </c:pt>
                <c:pt idx="1042">
                  <c:v>155.1694</c:v>
                </c:pt>
                <c:pt idx="1043">
                  <c:v>155.9205</c:v>
                </c:pt>
                <c:pt idx="1044">
                  <c:v>156.66650000000001</c:v>
                </c:pt>
                <c:pt idx="1045">
                  <c:v>157.78200000000001</c:v>
                </c:pt>
                <c:pt idx="1046">
                  <c:v>158.59220000000045</c:v>
                </c:pt>
                <c:pt idx="1047">
                  <c:v>159.59200000000001</c:v>
                </c:pt>
                <c:pt idx="1048">
                  <c:v>160.5395</c:v>
                </c:pt>
                <c:pt idx="1049">
                  <c:v>161.58840000000063</c:v>
                </c:pt>
                <c:pt idx="1050">
                  <c:v>162.01509999999999</c:v>
                </c:pt>
                <c:pt idx="1051">
                  <c:v>162.80740000000046</c:v>
                </c:pt>
                <c:pt idx="1052">
                  <c:v>163.83459999999999</c:v>
                </c:pt>
                <c:pt idx="1053">
                  <c:v>164.49860000000001</c:v>
                </c:pt>
                <c:pt idx="1054">
                  <c:v>165.34909999999999</c:v>
                </c:pt>
                <c:pt idx="1055">
                  <c:v>166.16349999999997</c:v>
                </c:pt>
                <c:pt idx="1056">
                  <c:v>166.89490000000001</c:v>
                </c:pt>
                <c:pt idx="1057">
                  <c:v>167.60979999999998</c:v>
                </c:pt>
                <c:pt idx="1058">
                  <c:v>168.518</c:v>
                </c:pt>
                <c:pt idx="1059">
                  <c:v>169.47140000000007</c:v>
                </c:pt>
                <c:pt idx="1060">
                  <c:v>170.31909999999999</c:v>
                </c:pt>
                <c:pt idx="1061">
                  <c:v>171.09530000000001</c:v>
                </c:pt>
                <c:pt idx="1062">
                  <c:v>172.09569999999999</c:v>
                </c:pt>
                <c:pt idx="1063">
                  <c:v>173.10509999999999</c:v>
                </c:pt>
                <c:pt idx="1064">
                  <c:v>173.61179999999999</c:v>
                </c:pt>
                <c:pt idx="1065">
                  <c:v>174.51549999999997</c:v>
                </c:pt>
                <c:pt idx="1066">
                  <c:v>175.4134</c:v>
                </c:pt>
                <c:pt idx="1067">
                  <c:v>176.29840000000004</c:v>
                </c:pt>
                <c:pt idx="1068">
                  <c:v>177.23429999999999</c:v>
                </c:pt>
                <c:pt idx="1069">
                  <c:v>177.8655</c:v>
                </c:pt>
                <c:pt idx="1070">
                  <c:v>178.56300000000002</c:v>
                </c:pt>
                <c:pt idx="1071">
                  <c:v>179.69</c:v>
                </c:pt>
                <c:pt idx="1072">
                  <c:v>180.39340000000001</c:v>
                </c:pt>
                <c:pt idx="1073">
                  <c:v>181.13300000000001</c:v>
                </c:pt>
                <c:pt idx="1074">
                  <c:v>182.0702</c:v>
                </c:pt>
                <c:pt idx="1075">
                  <c:v>182.88410000000007</c:v>
                </c:pt>
                <c:pt idx="1076">
                  <c:v>183.69309999999999</c:v>
                </c:pt>
                <c:pt idx="1077">
                  <c:v>184.57469999999998</c:v>
                </c:pt>
                <c:pt idx="1078">
                  <c:v>185.27859999999998</c:v>
                </c:pt>
                <c:pt idx="1079">
                  <c:v>185.9479</c:v>
                </c:pt>
                <c:pt idx="1080">
                  <c:v>187.25989999999999</c:v>
                </c:pt>
                <c:pt idx="1081">
                  <c:v>188.11250000000001</c:v>
                </c:pt>
                <c:pt idx="1082">
                  <c:v>188.87359999999998</c:v>
                </c:pt>
                <c:pt idx="1083">
                  <c:v>189.72800000000001</c:v>
                </c:pt>
                <c:pt idx="1084">
                  <c:v>190.3295</c:v>
                </c:pt>
                <c:pt idx="1085">
                  <c:v>191.40989999999999</c:v>
                </c:pt>
                <c:pt idx="1086">
                  <c:v>192.18020000000001</c:v>
                </c:pt>
                <c:pt idx="1087">
                  <c:v>192.83359999999999</c:v>
                </c:pt>
                <c:pt idx="1088">
                  <c:v>194.10309999999998</c:v>
                </c:pt>
                <c:pt idx="1089">
                  <c:v>194.73469999999998</c:v>
                </c:pt>
                <c:pt idx="1090">
                  <c:v>195.7227</c:v>
                </c:pt>
                <c:pt idx="1091">
                  <c:v>196.34650000000002</c:v>
                </c:pt>
                <c:pt idx="1092">
                  <c:v>197.34059999999999</c:v>
                </c:pt>
                <c:pt idx="1093">
                  <c:v>198.02200000000045</c:v>
                </c:pt>
                <c:pt idx="1094">
                  <c:v>199.17979999999972</c:v>
                </c:pt>
                <c:pt idx="1095">
                  <c:v>200.10740000000001</c:v>
                </c:pt>
                <c:pt idx="1096">
                  <c:v>200.99260000000001</c:v>
                </c:pt>
                <c:pt idx="1097">
                  <c:v>202.08350000000002</c:v>
                </c:pt>
                <c:pt idx="1098">
                  <c:v>202.8467</c:v>
                </c:pt>
                <c:pt idx="1099">
                  <c:v>203.77199999999999</c:v>
                </c:pt>
                <c:pt idx="1100">
                  <c:v>204.55420000000001</c:v>
                </c:pt>
                <c:pt idx="1101">
                  <c:v>205.47929999999999</c:v>
                </c:pt>
                <c:pt idx="1102">
                  <c:v>206.17299999999997</c:v>
                </c:pt>
                <c:pt idx="1103">
                  <c:v>207.18170000000001</c:v>
                </c:pt>
                <c:pt idx="1104">
                  <c:v>208.20379999999992</c:v>
                </c:pt>
                <c:pt idx="1105">
                  <c:v>208.7372</c:v>
                </c:pt>
                <c:pt idx="1106">
                  <c:v>209.65830000000045</c:v>
                </c:pt>
                <c:pt idx="1107">
                  <c:v>210.29319999999998</c:v>
                </c:pt>
                <c:pt idx="1108">
                  <c:v>211.2876</c:v>
                </c:pt>
                <c:pt idx="1109">
                  <c:v>212.2277</c:v>
                </c:pt>
                <c:pt idx="1110">
                  <c:v>213.24259999999998</c:v>
                </c:pt>
                <c:pt idx="1111">
                  <c:v>213.9699</c:v>
                </c:pt>
                <c:pt idx="1112">
                  <c:v>214.7003</c:v>
                </c:pt>
                <c:pt idx="1113">
                  <c:v>215.64529999999999</c:v>
                </c:pt>
                <c:pt idx="1114">
                  <c:v>216.55420000000001</c:v>
                </c:pt>
                <c:pt idx="1115">
                  <c:v>217.51309999999998</c:v>
                </c:pt>
                <c:pt idx="1116">
                  <c:v>218.37479999999999</c:v>
                </c:pt>
                <c:pt idx="1117">
                  <c:v>219.31720000000001</c:v>
                </c:pt>
                <c:pt idx="1118">
                  <c:v>220.23259999999999</c:v>
                </c:pt>
                <c:pt idx="1119">
                  <c:v>221.08810000000045</c:v>
                </c:pt>
                <c:pt idx="1120">
                  <c:v>221.92760000000001</c:v>
                </c:pt>
                <c:pt idx="1121">
                  <c:v>222.70389999999998</c:v>
                </c:pt>
                <c:pt idx="1122">
                  <c:v>223.56230000000045</c:v>
                </c:pt>
                <c:pt idx="1123">
                  <c:v>224.57900000000001</c:v>
                </c:pt>
                <c:pt idx="1124">
                  <c:v>225.2286</c:v>
                </c:pt>
                <c:pt idx="1125">
                  <c:v>226.09730000000027</c:v>
                </c:pt>
                <c:pt idx="1126">
                  <c:v>227.0078</c:v>
                </c:pt>
                <c:pt idx="1127">
                  <c:v>227.81489999999999</c:v>
                </c:pt>
                <c:pt idx="1128">
                  <c:v>228.5547</c:v>
                </c:pt>
                <c:pt idx="1129">
                  <c:v>229.6103</c:v>
                </c:pt>
                <c:pt idx="1130">
                  <c:v>230.5933</c:v>
                </c:pt>
                <c:pt idx="1131">
                  <c:v>231.39490000000001</c:v>
                </c:pt>
                <c:pt idx="1132">
                  <c:v>232.12870000000001</c:v>
                </c:pt>
                <c:pt idx="1133">
                  <c:v>232.88820000000064</c:v>
                </c:pt>
                <c:pt idx="1134">
                  <c:v>234.20159999999998</c:v>
                </c:pt>
                <c:pt idx="1135">
                  <c:v>234.88800000000057</c:v>
                </c:pt>
                <c:pt idx="1136">
                  <c:v>235.768</c:v>
                </c:pt>
                <c:pt idx="1137">
                  <c:v>236.6163</c:v>
                </c:pt>
                <c:pt idx="1138">
                  <c:v>237.6</c:v>
                </c:pt>
                <c:pt idx="1139">
                  <c:v>238.33510000000001</c:v>
                </c:pt>
                <c:pt idx="1140">
                  <c:v>239.4419</c:v>
                </c:pt>
                <c:pt idx="1141">
                  <c:v>240.37389999999999</c:v>
                </c:pt>
                <c:pt idx="1142">
                  <c:v>241.05940000000001</c:v>
                </c:pt>
                <c:pt idx="1143">
                  <c:v>242.02260000000001</c:v>
                </c:pt>
                <c:pt idx="1144">
                  <c:v>242.82940000000045</c:v>
                </c:pt>
                <c:pt idx="1145">
                  <c:v>243.51469999999998</c:v>
                </c:pt>
                <c:pt idx="1146">
                  <c:v>244.5556</c:v>
                </c:pt>
                <c:pt idx="1147">
                  <c:v>245.4238</c:v>
                </c:pt>
                <c:pt idx="1148">
                  <c:v>246.17830000000001</c:v>
                </c:pt>
                <c:pt idx="1149">
                  <c:v>247.19710000000001</c:v>
                </c:pt>
                <c:pt idx="1150">
                  <c:v>247.99230000000045</c:v>
                </c:pt>
                <c:pt idx="1151">
                  <c:v>248.9325</c:v>
                </c:pt>
                <c:pt idx="1152">
                  <c:v>249.58290000000045</c:v>
                </c:pt>
                <c:pt idx="1153">
                  <c:v>250.47730000000001</c:v>
                </c:pt>
                <c:pt idx="1154">
                  <c:v>251.75110000000001</c:v>
                </c:pt>
                <c:pt idx="1155">
                  <c:v>252.46170000000001</c:v>
                </c:pt>
                <c:pt idx="1156">
                  <c:v>253.24379999999954</c:v>
                </c:pt>
                <c:pt idx="1157">
                  <c:v>254.04730000000001</c:v>
                </c:pt>
                <c:pt idx="1158">
                  <c:v>255.42120000000045</c:v>
                </c:pt>
                <c:pt idx="1159">
                  <c:v>256.12779999999964</c:v>
                </c:pt>
                <c:pt idx="1160">
                  <c:v>257.03729999999911</c:v>
                </c:pt>
                <c:pt idx="1161">
                  <c:v>257.93269999999904</c:v>
                </c:pt>
                <c:pt idx="1162">
                  <c:v>259.19979999999993</c:v>
                </c:pt>
                <c:pt idx="1163">
                  <c:v>260.0185999999988</c:v>
                </c:pt>
                <c:pt idx="1164">
                  <c:v>260.59909999999923</c:v>
                </c:pt>
                <c:pt idx="1165">
                  <c:v>261.74160000000001</c:v>
                </c:pt>
                <c:pt idx="1166">
                  <c:v>262.54199999999969</c:v>
                </c:pt>
                <c:pt idx="1167">
                  <c:v>263.3809</c:v>
                </c:pt>
                <c:pt idx="1168">
                  <c:v>264.39909999999969</c:v>
                </c:pt>
                <c:pt idx="1169">
                  <c:v>264.9705999999988</c:v>
                </c:pt>
                <c:pt idx="1170">
                  <c:v>265.87220000000002</c:v>
                </c:pt>
                <c:pt idx="1171">
                  <c:v>266.77780000000001</c:v>
                </c:pt>
                <c:pt idx="1172">
                  <c:v>267.64490000000103</c:v>
                </c:pt>
                <c:pt idx="1173">
                  <c:v>268.57409999999999</c:v>
                </c:pt>
                <c:pt idx="1174">
                  <c:v>269.37329999999969</c:v>
                </c:pt>
                <c:pt idx="1175">
                  <c:v>270.28609999999856</c:v>
                </c:pt>
                <c:pt idx="1176">
                  <c:v>271.3537</c:v>
                </c:pt>
                <c:pt idx="1177">
                  <c:v>272.14589999999998</c:v>
                </c:pt>
                <c:pt idx="1178">
                  <c:v>272.90299999999911</c:v>
                </c:pt>
                <c:pt idx="1179">
                  <c:v>273.96299999999923</c:v>
                </c:pt>
                <c:pt idx="1180">
                  <c:v>274.79700000000003</c:v>
                </c:pt>
                <c:pt idx="1181">
                  <c:v>275.52029999999911</c:v>
                </c:pt>
                <c:pt idx="1182">
                  <c:v>276.30459999999999</c:v>
                </c:pt>
                <c:pt idx="1183">
                  <c:v>277.19900000000001</c:v>
                </c:pt>
                <c:pt idx="1184">
                  <c:v>278.3766</c:v>
                </c:pt>
                <c:pt idx="1185">
                  <c:v>279.11520000000002</c:v>
                </c:pt>
                <c:pt idx="1186">
                  <c:v>279.92829999999861</c:v>
                </c:pt>
                <c:pt idx="1187">
                  <c:v>280.74369999999999</c:v>
                </c:pt>
                <c:pt idx="1188">
                  <c:v>281.55399999999969</c:v>
                </c:pt>
                <c:pt idx="1189">
                  <c:v>282.48589999999911</c:v>
                </c:pt>
                <c:pt idx="1190">
                  <c:v>283.28619999999836</c:v>
                </c:pt>
                <c:pt idx="1191">
                  <c:v>284.32149999999911</c:v>
                </c:pt>
                <c:pt idx="1192">
                  <c:v>285.28089999999969</c:v>
                </c:pt>
                <c:pt idx="1193">
                  <c:v>285.95529999999923</c:v>
                </c:pt>
                <c:pt idx="1194">
                  <c:v>286.84339999999969</c:v>
                </c:pt>
                <c:pt idx="1195">
                  <c:v>287.74270000000001</c:v>
                </c:pt>
                <c:pt idx="1196">
                  <c:v>288.79149999999873</c:v>
                </c:pt>
                <c:pt idx="1197">
                  <c:v>289.9699</c:v>
                </c:pt>
                <c:pt idx="1198">
                  <c:v>290.70139999999856</c:v>
                </c:pt>
                <c:pt idx="1199">
                  <c:v>291.7047</c:v>
                </c:pt>
                <c:pt idx="1200">
                  <c:v>292.84840000000008</c:v>
                </c:pt>
                <c:pt idx="1201">
                  <c:v>293.76960000000008</c:v>
                </c:pt>
                <c:pt idx="1202">
                  <c:v>294.5299</c:v>
                </c:pt>
                <c:pt idx="1203">
                  <c:v>295.63440000000008</c:v>
                </c:pt>
                <c:pt idx="1204">
                  <c:v>296.49859999999848</c:v>
                </c:pt>
                <c:pt idx="1205">
                  <c:v>297.31450000000001</c:v>
                </c:pt>
                <c:pt idx="1206">
                  <c:v>298.05790000000002</c:v>
                </c:pt>
                <c:pt idx="1207">
                  <c:v>298.77599999999904</c:v>
                </c:pt>
                <c:pt idx="1208">
                  <c:v>299.75889999999993</c:v>
                </c:pt>
                <c:pt idx="1209">
                  <c:v>300.7181999999986</c:v>
                </c:pt>
                <c:pt idx="1210">
                  <c:v>301.63380000000001</c:v>
                </c:pt>
                <c:pt idx="1211">
                  <c:v>302.4287999999986</c:v>
                </c:pt>
                <c:pt idx="1212">
                  <c:v>303.49859999999848</c:v>
                </c:pt>
                <c:pt idx="1213">
                  <c:v>304.25760000000002</c:v>
                </c:pt>
                <c:pt idx="1214">
                  <c:v>305.30419999999964</c:v>
                </c:pt>
                <c:pt idx="1215">
                  <c:v>306.0561999999988</c:v>
                </c:pt>
                <c:pt idx="1216">
                  <c:v>306.99990000000003</c:v>
                </c:pt>
                <c:pt idx="1217">
                  <c:v>308.04860000000002</c:v>
                </c:pt>
                <c:pt idx="1218">
                  <c:v>308.99659999999824</c:v>
                </c:pt>
                <c:pt idx="1219">
                  <c:v>309.78440000000001</c:v>
                </c:pt>
                <c:pt idx="1220">
                  <c:v>310.4196</c:v>
                </c:pt>
                <c:pt idx="1221">
                  <c:v>311.4037999999988</c:v>
                </c:pt>
                <c:pt idx="1222">
                  <c:v>312.53359999999856</c:v>
                </c:pt>
                <c:pt idx="1223">
                  <c:v>313.28250000000003</c:v>
                </c:pt>
                <c:pt idx="1224">
                  <c:v>314.33960000000002</c:v>
                </c:pt>
                <c:pt idx="1225">
                  <c:v>314.99329999999856</c:v>
                </c:pt>
                <c:pt idx="1226">
                  <c:v>315.81309999999911</c:v>
                </c:pt>
                <c:pt idx="1227">
                  <c:v>316.77960000000002</c:v>
                </c:pt>
                <c:pt idx="1228">
                  <c:v>317.93319999999824</c:v>
                </c:pt>
                <c:pt idx="1229">
                  <c:v>319.2586</c:v>
                </c:pt>
                <c:pt idx="1230">
                  <c:v>320.24419999999969</c:v>
                </c:pt>
                <c:pt idx="1231">
                  <c:v>321.16849999999999</c:v>
                </c:pt>
                <c:pt idx="1232">
                  <c:v>321.97340000000003</c:v>
                </c:pt>
                <c:pt idx="1233">
                  <c:v>322.7647</c:v>
                </c:pt>
                <c:pt idx="1234">
                  <c:v>323.5804</c:v>
                </c:pt>
                <c:pt idx="1235">
                  <c:v>324.35680000000002</c:v>
                </c:pt>
                <c:pt idx="1236">
                  <c:v>325.36070000000001</c:v>
                </c:pt>
                <c:pt idx="1237">
                  <c:v>326.3057</c:v>
                </c:pt>
                <c:pt idx="1238">
                  <c:v>327.41659999999848</c:v>
                </c:pt>
                <c:pt idx="1239">
                  <c:v>328.25709999999964</c:v>
                </c:pt>
                <c:pt idx="1240">
                  <c:v>329.25819999999879</c:v>
                </c:pt>
                <c:pt idx="1241">
                  <c:v>330.26429999999999</c:v>
                </c:pt>
                <c:pt idx="1242">
                  <c:v>331.1354</c:v>
                </c:pt>
                <c:pt idx="1243">
                  <c:v>332.08089999999999</c:v>
                </c:pt>
                <c:pt idx="1244">
                  <c:v>332.89420000000001</c:v>
                </c:pt>
                <c:pt idx="1245">
                  <c:v>333.6927</c:v>
                </c:pt>
                <c:pt idx="1246">
                  <c:v>334.9597</c:v>
                </c:pt>
                <c:pt idx="1247">
                  <c:v>335.87090000000001</c:v>
                </c:pt>
                <c:pt idx="1248">
                  <c:v>336.8777</c:v>
                </c:pt>
                <c:pt idx="1249">
                  <c:v>337.62079999999969</c:v>
                </c:pt>
                <c:pt idx="1250">
                  <c:v>338.54450000000008</c:v>
                </c:pt>
                <c:pt idx="1251">
                  <c:v>339.36290000000002</c:v>
                </c:pt>
                <c:pt idx="1252">
                  <c:v>340.33780000000002</c:v>
                </c:pt>
                <c:pt idx="1253">
                  <c:v>341.053</c:v>
                </c:pt>
                <c:pt idx="1254">
                  <c:v>342.1277</c:v>
                </c:pt>
                <c:pt idx="1255">
                  <c:v>342.78629999999868</c:v>
                </c:pt>
                <c:pt idx="1256">
                  <c:v>343.77119999999849</c:v>
                </c:pt>
                <c:pt idx="1257">
                  <c:v>344.66129999999993</c:v>
                </c:pt>
                <c:pt idx="1258">
                  <c:v>345.81470000000002</c:v>
                </c:pt>
                <c:pt idx="1259">
                  <c:v>346.69420000000002</c:v>
                </c:pt>
                <c:pt idx="1260">
                  <c:v>347.4175999999988</c:v>
                </c:pt>
                <c:pt idx="1261">
                  <c:v>348.40049999999923</c:v>
                </c:pt>
                <c:pt idx="1262">
                  <c:v>349.36770000000001</c:v>
                </c:pt>
                <c:pt idx="1263">
                  <c:v>350.54899999999969</c:v>
                </c:pt>
                <c:pt idx="1264">
                  <c:v>351.54820000000001</c:v>
                </c:pt>
                <c:pt idx="1265">
                  <c:v>352.51760000000002</c:v>
                </c:pt>
                <c:pt idx="1266">
                  <c:v>353.53680000000003</c:v>
                </c:pt>
                <c:pt idx="1267">
                  <c:v>354.28440000000001</c:v>
                </c:pt>
                <c:pt idx="1268">
                  <c:v>355.21749999999969</c:v>
                </c:pt>
                <c:pt idx="1269">
                  <c:v>356.3066</c:v>
                </c:pt>
                <c:pt idx="1270">
                  <c:v>357.20679999999879</c:v>
                </c:pt>
                <c:pt idx="1271">
                  <c:v>358.09750000000003</c:v>
                </c:pt>
                <c:pt idx="1272">
                  <c:v>358.9320999999988</c:v>
                </c:pt>
                <c:pt idx="1273">
                  <c:v>359.99759999999856</c:v>
                </c:pt>
                <c:pt idx="1274">
                  <c:v>360.80450000000002</c:v>
                </c:pt>
                <c:pt idx="1275">
                  <c:v>361.91489999999999</c:v>
                </c:pt>
                <c:pt idx="1276">
                  <c:v>362.9329999999988</c:v>
                </c:pt>
                <c:pt idx="1277">
                  <c:v>364.0247</c:v>
                </c:pt>
                <c:pt idx="1278">
                  <c:v>364.98329999999879</c:v>
                </c:pt>
                <c:pt idx="1279">
                  <c:v>366.09549999999911</c:v>
                </c:pt>
                <c:pt idx="1280">
                  <c:v>366.73289999999969</c:v>
                </c:pt>
                <c:pt idx="1281">
                  <c:v>367.88479999999993</c:v>
                </c:pt>
                <c:pt idx="1282">
                  <c:v>368.84559999999999</c:v>
                </c:pt>
                <c:pt idx="1283">
                  <c:v>369.83139999999855</c:v>
                </c:pt>
                <c:pt idx="1284">
                  <c:v>370.8503</c:v>
                </c:pt>
                <c:pt idx="1285">
                  <c:v>371.85160000000002</c:v>
                </c:pt>
                <c:pt idx="1286">
                  <c:v>372.5788</c:v>
                </c:pt>
                <c:pt idx="1287">
                  <c:v>373.57649999999899</c:v>
                </c:pt>
                <c:pt idx="1288">
                  <c:v>374.40280000000001</c:v>
                </c:pt>
                <c:pt idx="1289">
                  <c:v>375.2907999999988</c:v>
                </c:pt>
                <c:pt idx="1290">
                  <c:v>376.3433</c:v>
                </c:pt>
                <c:pt idx="1291">
                  <c:v>377.27119999999849</c:v>
                </c:pt>
                <c:pt idx="1292">
                  <c:v>378.19200000000001</c:v>
                </c:pt>
                <c:pt idx="1293">
                  <c:v>379.30450000000002</c:v>
                </c:pt>
                <c:pt idx="1294">
                  <c:v>380.02339999999867</c:v>
                </c:pt>
                <c:pt idx="1295">
                  <c:v>381.08339999999873</c:v>
                </c:pt>
                <c:pt idx="1296">
                  <c:v>382.30799999999999</c:v>
                </c:pt>
                <c:pt idx="1297">
                  <c:v>383.31349999999969</c:v>
                </c:pt>
                <c:pt idx="1298">
                  <c:v>384.20049999999969</c:v>
                </c:pt>
                <c:pt idx="1299">
                  <c:v>385.09519999999856</c:v>
                </c:pt>
                <c:pt idx="1300">
                  <c:v>385.99319999999824</c:v>
                </c:pt>
                <c:pt idx="1301">
                  <c:v>387.15320000000008</c:v>
                </c:pt>
                <c:pt idx="1302">
                  <c:v>388.10160000000002</c:v>
                </c:pt>
                <c:pt idx="1303">
                  <c:v>389.10579999999999</c:v>
                </c:pt>
                <c:pt idx="1304">
                  <c:v>390.36250000000001</c:v>
                </c:pt>
                <c:pt idx="1305">
                  <c:v>391.13749999999999</c:v>
                </c:pt>
                <c:pt idx="1306">
                  <c:v>392.08329999999899</c:v>
                </c:pt>
                <c:pt idx="1307">
                  <c:v>392.87809999999911</c:v>
                </c:pt>
                <c:pt idx="1308">
                  <c:v>393.91529999999898</c:v>
                </c:pt>
                <c:pt idx="1309">
                  <c:v>394.94869999999969</c:v>
                </c:pt>
                <c:pt idx="1310">
                  <c:v>396.14170000000001</c:v>
                </c:pt>
                <c:pt idx="1311">
                  <c:v>396.68129999999923</c:v>
                </c:pt>
                <c:pt idx="1312">
                  <c:v>397.67320000000001</c:v>
                </c:pt>
                <c:pt idx="1313">
                  <c:v>398.71689999999899</c:v>
                </c:pt>
                <c:pt idx="1314">
                  <c:v>399.8023</c:v>
                </c:pt>
                <c:pt idx="1315">
                  <c:v>400.7568</c:v>
                </c:pt>
                <c:pt idx="1316">
                  <c:v>401.7883999999986</c:v>
                </c:pt>
                <c:pt idx="1317">
                  <c:v>402.74189999999999</c:v>
                </c:pt>
                <c:pt idx="1318">
                  <c:v>403.48509999999879</c:v>
                </c:pt>
                <c:pt idx="1319">
                  <c:v>404.68129999999923</c:v>
                </c:pt>
                <c:pt idx="1320">
                  <c:v>405.44439999999969</c:v>
                </c:pt>
                <c:pt idx="1321">
                  <c:v>406.58869999999911</c:v>
                </c:pt>
                <c:pt idx="1322">
                  <c:v>407.68299999999999</c:v>
                </c:pt>
                <c:pt idx="1323">
                  <c:v>408.72349999999898</c:v>
                </c:pt>
                <c:pt idx="1324">
                  <c:v>409.75760000000002</c:v>
                </c:pt>
                <c:pt idx="1325">
                  <c:v>410.69490000000002</c:v>
                </c:pt>
                <c:pt idx="1326">
                  <c:v>411.72859999999855</c:v>
                </c:pt>
                <c:pt idx="1327">
                  <c:v>412.77099999999911</c:v>
                </c:pt>
                <c:pt idx="1328">
                  <c:v>413.73329999999879</c:v>
                </c:pt>
                <c:pt idx="1329">
                  <c:v>415.15440000000103</c:v>
                </c:pt>
                <c:pt idx="1330">
                  <c:v>416.02780000000001</c:v>
                </c:pt>
                <c:pt idx="1331">
                  <c:v>417.10149999999999</c:v>
                </c:pt>
                <c:pt idx="1332">
                  <c:v>417.86410000000001</c:v>
                </c:pt>
                <c:pt idx="1333">
                  <c:v>418.91480000000001</c:v>
                </c:pt>
                <c:pt idx="1334">
                  <c:v>419.99499999999898</c:v>
                </c:pt>
                <c:pt idx="1335">
                  <c:v>421.0373999999988</c:v>
                </c:pt>
                <c:pt idx="1336">
                  <c:v>421.86790000000002</c:v>
                </c:pt>
                <c:pt idx="1337">
                  <c:v>422.89329999999904</c:v>
                </c:pt>
                <c:pt idx="1338">
                  <c:v>423.93619999999794</c:v>
                </c:pt>
                <c:pt idx="1339">
                  <c:v>424.72819999999848</c:v>
                </c:pt>
                <c:pt idx="1340">
                  <c:v>425.99379999999849</c:v>
                </c:pt>
                <c:pt idx="1341">
                  <c:v>427.09389999999911</c:v>
                </c:pt>
                <c:pt idx="1342">
                  <c:v>428.05450000000002</c:v>
                </c:pt>
                <c:pt idx="1343">
                  <c:v>428.9662999999988</c:v>
                </c:pt>
                <c:pt idx="1344">
                  <c:v>429.98970000000003</c:v>
                </c:pt>
                <c:pt idx="1345">
                  <c:v>430.99909999999892</c:v>
                </c:pt>
                <c:pt idx="1346">
                  <c:v>432.28109999999867</c:v>
                </c:pt>
                <c:pt idx="1347">
                  <c:v>433.15890000000002</c:v>
                </c:pt>
                <c:pt idx="1348">
                  <c:v>434.11919999999969</c:v>
                </c:pt>
                <c:pt idx="1349">
                  <c:v>435.16699999999969</c:v>
                </c:pt>
                <c:pt idx="1350">
                  <c:v>436.09969999999993</c:v>
                </c:pt>
                <c:pt idx="1351">
                  <c:v>437.2</c:v>
                </c:pt>
                <c:pt idx="1352">
                  <c:v>438.24979999999999</c:v>
                </c:pt>
                <c:pt idx="1353">
                  <c:v>439.23949999999923</c:v>
                </c:pt>
                <c:pt idx="1354">
                  <c:v>440.32190000000003</c:v>
                </c:pt>
                <c:pt idx="1355">
                  <c:v>441.49579999999855</c:v>
                </c:pt>
                <c:pt idx="1356">
                  <c:v>442.3621</c:v>
                </c:pt>
                <c:pt idx="1357">
                  <c:v>443.5262999999988</c:v>
                </c:pt>
                <c:pt idx="1358">
                  <c:v>444.44629999999898</c:v>
                </c:pt>
                <c:pt idx="1359">
                  <c:v>445.59349999999898</c:v>
                </c:pt>
                <c:pt idx="1360">
                  <c:v>446.52589999999969</c:v>
                </c:pt>
                <c:pt idx="1361">
                  <c:v>447.43369999999879</c:v>
                </c:pt>
                <c:pt idx="1362">
                  <c:v>448.37470000000002</c:v>
                </c:pt>
                <c:pt idx="1363">
                  <c:v>450.01710000000003</c:v>
                </c:pt>
                <c:pt idx="1364">
                  <c:v>451.15199999999999</c:v>
                </c:pt>
                <c:pt idx="1365">
                  <c:v>452.49069999999898</c:v>
                </c:pt>
                <c:pt idx="1366">
                  <c:v>453.23429999999911</c:v>
                </c:pt>
                <c:pt idx="1367">
                  <c:v>454.44809999999904</c:v>
                </c:pt>
                <c:pt idx="1368">
                  <c:v>455.64319999999969</c:v>
                </c:pt>
                <c:pt idx="1369">
                  <c:v>456.49719999999849</c:v>
                </c:pt>
                <c:pt idx="1370">
                  <c:v>457.5754</c:v>
                </c:pt>
                <c:pt idx="1371">
                  <c:v>458.66609999999969</c:v>
                </c:pt>
                <c:pt idx="1372">
                  <c:v>459.60270000000008</c:v>
                </c:pt>
                <c:pt idx="1373">
                  <c:v>460.73299999999898</c:v>
                </c:pt>
                <c:pt idx="1374">
                  <c:v>461.64640000000031</c:v>
                </c:pt>
                <c:pt idx="1375">
                  <c:v>463.04820000000001</c:v>
                </c:pt>
                <c:pt idx="1376">
                  <c:v>464.01809999999898</c:v>
                </c:pt>
                <c:pt idx="1377">
                  <c:v>464.96980000000002</c:v>
                </c:pt>
                <c:pt idx="1378">
                  <c:v>466.1583</c:v>
                </c:pt>
                <c:pt idx="1379">
                  <c:v>467.14690000000002</c:v>
                </c:pt>
                <c:pt idx="1380">
                  <c:v>468.44940000000008</c:v>
                </c:pt>
                <c:pt idx="1381">
                  <c:v>469.28680000000003</c:v>
                </c:pt>
                <c:pt idx="1382">
                  <c:v>470.25220000000002</c:v>
                </c:pt>
                <c:pt idx="1383">
                  <c:v>471.47480000000002</c:v>
                </c:pt>
                <c:pt idx="1384">
                  <c:v>472.59280000000001</c:v>
                </c:pt>
                <c:pt idx="1385">
                  <c:v>473.89729999999969</c:v>
                </c:pt>
                <c:pt idx="1386">
                  <c:v>475.0849</c:v>
                </c:pt>
                <c:pt idx="1387">
                  <c:v>476.06900000000002</c:v>
                </c:pt>
                <c:pt idx="1388">
                  <c:v>477.01769999999999</c:v>
                </c:pt>
                <c:pt idx="1389">
                  <c:v>478.27679999999862</c:v>
                </c:pt>
                <c:pt idx="1390">
                  <c:v>479.18790000000001</c:v>
                </c:pt>
                <c:pt idx="1391">
                  <c:v>480.26490000000001</c:v>
                </c:pt>
                <c:pt idx="1392">
                  <c:v>481.3485</c:v>
                </c:pt>
                <c:pt idx="1393">
                  <c:v>482.61099999999999</c:v>
                </c:pt>
                <c:pt idx="1394">
                  <c:v>483.72409999999923</c:v>
                </c:pt>
                <c:pt idx="1395">
                  <c:v>484.90609999999867</c:v>
                </c:pt>
                <c:pt idx="1396">
                  <c:v>486.1841</c:v>
                </c:pt>
                <c:pt idx="1397">
                  <c:v>487.3184</c:v>
                </c:pt>
                <c:pt idx="1398">
                  <c:v>488.54730000000001</c:v>
                </c:pt>
                <c:pt idx="1399">
                  <c:v>489.63740000000001</c:v>
                </c:pt>
                <c:pt idx="1400">
                  <c:v>490.7072</c:v>
                </c:pt>
                <c:pt idx="1401">
                  <c:v>491.91409999999911</c:v>
                </c:pt>
                <c:pt idx="1402">
                  <c:v>492.90309999999886</c:v>
                </c:pt>
                <c:pt idx="1403">
                  <c:v>494.04149999999993</c:v>
                </c:pt>
                <c:pt idx="1404">
                  <c:v>495.16120000000001</c:v>
                </c:pt>
                <c:pt idx="1405">
                  <c:v>496.39909999999969</c:v>
                </c:pt>
                <c:pt idx="1406">
                  <c:v>497.44279999999969</c:v>
                </c:pt>
                <c:pt idx="1407">
                  <c:v>498.8177</c:v>
                </c:pt>
                <c:pt idx="1408">
                  <c:v>500.0455</c:v>
                </c:pt>
              </c:numCache>
            </c:numRef>
          </c:yVal>
          <c:smooth val="0"/>
        </c:ser>
        <c:ser>
          <c:idx val="8"/>
          <c:order val="4"/>
          <c:tx>
            <c:v>-10</c:v>
          </c:tx>
          <c:marker>
            <c:symbol val="diamond"/>
            <c:size val="3"/>
          </c:marker>
          <c:xVal>
            <c:numRef>
              <c:f>D!$K$3:$K$1827</c:f>
              <c:numCache>
                <c:formatCode>General</c:formatCode>
                <c:ptCount val="1825"/>
                <c:pt idx="0">
                  <c:v>-6.1599999999999975</c:v>
                </c:pt>
                <c:pt idx="1">
                  <c:v>-6.1499999999999995</c:v>
                </c:pt>
                <c:pt idx="2">
                  <c:v>-6.14</c:v>
                </c:pt>
                <c:pt idx="3">
                  <c:v>-6.13</c:v>
                </c:pt>
                <c:pt idx="4">
                  <c:v>-6.1199999999999966</c:v>
                </c:pt>
                <c:pt idx="5">
                  <c:v>-6.1099999999999985</c:v>
                </c:pt>
                <c:pt idx="6">
                  <c:v>-6.1</c:v>
                </c:pt>
                <c:pt idx="7">
                  <c:v>-6.09</c:v>
                </c:pt>
                <c:pt idx="8">
                  <c:v>-6.08</c:v>
                </c:pt>
                <c:pt idx="9">
                  <c:v>-6.07</c:v>
                </c:pt>
                <c:pt idx="10">
                  <c:v>-6.06</c:v>
                </c:pt>
                <c:pt idx="11">
                  <c:v>-6.05</c:v>
                </c:pt>
                <c:pt idx="12">
                  <c:v>-6.04</c:v>
                </c:pt>
                <c:pt idx="13">
                  <c:v>-6.03</c:v>
                </c:pt>
                <c:pt idx="14">
                  <c:v>-6.02</c:v>
                </c:pt>
                <c:pt idx="15">
                  <c:v>-6.01</c:v>
                </c:pt>
                <c:pt idx="16">
                  <c:v>-6</c:v>
                </c:pt>
                <c:pt idx="17">
                  <c:v>-5.99</c:v>
                </c:pt>
                <c:pt idx="18">
                  <c:v>-5.98</c:v>
                </c:pt>
                <c:pt idx="19">
                  <c:v>-5.9700000000000024</c:v>
                </c:pt>
                <c:pt idx="20">
                  <c:v>-5.96</c:v>
                </c:pt>
                <c:pt idx="21">
                  <c:v>-5.95</c:v>
                </c:pt>
                <c:pt idx="22">
                  <c:v>-5.94</c:v>
                </c:pt>
                <c:pt idx="23">
                  <c:v>-5.9300000000000024</c:v>
                </c:pt>
                <c:pt idx="24">
                  <c:v>-5.92</c:v>
                </c:pt>
                <c:pt idx="25">
                  <c:v>-5.91</c:v>
                </c:pt>
                <c:pt idx="26">
                  <c:v>-5.9</c:v>
                </c:pt>
                <c:pt idx="27">
                  <c:v>-5.89</c:v>
                </c:pt>
                <c:pt idx="28">
                  <c:v>-5.88</c:v>
                </c:pt>
                <c:pt idx="29">
                  <c:v>-5.87</c:v>
                </c:pt>
                <c:pt idx="30">
                  <c:v>-5.8599999999999985</c:v>
                </c:pt>
                <c:pt idx="31">
                  <c:v>-5.85</c:v>
                </c:pt>
                <c:pt idx="32">
                  <c:v>-5.84</c:v>
                </c:pt>
                <c:pt idx="33">
                  <c:v>-5.83</c:v>
                </c:pt>
                <c:pt idx="34">
                  <c:v>-5.8199999999999985</c:v>
                </c:pt>
                <c:pt idx="35">
                  <c:v>-5.81</c:v>
                </c:pt>
                <c:pt idx="36">
                  <c:v>-5.8</c:v>
                </c:pt>
                <c:pt idx="37">
                  <c:v>-5.79</c:v>
                </c:pt>
                <c:pt idx="38">
                  <c:v>-5.78</c:v>
                </c:pt>
                <c:pt idx="39">
                  <c:v>-5.7700000000000014</c:v>
                </c:pt>
                <c:pt idx="40">
                  <c:v>-5.76</c:v>
                </c:pt>
                <c:pt idx="41">
                  <c:v>-5.75</c:v>
                </c:pt>
                <c:pt idx="42">
                  <c:v>-5.74</c:v>
                </c:pt>
                <c:pt idx="43">
                  <c:v>-5.73</c:v>
                </c:pt>
                <c:pt idx="44">
                  <c:v>-5.72</c:v>
                </c:pt>
                <c:pt idx="45">
                  <c:v>-5.71</c:v>
                </c:pt>
                <c:pt idx="46">
                  <c:v>-5.7</c:v>
                </c:pt>
                <c:pt idx="47">
                  <c:v>-5.6899999999999995</c:v>
                </c:pt>
                <c:pt idx="48">
                  <c:v>-5.68</c:v>
                </c:pt>
                <c:pt idx="49">
                  <c:v>-5.67</c:v>
                </c:pt>
                <c:pt idx="50">
                  <c:v>-5.6599999999999975</c:v>
                </c:pt>
                <c:pt idx="51">
                  <c:v>-5.6499999999999995</c:v>
                </c:pt>
                <c:pt idx="52">
                  <c:v>-5.64</c:v>
                </c:pt>
                <c:pt idx="53">
                  <c:v>-5.63</c:v>
                </c:pt>
                <c:pt idx="54">
                  <c:v>-5.6199999999999966</c:v>
                </c:pt>
                <c:pt idx="55">
                  <c:v>-5.6099999999999985</c:v>
                </c:pt>
                <c:pt idx="56">
                  <c:v>-5.6</c:v>
                </c:pt>
                <c:pt idx="57">
                  <c:v>-5.59</c:v>
                </c:pt>
                <c:pt idx="58">
                  <c:v>-5.58</c:v>
                </c:pt>
                <c:pt idx="59">
                  <c:v>-5.57</c:v>
                </c:pt>
                <c:pt idx="60">
                  <c:v>-5.56</c:v>
                </c:pt>
                <c:pt idx="61">
                  <c:v>-5.55</c:v>
                </c:pt>
                <c:pt idx="62">
                  <c:v>-5.54</c:v>
                </c:pt>
                <c:pt idx="63">
                  <c:v>-5.53</c:v>
                </c:pt>
                <c:pt idx="64">
                  <c:v>-5.52</c:v>
                </c:pt>
                <c:pt idx="65">
                  <c:v>-5.51</c:v>
                </c:pt>
                <c:pt idx="66">
                  <c:v>-5.5</c:v>
                </c:pt>
                <c:pt idx="67">
                  <c:v>-5.49</c:v>
                </c:pt>
                <c:pt idx="68">
                  <c:v>-5.48</c:v>
                </c:pt>
                <c:pt idx="69">
                  <c:v>-5.4700000000000024</c:v>
                </c:pt>
                <c:pt idx="70">
                  <c:v>-5.46</c:v>
                </c:pt>
                <c:pt idx="71">
                  <c:v>-5.45</c:v>
                </c:pt>
                <c:pt idx="72">
                  <c:v>-5.44</c:v>
                </c:pt>
                <c:pt idx="73">
                  <c:v>-5.4300000000000024</c:v>
                </c:pt>
                <c:pt idx="74">
                  <c:v>-5.42</c:v>
                </c:pt>
                <c:pt idx="75">
                  <c:v>-5.41</c:v>
                </c:pt>
                <c:pt idx="76">
                  <c:v>-5.4</c:v>
                </c:pt>
                <c:pt idx="77">
                  <c:v>-5.39</c:v>
                </c:pt>
                <c:pt idx="78">
                  <c:v>-5.38</c:v>
                </c:pt>
                <c:pt idx="79">
                  <c:v>-5.37</c:v>
                </c:pt>
                <c:pt idx="80">
                  <c:v>-5.3599999999999985</c:v>
                </c:pt>
                <c:pt idx="81">
                  <c:v>-5.35</c:v>
                </c:pt>
                <c:pt idx="82">
                  <c:v>-5.34</c:v>
                </c:pt>
                <c:pt idx="83">
                  <c:v>-5.33</c:v>
                </c:pt>
                <c:pt idx="84">
                  <c:v>-5.3199999999999985</c:v>
                </c:pt>
                <c:pt idx="85">
                  <c:v>-5.31</c:v>
                </c:pt>
                <c:pt idx="86">
                  <c:v>-5.3</c:v>
                </c:pt>
                <c:pt idx="87">
                  <c:v>-5.29</c:v>
                </c:pt>
                <c:pt idx="88">
                  <c:v>-5.28</c:v>
                </c:pt>
                <c:pt idx="89">
                  <c:v>-5.2700000000000014</c:v>
                </c:pt>
                <c:pt idx="90">
                  <c:v>-5.26</c:v>
                </c:pt>
                <c:pt idx="91">
                  <c:v>-5.25</c:v>
                </c:pt>
                <c:pt idx="92">
                  <c:v>-5.24</c:v>
                </c:pt>
                <c:pt idx="93">
                  <c:v>-5.23</c:v>
                </c:pt>
                <c:pt idx="94">
                  <c:v>-5.22</c:v>
                </c:pt>
                <c:pt idx="95">
                  <c:v>-5.21</c:v>
                </c:pt>
                <c:pt idx="96">
                  <c:v>-5.2</c:v>
                </c:pt>
                <c:pt idx="97">
                  <c:v>-5.1899999999999995</c:v>
                </c:pt>
                <c:pt idx="98">
                  <c:v>-5.18</c:v>
                </c:pt>
                <c:pt idx="99">
                  <c:v>-5.17</c:v>
                </c:pt>
                <c:pt idx="100">
                  <c:v>-5.1599999999999975</c:v>
                </c:pt>
                <c:pt idx="101">
                  <c:v>-5.1499999999999995</c:v>
                </c:pt>
                <c:pt idx="102">
                  <c:v>-5.14</c:v>
                </c:pt>
                <c:pt idx="103">
                  <c:v>-5.13</c:v>
                </c:pt>
                <c:pt idx="104">
                  <c:v>-5.1199999999999966</c:v>
                </c:pt>
                <c:pt idx="105">
                  <c:v>-5.1099999999999985</c:v>
                </c:pt>
                <c:pt idx="106">
                  <c:v>-5.0999999999999996</c:v>
                </c:pt>
                <c:pt idx="107">
                  <c:v>-5.09</c:v>
                </c:pt>
                <c:pt idx="108">
                  <c:v>-5.08</c:v>
                </c:pt>
                <c:pt idx="109">
                  <c:v>-5.07</c:v>
                </c:pt>
                <c:pt idx="110">
                  <c:v>-5.0599999999999996</c:v>
                </c:pt>
                <c:pt idx="111">
                  <c:v>-5.05</c:v>
                </c:pt>
                <c:pt idx="112">
                  <c:v>-5.04</c:v>
                </c:pt>
                <c:pt idx="113">
                  <c:v>-5.03</c:v>
                </c:pt>
                <c:pt idx="114">
                  <c:v>-5.0199999999999996</c:v>
                </c:pt>
                <c:pt idx="115">
                  <c:v>-5.01</c:v>
                </c:pt>
                <c:pt idx="116">
                  <c:v>-5</c:v>
                </c:pt>
                <c:pt idx="117">
                  <c:v>-4.99</c:v>
                </c:pt>
                <c:pt idx="118">
                  <c:v>-4.9800000000000004</c:v>
                </c:pt>
                <c:pt idx="119">
                  <c:v>-4.9700000000000024</c:v>
                </c:pt>
                <c:pt idx="120">
                  <c:v>-4.96</c:v>
                </c:pt>
                <c:pt idx="121">
                  <c:v>-4.95</c:v>
                </c:pt>
                <c:pt idx="122">
                  <c:v>-4.9400000000000004</c:v>
                </c:pt>
                <c:pt idx="123">
                  <c:v>-4.9300000000000024</c:v>
                </c:pt>
                <c:pt idx="124">
                  <c:v>-4.92</c:v>
                </c:pt>
                <c:pt idx="125">
                  <c:v>-4.91</c:v>
                </c:pt>
                <c:pt idx="126">
                  <c:v>-4.9000000000000004</c:v>
                </c:pt>
                <c:pt idx="127">
                  <c:v>-4.8899999999999997</c:v>
                </c:pt>
                <c:pt idx="128">
                  <c:v>-4.88</c:v>
                </c:pt>
                <c:pt idx="129">
                  <c:v>-4.87</c:v>
                </c:pt>
                <c:pt idx="130">
                  <c:v>-4.8599999999999985</c:v>
                </c:pt>
                <c:pt idx="131">
                  <c:v>-4.8499999999999996</c:v>
                </c:pt>
                <c:pt idx="132">
                  <c:v>-4.84</c:v>
                </c:pt>
                <c:pt idx="133">
                  <c:v>-4.83</c:v>
                </c:pt>
                <c:pt idx="134">
                  <c:v>-4.8199999999999985</c:v>
                </c:pt>
                <c:pt idx="135">
                  <c:v>-4.8099999999999996</c:v>
                </c:pt>
                <c:pt idx="136">
                  <c:v>-4.8</c:v>
                </c:pt>
                <c:pt idx="137">
                  <c:v>-4.79</c:v>
                </c:pt>
                <c:pt idx="138">
                  <c:v>-4.78</c:v>
                </c:pt>
                <c:pt idx="139">
                  <c:v>-4.7699999999999996</c:v>
                </c:pt>
                <c:pt idx="140">
                  <c:v>-4.76</c:v>
                </c:pt>
                <c:pt idx="141">
                  <c:v>-4.75</c:v>
                </c:pt>
                <c:pt idx="142">
                  <c:v>-4.74</c:v>
                </c:pt>
                <c:pt idx="143">
                  <c:v>-4.7300000000000004</c:v>
                </c:pt>
                <c:pt idx="144">
                  <c:v>-4.72</c:v>
                </c:pt>
                <c:pt idx="145">
                  <c:v>-4.71</c:v>
                </c:pt>
                <c:pt idx="146">
                  <c:v>-4.7</c:v>
                </c:pt>
                <c:pt idx="147">
                  <c:v>-4.6899999999999995</c:v>
                </c:pt>
                <c:pt idx="148">
                  <c:v>-4.68</c:v>
                </c:pt>
                <c:pt idx="149">
                  <c:v>-4.67</c:v>
                </c:pt>
                <c:pt idx="150">
                  <c:v>-4.6599999999999975</c:v>
                </c:pt>
                <c:pt idx="151">
                  <c:v>-4.6499999999999995</c:v>
                </c:pt>
                <c:pt idx="152">
                  <c:v>-4.6399999999999997</c:v>
                </c:pt>
                <c:pt idx="153">
                  <c:v>-4.63</c:v>
                </c:pt>
                <c:pt idx="154">
                  <c:v>-4.6199999999999966</c:v>
                </c:pt>
                <c:pt idx="155">
                  <c:v>-4.6099999999999985</c:v>
                </c:pt>
                <c:pt idx="156">
                  <c:v>-4.5999999999999996</c:v>
                </c:pt>
                <c:pt idx="157">
                  <c:v>-4.59</c:v>
                </c:pt>
                <c:pt idx="158">
                  <c:v>-4.58</c:v>
                </c:pt>
                <c:pt idx="159">
                  <c:v>-4.57</c:v>
                </c:pt>
                <c:pt idx="160">
                  <c:v>-4.5599999999999996</c:v>
                </c:pt>
                <c:pt idx="161">
                  <c:v>-4.55</c:v>
                </c:pt>
                <c:pt idx="162">
                  <c:v>-4.54</c:v>
                </c:pt>
                <c:pt idx="163">
                  <c:v>-4.53</c:v>
                </c:pt>
                <c:pt idx="164">
                  <c:v>-4.5199999999999996</c:v>
                </c:pt>
                <c:pt idx="165">
                  <c:v>-4.51</c:v>
                </c:pt>
                <c:pt idx="166">
                  <c:v>-4.5</c:v>
                </c:pt>
                <c:pt idx="167">
                  <c:v>-4.49</c:v>
                </c:pt>
                <c:pt idx="168">
                  <c:v>-4.4800000000000004</c:v>
                </c:pt>
                <c:pt idx="169">
                  <c:v>-4.4700000000000024</c:v>
                </c:pt>
                <c:pt idx="170">
                  <c:v>-4.46</c:v>
                </c:pt>
                <c:pt idx="171">
                  <c:v>-4.45</c:v>
                </c:pt>
                <c:pt idx="172">
                  <c:v>-4.4400000000000004</c:v>
                </c:pt>
                <c:pt idx="173">
                  <c:v>-4.4300000000000024</c:v>
                </c:pt>
                <c:pt idx="174">
                  <c:v>-4.42</c:v>
                </c:pt>
                <c:pt idx="175">
                  <c:v>-4.41</c:v>
                </c:pt>
                <c:pt idx="176">
                  <c:v>-4.4000000000000004</c:v>
                </c:pt>
                <c:pt idx="177">
                  <c:v>-4.3899999999999997</c:v>
                </c:pt>
                <c:pt idx="178">
                  <c:v>-4.38</c:v>
                </c:pt>
                <c:pt idx="179">
                  <c:v>-4.37</c:v>
                </c:pt>
                <c:pt idx="180">
                  <c:v>-4.3599999999999985</c:v>
                </c:pt>
                <c:pt idx="181">
                  <c:v>-4.3499999999999996</c:v>
                </c:pt>
                <c:pt idx="182">
                  <c:v>-4.34</c:v>
                </c:pt>
                <c:pt idx="183">
                  <c:v>-4.33</c:v>
                </c:pt>
                <c:pt idx="184">
                  <c:v>-4.3199999999999985</c:v>
                </c:pt>
                <c:pt idx="185">
                  <c:v>-4.3099999999999996</c:v>
                </c:pt>
                <c:pt idx="186">
                  <c:v>-4.3</c:v>
                </c:pt>
                <c:pt idx="187">
                  <c:v>-4.29</c:v>
                </c:pt>
                <c:pt idx="188">
                  <c:v>-4.28</c:v>
                </c:pt>
                <c:pt idx="189">
                  <c:v>-4.2699999999999996</c:v>
                </c:pt>
                <c:pt idx="190">
                  <c:v>-4.26</c:v>
                </c:pt>
                <c:pt idx="191">
                  <c:v>-4.25</c:v>
                </c:pt>
                <c:pt idx="192">
                  <c:v>-4.24</c:v>
                </c:pt>
                <c:pt idx="193">
                  <c:v>-4.2300000000000004</c:v>
                </c:pt>
                <c:pt idx="194">
                  <c:v>-4.22</c:v>
                </c:pt>
                <c:pt idx="195">
                  <c:v>-4.21</c:v>
                </c:pt>
                <c:pt idx="196">
                  <c:v>-4.2</c:v>
                </c:pt>
                <c:pt idx="197">
                  <c:v>-4.1899999999999995</c:v>
                </c:pt>
                <c:pt idx="198">
                  <c:v>-4.18</c:v>
                </c:pt>
                <c:pt idx="199">
                  <c:v>-4.17</c:v>
                </c:pt>
                <c:pt idx="200">
                  <c:v>-4.1599999999999975</c:v>
                </c:pt>
                <c:pt idx="201">
                  <c:v>-4.1499999999999995</c:v>
                </c:pt>
                <c:pt idx="202">
                  <c:v>-4.1399999999999997</c:v>
                </c:pt>
                <c:pt idx="203">
                  <c:v>-4.13</c:v>
                </c:pt>
                <c:pt idx="204">
                  <c:v>-4.1199999999999966</c:v>
                </c:pt>
                <c:pt idx="205">
                  <c:v>-4.1099999999999985</c:v>
                </c:pt>
                <c:pt idx="206">
                  <c:v>-4.0999999999999996</c:v>
                </c:pt>
                <c:pt idx="207">
                  <c:v>-4.09</c:v>
                </c:pt>
                <c:pt idx="208">
                  <c:v>-4.08</c:v>
                </c:pt>
                <c:pt idx="209">
                  <c:v>-4.07</c:v>
                </c:pt>
                <c:pt idx="210">
                  <c:v>-4.0599999999999996</c:v>
                </c:pt>
                <c:pt idx="211">
                  <c:v>-4.05</c:v>
                </c:pt>
                <c:pt idx="212">
                  <c:v>-4.04</c:v>
                </c:pt>
                <c:pt idx="213">
                  <c:v>-4.03</c:v>
                </c:pt>
                <c:pt idx="214">
                  <c:v>-4.0199999999999996</c:v>
                </c:pt>
                <c:pt idx="215">
                  <c:v>-4.01</c:v>
                </c:pt>
                <c:pt idx="216">
                  <c:v>-4</c:v>
                </c:pt>
                <c:pt idx="217">
                  <c:v>-3.9899999999999998</c:v>
                </c:pt>
                <c:pt idx="218">
                  <c:v>-3.98</c:v>
                </c:pt>
                <c:pt idx="219">
                  <c:v>-3.9699999999999998</c:v>
                </c:pt>
                <c:pt idx="220">
                  <c:v>-3.96</c:v>
                </c:pt>
                <c:pt idx="221">
                  <c:v>-3.9499999999999997</c:v>
                </c:pt>
                <c:pt idx="222">
                  <c:v>-3.94</c:v>
                </c:pt>
                <c:pt idx="223">
                  <c:v>-3.9299999999999997</c:v>
                </c:pt>
                <c:pt idx="224">
                  <c:v>-3.92</c:v>
                </c:pt>
                <c:pt idx="225">
                  <c:v>-3.9099999999999997</c:v>
                </c:pt>
                <c:pt idx="226">
                  <c:v>-3.9</c:v>
                </c:pt>
                <c:pt idx="227">
                  <c:v>-3.8899999999999997</c:v>
                </c:pt>
                <c:pt idx="228">
                  <c:v>-3.88</c:v>
                </c:pt>
                <c:pt idx="229">
                  <c:v>-3.8699999999999997</c:v>
                </c:pt>
                <c:pt idx="230">
                  <c:v>-3.86</c:v>
                </c:pt>
                <c:pt idx="231">
                  <c:v>-3.8499999999999988</c:v>
                </c:pt>
                <c:pt idx="232">
                  <c:v>-3.84</c:v>
                </c:pt>
                <c:pt idx="233">
                  <c:v>-3.8299999999999987</c:v>
                </c:pt>
                <c:pt idx="234">
                  <c:v>-3.82</c:v>
                </c:pt>
                <c:pt idx="235">
                  <c:v>-3.8099999999999987</c:v>
                </c:pt>
                <c:pt idx="236">
                  <c:v>-3.8</c:v>
                </c:pt>
                <c:pt idx="237">
                  <c:v>-3.79</c:v>
                </c:pt>
                <c:pt idx="238">
                  <c:v>-3.7800000000000002</c:v>
                </c:pt>
                <c:pt idx="239">
                  <c:v>-3.77</c:v>
                </c:pt>
                <c:pt idx="240">
                  <c:v>-3.7600000000000002</c:v>
                </c:pt>
                <c:pt idx="241">
                  <c:v>-3.75</c:v>
                </c:pt>
                <c:pt idx="242">
                  <c:v>-3.74</c:v>
                </c:pt>
                <c:pt idx="243">
                  <c:v>-3.73</c:v>
                </c:pt>
                <c:pt idx="244">
                  <c:v>-3.72</c:v>
                </c:pt>
                <c:pt idx="245">
                  <c:v>-3.71</c:v>
                </c:pt>
                <c:pt idx="246">
                  <c:v>-3.7</c:v>
                </c:pt>
                <c:pt idx="247">
                  <c:v>-3.69</c:v>
                </c:pt>
                <c:pt idx="248">
                  <c:v>-3.68</c:v>
                </c:pt>
                <c:pt idx="249">
                  <c:v>-3.67</c:v>
                </c:pt>
                <c:pt idx="250">
                  <c:v>-3.66</c:v>
                </c:pt>
                <c:pt idx="251">
                  <c:v>-3.65</c:v>
                </c:pt>
                <c:pt idx="252">
                  <c:v>-3.64</c:v>
                </c:pt>
                <c:pt idx="253">
                  <c:v>-3.63</c:v>
                </c:pt>
                <c:pt idx="254">
                  <c:v>-3.62</c:v>
                </c:pt>
                <c:pt idx="255">
                  <c:v>-3.61</c:v>
                </c:pt>
                <c:pt idx="256">
                  <c:v>-3.6</c:v>
                </c:pt>
                <c:pt idx="257">
                  <c:v>-3.59</c:v>
                </c:pt>
                <c:pt idx="258">
                  <c:v>-3.58</c:v>
                </c:pt>
                <c:pt idx="259">
                  <c:v>-3.57</c:v>
                </c:pt>
                <c:pt idx="260">
                  <c:v>-3.56</c:v>
                </c:pt>
                <c:pt idx="261">
                  <c:v>-3.55</c:v>
                </c:pt>
                <c:pt idx="262">
                  <c:v>-3.54</c:v>
                </c:pt>
                <c:pt idx="263">
                  <c:v>-3.53</c:v>
                </c:pt>
                <c:pt idx="264">
                  <c:v>-3.52</c:v>
                </c:pt>
                <c:pt idx="265">
                  <c:v>-3.51</c:v>
                </c:pt>
                <c:pt idx="266">
                  <c:v>-3.5</c:v>
                </c:pt>
                <c:pt idx="267">
                  <c:v>-3.4899999999999998</c:v>
                </c:pt>
                <c:pt idx="268">
                  <c:v>-3.48</c:v>
                </c:pt>
                <c:pt idx="269">
                  <c:v>-3.4699999999999998</c:v>
                </c:pt>
                <c:pt idx="270">
                  <c:v>-3.46</c:v>
                </c:pt>
                <c:pt idx="271">
                  <c:v>-3.4499999999999997</c:v>
                </c:pt>
                <c:pt idx="272">
                  <c:v>-3.44</c:v>
                </c:pt>
                <c:pt idx="273">
                  <c:v>-3.4299999999999997</c:v>
                </c:pt>
                <c:pt idx="274">
                  <c:v>-3.42</c:v>
                </c:pt>
                <c:pt idx="275">
                  <c:v>-3.4099999999999997</c:v>
                </c:pt>
                <c:pt idx="276">
                  <c:v>-3.4</c:v>
                </c:pt>
                <c:pt idx="277">
                  <c:v>-3.3899999999999997</c:v>
                </c:pt>
                <c:pt idx="278">
                  <c:v>-3.38</c:v>
                </c:pt>
                <c:pt idx="279">
                  <c:v>-3.3699999999999997</c:v>
                </c:pt>
                <c:pt idx="280">
                  <c:v>-3.36</c:v>
                </c:pt>
                <c:pt idx="281">
                  <c:v>-3.3499999999999988</c:v>
                </c:pt>
                <c:pt idx="282">
                  <c:v>-3.34</c:v>
                </c:pt>
                <c:pt idx="283">
                  <c:v>-3.3299999999999987</c:v>
                </c:pt>
                <c:pt idx="284">
                  <c:v>-3.32</c:v>
                </c:pt>
                <c:pt idx="285">
                  <c:v>-3.3099999999999987</c:v>
                </c:pt>
                <c:pt idx="286">
                  <c:v>-3.3</c:v>
                </c:pt>
                <c:pt idx="287">
                  <c:v>-3.29</c:v>
                </c:pt>
                <c:pt idx="288">
                  <c:v>-3.2800000000000002</c:v>
                </c:pt>
                <c:pt idx="289">
                  <c:v>-3.27</c:v>
                </c:pt>
                <c:pt idx="290">
                  <c:v>-3.2600000000000002</c:v>
                </c:pt>
                <c:pt idx="291">
                  <c:v>-3.25</c:v>
                </c:pt>
                <c:pt idx="292">
                  <c:v>-3.24</c:v>
                </c:pt>
                <c:pt idx="293">
                  <c:v>-3.23</c:v>
                </c:pt>
                <c:pt idx="294">
                  <c:v>-3.22</c:v>
                </c:pt>
                <c:pt idx="295">
                  <c:v>-3.21</c:v>
                </c:pt>
                <c:pt idx="296">
                  <c:v>-3.2</c:v>
                </c:pt>
                <c:pt idx="297">
                  <c:v>-3.19</c:v>
                </c:pt>
                <c:pt idx="298">
                  <c:v>-3.18</c:v>
                </c:pt>
                <c:pt idx="299">
                  <c:v>-3.17</c:v>
                </c:pt>
                <c:pt idx="300">
                  <c:v>-3.16</c:v>
                </c:pt>
                <c:pt idx="301">
                  <c:v>-3.15</c:v>
                </c:pt>
                <c:pt idx="302">
                  <c:v>-3.14</c:v>
                </c:pt>
                <c:pt idx="303">
                  <c:v>-3.13</c:v>
                </c:pt>
                <c:pt idx="304">
                  <c:v>-3.12</c:v>
                </c:pt>
                <c:pt idx="305">
                  <c:v>-3.11</c:v>
                </c:pt>
                <c:pt idx="306">
                  <c:v>-3.1</c:v>
                </c:pt>
                <c:pt idx="307">
                  <c:v>-3.09</c:v>
                </c:pt>
                <c:pt idx="308">
                  <c:v>-3.08</c:v>
                </c:pt>
                <c:pt idx="309">
                  <c:v>-3.07</c:v>
                </c:pt>
                <c:pt idx="310">
                  <c:v>-3.06</c:v>
                </c:pt>
                <c:pt idx="311">
                  <c:v>-3.05</c:v>
                </c:pt>
                <c:pt idx="312">
                  <c:v>-3.04</c:v>
                </c:pt>
                <c:pt idx="313">
                  <c:v>-3.03</c:v>
                </c:pt>
                <c:pt idx="314">
                  <c:v>-3.02</c:v>
                </c:pt>
                <c:pt idx="315">
                  <c:v>-3.01</c:v>
                </c:pt>
                <c:pt idx="316">
                  <c:v>-3</c:v>
                </c:pt>
                <c:pt idx="317">
                  <c:v>-2.9899999999999998</c:v>
                </c:pt>
                <c:pt idx="318">
                  <c:v>-2.98</c:v>
                </c:pt>
                <c:pt idx="319">
                  <c:v>-2.9699999999999998</c:v>
                </c:pt>
                <c:pt idx="320">
                  <c:v>-2.96</c:v>
                </c:pt>
                <c:pt idx="321">
                  <c:v>-2.9499999999999997</c:v>
                </c:pt>
                <c:pt idx="322">
                  <c:v>-2.94</c:v>
                </c:pt>
                <c:pt idx="323">
                  <c:v>-2.9299999999999997</c:v>
                </c:pt>
                <c:pt idx="324">
                  <c:v>-2.92</c:v>
                </c:pt>
                <c:pt idx="325">
                  <c:v>-2.9099999999999997</c:v>
                </c:pt>
                <c:pt idx="326">
                  <c:v>-2.9</c:v>
                </c:pt>
                <c:pt idx="327">
                  <c:v>-2.8899999999999997</c:v>
                </c:pt>
                <c:pt idx="328">
                  <c:v>-2.88</c:v>
                </c:pt>
                <c:pt idx="329">
                  <c:v>-2.8699999999999997</c:v>
                </c:pt>
                <c:pt idx="330">
                  <c:v>-2.86</c:v>
                </c:pt>
                <c:pt idx="331">
                  <c:v>-2.8499999999999988</c:v>
                </c:pt>
                <c:pt idx="332">
                  <c:v>-2.84</c:v>
                </c:pt>
                <c:pt idx="333">
                  <c:v>-2.8299999999999987</c:v>
                </c:pt>
                <c:pt idx="334">
                  <c:v>-2.82</c:v>
                </c:pt>
                <c:pt idx="335">
                  <c:v>-2.8099999999999987</c:v>
                </c:pt>
                <c:pt idx="336">
                  <c:v>-2.8</c:v>
                </c:pt>
                <c:pt idx="337">
                  <c:v>-2.79</c:v>
                </c:pt>
                <c:pt idx="338">
                  <c:v>-2.7800000000000002</c:v>
                </c:pt>
                <c:pt idx="339">
                  <c:v>-2.77</c:v>
                </c:pt>
                <c:pt idx="340">
                  <c:v>-2.7600000000000002</c:v>
                </c:pt>
                <c:pt idx="341">
                  <c:v>-2.75</c:v>
                </c:pt>
                <c:pt idx="342">
                  <c:v>-2.74</c:v>
                </c:pt>
                <c:pt idx="343">
                  <c:v>-2.73</c:v>
                </c:pt>
                <c:pt idx="344">
                  <c:v>-2.72</c:v>
                </c:pt>
                <c:pt idx="345">
                  <c:v>-2.71</c:v>
                </c:pt>
                <c:pt idx="346">
                  <c:v>-2.7</c:v>
                </c:pt>
                <c:pt idx="347">
                  <c:v>-2.69</c:v>
                </c:pt>
                <c:pt idx="348">
                  <c:v>-2.68</c:v>
                </c:pt>
                <c:pt idx="349">
                  <c:v>-2.67</c:v>
                </c:pt>
                <c:pt idx="350">
                  <c:v>-2.66</c:v>
                </c:pt>
                <c:pt idx="351">
                  <c:v>-2.65</c:v>
                </c:pt>
                <c:pt idx="352">
                  <c:v>-2.64</c:v>
                </c:pt>
                <c:pt idx="353">
                  <c:v>-2.63</c:v>
                </c:pt>
                <c:pt idx="354">
                  <c:v>-2.62</c:v>
                </c:pt>
                <c:pt idx="355">
                  <c:v>-2.61</c:v>
                </c:pt>
                <c:pt idx="356">
                  <c:v>-2.6</c:v>
                </c:pt>
                <c:pt idx="357">
                  <c:v>-2.59</c:v>
                </c:pt>
                <c:pt idx="358">
                  <c:v>-2.58</c:v>
                </c:pt>
                <c:pt idx="359">
                  <c:v>-2.57</c:v>
                </c:pt>
                <c:pt idx="360">
                  <c:v>-2.56</c:v>
                </c:pt>
                <c:pt idx="361">
                  <c:v>-2.5499999999999998</c:v>
                </c:pt>
                <c:pt idx="362">
                  <c:v>-2.54</c:v>
                </c:pt>
                <c:pt idx="363">
                  <c:v>-2.5299999999999998</c:v>
                </c:pt>
                <c:pt idx="364">
                  <c:v>-2.52</c:v>
                </c:pt>
                <c:pt idx="365">
                  <c:v>-2.5099999999999998</c:v>
                </c:pt>
                <c:pt idx="366">
                  <c:v>-2.5</c:v>
                </c:pt>
                <c:pt idx="367">
                  <c:v>-2.4899999999999998</c:v>
                </c:pt>
                <c:pt idx="368">
                  <c:v>-2.48</c:v>
                </c:pt>
                <c:pt idx="369">
                  <c:v>-2.4699999999999998</c:v>
                </c:pt>
                <c:pt idx="370">
                  <c:v>-2.46</c:v>
                </c:pt>
                <c:pt idx="371">
                  <c:v>-2.4499999999999997</c:v>
                </c:pt>
                <c:pt idx="372">
                  <c:v>-2.44</c:v>
                </c:pt>
                <c:pt idx="373">
                  <c:v>-2.4299999999999997</c:v>
                </c:pt>
                <c:pt idx="374">
                  <c:v>-2.42</c:v>
                </c:pt>
                <c:pt idx="375">
                  <c:v>-2.4099999999999997</c:v>
                </c:pt>
                <c:pt idx="376">
                  <c:v>-2.4</c:v>
                </c:pt>
                <c:pt idx="377">
                  <c:v>-2.3899999999999997</c:v>
                </c:pt>
                <c:pt idx="378">
                  <c:v>-2.38</c:v>
                </c:pt>
                <c:pt idx="379">
                  <c:v>-2.3699999999999997</c:v>
                </c:pt>
                <c:pt idx="380">
                  <c:v>-2.36</c:v>
                </c:pt>
                <c:pt idx="381">
                  <c:v>-2.3499999999999988</c:v>
                </c:pt>
                <c:pt idx="382">
                  <c:v>-2.34</c:v>
                </c:pt>
                <c:pt idx="383">
                  <c:v>-2.3299999999999987</c:v>
                </c:pt>
                <c:pt idx="384">
                  <c:v>-2.3199999999999967</c:v>
                </c:pt>
                <c:pt idx="385">
                  <c:v>-2.3099999999999987</c:v>
                </c:pt>
                <c:pt idx="386">
                  <c:v>-2.2999999999999998</c:v>
                </c:pt>
                <c:pt idx="387">
                  <c:v>-2.29</c:v>
                </c:pt>
                <c:pt idx="388">
                  <c:v>-2.2799999999999998</c:v>
                </c:pt>
                <c:pt idx="389">
                  <c:v>-2.27</c:v>
                </c:pt>
                <c:pt idx="390">
                  <c:v>-2.2599999999999998</c:v>
                </c:pt>
                <c:pt idx="391">
                  <c:v>-2.25</c:v>
                </c:pt>
                <c:pt idx="392">
                  <c:v>-2.2400000000000002</c:v>
                </c:pt>
                <c:pt idx="393">
                  <c:v>-2.23</c:v>
                </c:pt>
                <c:pt idx="394">
                  <c:v>-2.2200000000000002</c:v>
                </c:pt>
                <c:pt idx="395">
                  <c:v>-2.21</c:v>
                </c:pt>
                <c:pt idx="396">
                  <c:v>-2.2000000000000002</c:v>
                </c:pt>
                <c:pt idx="397">
                  <c:v>-2.19</c:v>
                </c:pt>
                <c:pt idx="398">
                  <c:v>-2.1800000000000002</c:v>
                </c:pt>
                <c:pt idx="399">
                  <c:v>-2.17</c:v>
                </c:pt>
                <c:pt idx="400">
                  <c:v>-2.16</c:v>
                </c:pt>
                <c:pt idx="401">
                  <c:v>-2.15</c:v>
                </c:pt>
                <c:pt idx="402">
                  <c:v>-2.14</c:v>
                </c:pt>
                <c:pt idx="403">
                  <c:v>-2.13</c:v>
                </c:pt>
                <c:pt idx="404">
                  <c:v>-2.12</c:v>
                </c:pt>
                <c:pt idx="405">
                  <c:v>-2.11</c:v>
                </c:pt>
                <c:pt idx="406">
                  <c:v>-2.1</c:v>
                </c:pt>
                <c:pt idx="407">
                  <c:v>-2.09</c:v>
                </c:pt>
                <c:pt idx="408">
                  <c:v>-2.08</c:v>
                </c:pt>
                <c:pt idx="409">
                  <c:v>-2.0699999999999998</c:v>
                </c:pt>
                <c:pt idx="410">
                  <c:v>-2.06</c:v>
                </c:pt>
                <c:pt idx="411">
                  <c:v>-2.0499999999999998</c:v>
                </c:pt>
                <c:pt idx="412">
                  <c:v>-2.04</c:v>
                </c:pt>
                <c:pt idx="413">
                  <c:v>-2.0299999999999998</c:v>
                </c:pt>
                <c:pt idx="414">
                  <c:v>-2.02</c:v>
                </c:pt>
                <c:pt idx="415">
                  <c:v>-2.0099999999999998</c:v>
                </c:pt>
                <c:pt idx="416">
                  <c:v>-2</c:v>
                </c:pt>
                <c:pt idx="417">
                  <c:v>-1.9900000000000038</c:v>
                </c:pt>
                <c:pt idx="418">
                  <c:v>-1.9800000000000038</c:v>
                </c:pt>
                <c:pt idx="419">
                  <c:v>-1.9700000000000035</c:v>
                </c:pt>
                <c:pt idx="420">
                  <c:v>-1.9600000000000035</c:v>
                </c:pt>
                <c:pt idx="421">
                  <c:v>-1.9500000000000035</c:v>
                </c:pt>
                <c:pt idx="422">
                  <c:v>-1.9400000000000035</c:v>
                </c:pt>
                <c:pt idx="423">
                  <c:v>-1.9300000000000035</c:v>
                </c:pt>
                <c:pt idx="424">
                  <c:v>-1.9200000000000021</c:v>
                </c:pt>
                <c:pt idx="425">
                  <c:v>-1.9100000000000001</c:v>
                </c:pt>
                <c:pt idx="426">
                  <c:v>-1.9000000000000001</c:v>
                </c:pt>
                <c:pt idx="427">
                  <c:v>-1.8900000000000001</c:v>
                </c:pt>
                <c:pt idx="428">
                  <c:v>-1.8800000000000001</c:v>
                </c:pt>
                <c:pt idx="429">
                  <c:v>-1.87</c:v>
                </c:pt>
                <c:pt idx="430">
                  <c:v>-1.86</c:v>
                </c:pt>
                <c:pt idx="431">
                  <c:v>-1.85</c:v>
                </c:pt>
                <c:pt idx="432">
                  <c:v>-1.84</c:v>
                </c:pt>
                <c:pt idx="433">
                  <c:v>-1.83</c:v>
                </c:pt>
                <c:pt idx="434">
                  <c:v>-1.82</c:v>
                </c:pt>
                <c:pt idx="435">
                  <c:v>-1.81</c:v>
                </c:pt>
                <c:pt idx="436">
                  <c:v>-1.8</c:v>
                </c:pt>
                <c:pt idx="437">
                  <c:v>-1.79</c:v>
                </c:pt>
                <c:pt idx="438">
                  <c:v>-1.78</c:v>
                </c:pt>
                <c:pt idx="439">
                  <c:v>-1.77</c:v>
                </c:pt>
                <c:pt idx="440">
                  <c:v>-1.76</c:v>
                </c:pt>
                <c:pt idx="441">
                  <c:v>-1.75</c:v>
                </c:pt>
                <c:pt idx="442">
                  <c:v>-1.74</c:v>
                </c:pt>
                <c:pt idx="443">
                  <c:v>-1.73</c:v>
                </c:pt>
                <c:pt idx="444">
                  <c:v>-1.72</c:v>
                </c:pt>
                <c:pt idx="445">
                  <c:v>-1.71</c:v>
                </c:pt>
                <c:pt idx="446">
                  <c:v>-1.7</c:v>
                </c:pt>
                <c:pt idx="447">
                  <c:v>-1.6900000000000035</c:v>
                </c:pt>
                <c:pt idx="448">
                  <c:v>-1.6800000000000035</c:v>
                </c:pt>
                <c:pt idx="449">
                  <c:v>-1.6700000000000021</c:v>
                </c:pt>
                <c:pt idx="450">
                  <c:v>-1.6600000000000001</c:v>
                </c:pt>
                <c:pt idx="451">
                  <c:v>-1.6500000000000001</c:v>
                </c:pt>
                <c:pt idx="452">
                  <c:v>-1.6400000000000001</c:v>
                </c:pt>
                <c:pt idx="453">
                  <c:v>-1.6300000000000001</c:v>
                </c:pt>
                <c:pt idx="454">
                  <c:v>-1.62</c:v>
                </c:pt>
                <c:pt idx="455">
                  <c:v>-1.61</c:v>
                </c:pt>
                <c:pt idx="456">
                  <c:v>-1.6</c:v>
                </c:pt>
                <c:pt idx="457">
                  <c:v>-1.59</c:v>
                </c:pt>
                <c:pt idx="458">
                  <c:v>-1.58</c:v>
                </c:pt>
                <c:pt idx="459">
                  <c:v>-1.57</c:v>
                </c:pt>
                <c:pt idx="460">
                  <c:v>-1.56</c:v>
                </c:pt>
                <c:pt idx="461">
                  <c:v>-1.55</c:v>
                </c:pt>
                <c:pt idx="462">
                  <c:v>-1.54</c:v>
                </c:pt>
                <c:pt idx="463">
                  <c:v>-1.53</c:v>
                </c:pt>
                <c:pt idx="464">
                  <c:v>-1.52</c:v>
                </c:pt>
                <c:pt idx="465">
                  <c:v>-1.51</c:v>
                </c:pt>
                <c:pt idx="466">
                  <c:v>-1.5</c:v>
                </c:pt>
                <c:pt idx="467">
                  <c:v>-1.49</c:v>
                </c:pt>
                <c:pt idx="468">
                  <c:v>-1.48</c:v>
                </c:pt>
                <c:pt idx="469">
                  <c:v>-1.47</c:v>
                </c:pt>
                <c:pt idx="470">
                  <c:v>-1.46</c:v>
                </c:pt>
                <c:pt idx="471">
                  <c:v>-1.45</c:v>
                </c:pt>
                <c:pt idx="472">
                  <c:v>-1.44</c:v>
                </c:pt>
                <c:pt idx="473">
                  <c:v>-1.43</c:v>
                </c:pt>
                <c:pt idx="474">
                  <c:v>-1.42</c:v>
                </c:pt>
                <c:pt idx="475">
                  <c:v>-1.41</c:v>
                </c:pt>
                <c:pt idx="476">
                  <c:v>-1.4</c:v>
                </c:pt>
                <c:pt idx="477">
                  <c:v>-1.3900000000000001</c:v>
                </c:pt>
                <c:pt idx="478">
                  <c:v>-1.3800000000000001</c:v>
                </c:pt>
                <c:pt idx="479">
                  <c:v>-1.37</c:v>
                </c:pt>
                <c:pt idx="480">
                  <c:v>-1.36</c:v>
                </c:pt>
                <c:pt idx="481">
                  <c:v>-1.35</c:v>
                </c:pt>
                <c:pt idx="482">
                  <c:v>-1.34</c:v>
                </c:pt>
                <c:pt idx="483">
                  <c:v>-1.33</c:v>
                </c:pt>
                <c:pt idx="484">
                  <c:v>-1.32</c:v>
                </c:pt>
                <c:pt idx="485">
                  <c:v>-1.31</c:v>
                </c:pt>
                <c:pt idx="486">
                  <c:v>-1.3</c:v>
                </c:pt>
                <c:pt idx="487">
                  <c:v>-1.29</c:v>
                </c:pt>
                <c:pt idx="488">
                  <c:v>-1.28</c:v>
                </c:pt>
                <c:pt idx="489">
                  <c:v>-1.27</c:v>
                </c:pt>
                <c:pt idx="490">
                  <c:v>-1.26</c:v>
                </c:pt>
                <c:pt idx="491">
                  <c:v>-1.25</c:v>
                </c:pt>
                <c:pt idx="492">
                  <c:v>-1.24</c:v>
                </c:pt>
                <c:pt idx="493">
                  <c:v>-1.23</c:v>
                </c:pt>
                <c:pt idx="494">
                  <c:v>-1.22</c:v>
                </c:pt>
                <c:pt idx="495">
                  <c:v>-1.21</c:v>
                </c:pt>
                <c:pt idx="496">
                  <c:v>-1.2</c:v>
                </c:pt>
                <c:pt idx="497">
                  <c:v>-1.1900000000000035</c:v>
                </c:pt>
                <c:pt idx="498">
                  <c:v>-1.1800000000000035</c:v>
                </c:pt>
                <c:pt idx="499">
                  <c:v>-1.1700000000000021</c:v>
                </c:pt>
                <c:pt idx="500">
                  <c:v>-1.1599999999999961</c:v>
                </c:pt>
                <c:pt idx="501">
                  <c:v>-1.1499999999999961</c:v>
                </c:pt>
                <c:pt idx="502">
                  <c:v>-1.1399999999999959</c:v>
                </c:pt>
                <c:pt idx="503">
                  <c:v>-1.1299999999999959</c:v>
                </c:pt>
                <c:pt idx="504">
                  <c:v>-1.1200000000000001</c:v>
                </c:pt>
                <c:pt idx="505">
                  <c:v>-1.1100000000000001</c:v>
                </c:pt>
                <c:pt idx="506">
                  <c:v>-1.1000000000000001</c:v>
                </c:pt>
                <c:pt idx="507">
                  <c:v>-1.0900000000000001</c:v>
                </c:pt>
                <c:pt idx="508">
                  <c:v>-1.08</c:v>
                </c:pt>
                <c:pt idx="509">
                  <c:v>-1.07</c:v>
                </c:pt>
                <c:pt idx="510">
                  <c:v>-1.06</c:v>
                </c:pt>
                <c:pt idx="511">
                  <c:v>-1.05</c:v>
                </c:pt>
                <c:pt idx="512">
                  <c:v>-1.04</c:v>
                </c:pt>
                <c:pt idx="513">
                  <c:v>-1.03</c:v>
                </c:pt>
                <c:pt idx="514">
                  <c:v>-1.02</c:v>
                </c:pt>
                <c:pt idx="515">
                  <c:v>-1.01</c:v>
                </c:pt>
                <c:pt idx="516">
                  <c:v>-1</c:v>
                </c:pt>
                <c:pt idx="517">
                  <c:v>-0.99</c:v>
                </c:pt>
                <c:pt idx="518">
                  <c:v>-0.98</c:v>
                </c:pt>
                <c:pt idx="519">
                  <c:v>-0.97000000000000064</c:v>
                </c:pt>
                <c:pt idx="520">
                  <c:v>-0.96000000000000063</c:v>
                </c:pt>
                <c:pt idx="521">
                  <c:v>-0.95000000000000062</c:v>
                </c:pt>
                <c:pt idx="522">
                  <c:v>-0.94000000000000061</c:v>
                </c:pt>
                <c:pt idx="523">
                  <c:v>-0.93</c:v>
                </c:pt>
                <c:pt idx="524">
                  <c:v>-0.92</c:v>
                </c:pt>
                <c:pt idx="525">
                  <c:v>-0.91</c:v>
                </c:pt>
                <c:pt idx="526">
                  <c:v>-0.9</c:v>
                </c:pt>
                <c:pt idx="527">
                  <c:v>-0.89</c:v>
                </c:pt>
                <c:pt idx="528">
                  <c:v>-0.88</c:v>
                </c:pt>
                <c:pt idx="529">
                  <c:v>-0.87000000000000177</c:v>
                </c:pt>
                <c:pt idx="530">
                  <c:v>-0.86000000000000065</c:v>
                </c:pt>
                <c:pt idx="531">
                  <c:v>-0.85000000000000064</c:v>
                </c:pt>
                <c:pt idx="532">
                  <c:v>-0.84000000000000064</c:v>
                </c:pt>
                <c:pt idx="533">
                  <c:v>-0.83000000000000063</c:v>
                </c:pt>
                <c:pt idx="534">
                  <c:v>-0.82000000000000062</c:v>
                </c:pt>
                <c:pt idx="535">
                  <c:v>-0.81</c:v>
                </c:pt>
                <c:pt idx="536">
                  <c:v>-0.8</c:v>
                </c:pt>
                <c:pt idx="537">
                  <c:v>-0.79</c:v>
                </c:pt>
                <c:pt idx="538">
                  <c:v>-0.78</c:v>
                </c:pt>
                <c:pt idx="539">
                  <c:v>-0.77000000000000202</c:v>
                </c:pt>
                <c:pt idx="540">
                  <c:v>-0.76000000000000201</c:v>
                </c:pt>
                <c:pt idx="541">
                  <c:v>-0.75000000000000189</c:v>
                </c:pt>
                <c:pt idx="542">
                  <c:v>-0.74000000000000177</c:v>
                </c:pt>
                <c:pt idx="543">
                  <c:v>-0.73000000000000065</c:v>
                </c:pt>
                <c:pt idx="544">
                  <c:v>-0.72000000000000064</c:v>
                </c:pt>
                <c:pt idx="545">
                  <c:v>-0.71000000000000063</c:v>
                </c:pt>
                <c:pt idx="546">
                  <c:v>-0.70000000000000062</c:v>
                </c:pt>
                <c:pt idx="547">
                  <c:v>-0.69000000000000061</c:v>
                </c:pt>
                <c:pt idx="548">
                  <c:v>-0.68</c:v>
                </c:pt>
                <c:pt idx="549">
                  <c:v>-0.67000000000000226</c:v>
                </c:pt>
                <c:pt idx="550">
                  <c:v>-0.66000000000000225</c:v>
                </c:pt>
                <c:pt idx="551">
                  <c:v>-0.65000000000000213</c:v>
                </c:pt>
                <c:pt idx="552">
                  <c:v>-0.64000000000000201</c:v>
                </c:pt>
                <c:pt idx="553">
                  <c:v>-0.630000000000002</c:v>
                </c:pt>
                <c:pt idx="554">
                  <c:v>-0.62000000000000177</c:v>
                </c:pt>
                <c:pt idx="555">
                  <c:v>-0.61000000000000065</c:v>
                </c:pt>
                <c:pt idx="556">
                  <c:v>-0.60000000000000064</c:v>
                </c:pt>
                <c:pt idx="557">
                  <c:v>-0.59</c:v>
                </c:pt>
                <c:pt idx="558">
                  <c:v>-0.58000000000000007</c:v>
                </c:pt>
                <c:pt idx="559">
                  <c:v>-0.56999999999999995</c:v>
                </c:pt>
                <c:pt idx="560">
                  <c:v>-0.56000000000000005</c:v>
                </c:pt>
                <c:pt idx="561">
                  <c:v>-0.55000000000000004</c:v>
                </c:pt>
                <c:pt idx="562">
                  <c:v>-0.54</c:v>
                </c:pt>
                <c:pt idx="563">
                  <c:v>-0.53</c:v>
                </c:pt>
                <c:pt idx="564">
                  <c:v>-0.52</c:v>
                </c:pt>
                <c:pt idx="565">
                  <c:v>-0.51</c:v>
                </c:pt>
                <c:pt idx="566">
                  <c:v>-0.5</c:v>
                </c:pt>
                <c:pt idx="567">
                  <c:v>-0.49000000000000032</c:v>
                </c:pt>
                <c:pt idx="568">
                  <c:v>-0.48000000000000032</c:v>
                </c:pt>
                <c:pt idx="569">
                  <c:v>-0.47000000000000008</c:v>
                </c:pt>
                <c:pt idx="570">
                  <c:v>-0.46</c:v>
                </c:pt>
                <c:pt idx="571">
                  <c:v>-0.45</c:v>
                </c:pt>
                <c:pt idx="572">
                  <c:v>-0.44</c:v>
                </c:pt>
                <c:pt idx="573">
                  <c:v>-0.43000000000000038</c:v>
                </c:pt>
                <c:pt idx="574">
                  <c:v>-0.42000000000000032</c:v>
                </c:pt>
                <c:pt idx="575">
                  <c:v>-0.41000000000000031</c:v>
                </c:pt>
                <c:pt idx="576">
                  <c:v>-0.4</c:v>
                </c:pt>
                <c:pt idx="577">
                  <c:v>-0.39000000000000101</c:v>
                </c:pt>
                <c:pt idx="578">
                  <c:v>-0.380000000000001</c:v>
                </c:pt>
                <c:pt idx="579">
                  <c:v>-0.37000000000000038</c:v>
                </c:pt>
                <c:pt idx="580">
                  <c:v>-0.36000000000000032</c:v>
                </c:pt>
                <c:pt idx="581">
                  <c:v>-0.35000000000000031</c:v>
                </c:pt>
                <c:pt idx="582">
                  <c:v>-0.34</c:v>
                </c:pt>
                <c:pt idx="583">
                  <c:v>-0.33000000000000113</c:v>
                </c:pt>
                <c:pt idx="584">
                  <c:v>-0.32000000000000101</c:v>
                </c:pt>
                <c:pt idx="585">
                  <c:v>-0.31000000000000089</c:v>
                </c:pt>
                <c:pt idx="586">
                  <c:v>-0.30000000000000032</c:v>
                </c:pt>
                <c:pt idx="587">
                  <c:v>-0.29000000000000031</c:v>
                </c:pt>
                <c:pt idx="588">
                  <c:v>-0.28000000000000008</c:v>
                </c:pt>
                <c:pt idx="589">
                  <c:v>-0.27</c:v>
                </c:pt>
                <c:pt idx="590">
                  <c:v>-0.26</c:v>
                </c:pt>
                <c:pt idx="591">
                  <c:v>-0.25</c:v>
                </c:pt>
                <c:pt idx="592">
                  <c:v>-0.24000000000000021</c:v>
                </c:pt>
                <c:pt idx="593">
                  <c:v>-0.23</c:v>
                </c:pt>
                <c:pt idx="594">
                  <c:v>-0.22</c:v>
                </c:pt>
                <c:pt idx="595">
                  <c:v>-0.21000000000000021</c:v>
                </c:pt>
                <c:pt idx="596">
                  <c:v>-0.2</c:v>
                </c:pt>
                <c:pt idx="597">
                  <c:v>-0.19</c:v>
                </c:pt>
                <c:pt idx="598">
                  <c:v>-0.18000000000000024</c:v>
                </c:pt>
                <c:pt idx="599">
                  <c:v>-0.17</c:v>
                </c:pt>
                <c:pt idx="600">
                  <c:v>-0.16</c:v>
                </c:pt>
                <c:pt idx="601">
                  <c:v>-0.15000000000000024</c:v>
                </c:pt>
                <c:pt idx="602">
                  <c:v>-0.14000000000000001</c:v>
                </c:pt>
                <c:pt idx="603">
                  <c:v>-0.13</c:v>
                </c:pt>
                <c:pt idx="604">
                  <c:v>-0.12000000000000002</c:v>
                </c:pt>
                <c:pt idx="605">
                  <c:v>-0.11</c:v>
                </c:pt>
                <c:pt idx="606">
                  <c:v>-0.1</c:v>
                </c:pt>
                <c:pt idx="607">
                  <c:v>-9.0000000000000024E-2</c:v>
                </c:pt>
                <c:pt idx="608">
                  <c:v>-8.0000000000000043E-2</c:v>
                </c:pt>
                <c:pt idx="609">
                  <c:v>-7.0000000000000021E-2</c:v>
                </c:pt>
                <c:pt idx="610">
                  <c:v>-6.0000000000000032E-2</c:v>
                </c:pt>
                <c:pt idx="611">
                  <c:v>-0.05</c:v>
                </c:pt>
                <c:pt idx="612">
                  <c:v>-4.0000000000000022E-2</c:v>
                </c:pt>
                <c:pt idx="613">
                  <c:v>-3.0000000000000002E-2</c:v>
                </c:pt>
                <c:pt idx="614">
                  <c:v>-2.0000000000000011E-2</c:v>
                </c:pt>
                <c:pt idx="615">
                  <c:v>-1.0000000000000005E-2</c:v>
                </c:pt>
                <c:pt idx="616">
                  <c:v>0</c:v>
                </c:pt>
                <c:pt idx="617">
                  <c:v>20.05</c:v>
                </c:pt>
                <c:pt idx="618">
                  <c:v>20.100000000000001</c:v>
                </c:pt>
                <c:pt idx="619">
                  <c:v>20.149999999999999</c:v>
                </c:pt>
                <c:pt idx="620">
                  <c:v>20.2</c:v>
                </c:pt>
                <c:pt idx="621">
                  <c:v>20.25</c:v>
                </c:pt>
                <c:pt idx="622">
                  <c:v>20.3</c:v>
                </c:pt>
                <c:pt idx="623">
                  <c:v>20.350000000000001</c:v>
                </c:pt>
                <c:pt idx="624">
                  <c:v>20.399999999999999</c:v>
                </c:pt>
                <c:pt idx="625">
                  <c:v>20.45</c:v>
                </c:pt>
                <c:pt idx="626">
                  <c:v>20.5</c:v>
                </c:pt>
                <c:pt idx="627">
                  <c:v>20.55</c:v>
                </c:pt>
                <c:pt idx="628">
                  <c:v>20.6</c:v>
                </c:pt>
                <c:pt idx="629">
                  <c:v>20.650000000000031</c:v>
                </c:pt>
                <c:pt idx="630">
                  <c:v>20.7</c:v>
                </c:pt>
                <c:pt idx="631">
                  <c:v>20.75</c:v>
                </c:pt>
                <c:pt idx="632">
                  <c:v>20.8</c:v>
                </c:pt>
                <c:pt idx="633">
                  <c:v>20.85</c:v>
                </c:pt>
                <c:pt idx="634">
                  <c:v>20.9</c:v>
                </c:pt>
                <c:pt idx="635">
                  <c:v>20.95</c:v>
                </c:pt>
                <c:pt idx="636">
                  <c:v>21</c:v>
                </c:pt>
                <c:pt idx="637">
                  <c:v>21.05</c:v>
                </c:pt>
                <c:pt idx="638">
                  <c:v>21.1</c:v>
                </c:pt>
                <c:pt idx="639">
                  <c:v>21.150000000000031</c:v>
                </c:pt>
                <c:pt idx="640">
                  <c:v>21.2</c:v>
                </c:pt>
                <c:pt idx="641">
                  <c:v>21.25</c:v>
                </c:pt>
                <c:pt idx="642">
                  <c:v>21.3</c:v>
                </c:pt>
                <c:pt idx="643">
                  <c:v>21.35</c:v>
                </c:pt>
                <c:pt idx="644">
                  <c:v>21.4</c:v>
                </c:pt>
                <c:pt idx="645">
                  <c:v>21.45</c:v>
                </c:pt>
                <c:pt idx="646">
                  <c:v>21.5</c:v>
                </c:pt>
                <c:pt idx="647">
                  <c:v>21.55</c:v>
                </c:pt>
                <c:pt idx="648">
                  <c:v>21.6</c:v>
                </c:pt>
                <c:pt idx="649">
                  <c:v>21.650000000000031</c:v>
                </c:pt>
                <c:pt idx="650">
                  <c:v>21.7</c:v>
                </c:pt>
                <c:pt idx="651">
                  <c:v>21.75</c:v>
                </c:pt>
                <c:pt idx="652">
                  <c:v>21.8</c:v>
                </c:pt>
                <c:pt idx="653">
                  <c:v>21.85</c:v>
                </c:pt>
                <c:pt idx="654">
                  <c:v>21.9</c:v>
                </c:pt>
                <c:pt idx="655">
                  <c:v>21.95</c:v>
                </c:pt>
                <c:pt idx="656">
                  <c:v>22</c:v>
                </c:pt>
                <c:pt idx="657">
                  <c:v>22.05</c:v>
                </c:pt>
                <c:pt idx="658">
                  <c:v>22.1</c:v>
                </c:pt>
                <c:pt idx="659">
                  <c:v>22.150000000000031</c:v>
                </c:pt>
                <c:pt idx="660">
                  <c:v>22.2</c:v>
                </c:pt>
                <c:pt idx="661">
                  <c:v>22.25</c:v>
                </c:pt>
                <c:pt idx="662">
                  <c:v>22.3</c:v>
                </c:pt>
                <c:pt idx="663">
                  <c:v>22.35</c:v>
                </c:pt>
                <c:pt idx="664">
                  <c:v>22.4</c:v>
                </c:pt>
                <c:pt idx="665">
                  <c:v>22.45</c:v>
                </c:pt>
                <c:pt idx="666">
                  <c:v>22.5</c:v>
                </c:pt>
                <c:pt idx="667">
                  <c:v>22.55</c:v>
                </c:pt>
                <c:pt idx="668">
                  <c:v>22.6</c:v>
                </c:pt>
                <c:pt idx="669">
                  <c:v>22.650000000000031</c:v>
                </c:pt>
                <c:pt idx="670">
                  <c:v>22.7</c:v>
                </c:pt>
                <c:pt idx="671">
                  <c:v>22.75</c:v>
                </c:pt>
                <c:pt idx="672">
                  <c:v>22.8</c:v>
                </c:pt>
                <c:pt idx="673">
                  <c:v>22.85</c:v>
                </c:pt>
                <c:pt idx="674">
                  <c:v>22.9</c:v>
                </c:pt>
                <c:pt idx="675">
                  <c:v>22.95</c:v>
                </c:pt>
                <c:pt idx="676">
                  <c:v>23</c:v>
                </c:pt>
                <c:pt idx="677">
                  <c:v>23.05</c:v>
                </c:pt>
                <c:pt idx="678">
                  <c:v>23.1</c:v>
                </c:pt>
                <c:pt idx="679">
                  <c:v>23.150000000000031</c:v>
                </c:pt>
                <c:pt idx="680">
                  <c:v>23.2</c:v>
                </c:pt>
                <c:pt idx="681">
                  <c:v>23.25</c:v>
                </c:pt>
                <c:pt idx="682">
                  <c:v>23.3</c:v>
                </c:pt>
                <c:pt idx="683">
                  <c:v>23.35</c:v>
                </c:pt>
                <c:pt idx="684">
                  <c:v>23.4</c:v>
                </c:pt>
                <c:pt idx="685">
                  <c:v>23.45</c:v>
                </c:pt>
                <c:pt idx="686">
                  <c:v>23.5</c:v>
                </c:pt>
                <c:pt idx="687">
                  <c:v>23.55</c:v>
                </c:pt>
                <c:pt idx="688">
                  <c:v>23.6</c:v>
                </c:pt>
                <c:pt idx="689">
                  <c:v>23.650000000000031</c:v>
                </c:pt>
                <c:pt idx="690">
                  <c:v>23.7</c:v>
                </c:pt>
                <c:pt idx="691">
                  <c:v>23.75</c:v>
                </c:pt>
                <c:pt idx="692">
                  <c:v>23.8</c:v>
                </c:pt>
                <c:pt idx="693">
                  <c:v>23.85</c:v>
                </c:pt>
                <c:pt idx="694">
                  <c:v>23.9</c:v>
                </c:pt>
                <c:pt idx="695">
                  <c:v>23.95</c:v>
                </c:pt>
                <c:pt idx="696">
                  <c:v>24</c:v>
                </c:pt>
                <c:pt idx="697">
                  <c:v>24.05</c:v>
                </c:pt>
                <c:pt idx="698">
                  <c:v>24.1</c:v>
                </c:pt>
                <c:pt idx="699">
                  <c:v>24.150000000000031</c:v>
                </c:pt>
                <c:pt idx="700">
                  <c:v>24.2</c:v>
                </c:pt>
                <c:pt idx="701">
                  <c:v>24.25</c:v>
                </c:pt>
                <c:pt idx="702">
                  <c:v>24.3</c:v>
                </c:pt>
                <c:pt idx="703">
                  <c:v>24.35</c:v>
                </c:pt>
                <c:pt idx="704">
                  <c:v>24.4</c:v>
                </c:pt>
                <c:pt idx="705">
                  <c:v>24.45</c:v>
                </c:pt>
                <c:pt idx="706">
                  <c:v>24.5</c:v>
                </c:pt>
                <c:pt idx="707">
                  <c:v>24.55</c:v>
                </c:pt>
                <c:pt idx="708">
                  <c:v>24.6</c:v>
                </c:pt>
                <c:pt idx="709">
                  <c:v>24.650000000000031</c:v>
                </c:pt>
                <c:pt idx="710">
                  <c:v>24.7</c:v>
                </c:pt>
                <c:pt idx="711">
                  <c:v>24.75</c:v>
                </c:pt>
                <c:pt idx="712">
                  <c:v>24.8</c:v>
                </c:pt>
                <c:pt idx="713">
                  <c:v>24.85</c:v>
                </c:pt>
                <c:pt idx="714">
                  <c:v>24.9</c:v>
                </c:pt>
                <c:pt idx="715">
                  <c:v>24.95</c:v>
                </c:pt>
                <c:pt idx="716">
                  <c:v>25</c:v>
                </c:pt>
                <c:pt idx="717">
                  <c:v>25.05</c:v>
                </c:pt>
                <c:pt idx="718">
                  <c:v>25.1</c:v>
                </c:pt>
                <c:pt idx="719">
                  <c:v>25.150000000000031</c:v>
                </c:pt>
                <c:pt idx="720">
                  <c:v>25.2</c:v>
                </c:pt>
                <c:pt idx="721">
                  <c:v>25.25</c:v>
                </c:pt>
                <c:pt idx="722">
                  <c:v>25.3</c:v>
                </c:pt>
                <c:pt idx="723">
                  <c:v>25.35</c:v>
                </c:pt>
                <c:pt idx="724">
                  <c:v>25.4</c:v>
                </c:pt>
                <c:pt idx="725">
                  <c:v>25.45</c:v>
                </c:pt>
                <c:pt idx="726">
                  <c:v>25.5</c:v>
                </c:pt>
                <c:pt idx="727">
                  <c:v>25.55</c:v>
                </c:pt>
                <c:pt idx="728">
                  <c:v>25.6</c:v>
                </c:pt>
                <c:pt idx="729">
                  <c:v>25.650000000000031</c:v>
                </c:pt>
                <c:pt idx="730">
                  <c:v>25.7</c:v>
                </c:pt>
                <c:pt idx="731">
                  <c:v>25.75</c:v>
                </c:pt>
                <c:pt idx="732">
                  <c:v>25.8</c:v>
                </c:pt>
                <c:pt idx="733">
                  <c:v>25.85</c:v>
                </c:pt>
                <c:pt idx="734">
                  <c:v>25.9</c:v>
                </c:pt>
                <c:pt idx="735">
                  <c:v>25.95</c:v>
                </c:pt>
                <c:pt idx="736">
                  <c:v>26</c:v>
                </c:pt>
                <c:pt idx="737">
                  <c:v>26.05</c:v>
                </c:pt>
                <c:pt idx="738">
                  <c:v>26.1</c:v>
                </c:pt>
                <c:pt idx="739">
                  <c:v>26.150000000000031</c:v>
                </c:pt>
                <c:pt idx="740">
                  <c:v>26.2</c:v>
                </c:pt>
                <c:pt idx="741">
                  <c:v>26.25</c:v>
                </c:pt>
                <c:pt idx="742">
                  <c:v>26.3</c:v>
                </c:pt>
                <c:pt idx="743">
                  <c:v>26.35</c:v>
                </c:pt>
                <c:pt idx="744">
                  <c:v>26.4</c:v>
                </c:pt>
                <c:pt idx="745">
                  <c:v>26.45</c:v>
                </c:pt>
                <c:pt idx="746">
                  <c:v>26.5</c:v>
                </c:pt>
                <c:pt idx="747">
                  <c:v>26.55</c:v>
                </c:pt>
                <c:pt idx="748">
                  <c:v>26.6</c:v>
                </c:pt>
                <c:pt idx="749">
                  <c:v>26.650000000000031</c:v>
                </c:pt>
                <c:pt idx="750">
                  <c:v>26.7</c:v>
                </c:pt>
                <c:pt idx="751">
                  <c:v>26.75</c:v>
                </c:pt>
                <c:pt idx="752">
                  <c:v>26.8</c:v>
                </c:pt>
                <c:pt idx="753">
                  <c:v>26.85</c:v>
                </c:pt>
                <c:pt idx="754">
                  <c:v>26.9</c:v>
                </c:pt>
                <c:pt idx="755">
                  <c:v>26.95</c:v>
                </c:pt>
                <c:pt idx="756">
                  <c:v>27</c:v>
                </c:pt>
                <c:pt idx="757">
                  <c:v>27.05</c:v>
                </c:pt>
                <c:pt idx="758">
                  <c:v>27.1</c:v>
                </c:pt>
                <c:pt idx="759">
                  <c:v>27.150000000000031</c:v>
                </c:pt>
                <c:pt idx="760">
                  <c:v>27.2</c:v>
                </c:pt>
                <c:pt idx="761">
                  <c:v>27.25</c:v>
                </c:pt>
                <c:pt idx="762">
                  <c:v>27.3</c:v>
                </c:pt>
                <c:pt idx="763">
                  <c:v>27.35</c:v>
                </c:pt>
                <c:pt idx="764">
                  <c:v>27.4</c:v>
                </c:pt>
                <c:pt idx="765">
                  <c:v>27.45</c:v>
                </c:pt>
                <c:pt idx="766">
                  <c:v>27.5</c:v>
                </c:pt>
                <c:pt idx="767">
                  <c:v>27.55</c:v>
                </c:pt>
                <c:pt idx="768">
                  <c:v>27.6</c:v>
                </c:pt>
                <c:pt idx="769">
                  <c:v>27.650000000000031</c:v>
                </c:pt>
                <c:pt idx="770">
                  <c:v>27.7</c:v>
                </c:pt>
                <c:pt idx="771">
                  <c:v>27.75</c:v>
                </c:pt>
                <c:pt idx="772">
                  <c:v>27.8</c:v>
                </c:pt>
                <c:pt idx="773">
                  <c:v>27.85</c:v>
                </c:pt>
                <c:pt idx="774">
                  <c:v>27.9</c:v>
                </c:pt>
                <c:pt idx="775">
                  <c:v>27.95</c:v>
                </c:pt>
                <c:pt idx="776">
                  <c:v>28</c:v>
                </c:pt>
                <c:pt idx="777">
                  <c:v>28.05</c:v>
                </c:pt>
                <c:pt idx="778">
                  <c:v>28.1</c:v>
                </c:pt>
                <c:pt idx="779">
                  <c:v>28.150000000000031</c:v>
                </c:pt>
                <c:pt idx="780">
                  <c:v>28.2</c:v>
                </c:pt>
                <c:pt idx="781">
                  <c:v>28.25</c:v>
                </c:pt>
                <c:pt idx="782">
                  <c:v>28.3</c:v>
                </c:pt>
                <c:pt idx="783">
                  <c:v>28.35</c:v>
                </c:pt>
                <c:pt idx="784">
                  <c:v>28.4</c:v>
                </c:pt>
                <c:pt idx="785">
                  <c:v>28.45</c:v>
                </c:pt>
                <c:pt idx="786">
                  <c:v>28.5</c:v>
                </c:pt>
                <c:pt idx="787">
                  <c:v>28.55</c:v>
                </c:pt>
                <c:pt idx="788">
                  <c:v>28.6</c:v>
                </c:pt>
                <c:pt idx="789">
                  <c:v>28.650000000000031</c:v>
                </c:pt>
                <c:pt idx="790">
                  <c:v>28.7</c:v>
                </c:pt>
                <c:pt idx="791">
                  <c:v>28.75</c:v>
                </c:pt>
                <c:pt idx="792">
                  <c:v>28.8</c:v>
                </c:pt>
                <c:pt idx="793">
                  <c:v>28.85</c:v>
                </c:pt>
                <c:pt idx="794">
                  <c:v>28.9</c:v>
                </c:pt>
                <c:pt idx="795">
                  <c:v>28.95</c:v>
                </c:pt>
                <c:pt idx="796">
                  <c:v>29</c:v>
                </c:pt>
                <c:pt idx="797">
                  <c:v>29.05</c:v>
                </c:pt>
                <c:pt idx="798">
                  <c:v>29.1</c:v>
                </c:pt>
                <c:pt idx="799">
                  <c:v>29.150000000000031</c:v>
                </c:pt>
                <c:pt idx="800">
                  <c:v>29.2</c:v>
                </c:pt>
                <c:pt idx="801">
                  <c:v>29.25</c:v>
                </c:pt>
                <c:pt idx="802">
                  <c:v>29.3</c:v>
                </c:pt>
                <c:pt idx="803">
                  <c:v>29.35</c:v>
                </c:pt>
                <c:pt idx="804">
                  <c:v>29.4</c:v>
                </c:pt>
                <c:pt idx="805">
                  <c:v>29.45</c:v>
                </c:pt>
                <c:pt idx="806">
                  <c:v>29.5</c:v>
                </c:pt>
                <c:pt idx="807">
                  <c:v>29.55</c:v>
                </c:pt>
                <c:pt idx="808">
                  <c:v>29.6</c:v>
                </c:pt>
                <c:pt idx="809">
                  <c:v>29.650000000000031</c:v>
                </c:pt>
                <c:pt idx="810">
                  <c:v>29.7</c:v>
                </c:pt>
                <c:pt idx="811">
                  <c:v>29.75</c:v>
                </c:pt>
                <c:pt idx="812">
                  <c:v>29.8</c:v>
                </c:pt>
                <c:pt idx="813">
                  <c:v>29.85</c:v>
                </c:pt>
                <c:pt idx="814">
                  <c:v>29.9</c:v>
                </c:pt>
                <c:pt idx="815">
                  <c:v>29.95</c:v>
                </c:pt>
                <c:pt idx="816">
                  <c:v>30</c:v>
                </c:pt>
                <c:pt idx="817">
                  <c:v>30.05</c:v>
                </c:pt>
                <c:pt idx="818">
                  <c:v>30.1</c:v>
                </c:pt>
                <c:pt idx="819">
                  <c:v>30.150000000000031</c:v>
                </c:pt>
                <c:pt idx="820">
                  <c:v>30.2</c:v>
                </c:pt>
                <c:pt idx="821">
                  <c:v>30.25</c:v>
                </c:pt>
                <c:pt idx="822">
                  <c:v>30.3</c:v>
                </c:pt>
                <c:pt idx="823">
                  <c:v>30.35</c:v>
                </c:pt>
                <c:pt idx="824">
                  <c:v>30.4</c:v>
                </c:pt>
                <c:pt idx="825">
                  <c:v>30.45</c:v>
                </c:pt>
                <c:pt idx="826">
                  <c:v>30.5</c:v>
                </c:pt>
                <c:pt idx="827">
                  <c:v>30.55</c:v>
                </c:pt>
                <c:pt idx="828">
                  <c:v>30.6</c:v>
                </c:pt>
                <c:pt idx="829">
                  <c:v>30.650000000000031</c:v>
                </c:pt>
                <c:pt idx="830">
                  <c:v>30.66</c:v>
                </c:pt>
                <c:pt idx="831">
                  <c:v>30.67</c:v>
                </c:pt>
                <c:pt idx="832">
                  <c:v>30.68</c:v>
                </c:pt>
                <c:pt idx="833">
                  <c:v>30.69</c:v>
                </c:pt>
                <c:pt idx="834">
                  <c:v>30.7</c:v>
                </c:pt>
                <c:pt idx="835">
                  <c:v>30.71</c:v>
                </c:pt>
                <c:pt idx="836">
                  <c:v>30.72</c:v>
                </c:pt>
                <c:pt idx="837">
                  <c:v>30.73</c:v>
                </c:pt>
                <c:pt idx="838">
                  <c:v>30.74</c:v>
                </c:pt>
                <c:pt idx="839">
                  <c:v>30.75</c:v>
                </c:pt>
                <c:pt idx="840">
                  <c:v>30.759999999999987</c:v>
                </c:pt>
                <c:pt idx="841">
                  <c:v>30.77</c:v>
                </c:pt>
                <c:pt idx="842">
                  <c:v>30.779999999999987</c:v>
                </c:pt>
                <c:pt idx="843">
                  <c:v>30.79</c:v>
                </c:pt>
                <c:pt idx="844">
                  <c:v>30.8</c:v>
                </c:pt>
                <c:pt idx="845">
                  <c:v>30.810000000000031</c:v>
                </c:pt>
                <c:pt idx="846">
                  <c:v>30.82</c:v>
                </c:pt>
                <c:pt idx="847">
                  <c:v>30.830000000000005</c:v>
                </c:pt>
                <c:pt idx="848">
                  <c:v>30.84</c:v>
                </c:pt>
                <c:pt idx="849">
                  <c:v>30.85</c:v>
                </c:pt>
                <c:pt idx="850">
                  <c:v>30.86</c:v>
                </c:pt>
                <c:pt idx="851">
                  <c:v>30.87</c:v>
                </c:pt>
                <c:pt idx="852">
                  <c:v>30.88</c:v>
                </c:pt>
                <c:pt idx="853">
                  <c:v>30.89</c:v>
                </c:pt>
                <c:pt idx="854">
                  <c:v>30.9</c:v>
                </c:pt>
                <c:pt idx="855">
                  <c:v>30.91</c:v>
                </c:pt>
                <c:pt idx="856">
                  <c:v>30.919999999999987</c:v>
                </c:pt>
                <c:pt idx="857">
                  <c:v>30.93</c:v>
                </c:pt>
                <c:pt idx="858">
                  <c:v>30.939999999999987</c:v>
                </c:pt>
                <c:pt idx="859">
                  <c:v>30.95</c:v>
                </c:pt>
                <c:pt idx="860">
                  <c:v>30.959999999999987</c:v>
                </c:pt>
                <c:pt idx="861">
                  <c:v>30.97</c:v>
                </c:pt>
                <c:pt idx="862">
                  <c:v>30.979999999999986</c:v>
                </c:pt>
                <c:pt idx="863">
                  <c:v>30.99</c:v>
                </c:pt>
                <c:pt idx="864">
                  <c:v>31</c:v>
                </c:pt>
                <c:pt idx="865">
                  <c:v>31.01</c:v>
                </c:pt>
                <c:pt idx="866">
                  <c:v>31.02</c:v>
                </c:pt>
                <c:pt idx="867">
                  <c:v>31.03</c:v>
                </c:pt>
                <c:pt idx="868">
                  <c:v>31.04</c:v>
                </c:pt>
                <c:pt idx="869">
                  <c:v>31.05</c:v>
                </c:pt>
                <c:pt idx="870">
                  <c:v>31.06</c:v>
                </c:pt>
                <c:pt idx="871">
                  <c:v>31.07</c:v>
                </c:pt>
                <c:pt idx="872">
                  <c:v>31.08</c:v>
                </c:pt>
                <c:pt idx="873">
                  <c:v>31.09</c:v>
                </c:pt>
                <c:pt idx="874">
                  <c:v>31.1</c:v>
                </c:pt>
                <c:pt idx="875">
                  <c:v>31.110000000000031</c:v>
                </c:pt>
                <c:pt idx="876">
                  <c:v>31.12</c:v>
                </c:pt>
                <c:pt idx="877">
                  <c:v>31.130000000000031</c:v>
                </c:pt>
                <c:pt idx="878">
                  <c:v>31.14</c:v>
                </c:pt>
                <c:pt idx="879">
                  <c:v>31.150000000000031</c:v>
                </c:pt>
                <c:pt idx="880">
                  <c:v>31.16</c:v>
                </c:pt>
                <c:pt idx="881">
                  <c:v>31.17</c:v>
                </c:pt>
                <c:pt idx="882">
                  <c:v>31.18</c:v>
                </c:pt>
                <c:pt idx="883">
                  <c:v>31.19</c:v>
                </c:pt>
                <c:pt idx="884">
                  <c:v>31.2</c:v>
                </c:pt>
                <c:pt idx="885">
                  <c:v>31.21</c:v>
                </c:pt>
                <c:pt idx="886">
                  <c:v>31.22</c:v>
                </c:pt>
                <c:pt idx="887">
                  <c:v>31.23</c:v>
                </c:pt>
                <c:pt idx="888">
                  <c:v>31.24</c:v>
                </c:pt>
                <c:pt idx="889">
                  <c:v>31.25</c:v>
                </c:pt>
                <c:pt idx="890">
                  <c:v>31.259999999999987</c:v>
                </c:pt>
                <c:pt idx="891">
                  <c:v>31.27</c:v>
                </c:pt>
                <c:pt idx="892">
                  <c:v>31.279999999999987</c:v>
                </c:pt>
                <c:pt idx="893">
                  <c:v>31.29</c:v>
                </c:pt>
                <c:pt idx="894">
                  <c:v>31.3</c:v>
                </c:pt>
                <c:pt idx="895">
                  <c:v>31.310000000000031</c:v>
                </c:pt>
                <c:pt idx="896">
                  <c:v>31.32</c:v>
                </c:pt>
                <c:pt idx="897">
                  <c:v>31.330000000000005</c:v>
                </c:pt>
                <c:pt idx="898">
                  <c:v>31.34</c:v>
                </c:pt>
                <c:pt idx="899">
                  <c:v>31.35</c:v>
                </c:pt>
                <c:pt idx="900">
                  <c:v>31.36</c:v>
                </c:pt>
                <c:pt idx="901">
                  <c:v>31.37</c:v>
                </c:pt>
                <c:pt idx="902">
                  <c:v>31.38</c:v>
                </c:pt>
                <c:pt idx="903">
                  <c:v>31.39</c:v>
                </c:pt>
                <c:pt idx="904">
                  <c:v>31.4</c:v>
                </c:pt>
                <c:pt idx="905">
                  <c:v>31.41</c:v>
                </c:pt>
                <c:pt idx="906">
                  <c:v>31.419999999999987</c:v>
                </c:pt>
                <c:pt idx="907">
                  <c:v>31.43</c:v>
                </c:pt>
                <c:pt idx="908">
                  <c:v>31.439999999999987</c:v>
                </c:pt>
                <c:pt idx="909">
                  <c:v>31.45</c:v>
                </c:pt>
                <c:pt idx="910">
                  <c:v>31.459999999999987</c:v>
                </c:pt>
                <c:pt idx="911">
                  <c:v>31.47</c:v>
                </c:pt>
                <c:pt idx="912">
                  <c:v>31.479999999999986</c:v>
                </c:pt>
                <c:pt idx="913">
                  <c:v>31.49</c:v>
                </c:pt>
                <c:pt idx="914">
                  <c:v>31.5</c:v>
                </c:pt>
                <c:pt idx="915">
                  <c:v>31.51</c:v>
                </c:pt>
                <c:pt idx="916">
                  <c:v>31.52</c:v>
                </c:pt>
                <c:pt idx="917">
                  <c:v>31.53</c:v>
                </c:pt>
                <c:pt idx="918">
                  <c:v>31.54</c:v>
                </c:pt>
                <c:pt idx="919">
                  <c:v>31.55</c:v>
                </c:pt>
                <c:pt idx="920">
                  <c:v>31.56</c:v>
                </c:pt>
                <c:pt idx="921">
                  <c:v>31.57</c:v>
                </c:pt>
                <c:pt idx="922">
                  <c:v>31.58</c:v>
                </c:pt>
                <c:pt idx="923">
                  <c:v>31.59</c:v>
                </c:pt>
                <c:pt idx="924">
                  <c:v>31.6</c:v>
                </c:pt>
                <c:pt idx="925">
                  <c:v>31.610000000000031</c:v>
                </c:pt>
                <c:pt idx="926">
                  <c:v>31.62</c:v>
                </c:pt>
                <c:pt idx="927">
                  <c:v>31.630000000000031</c:v>
                </c:pt>
                <c:pt idx="928">
                  <c:v>31.64</c:v>
                </c:pt>
                <c:pt idx="929">
                  <c:v>31.650000000000031</c:v>
                </c:pt>
                <c:pt idx="930">
                  <c:v>31.66</c:v>
                </c:pt>
                <c:pt idx="931">
                  <c:v>31.67</c:v>
                </c:pt>
                <c:pt idx="932">
                  <c:v>31.68</c:v>
                </c:pt>
                <c:pt idx="933">
                  <c:v>31.69</c:v>
                </c:pt>
                <c:pt idx="934">
                  <c:v>31.7</c:v>
                </c:pt>
                <c:pt idx="935">
                  <c:v>31.71</c:v>
                </c:pt>
                <c:pt idx="936">
                  <c:v>31.72</c:v>
                </c:pt>
                <c:pt idx="937">
                  <c:v>31.73</c:v>
                </c:pt>
                <c:pt idx="938">
                  <c:v>31.74</c:v>
                </c:pt>
                <c:pt idx="939">
                  <c:v>31.75</c:v>
                </c:pt>
                <c:pt idx="940">
                  <c:v>31.759999999999987</c:v>
                </c:pt>
                <c:pt idx="941">
                  <c:v>31.77</c:v>
                </c:pt>
                <c:pt idx="942">
                  <c:v>31.779999999999987</c:v>
                </c:pt>
                <c:pt idx="943">
                  <c:v>31.79</c:v>
                </c:pt>
                <c:pt idx="944">
                  <c:v>31.8</c:v>
                </c:pt>
                <c:pt idx="945">
                  <c:v>31.810000000000031</c:v>
                </c:pt>
                <c:pt idx="946">
                  <c:v>31.82</c:v>
                </c:pt>
                <c:pt idx="947">
                  <c:v>31.830000000000005</c:v>
                </c:pt>
                <c:pt idx="948">
                  <c:v>31.84</c:v>
                </c:pt>
                <c:pt idx="949">
                  <c:v>31.85</c:v>
                </c:pt>
                <c:pt idx="950">
                  <c:v>31.86</c:v>
                </c:pt>
                <c:pt idx="951">
                  <c:v>31.87</c:v>
                </c:pt>
                <c:pt idx="952">
                  <c:v>31.88</c:v>
                </c:pt>
                <c:pt idx="953">
                  <c:v>31.89</c:v>
                </c:pt>
                <c:pt idx="954">
                  <c:v>31.9</c:v>
                </c:pt>
                <c:pt idx="955">
                  <c:v>31.91</c:v>
                </c:pt>
                <c:pt idx="956">
                  <c:v>31.919999999999987</c:v>
                </c:pt>
                <c:pt idx="957">
                  <c:v>31.93</c:v>
                </c:pt>
                <c:pt idx="958">
                  <c:v>31.939999999999987</c:v>
                </c:pt>
                <c:pt idx="959">
                  <c:v>31.95</c:v>
                </c:pt>
                <c:pt idx="960">
                  <c:v>31.959999999999987</c:v>
                </c:pt>
                <c:pt idx="961">
                  <c:v>31.97</c:v>
                </c:pt>
                <c:pt idx="962">
                  <c:v>31.979999999999986</c:v>
                </c:pt>
                <c:pt idx="963">
                  <c:v>31.99</c:v>
                </c:pt>
                <c:pt idx="964">
                  <c:v>32</c:v>
                </c:pt>
                <c:pt idx="965">
                  <c:v>32.01</c:v>
                </c:pt>
                <c:pt idx="966">
                  <c:v>32.020000000000003</c:v>
                </c:pt>
                <c:pt idx="967">
                  <c:v>32.03</c:v>
                </c:pt>
                <c:pt idx="968">
                  <c:v>32.04</c:v>
                </c:pt>
                <c:pt idx="969">
                  <c:v>32.050000000000004</c:v>
                </c:pt>
                <c:pt idx="970">
                  <c:v>32.06</c:v>
                </c:pt>
                <c:pt idx="971">
                  <c:v>32.07</c:v>
                </c:pt>
                <c:pt idx="972">
                  <c:v>32.08</c:v>
                </c:pt>
                <c:pt idx="973">
                  <c:v>32.090000000000003</c:v>
                </c:pt>
                <c:pt idx="974">
                  <c:v>32.1</c:v>
                </c:pt>
                <c:pt idx="975">
                  <c:v>32.11</c:v>
                </c:pt>
                <c:pt idx="976">
                  <c:v>32.120000000000012</c:v>
                </c:pt>
                <c:pt idx="977">
                  <c:v>32.130000000000003</c:v>
                </c:pt>
                <c:pt idx="978">
                  <c:v>32.14</c:v>
                </c:pt>
                <c:pt idx="979">
                  <c:v>32.15</c:v>
                </c:pt>
                <c:pt idx="980">
                  <c:v>32.160000000000011</c:v>
                </c:pt>
                <c:pt idx="981">
                  <c:v>32.17</c:v>
                </c:pt>
                <c:pt idx="982">
                  <c:v>32.18</c:v>
                </c:pt>
                <c:pt idx="983">
                  <c:v>32.190000000000012</c:v>
                </c:pt>
                <c:pt idx="984">
                  <c:v>32.200000000000003</c:v>
                </c:pt>
                <c:pt idx="985">
                  <c:v>32.21</c:v>
                </c:pt>
                <c:pt idx="986">
                  <c:v>32.220000000000013</c:v>
                </c:pt>
                <c:pt idx="987">
                  <c:v>32.230000000000011</c:v>
                </c:pt>
                <c:pt idx="988">
                  <c:v>32.24</c:v>
                </c:pt>
                <c:pt idx="989">
                  <c:v>32.25</c:v>
                </c:pt>
                <c:pt idx="990">
                  <c:v>32.260000000000012</c:v>
                </c:pt>
                <c:pt idx="991">
                  <c:v>32.270000000000003</c:v>
                </c:pt>
                <c:pt idx="992">
                  <c:v>32.28</c:v>
                </c:pt>
                <c:pt idx="993">
                  <c:v>32.290000000000013</c:v>
                </c:pt>
                <c:pt idx="994">
                  <c:v>32.300000000000004</c:v>
                </c:pt>
                <c:pt idx="995">
                  <c:v>32.31</c:v>
                </c:pt>
                <c:pt idx="996">
                  <c:v>32.32</c:v>
                </c:pt>
                <c:pt idx="997">
                  <c:v>32.33</c:v>
                </c:pt>
                <c:pt idx="998">
                  <c:v>32.340000000000003</c:v>
                </c:pt>
                <c:pt idx="999">
                  <c:v>32.35</c:v>
                </c:pt>
                <c:pt idx="1000">
                  <c:v>32.36</c:v>
                </c:pt>
                <c:pt idx="1001">
                  <c:v>32.370000000000005</c:v>
                </c:pt>
                <c:pt idx="1002">
                  <c:v>32.380000000000003</c:v>
                </c:pt>
                <c:pt idx="1003">
                  <c:v>32.39</c:v>
                </c:pt>
                <c:pt idx="1004">
                  <c:v>32.4</c:v>
                </c:pt>
                <c:pt idx="1005">
                  <c:v>32.410000000000004</c:v>
                </c:pt>
                <c:pt idx="1006">
                  <c:v>32.42</c:v>
                </c:pt>
                <c:pt idx="1007">
                  <c:v>32.43</c:v>
                </c:pt>
                <c:pt idx="1008">
                  <c:v>32.44</c:v>
                </c:pt>
                <c:pt idx="1009">
                  <c:v>32.450000000000003</c:v>
                </c:pt>
                <c:pt idx="1010">
                  <c:v>32.46</c:v>
                </c:pt>
                <c:pt idx="1011">
                  <c:v>32.47</c:v>
                </c:pt>
                <c:pt idx="1012">
                  <c:v>32.480000000000004</c:v>
                </c:pt>
                <c:pt idx="1013">
                  <c:v>32.49</c:v>
                </c:pt>
                <c:pt idx="1014">
                  <c:v>32.5</c:v>
                </c:pt>
                <c:pt idx="1015">
                  <c:v>32.51</c:v>
                </c:pt>
                <c:pt idx="1016">
                  <c:v>32.520000000000003</c:v>
                </c:pt>
                <c:pt idx="1017">
                  <c:v>32.53</c:v>
                </c:pt>
                <c:pt idx="1018">
                  <c:v>32.54</c:v>
                </c:pt>
                <c:pt idx="1019">
                  <c:v>32.550000000000004</c:v>
                </c:pt>
                <c:pt idx="1020">
                  <c:v>32.56</c:v>
                </c:pt>
                <c:pt idx="1021">
                  <c:v>32.57</c:v>
                </c:pt>
                <c:pt idx="1022">
                  <c:v>32.58</c:v>
                </c:pt>
                <c:pt idx="1023">
                  <c:v>32.590000000000003</c:v>
                </c:pt>
                <c:pt idx="1024">
                  <c:v>32.6</c:v>
                </c:pt>
                <c:pt idx="1025">
                  <c:v>32.61</c:v>
                </c:pt>
                <c:pt idx="1026">
                  <c:v>32.620000000000012</c:v>
                </c:pt>
                <c:pt idx="1027">
                  <c:v>32.630000000000003</c:v>
                </c:pt>
                <c:pt idx="1028">
                  <c:v>32.64</c:v>
                </c:pt>
                <c:pt idx="1029">
                  <c:v>32.65</c:v>
                </c:pt>
                <c:pt idx="1030">
                  <c:v>32.660000000000011</c:v>
                </c:pt>
                <c:pt idx="1031">
                  <c:v>32.67</c:v>
                </c:pt>
                <c:pt idx="1032">
                  <c:v>32.68</c:v>
                </c:pt>
                <c:pt idx="1033">
                  <c:v>32.690000000000012</c:v>
                </c:pt>
                <c:pt idx="1034">
                  <c:v>32.700000000000003</c:v>
                </c:pt>
                <c:pt idx="1035">
                  <c:v>32.71</c:v>
                </c:pt>
                <c:pt idx="1036">
                  <c:v>32.720000000000013</c:v>
                </c:pt>
                <c:pt idx="1037">
                  <c:v>32.730000000000011</c:v>
                </c:pt>
                <c:pt idx="1038">
                  <c:v>32.74</c:v>
                </c:pt>
                <c:pt idx="1039">
                  <c:v>32.75</c:v>
                </c:pt>
                <c:pt idx="1040">
                  <c:v>32.760000000000012</c:v>
                </c:pt>
                <c:pt idx="1041">
                  <c:v>32.770000000000003</c:v>
                </c:pt>
                <c:pt idx="1042">
                  <c:v>32.78</c:v>
                </c:pt>
                <c:pt idx="1043">
                  <c:v>32.790000000000013</c:v>
                </c:pt>
                <c:pt idx="1044">
                  <c:v>32.800000000000004</c:v>
                </c:pt>
                <c:pt idx="1045">
                  <c:v>32.81</c:v>
                </c:pt>
                <c:pt idx="1046">
                  <c:v>32.82</c:v>
                </c:pt>
                <c:pt idx="1047">
                  <c:v>32.83</c:v>
                </c:pt>
                <c:pt idx="1048">
                  <c:v>32.840000000000003</c:v>
                </c:pt>
                <c:pt idx="1049">
                  <c:v>32.85</c:v>
                </c:pt>
                <c:pt idx="1050">
                  <c:v>32.86</c:v>
                </c:pt>
                <c:pt idx="1051">
                  <c:v>32.870000000000005</c:v>
                </c:pt>
                <c:pt idx="1052">
                  <c:v>32.880000000000003</c:v>
                </c:pt>
                <c:pt idx="1053">
                  <c:v>32.89</c:v>
                </c:pt>
                <c:pt idx="1054">
                  <c:v>32.9</c:v>
                </c:pt>
                <c:pt idx="1055">
                  <c:v>32.910000000000004</c:v>
                </c:pt>
                <c:pt idx="1056">
                  <c:v>32.92</c:v>
                </c:pt>
                <c:pt idx="1057">
                  <c:v>32.93</c:v>
                </c:pt>
                <c:pt idx="1058">
                  <c:v>32.94</c:v>
                </c:pt>
                <c:pt idx="1059">
                  <c:v>32.950000000000003</c:v>
                </c:pt>
                <c:pt idx="1060">
                  <c:v>32.96</c:v>
                </c:pt>
                <c:pt idx="1061">
                  <c:v>32.97</c:v>
                </c:pt>
                <c:pt idx="1062">
                  <c:v>32.980000000000004</c:v>
                </c:pt>
                <c:pt idx="1063">
                  <c:v>32.99</c:v>
                </c:pt>
                <c:pt idx="1064">
                  <c:v>33</c:v>
                </c:pt>
                <c:pt idx="1065">
                  <c:v>33.01</c:v>
                </c:pt>
                <c:pt idx="1066">
                  <c:v>33.020000000000003</c:v>
                </c:pt>
                <c:pt idx="1067">
                  <c:v>33.03</c:v>
                </c:pt>
                <c:pt idx="1068">
                  <c:v>33.04</c:v>
                </c:pt>
                <c:pt idx="1069">
                  <c:v>33.050000000000004</c:v>
                </c:pt>
                <c:pt idx="1070">
                  <c:v>33.06</c:v>
                </c:pt>
                <c:pt idx="1071">
                  <c:v>33.07</c:v>
                </c:pt>
                <c:pt idx="1072">
                  <c:v>33.08</c:v>
                </c:pt>
                <c:pt idx="1073">
                  <c:v>33.090000000000003</c:v>
                </c:pt>
                <c:pt idx="1074">
                  <c:v>33.1</c:v>
                </c:pt>
                <c:pt idx="1075">
                  <c:v>33.11</c:v>
                </c:pt>
                <c:pt idx="1076">
                  <c:v>33.120000000000012</c:v>
                </c:pt>
                <c:pt idx="1077">
                  <c:v>33.130000000000003</c:v>
                </c:pt>
                <c:pt idx="1078">
                  <c:v>33.14</c:v>
                </c:pt>
                <c:pt idx="1079">
                  <c:v>33.15</c:v>
                </c:pt>
                <c:pt idx="1080">
                  <c:v>33.160000000000011</c:v>
                </c:pt>
                <c:pt idx="1081">
                  <c:v>33.17</c:v>
                </c:pt>
                <c:pt idx="1082">
                  <c:v>33.18</c:v>
                </c:pt>
                <c:pt idx="1083">
                  <c:v>33.190000000000012</c:v>
                </c:pt>
                <c:pt idx="1084">
                  <c:v>33.200000000000003</c:v>
                </c:pt>
                <c:pt idx="1085">
                  <c:v>33.21</c:v>
                </c:pt>
                <c:pt idx="1086">
                  <c:v>33.220000000000013</c:v>
                </c:pt>
                <c:pt idx="1087">
                  <c:v>33.230000000000011</c:v>
                </c:pt>
                <c:pt idx="1088">
                  <c:v>33.24</c:v>
                </c:pt>
                <c:pt idx="1089">
                  <c:v>33.25</c:v>
                </c:pt>
                <c:pt idx="1090">
                  <c:v>33.260000000000012</c:v>
                </c:pt>
                <c:pt idx="1091">
                  <c:v>33.270000000000003</c:v>
                </c:pt>
                <c:pt idx="1092">
                  <c:v>33.28</c:v>
                </c:pt>
                <c:pt idx="1093">
                  <c:v>33.290000000000013</c:v>
                </c:pt>
                <c:pt idx="1094">
                  <c:v>33.300000000000004</c:v>
                </c:pt>
                <c:pt idx="1095">
                  <c:v>33.31</c:v>
                </c:pt>
                <c:pt idx="1096">
                  <c:v>33.32</c:v>
                </c:pt>
                <c:pt idx="1097">
                  <c:v>33.33</c:v>
                </c:pt>
                <c:pt idx="1098">
                  <c:v>33.340000000000003</c:v>
                </c:pt>
                <c:pt idx="1099">
                  <c:v>33.35</c:v>
                </c:pt>
                <c:pt idx="1100">
                  <c:v>33.36</c:v>
                </c:pt>
                <c:pt idx="1101">
                  <c:v>33.370000000000005</c:v>
                </c:pt>
                <c:pt idx="1102">
                  <c:v>33.380000000000003</c:v>
                </c:pt>
                <c:pt idx="1103">
                  <c:v>33.39</c:v>
                </c:pt>
                <c:pt idx="1104">
                  <c:v>33.4</c:v>
                </c:pt>
                <c:pt idx="1105">
                  <c:v>33.410000000000004</c:v>
                </c:pt>
                <c:pt idx="1106">
                  <c:v>33.42</c:v>
                </c:pt>
                <c:pt idx="1107">
                  <c:v>33.43</c:v>
                </c:pt>
                <c:pt idx="1108">
                  <c:v>33.44</c:v>
                </c:pt>
                <c:pt idx="1109">
                  <c:v>33.450000000000003</c:v>
                </c:pt>
                <c:pt idx="1110">
                  <c:v>33.46</c:v>
                </c:pt>
                <c:pt idx="1111">
                  <c:v>33.47</c:v>
                </c:pt>
                <c:pt idx="1112">
                  <c:v>33.480000000000004</c:v>
                </c:pt>
                <c:pt idx="1113">
                  <c:v>33.49</c:v>
                </c:pt>
                <c:pt idx="1114">
                  <c:v>33.5</c:v>
                </c:pt>
                <c:pt idx="1115">
                  <c:v>33.51</c:v>
                </c:pt>
                <c:pt idx="1116">
                  <c:v>33.520000000000003</c:v>
                </c:pt>
                <c:pt idx="1117">
                  <c:v>33.53</c:v>
                </c:pt>
                <c:pt idx="1118">
                  <c:v>33.54</c:v>
                </c:pt>
                <c:pt idx="1119">
                  <c:v>33.550000000000004</c:v>
                </c:pt>
                <c:pt idx="1120">
                  <c:v>33.56</c:v>
                </c:pt>
                <c:pt idx="1121">
                  <c:v>33.57</c:v>
                </c:pt>
                <c:pt idx="1122">
                  <c:v>33.58</c:v>
                </c:pt>
                <c:pt idx="1123">
                  <c:v>33.590000000000003</c:v>
                </c:pt>
                <c:pt idx="1124">
                  <c:v>33.6</c:v>
                </c:pt>
                <c:pt idx="1125">
                  <c:v>33.61</c:v>
                </c:pt>
                <c:pt idx="1126">
                  <c:v>33.620000000000012</c:v>
                </c:pt>
                <c:pt idx="1127">
                  <c:v>33.630000000000003</c:v>
                </c:pt>
                <c:pt idx="1128">
                  <c:v>33.64</c:v>
                </c:pt>
                <c:pt idx="1129">
                  <c:v>33.65</c:v>
                </c:pt>
                <c:pt idx="1130">
                  <c:v>33.660000000000011</c:v>
                </c:pt>
                <c:pt idx="1131">
                  <c:v>33.67</c:v>
                </c:pt>
                <c:pt idx="1132">
                  <c:v>33.68</c:v>
                </c:pt>
                <c:pt idx="1133">
                  <c:v>33.690000000000012</c:v>
                </c:pt>
                <c:pt idx="1134">
                  <c:v>33.700000000000003</c:v>
                </c:pt>
                <c:pt idx="1135">
                  <c:v>33.71</c:v>
                </c:pt>
                <c:pt idx="1136">
                  <c:v>33.720000000000013</c:v>
                </c:pt>
                <c:pt idx="1137">
                  <c:v>33.730000000000011</c:v>
                </c:pt>
                <c:pt idx="1138">
                  <c:v>33.74</c:v>
                </c:pt>
                <c:pt idx="1139">
                  <c:v>33.75</c:v>
                </c:pt>
                <c:pt idx="1140">
                  <c:v>33.760000000000012</c:v>
                </c:pt>
                <c:pt idx="1141">
                  <c:v>33.770000000000003</c:v>
                </c:pt>
                <c:pt idx="1142">
                  <c:v>33.78</c:v>
                </c:pt>
                <c:pt idx="1143">
                  <c:v>33.790000000000013</c:v>
                </c:pt>
                <c:pt idx="1144">
                  <c:v>33.800000000000004</c:v>
                </c:pt>
                <c:pt idx="1145">
                  <c:v>33.81</c:v>
                </c:pt>
                <c:pt idx="1146">
                  <c:v>33.82</c:v>
                </c:pt>
                <c:pt idx="1147">
                  <c:v>33.83</c:v>
                </c:pt>
                <c:pt idx="1148">
                  <c:v>33.840000000000003</c:v>
                </c:pt>
                <c:pt idx="1149">
                  <c:v>33.85</c:v>
                </c:pt>
                <c:pt idx="1150">
                  <c:v>33.86</c:v>
                </c:pt>
                <c:pt idx="1151">
                  <c:v>33.870000000000005</c:v>
                </c:pt>
                <c:pt idx="1152">
                  <c:v>33.880000000000003</c:v>
                </c:pt>
                <c:pt idx="1153">
                  <c:v>33.89</c:v>
                </c:pt>
                <c:pt idx="1154">
                  <c:v>33.9</c:v>
                </c:pt>
                <c:pt idx="1155">
                  <c:v>33.910000000000004</c:v>
                </c:pt>
                <c:pt idx="1156">
                  <c:v>33.92</c:v>
                </c:pt>
                <c:pt idx="1157">
                  <c:v>33.93</c:v>
                </c:pt>
                <c:pt idx="1158">
                  <c:v>33.94</c:v>
                </c:pt>
                <c:pt idx="1159">
                  <c:v>33.950000000000003</c:v>
                </c:pt>
                <c:pt idx="1160">
                  <c:v>33.96</c:v>
                </c:pt>
                <c:pt idx="1161">
                  <c:v>33.97</c:v>
                </c:pt>
                <c:pt idx="1162">
                  <c:v>33.980000000000004</c:v>
                </c:pt>
                <c:pt idx="1163">
                  <c:v>33.99</c:v>
                </c:pt>
                <c:pt idx="1164">
                  <c:v>34</c:v>
                </c:pt>
                <c:pt idx="1165">
                  <c:v>34.01</c:v>
                </c:pt>
                <c:pt idx="1166">
                  <c:v>34.020000000000003</c:v>
                </c:pt>
                <c:pt idx="1167">
                  <c:v>34.03</c:v>
                </c:pt>
                <c:pt idx="1168">
                  <c:v>34.04</c:v>
                </c:pt>
                <c:pt idx="1169">
                  <c:v>34.050000000000004</c:v>
                </c:pt>
                <c:pt idx="1170">
                  <c:v>34.06</c:v>
                </c:pt>
                <c:pt idx="1171">
                  <c:v>34.07</c:v>
                </c:pt>
                <c:pt idx="1172">
                  <c:v>34.08</c:v>
                </c:pt>
                <c:pt idx="1173">
                  <c:v>34.090000000000003</c:v>
                </c:pt>
                <c:pt idx="1174">
                  <c:v>34.1</c:v>
                </c:pt>
                <c:pt idx="1175">
                  <c:v>34.11</c:v>
                </c:pt>
                <c:pt idx="1176">
                  <c:v>34.120000000000012</c:v>
                </c:pt>
                <c:pt idx="1177">
                  <c:v>34.130000000000003</c:v>
                </c:pt>
                <c:pt idx="1178">
                  <c:v>34.14</c:v>
                </c:pt>
                <c:pt idx="1179">
                  <c:v>34.15</c:v>
                </c:pt>
                <c:pt idx="1180">
                  <c:v>34.160000000000011</c:v>
                </c:pt>
                <c:pt idx="1181">
                  <c:v>34.17</c:v>
                </c:pt>
                <c:pt idx="1182">
                  <c:v>34.18</c:v>
                </c:pt>
                <c:pt idx="1183">
                  <c:v>34.190000000000012</c:v>
                </c:pt>
                <c:pt idx="1184">
                  <c:v>34.200000000000003</c:v>
                </c:pt>
                <c:pt idx="1185">
                  <c:v>34.21</c:v>
                </c:pt>
                <c:pt idx="1186">
                  <c:v>34.220000000000013</c:v>
                </c:pt>
                <c:pt idx="1187">
                  <c:v>34.230000000000011</c:v>
                </c:pt>
                <c:pt idx="1188">
                  <c:v>34.24</c:v>
                </c:pt>
                <c:pt idx="1189">
                  <c:v>34.25</c:v>
                </c:pt>
                <c:pt idx="1190">
                  <c:v>34.260000000000012</c:v>
                </c:pt>
                <c:pt idx="1191">
                  <c:v>34.270000000000003</c:v>
                </c:pt>
                <c:pt idx="1192">
                  <c:v>34.28</c:v>
                </c:pt>
                <c:pt idx="1193">
                  <c:v>34.290000000000013</c:v>
                </c:pt>
                <c:pt idx="1194">
                  <c:v>34.300000000000004</c:v>
                </c:pt>
                <c:pt idx="1195">
                  <c:v>34.31</c:v>
                </c:pt>
                <c:pt idx="1196">
                  <c:v>34.32</c:v>
                </c:pt>
                <c:pt idx="1197">
                  <c:v>34.33</c:v>
                </c:pt>
                <c:pt idx="1198">
                  <c:v>34.340000000000003</c:v>
                </c:pt>
                <c:pt idx="1199">
                  <c:v>34.35</c:v>
                </c:pt>
                <c:pt idx="1200">
                  <c:v>34.36</c:v>
                </c:pt>
                <c:pt idx="1201">
                  <c:v>34.370000000000005</c:v>
                </c:pt>
                <c:pt idx="1202">
                  <c:v>34.380000000000003</c:v>
                </c:pt>
                <c:pt idx="1203">
                  <c:v>34.39</c:v>
                </c:pt>
                <c:pt idx="1204">
                  <c:v>34.4</c:v>
                </c:pt>
                <c:pt idx="1205">
                  <c:v>34.410000000000004</c:v>
                </c:pt>
                <c:pt idx="1206">
                  <c:v>34.42</c:v>
                </c:pt>
                <c:pt idx="1207">
                  <c:v>34.43</c:v>
                </c:pt>
                <c:pt idx="1208">
                  <c:v>34.44</c:v>
                </c:pt>
                <c:pt idx="1209">
                  <c:v>34.450000000000003</c:v>
                </c:pt>
                <c:pt idx="1210">
                  <c:v>34.46</c:v>
                </c:pt>
                <c:pt idx="1211">
                  <c:v>34.47</c:v>
                </c:pt>
                <c:pt idx="1212">
                  <c:v>34.480000000000004</c:v>
                </c:pt>
                <c:pt idx="1213">
                  <c:v>34.49</c:v>
                </c:pt>
                <c:pt idx="1214">
                  <c:v>34.5</c:v>
                </c:pt>
                <c:pt idx="1215">
                  <c:v>34.51</c:v>
                </c:pt>
                <c:pt idx="1216">
                  <c:v>34.520000000000003</c:v>
                </c:pt>
                <c:pt idx="1217">
                  <c:v>34.53</c:v>
                </c:pt>
                <c:pt idx="1218">
                  <c:v>34.54</c:v>
                </c:pt>
                <c:pt idx="1219">
                  <c:v>34.550000000000004</c:v>
                </c:pt>
                <c:pt idx="1220">
                  <c:v>34.56</c:v>
                </c:pt>
                <c:pt idx="1221">
                  <c:v>34.57</c:v>
                </c:pt>
                <c:pt idx="1222">
                  <c:v>34.58</c:v>
                </c:pt>
                <c:pt idx="1223">
                  <c:v>34.590000000000003</c:v>
                </c:pt>
                <c:pt idx="1224">
                  <c:v>34.6</c:v>
                </c:pt>
                <c:pt idx="1225">
                  <c:v>34.61</c:v>
                </c:pt>
                <c:pt idx="1226">
                  <c:v>34.620000000000012</c:v>
                </c:pt>
                <c:pt idx="1227">
                  <c:v>34.630000000000003</c:v>
                </c:pt>
                <c:pt idx="1228">
                  <c:v>34.64</c:v>
                </c:pt>
                <c:pt idx="1229">
                  <c:v>34.65</c:v>
                </c:pt>
                <c:pt idx="1230">
                  <c:v>34.660000000000011</c:v>
                </c:pt>
                <c:pt idx="1231">
                  <c:v>34.67</c:v>
                </c:pt>
                <c:pt idx="1232">
                  <c:v>34.68</c:v>
                </c:pt>
                <c:pt idx="1233">
                  <c:v>34.690000000000012</c:v>
                </c:pt>
                <c:pt idx="1234">
                  <c:v>34.700000000000003</c:v>
                </c:pt>
                <c:pt idx="1235">
                  <c:v>34.71</c:v>
                </c:pt>
                <c:pt idx="1236">
                  <c:v>34.720000000000013</c:v>
                </c:pt>
                <c:pt idx="1237">
                  <c:v>34.730000000000011</c:v>
                </c:pt>
                <c:pt idx="1238">
                  <c:v>34.74</c:v>
                </c:pt>
                <c:pt idx="1239">
                  <c:v>34.75</c:v>
                </c:pt>
                <c:pt idx="1240">
                  <c:v>34.760000000000012</c:v>
                </c:pt>
                <c:pt idx="1241">
                  <c:v>34.770000000000003</c:v>
                </c:pt>
                <c:pt idx="1242">
                  <c:v>34.78</c:v>
                </c:pt>
                <c:pt idx="1243">
                  <c:v>34.790000000000013</c:v>
                </c:pt>
                <c:pt idx="1244">
                  <c:v>34.800000000000004</c:v>
                </c:pt>
                <c:pt idx="1245">
                  <c:v>34.81</c:v>
                </c:pt>
                <c:pt idx="1246">
                  <c:v>34.82</c:v>
                </c:pt>
                <c:pt idx="1247">
                  <c:v>34.83</c:v>
                </c:pt>
                <c:pt idx="1248">
                  <c:v>34.840000000000003</c:v>
                </c:pt>
                <c:pt idx="1249">
                  <c:v>34.85</c:v>
                </c:pt>
                <c:pt idx="1250">
                  <c:v>34.86</c:v>
                </c:pt>
                <c:pt idx="1251">
                  <c:v>34.870000000000005</c:v>
                </c:pt>
                <c:pt idx="1252">
                  <c:v>34.880000000000003</c:v>
                </c:pt>
                <c:pt idx="1253">
                  <c:v>34.89</c:v>
                </c:pt>
                <c:pt idx="1254">
                  <c:v>34.9</c:v>
                </c:pt>
                <c:pt idx="1255">
                  <c:v>34.910000000000004</c:v>
                </c:pt>
                <c:pt idx="1256">
                  <c:v>34.92</c:v>
                </c:pt>
                <c:pt idx="1257">
                  <c:v>34.93</c:v>
                </c:pt>
                <c:pt idx="1258">
                  <c:v>34.94</c:v>
                </c:pt>
                <c:pt idx="1259">
                  <c:v>34.950000000000003</c:v>
                </c:pt>
                <c:pt idx="1260">
                  <c:v>34.96</c:v>
                </c:pt>
                <c:pt idx="1261">
                  <c:v>34.97</c:v>
                </c:pt>
                <c:pt idx="1262">
                  <c:v>34.980000000000004</c:v>
                </c:pt>
                <c:pt idx="1263">
                  <c:v>34.99</c:v>
                </c:pt>
                <c:pt idx="1264">
                  <c:v>35</c:v>
                </c:pt>
                <c:pt idx="1265">
                  <c:v>35.01</c:v>
                </c:pt>
                <c:pt idx="1266">
                  <c:v>35.020000000000003</c:v>
                </c:pt>
                <c:pt idx="1267">
                  <c:v>35.03</c:v>
                </c:pt>
                <c:pt idx="1268">
                  <c:v>35.04</c:v>
                </c:pt>
                <c:pt idx="1269">
                  <c:v>35.050000000000004</c:v>
                </c:pt>
                <c:pt idx="1270">
                  <c:v>35.06</c:v>
                </c:pt>
                <c:pt idx="1271">
                  <c:v>35.07</c:v>
                </c:pt>
                <c:pt idx="1272">
                  <c:v>35.08</c:v>
                </c:pt>
                <c:pt idx="1273">
                  <c:v>35.090000000000003</c:v>
                </c:pt>
                <c:pt idx="1274">
                  <c:v>35.1</c:v>
                </c:pt>
                <c:pt idx="1275">
                  <c:v>35.11</c:v>
                </c:pt>
                <c:pt idx="1276">
                  <c:v>35.120000000000012</c:v>
                </c:pt>
                <c:pt idx="1277">
                  <c:v>35.130000000000003</c:v>
                </c:pt>
                <c:pt idx="1278">
                  <c:v>35.14</c:v>
                </c:pt>
                <c:pt idx="1279">
                  <c:v>35.15</c:v>
                </c:pt>
                <c:pt idx="1280">
                  <c:v>35.160000000000011</c:v>
                </c:pt>
                <c:pt idx="1281">
                  <c:v>35.17</c:v>
                </c:pt>
                <c:pt idx="1282">
                  <c:v>35.18</c:v>
                </c:pt>
                <c:pt idx="1283">
                  <c:v>35.190000000000012</c:v>
                </c:pt>
                <c:pt idx="1284">
                  <c:v>35.200000000000003</c:v>
                </c:pt>
                <c:pt idx="1285">
                  <c:v>35.21</c:v>
                </c:pt>
                <c:pt idx="1286">
                  <c:v>35.220000000000013</c:v>
                </c:pt>
                <c:pt idx="1287">
                  <c:v>35.230000000000011</c:v>
                </c:pt>
                <c:pt idx="1288">
                  <c:v>35.24</c:v>
                </c:pt>
                <c:pt idx="1289">
                  <c:v>35.25</c:v>
                </c:pt>
                <c:pt idx="1290">
                  <c:v>35.260000000000012</c:v>
                </c:pt>
                <c:pt idx="1291">
                  <c:v>35.270000000000003</c:v>
                </c:pt>
                <c:pt idx="1292">
                  <c:v>35.28</c:v>
                </c:pt>
                <c:pt idx="1293">
                  <c:v>35.290000000000013</c:v>
                </c:pt>
                <c:pt idx="1294">
                  <c:v>35.300000000000004</c:v>
                </c:pt>
                <c:pt idx="1295">
                  <c:v>35.31</c:v>
                </c:pt>
                <c:pt idx="1296">
                  <c:v>35.32</c:v>
                </c:pt>
                <c:pt idx="1297">
                  <c:v>35.33</c:v>
                </c:pt>
                <c:pt idx="1298">
                  <c:v>35.340000000000003</c:v>
                </c:pt>
                <c:pt idx="1299">
                  <c:v>35.35</c:v>
                </c:pt>
                <c:pt idx="1300">
                  <c:v>35.36</c:v>
                </c:pt>
                <c:pt idx="1301">
                  <c:v>35.370000000000005</c:v>
                </c:pt>
                <c:pt idx="1302">
                  <c:v>35.380000000000003</c:v>
                </c:pt>
                <c:pt idx="1303">
                  <c:v>35.39</c:v>
                </c:pt>
                <c:pt idx="1304">
                  <c:v>35.4</c:v>
                </c:pt>
                <c:pt idx="1305">
                  <c:v>35.410000000000004</c:v>
                </c:pt>
                <c:pt idx="1306">
                  <c:v>35.42</c:v>
                </c:pt>
                <c:pt idx="1307">
                  <c:v>35.43</c:v>
                </c:pt>
                <c:pt idx="1308">
                  <c:v>35.44</c:v>
                </c:pt>
                <c:pt idx="1309">
                  <c:v>35.450000000000003</c:v>
                </c:pt>
                <c:pt idx="1310">
                  <c:v>35.46</c:v>
                </c:pt>
                <c:pt idx="1311">
                  <c:v>35.47</c:v>
                </c:pt>
                <c:pt idx="1312">
                  <c:v>35.480000000000004</c:v>
                </c:pt>
                <c:pt idx="1313">
                  <c:v>35.49</c:v>
                </c:pt>
                <c:pt idx="1314">
                  <c:v>35.5</c:v>
                </c:pt>
                <c:pt idx="1315">
                  <c:v>35.51</c:v>
                </c:pt>
                <c:pt idx="1316">
                  <c:v>35.520000000000003</c:v>
                </c:pt>
                <c:pt idx="1317">
                  <c:v>35.53</c:v>
                </c:pt>
                <c:pt idx="1318">
                  <c:v>35.54</c:v>
                </c:pt>
                <c:pt idx="1319">
                  <c:v>35.550000000000004</c:v>
                </c:pt>
                <c:pt idx="1320">
                  <c:v>35.56</c:v>
                </c:pt>
                <c:pt idx="1321">
                  <c:v>35.57</c:v>
                </c:pt>
                <c:pt idx="1322">
                  <c:v>35.58</c:v>
                </c:pt>
                <c:pt idx="1323">
                  <c:v>35.590000000000003</c:v>
                </c:pt>
                <c:pt idx="1324">
                  <c:v>35.6</c:v>
                </c:pt>
                <c:pt idx="1325">
                  <c:v>35.61</c:v>
                </c:pt>
                <c:pt idx="1326">
                  <c:v>35.620000000000012</c:v>
                </c:pt>
                <c:pt idx="1327">
                  <c:v>35.630000000000003</c:v>
                </c:pt>
                <c:pt idx="1328">
                  <c:v>35.64</c:v>
                </c:pt>
                <c:pt idx="1329">
                  <c:v>35.65</c:v>
                </c:pt>
                <c:pt idx="1330">
                  <c:v>35.660000000000011</c:v>
                </c:pt>
                <c:pt idx="1331">
                  <c:v>35.67</c:v>
                </c:pt>
                <c:pt idx="1332">
                  <c:v>35.68</c:v>
                </c:pt>
                <c:pt idx="1333">
                  <c:v>35.690000000000012</c:v>
                </c:pt>
                <c:pt idx="1334">
                  <c:v>35.700000000000003</c:v>
                </c:pt>
                <c:pt idx="1335">
                  <c:v>35.71</c:v>
                </c:pt>
                <c:pt idx="1336">
                  <c:v>35.720000000000013</c:v>
                </c:pt>
                <c:pt idx="1337">
                  <c:v>35.730000000000011</c:v>
                </c:pt>
                <c:pt idx="1338">
                  <c:v>35.74</c:v>
                </c:pt>
                <c:pt idx="1339">
                  <c:v>35.75</c:v>
                </c:pt>
                <c:pt idx="1340">
                  <c:v>35.760000000000012</c:v>
                </c:pt>
                <c:pt idx="1341">
                  <c:v>35.770000000000003</c:v>
                </c:pt>
                <c:pt idx="1342">
                  <c:v>35.78</c:v>
                </c:pt>
                <c:pt idx="1343">
                  <c:v>35.790000000000013</c:v>
                </c:pt>
                <c:pt idx="1344">
                  <c:v>35.800000000000004</c:v>
                </c:pt>
                <c:pt idx="1345">
                  <c:v>35.81</c:v>
                </c:pt>
                <c:pt idx="1346">
                  <c:v>35.82</c:v>
                </c:pt>
                <c:pt idx="1347">
                  <c:v>35.83</c:v>
                </c:pt>
                <c:pt idx="1348">
                  <c:v>35.840000000000003</c:v>
                </c:pt>
                <c:pt idx="1349">
                  <c:v>35.85</c:v>
                </c:pt>
                <c:pt idx="1350">
                  <c:v>35.86</c:v>
                </c:pt>
                <c:pt idx="1351">
                  <c:v>35.870000000000005</c:v>
                </c:pt>
                <c:pt idx="1352">
                  <c:v>35.880000000000003</c:v>
                </c:pt>
                <c:pt idx="1353">
                  <c:v>35.89</c:v>
                </c:pt>
                <c:pt idx="1354">
                  <c:v>35.9</c:v>
                </c:pt>
                <c:pt idx="1355">
                  <c:v>35.910000000000004</c:v>
                </c:pt>
                <c:pt idx="1356">
                  <c:v>35.92</c:v>
                </c:pt>
                <c:pt idx="1357">
                  <c:v>35.93</c:v>
                </c:pt>
                <c:pt idx="1358">
                  <c:v>35.94</c:v>
                </c:pt>
                <c:pt idx="1359">
                  <c:v>35.950000000000003</c:v>
                </c:pt>
                <c:pt idx="1360">
                  <c:v>35.96</c:v>
                </c:pt>
                <c:pt idx="1361">
                  <c:v>35.97</c:v>
                </c:pt>
                <c:pt idx="1362">
                  <c:v>35.980000000000004</c:v>
                </c:pt>
                <c:pt idx="1363">
                  <c:v>35.99</c:v>
                </c:pt>
                <c:pt idx="1364">
                  <c:v>36</c:v>
                </c:pt>
                <c:pt idx="1365">
                  <c:v>36.01</c:v>
                </c:pt>
                <c:pt idx="1366">
                  <c:v>36.020000000000003</c:v>
                </c:pt>
                <c:pt idx="1367">
                  <c:v>36.03</c:v>
                </c:pt>
                <c:pt idx="1368">
                  <c:v>36.04</c:v>
                </c:pt>
                <c:pt idx="1369">
                  <c:v>36.050000000000004</c:v>
                </c:pt>
                <c:pt idx="1370">
                  <c:v>36.06</c:v>
                </c:pt>
                <c:pt idx="1371">
                  <c:v>36.07</c:v>
                </c:pt>
                <c:pt idx="1372">
                  <c:v>36.08</c:v>
                </c:pt>
                <c:pt idx="1373">
                  <c:v>36.090000000000003</c:v>
                </c:pt>
                <c:pt idx="1374">
                  <c:v>36.1</c:v>
                </c:pt>
                <c:pt idx="1375">
                  <c:v>36.11</c:v>
                </c:pt>
                <c:pt idx="1376">
                  <c:v>36.120000000000012</c:v>
                </c:pt>
                <c:pt idx="1377">
                  <c:v>36.130000000000003</c:v>
                </c:pt>
                <c:pt idx="1378">
                  <c:v>36.14</c:v>
                </c:pt>
                <c:pt idx="1379">
                  <c:v>36.15</c:v>
                </c:pt>
                <c:pt idx="1380">
                  <c:v>36.160000000000011</c:v>
                </c:pt>
                <c:pt idx="1381">
                  <c:v>36.17</c:v>
                </c:pt>
                <c:pt idx="1382">
                  <c:v>36.18</c:v>
                </c:pt>
                <c:pt idx="1383">
                  <c:v>36.190000000000012</c:v>
                </c:pt>
              </c:numCache>
            </c:numRef>
          </c:xVal>
          <c:yVal>
            <c:numRef>
              <c:f>D!$L$3:$L$1827</c:f>
              <c:numCache>
                <c:formatCode>General</c:formatCode>
                <c:ptCount val="1825"/>
                <c:pt idx="0">
                  <c:v>-460.3777</c:v>
                </c:pt>
                <c:pt idx="1">
                  <c:v>-455.88299999999964</c:v>
                </c:pt>
                <c:pt idx="2">
                  <c:v>-451.41629999999856</c:v>
                </c:pt>
                <c:pt idx="3">
                  <c:v>-447.04860000000002</c:v>
                </c:pt>
                <c:pt idx="4">
                  <c:v>-442.55759999999964</c:v>
                </c:pt>
                <c:pt idx="5">
                  <c:v>-438.15890000000002</c:v>
                </c:pt>
                <c:pt idx="6">
                  <c:v>-433.74059999999969</c:v>
                </c:pt>
                <c:pt idx="7">
                  <c:v>-429.35550000000001</c:v>
                </c:pt>
                <c:pt idx="8">
                  <c:v>-425.11059999999969</c:v>
                </c:pt>
                <c:pt idx="9">
                  <c:v>-420.91529999999898</c:v>
                </c:pt>
                <c:pt idx="10">
                  <c:v>-416.72849999999892</c:v>
                </c:pt>
                <c:pt idx="11">
                  <c:v>-412.51249999999999</c:v>
                </c:pt>
                <c:pt idx="12">
                  <c:v>-408.34089999999998</c:v>
                </c:pt>
                <c:pt idx="13">
                  <c:v>-404.3218</c:v>
                </c:pt>
                <c:pt idx="14">
                  <c:v>-400.25290000000001</c:v>
                </c:pt>
                <c:pt idx="15">
                  <c:v>-396.32369999999969</c:v>
                </c:pt>
                <c:pt idx="16">
                  <c:v>-392.40609999999867</c:v>
                </c:pt>
                <c:pt idx="17">
                  <c:v>-388.2974999999991</c:v>
                </c:pt>
                <c:pt idx="18">
                  <c:v>-384.34809999999999</c:v>
                </c:pt>
                <c:pt idx="19">
                  <c:v>-380.43679999999824</c:v>
                </c:pt>
                <c:pt idx="20">
                  <c:v>-376.5613999999988</c:v>
                </c:pt>
                <c:pt idx="21">
                  <c:v>-372.6112</c:v>
                </c:pt>
                <c:pt idx="22">
                  <c:v>-368.80200000000002</c:v>
                </c:pt>
                <c:pt idx="23">
                  <c:v>-365.08349999999911</c:v>
                </c:pt>
                <c:pt idx="24">
                  <c:v>-361.14010000000002</c:v>
                </c:pt>
                <c:pt idx="25">
                  <c:v>-357.53949999999969</c:v>
                </c:pt>
                <c:pt idx="26">
                  <c:v>-353.80829999999969</c:v>
                </c:pt>
                <c:pt idx="27">
                  <c:v>-349.9742</c:v>
                </c:pt>
                <c:pt idx="28">
                  <c:v>-346.37060000000002</c:v>
                </c:pt>
                <c:pt idx="29">
                  <c:v>-342.9354999999988</c:v>
                </c:pt>
                <c:pt idx="30">
                  <c:v>-339.3177</c:v>
                </c:pt>
                <c:pt idx="31">
                  <c:v>-335.61309999999969</c:v>
                </c:pt>
                <c:pt idx="32">
                  <c:v>-332.14800000000002</c:v>
                </c:pt>
                <c:pt idx="33">
                  <c:v>-328.75609999999898</c:v>
                </c:pt>
                <c:pt idx="34">
                  <c:v>-325.17410000000001</c:v>
                </c:pt>
                <c:pt idx="35">
                  <c:v>-321.73419999999879</c:v>
                </c:pt>
                <c:pt idx="36">
                  <c:v>-318.39299999999969</c:v>
                </c:pt>
                <c:pt idx="37">
                  <c:v>-315.0754</c:v>
                </c:pt>
                <c:pt idx="38">
                  <c:v>-311.64929999999998</c:v>
                </c:pt>
                <c:pt idx="39">
                  <c:v>-308.2928</c:v>
                </c:pt>
                <c:pt idx="40">
                  <c:v>-305.0247</c:v>
                </c:pt>
                <c:pt idx="41">
                  <c:v>-301.57299999999969</c:v>
                </c:pt>
                <c:pt idx="42">
                  <c:v>-298.32380000000001</c:v>
                </c:pt>
                <c:pt idx="43">
                  <c:v>-295.1189</c:v>
                </c:pt>
                <c:pt idx="44">
                  <c:v>-291.83080000000001</c:v>
                </c:pt>
                <c:pt idx="45">
                  <c:v>-288.72869999999898</c:v>
                </c:pt>
                <c:pt idx="46">
                  <c:v>-285.61950000000002</c:v>
                </c:pt>
                <c:pt idx="47">
                  <c:v>-282.61739999999969</c:v>
                </c:pt>
                <c:pt idx="48">
                  <c:v>-279.42499999999905</c:v>
                </c:pt>
                <c:pt idx="49">
                  <c:v>-276.4298</c:v>
                </c:pt>
                <c:pt idx="50">
                  <c:v>-273.5668</c:v>
                </c:pt>
                <c:pt idx="51">
                  <c:v>-270.49529999999879</c:v>
                </c:pt>
                <c:pt idx="52">
                  <c:v>-267.60390000000001</c:v>
                </c:pt>
                <c:pt idx="53">
                  <c:v>-264.68259999999964</c:v>
                </c:pt>
                <c:pt idx="54">
                  <c:v>-261.7069999999988</c:v>
                </c:pt>
                <c:pt idx="55">
                  <c:v>-258.78349999999898</c:v>
                </c:pt>
                <c:pt idx="56">
                  <c:v>-255.8766</c:v>
                </c:pt>
                <c:pt idx="57">
                  <c:v>-253.0626</c:v>
                </c:pt>
                <c:pt idx="58">
                  <c:v>-250.16630000000001</c:v>
                </c:pt>
                <c:pt idx="59">
                  <c:v>-247.4332</c:v>
                </c:pt>
                <c:pt idx="60">
                  <c:v>-244.7064</c:v>
                </c:pt>
                <c:pt idx="61">
                  <c:v>-241.86140000000051</c:v>
                </c:pt>
                <c:pt idx="62">
                  <c:v>-239.16409999999999</c:v>
                </c:pt>
                <c:pt idx="63">
                  <c:v>-236.51979999999998</c:v>
                </c:pt>
                <c:pt idx="64">
                  <c:v>-233.8366</c:v>
                </c:pt>
                <c:pt idx="65">
                  <c:v>-231.27019999999999</c:v>
                </c:pt>
                <c:pt idx="66">
                  <c:v>-228.68550000000002</c:v>
                </c:pt>
                <c:pt idx="67">
                  <c:v>-226.13890000000001</c:v>
                </c:pt>
                <c:pt idx="68">
                  <c:v>-223.5463</c:v>
                </c:pt>
                <c:pt idx="69">
                  <c:v>-221.03300000000002</c:v>
                </c:pt>
                <c:pt idx="70">
                  <c:v>-218.56630000000001</c:v>
                </c:pt>
                <c:pt idx="71">
                  <c:v>-215.95880000000045</c:v>
                </c:pt>
                <c:pt idx="72">
                  <c:v>-213.53120000000001</c:v>
                </c:pt>
                <c:pt idx="73">
                  <c:v>-211.22640000000001</c:v>
                </c:pt>
                <c:pt idx="74">
                  <c:v>-208.69969999999998</c:v>
                </c:pt>
                <c:pt idx="75">
                  <c:v>-206.32180000000045</c:v>
                </c:pt>
                <c:pt idx="76">
                  <c:v>-203.98690000000045</c:v>
                </c:pt>
                <c:pt idx="77">
                  <c:v>-201.69389999999999</c:v>
                </c:pt>
                <c:pt idx="78">
                  <c:v>-199.38400000000001</c:v>
                </c:pt>
                <c:pt idx="79">
                  <c:v>-197.09</c:v>
                </c:pt>
                <c:pt idx="80">
                  <c:v>-194.77499999999998</c:v>
                </c:pt>
                <c:pt idx="81">
                  <c:v>-192.42930000000001</c:v>
                </c:pt>
                <c:pt idx="82">
                  <c:v>-190.23669999999998</c:v>
                </c:pt>
                <c:pt idx="83">
                  <c:v>-188.10659999999999</c:v>
                </c:pt>
                <c:pt idx="84">
                  <c:v>-185.88260000000045</c:v>
                </c:pt>
                <c:pt idx="85">
                  <c:v>-183.77939999999998</c:v>
                </c:pt>
                <c:pt idx="86">
                  <c:v>-181.66059999999999</c:v>
                </c:pt>
                <c:pt idx="87">
                  <c:v>-179.55080000000001</c:v>
                </c:pt>
                <c:pt idx="88">
                  <c:v>-177.4186</c:v>
                </c:pt>
                <c:pt idx="89">
                  <c:v>-175.34479999999999</c:v>
                </c:pt>
                <c:pt idx="90">
                  <c:v>-173.2859</c:v>
                </c:pt>
                <c:pt idx="91">
                  <c:v>-171.18260000000001</c:v>
                </c:pt>
                <c:pt idx="92">
                  <c:v>-169.20599999999999</c:v>
                </c:pt>
                <c:pt idx="93">
                  <c:v>-167.21079999999998</c:v>
                </c:pt>
                <c:pt idx="94">
                  <c:v>-165.172</c:v>
                </c:pt>
                <c:pt idx="95">
                  <c:v>-163.2585</c:v>
                </c:pt>
                <c:pt idx="96">
                  <c:v>-161.34350000000001</c:v>
                </c:pt>
                <c:pt idx="97">
                  <c:v>-159.5127</c:v>
                </c:pt>
                <c:pt idx="98">
                  <c:v>-157.49350000000001</c:v>
                </c:pt>
                <c:pt idx="99">
                  <c:v>-155.67250000000001</c:v>
                </c:pt>
                <c:pt idx="100">
                  <c:v>-153.8467</c:v>
                </c:pt>
                <c:pt idx="101">
                  <c:v>-152.0241</c:v>
                </c:pt>
                <c:pt idx="102">
                  <c:v>-150.26059999999998</c:v>
                </c:pt>
                <c:pt idx="103">
                  <c:v>-148.46900000000002</c:v>
                </c:pt>
                <c:pt idx="104">
                  <c:v>-146.60679999999999</c:v>
                </c:pt>
                <c:pt idx="105">
                  <c:v>-144.88470000000001</c:v>
                </c:pt>
                <c:pt idx="106">
                  <c:v>-143.14509999999999</c:v>
                </c:pt>
                <c:pt idx="107">
                  <c:v>-141.43340000000001</c:v>
                </c:pt>
                <c:pt idx="108">
                  <c:v>-139.66230000000004</c:v>
                </c:pt>
                <c:pt idx="109">
                  <c:v>-137.96690000000001</c:v>
                </c:pt>
                <c:pt idx="110">
                  <c:v>-136.35230000000064</c:v>
                </c:pt>
                <c:pt idx="111">
                  <c:v>-134.6841</c:v>
                </c:pt>
                <c:pt idx="112">
                  <c:v>-133.03820000000007</c:v>
                </c:pt>
                <c:pt idx="113">
                  <c:v>-131.45710000000045</c:v>
                </c:pt>
                <c:pt idx="114">
                  <c:v>-129.90969999999999</c:v>
                </c:pt>
                <c:pt idx="115">
                  <c:v>-128.2577</c:v>
                </c:pt>
                <c:pt idx="116">
                  <c:v>-126.7008</c:v>
                </c:pt>
                <c:pt idx="117">
                  <c:v>-125.15889999999995</c:v>
                </c:pt>
                <c:pt idx="118">
                  <c:v>-123.5744</c:v>
                </c:pt>
                <c:pt idx="119">
                  <c:v>-122.1193</c:v>
                </c:pt>
                <c:pt idx="120">
                  <c:v>-120.56420000000023</c:v>
                </c:pt>
                <c:pt idx="121">
                  <c:v>-119.0591</c:v>
                </c:pt>
                <c:pt idx="122">
                  <c:v>-117.5682</c:v>
                </c:pt>
                <c:pt idx="123">
                  <c:v>-116.1191</c:v>
                </c:pt>
                <c:pt idx="124">
                  <c:v>-114.72620000000002</c:v>
                </c:pt>
                <c:pt idx="125">
                  <c:v>-113.301</c:v>
                </c:pt>
                <c:pt idx="126">
                  <c:v>-111.8152</c:v>
                </c:pt>
                <c:pt idx="127">
                  <c:v>-110.49130000000002</c:v>
                </c:pt>
                <c:pt idx="128">
                  <c:v>-109.0652</c:v>
                </c:pt>
                <c:pt idx="129">
                  <c:v>-107.68629999999999</c:v>
                </c:pt>
                <c:pt idx="130">
                  <c:v>-106.327</c:v>
                </c:pt>
                <c:pt idx="131">
                  <c:v>-104.9658</c:v>
                </c:pt>
                <c:pt idx="132">
                  <c:v>-103.71760000000029</c:v>
                </c:pt>
                <c:pt idx="133">
                  <c:v>-102.44460000000038</c:v>
                </c:pt>
                <c:pt idx="134">
                  <c:v>-101.1516</c:v>
                </c:pt>
                <c:pt idx="135">
                  <c:v>-99.866500000000002</c:v>
                </c:pt>
                <c:pt idx="136">
                  <c:v>-98.605399999999989</c:v>
                </c:pt>
                <c:pt idx="137">
                  <c:v>-97.316400000000002</c:v>
                </c:pt>
                <c:pt idx="138">
                  <c:v>-96.040499999999994</c:v>
                </c:pt>
                <c:pt idx="139">
                  <c:v>-94.797300000000007</c:v>
                </c:pt>
                <c:pt idx="140">
                  <c:v>-93.584800000000001</c:v>
                </c:pt>
                <c:pt idx="141">
                  <c:v>-92.323399999999978</c:v>
                </c:pt>
                <c:pt idx="142">
                  <c:v>-91.158999999999978</c:v>
                </c:pt>
                <c:pt idx="143">
                  <c:v>-89.968900000000005</c:v>
                </c:pt>
                <c:pt idx="144">
                  <c:v>-88.798400000000001</c:v>
                </c:pt>
                <c:pt idx="145">
                  <c:v>-87.595299999999995</c:v>
                </c:pt>
                <c:pt idx="146">
                  <c:v>-86.526299999999992</c:v>
                </c:pt>
                <c:pt idx="147">
                  <c:v>-85.369</c:v>
                </c:pt>
                <c:pt idx="148">
                  <c:v>-84.266200000000026</c:v>
                </c:pt>
                <c:pt idx="149">
                  <c:v>-83.155199999999979</c:v>
                </c:pt>
                <c:pt idx="150">
                  <c:v>-82.055399999999949</c:v>
                </c:pt>
                <c:pt idx="151">
                  <c:v>-80.971999999999994</c:v>
                </c:pt>
                <c:pt idx="152">
                  <c:v>-79.876899999999978</c:v>
                </c:pt>
                <c:pt idx="153">
                  <c:v>-78.820799999999949</c:v>
                </c:pt>
                <c:pt idx="154">
                  <c:v>-77.760400000000004</c:v>
                </c:pt>
                <c:pt idx="155">
                  <c:v>-76.690299999999993</c:v>
                </c:pt>
                <c:pt idx="156">
                  <c:v>-75.690399999999983</c:v>
                </c:pt>
                <c:pt idx="157">
                  <c:v>-74.664100000000005</c:v>
                </c:pt>
                <c:pt idx="158">
                  <c:v>-73.637500000000003</c:v>
                </c:pt>
                <c:pt idx="159">
                  <c:v>-72.619299999999996</c:v>
                </c:pt>
                <c:pt idx="160">
                  <c:v>-71.672999999999988</c:v>
                </c:pt>
                <c:pt idx="161">
                  <c:v>-70.673399999999958</c:v>
                </c:pt>
                <c:pt idx="162">
                  <c:v>-69.724999999999994</c:v>
                </c:pt>
                <c:pt idx="163">
                  <c:v>-68.817800000000005</c:v>
                </c:pt>
                <c:pt idx="164">
                  <c:v>-67.912400000000005</c:v>
                </c:pt>
                <c:pt idx="165">
                  <c:v>-66.944200000000379</c:v>
                </c:pt>
                <c:pt idx="166">
                  <c:v>-66</c:v>
                </c:pt>
                <c:pt idx="167">
                  <c:v>-65.096800000000002</c:v>
                </c:pt>
                <c:pt idx="168">
                  <c:v>-64.158199999999979</c:v>
                </c:pt>
                <c:pt idx="169">
                  <c:v>-63.270100000000063</c:v>
                </c:pt>
                <c:pt idx="170">
                  <c:v>-62.4392</c:v>
                </c:pt>
                <c:pt idx="171">
                  <c:v>-61.499600000000001</c:v>
                </c:pt>
                <c:pt idx="172">
                  <c:v>-60.642800000000001</c:v>
                </c:pt>
                <c:pt idx="173">
                  <c:v>-59.819099999999999</c:v>
                </c:pt>
                <c:pt idx="174">
                  <c:v>-58.999600000000001</c:v>
                </c:pt>
                <c:pt idx="175">
                  <c:v>-58.149100000000011</c:v>
                </c:pt>
                <c:pt idx="176">
                  <c:v>-57.347099999999998</c:v>
                </c:pt>
                <c:pt idx="177">
                  <c:v>-56.508800000000001</c:v>
                </c:pt>
                <c:pt idx="178">
                  <c:v>-55.706200000000003</c:v>
                </c:pt>
                <c:pt idx="179">
                  <c:v>-54.955200000000005</c:v>
                </c:pt>
                <c:pt idx="180">
                  <c:v>-54.185300000000012</c:v>
                </c:pt>
                <c:pt idx="181">
                  <c:v>-53.389699999999998</c:v>
                </c:pt>
                <c:pt idx="182">
                  <c:v>-52.6539</c:v>
                </c:pt>
                <c:pt idx="183">
                  <c:v>-51.930100000000003</c:v>
                </c:pt>
                <c:pt idx="184">
                  <c:v>-51.166100000000114</c:v>
                </c:pt>
                <c:pt idx="185">
                  <c:v>-50.398000000000003</c:v>
                </c:pt>
                <c:pt idx="186">
                  <c:v>-49.674100000000003</c:v>
                </c:pt>
                <c:pt idx="187">
                  <c:v>-48.991800000000005</c:v>
                </c:pt>
                <c:pt idx="188">
                  <c:v>-48.287600000000005</c:v>
                </c:pt>
                <c:pt idx="189">
                  <c:v>-47.574000000000005</c:v>
                </c:pt>
                <c:pt idx="190">
                  <c:v>-46.907699999999998</c:v>
                </c:pt>
                <c:pt idx="191">
                  <c:v>-46.231400000000001</c:v>
                </c:pt>
                <c:pt idx="192">
                  <c:v>-45.557000000000002</c:v>
                </c:pt>
                <c:pt idx="193">
                  <c:v>-44.909700000000001</c:v>
                </c:pt>
                <c:pt idx="194">
                  <c:v>-44.2517</c:v>
                </c:pt>
                <c:pt idx="195">
                  <c:v>-43.588000000000001</c:v>
                </c:pt>
                <c:pt idx="196">
                  <c:v>-42.958200000000005</c:v>
                </c:pt>
                <c:pt idx="197">
                  <c:v>-42.369300000000003</c:v>
                </c:pt>
                <c:pt idx="198">
                  <c:v>-41.737000000000002</c:v>
                </c:pt>
                <c:pt idx="199">
                  <c:v>-41.139300000000013</c:v>
                </c:pt>
                <c:pt idx="200">
                  <c:v>-40.572100000000013</c:v>
                </c:pt>
                <c:pt idx="201">
                  <c:v>-39.987499999999997</c:v>
                </c:pt>
                <c:pt idx="202">
                  <c:v>-39.334000000000003</c:v>
                </c:pt>
                <c:pt idx="203">
                  <c:v>-38.758800000000001</c:v>
                </c:pt>
                <c:pt idx="204">
                  <c:v>-38.216700000000003</c:v>
                </c:pt>
                <c:pt idx="205">
                  <c:v>-37.632000000000012</c:v>
                </c:pt>
                <c:pt idx="206">
                  <c:v>-37.077400000000004</c:v>
                </c:pt>
                <c:pt idx="207">
                  <c:v>-36.559699999999999</c:v>
                </c:pt>
                <c:pt idx="208">
                  <c:v>-36.021000000000001</c:v>
                </c:pt>
                <c:pt idx="209">
                  <c:v>-35.471600000000002</c:v>
                </c:pt>
                <c:pt idx="210">
                  <c:v>-34.941400000000002</c:v>
                </c:pt>
                <c:pt idx="211">
                  <c:v>-34.432700000000011</c:v>
                </c:pt>
                <c:pt idx="212">
                  <c:v>-33.903400000000005</c:v>
                </c:pt>
                <c:pt idx="213">
                  <c:v>-33.427800000000005</c:v>
                </c:pt>
                <c:pt idx="214">
                  <c:v>-32.926400000000001</c:v>
                </c:pt>
                <c:pt idx="215">
                  <c:v>-32.424600000000005</c:v>
                </c:pt>
                <c:pt idx="216">
                  <c:v>-31.953299999999931</c:v>
                </c:pt>
                <c:pt idx="217">
                  <c:v>-31.481099999999923</c:v>
                </c:pt>
                <c:pt idx="218">
                  <c:v>-30.999300000000002</c:v>
                </c:pt>
                <c:pt idx="219">
                  <c:v>-30.535799999999924</c:v>
                </c:pt>
                <c:pt idx="220">
                  <c:v>-30.078199999999939</c:v>
                </c:pt>
                <c:pt idx="221">
                  <c:v>-29.630199999999999</c:v>
                </c:pt>
                <c:pt idx="222">
                  <c:v>-29.1844</c:v>
                </c:pt>
                <c:pt idx="223">
                  <c:v>-28.730699999999938</c:v>
                </c:pt>
                <c:pt idx="224">
                  <c:v>-28.292599999999904</c:v>
                </c:pt>
                <c:pt idx="225">
                  <c:v>-27.855499999999989</c:v>
                </c:pt>
                <c:pt idx="226">
                  <c:v>-27.443399999999915</c:v>
                </c:pt>
                <c:pt idx="227">
                  <c:v>-27.013000000000005</c:v>
                </c:pt>
                <c:pt idx="228">
                  <c:v>-26.582999999999924</c:v>
                </c:pt>
                <c:pt idx="229">
                  <c:v>-26.179600000000001</c:v>
                </c:pt>
                <c:pt idx="230">
                  <c:v>-25.776399999999938</c:v>
                </c:pt>
                <c:pt idx="231">
                  <c:v>-25.388699999999904</c:v>
                </c:pt>
                <c:pt idx="232">
                  <c:v>-24.973599999999919</c:v>
                </c:pt>
                <c:pt idx="233">
                  <c:v>-24.603899999999999</c:v>
                </c:pt>
                <c:pt idx="234">
                  <c:v>-24.238299999999938</c:v>
                </c:pt>
                <c:pt idx="235">
                  <c:v>-23.828699999999923</c:v>
                </c:pt>
                <c:pt idx="236">
                  <c:v>-23.465999999999919</c:v>
                </c:pt>
                <c:pt idx="237">
                  <c:v>-23.115800000000061</c:v>
                </c:pt>
                <c:pt idx="238">
                  <c:v>-22.7591</c:v>
                </c:pt>
                <c:pt idx="239">
                  <c:v>-22.398800000000001</c:v>
                </c:pt>
                <c:pt idx="240">
                  <c:v>-22.062099999999916</c:v>
                </c:pt>
                <c:pt idx="241">
                  <c:v>-21.726099999999938</c:v>
                </c:pt>
                <c:pt idx="242">
                  <c:v>-21.373899999999999</c:v>
                </c:pt>
                <c:pt idx="243">
                  <c:v>-21.05</c:v>
                </c:pt>
                <c:pt idx="244">
                  <c:v>-20.712</c:v>
                </c:pt>
                <c:pt idx="245">
                  <c:v>-20.357399999999988</c:v>
                </c:pt>
                <c:pt idx="246">
                  <c:v>-20.040800000000001</c:v>
                </c:pt>
                <c:pt idx="247">
                  <c:v>-19.729599999999923</c:v>
                </c:pt>
                <c:pt idx="248">
                  <c:v>-19.409599999999919</c:v>
                </c:pt>
                <c:pt idx="249">
                  <c:v>-19.104700000000001</c:v>
                </c:pt>
                <c:pt idx="250">
                  <c:v>-18.792599999999904</c:v>
                </c:pt>
                <c:pt idx="251">
                  <c:v>-18.5246</c:v>
                </c:pt>
                <c:pt idx="252">
                  <c:v>-18.210699999999989</c:v>
                </c:pt>
                <c:pt idx="253">
                  <c:v>-17.917400000000001</c:v>
                </c:pt>
                <c:pt idx="254">
                  <c:v>-17.634699999999999</c:v>
                </c:pt>
                <c:pt idx="255">
                  <c:v>-17.342599999999916</c:v>
                </c:pt>
                <c:pt idx="256">
                  <c:v>-17.068299999999915</c:v>
                </c:pt>
                <c:pt idx="257">
                  <c:v>-16.7789</c:v>
                </c:pt>
                <c:pt idx="258">
                  <c:v>-16.503</c:v>
                </c:pt>
                <c:pt idx="259">
                  <c:v>-16.229500000000002</c:v>
                </c:pt>
                <c:pt idx="260">
                  <c:v>-15.958300000000001</c:v>
                </c:pt>
                <c:pt idx="261">
                  <c:v>-15.699</c:v>
                </c:pt>
                <c:pt idx="262">
                  <c:v>-15.4392</c:v>
                </c:pt>
                <c:pt idx="263">
                  <c:v>-15.1877</c:v>
                </c:pt>
                <c:pt idx="264">
                  <c:v>-14.939500000000002</c:v>
                </c:pt>
                <c:pt idx="265">
                  <c:v>-14.692600000000002</c:v>
                </c:pt>
                <c:pt idx="266">
                  <c:v>-14.4513</c:v>
                </c:pt>
                <c:pt idx="267">
                  <c:v>-14.213800000000001</c:v>
                </c:pt>
                <c:pt idx="268">
                  <c:v>-13.9801</c:v>
                </c:pt>
                <c:pt idx="269">
                  <c:v>-13.7378</c:v>
                </c:pt>
                <c:pt idx="270">
                  <c:v>-13.501900000000001</c:v>
                </c:pt>
                <c:pt idx="271">
                  <c:v>-13.2879</c:v>
                </c:pt>
                <c:pt idx="272">
                  <c:v>-13.053700000000006</c:v>
                </c:pt>
                <c:pt idx="273">
                  <c:v>-12.847200000000001</c:v>
                </c:pt>
                <c:pt idx="274">
                  <c:v>-12.6366</c:v>
                </c:pt>
                <c:pt idx="275">
                  <c:v>-12.4117</c:v>
                </c:pt>
                <c:pt idx="276">
                  <c:v>-12.2136</c:v>
                </c:pt>
                <c:pt idx="277">
                  <c:v>-12.0047</c:v>
                </c:pt>
                <c:pt idx="278">
                  <c:v>-11.8072</c:v>
                </c:pt>
                <c:pt idx="279">
                  <c:v>-11.5946</c:v>
                </c:pt>
                <c:pt idx="280">
                  <c:v>-11.394600000000002</c:v>
                </c:pt>
                <c:pt idx="281">
                  <c:v>-11.1929</c:v>
                </c:pt>
                <c:pt idx="282">
                  <c:v>-10.9839</c:v>
                </c:pt>
                <c:pt idx="283">
                  <c:v>-10.7964</c:v>
                </c:pt>
                <c:pt idx="284">
                  <c:v>-10.6066</c:v>
                </c:pt>
                <c:pt idx="285">
                  <c:v>-10.4222</c:v>
                </c:pt>
                <c:pt idx="286">
                  <c:v>-10.2407</c:v>
                </c:pt>
                <c:pt idx="287">
                  <c:v>-10.062100000000004</c:v>
                </c:pt>
                <c:pt idx="288">
                  <c:v>-9.8904000000000067</c:v>
                </c:pt>
                <c:pt idx="289">
                  <c:v>-9.7165000000000035</c:v>
                </c:pt>
                <c:pt idx="290">
                  <c:v>-9.5506000000000046</c:v>
                </c:pt>
                <c:pt idx="291">
                  <c:v>-9.3904000000000067</c:v>
                </c:pt>
                <c:pt idx="292">
                  <c:v>-9.2096</c:v>
                </c:pt>
                <c:pt idx="293">
                  <c:v>-9.0549000000000035</c:v>
                </c:pt>
                <c:pt idx="294">
                  <c:v>-8.8902000000000001</c:v>
                </c:pt>
                <c:pt idx="295">
                  <c:v>-8.7359000000000009</c:v>
                </c:pt>
                <c:pt idx="296">
                  <c:v>-8.5828000000000007</c:v>
                </c:pt>
                <c:pt idx="297">
                  <c:v>-8.4223000000000035</c:v>
                </c:pt>
                <c:pt idx="298">
                  <c:v>-8.2583000000000002</c:v>
                </c:pt>
                <c:pt idx="299">
                  <c:v>-8.1091000000000015</c:v>
                </c:pt>
                <c:pt idx="300">
                  <c:v>-7.9611999999999998</c:v>
                </c:pt>
                <c:pt idx="301">
                  <c:v>-7.8150999999999975</c:v>
                </c:pt>
                <c:pt idx="302">
                  <c:v>-7.6664999999999965</c:v>
                </c:pt>
                <c:pt idx="303">
                  <c:v>-7.5343</c:v>
                </c:pt>
                <c:pt idx="304">
                  <c:v>-7.3975999999999855</c:v>
                </c:pt>
                <c:pt idx="305">
                  <c:v>-7.2653999999999996</c:v>
                </c:pt>
                <c:pt idx="306">
                  <c:v>-7.1327999999999996</c:v>
                </c:pt>
                <c:pt idx="307">
                  <c:v>-6.9972000000000003</c:v>
                </c:pt>
                <c:pt idx="308">
                  <c:v>-6.8754999999999997</c:v>
                </c:pt>
                <c:pt idx="309">
                  <c:v>-6.7385999999999999</c:v>
                </c:pt>
                <c:pt idx="310">
                  <c:v>-6.6106999999999996</c:v>
                </c:pt>
                <c:pt idx="311">
                  <c:v>-6.4843000000000002</c:v>
                </c:pt>
                <c:pt idx="312">
                  <c:v>-6.3596000000000004</c:v>
                </c:pt>
                <c:pt idx="313">
                  <c:v>-6.2446000000000002</c:v>
                </c:pt>
                <c:pt idx="314">
                  <c:v>-6.1269999999999945</c:v>
                </c:pt>
                <c:pt idx="315">
                  <c:v>-6.0113000000000003</c:v>
                </c:pt>
                <c:pt idx="316">
                  <c:v>-5.9017000000000124</c:v>
                </c:pt>
                <c:pt idx="317">
                  <c:v>-5.7870999999999997</c:v>
                </c:pt>
                <c:pt idx="318">
                  <c:v>-5.6774999999999975</c:v>
                </c:pt>
                <c:pt idx="319">
                  <c:v>-5.5694999999999997</c:v>
                </c:pt>
                <c:pt idx="320">
                  <c:v>-5.4606000000000003</c:v>
                </c:pt>
                <c:pt idx="321">
                  <c:v>-5.3562000000000003</c:v>
                </c:pt>
                <c:pt idx="322">
                  <c:v>-5.2586000000000004</c:v>
                </c:pt>
                <c:pt idx="323">
                  <c:v>-5.1604999999999945</c:v>
                </c:pt>
                <c:pt idx="324">
                  <c:v>-5.0514000000000001</c:v>
                </c:pt>
                <c:pt idx="325">
                  <c:v>-4.9535999999999998</c:v>
                </c:pt>
                <c:pt idx="326">
                  <c:v>-4.8557999999999995</c:v>
                </c:pt>
                <c:pt idx="327">
                  <c:v>-4.7602000000000002</c:v>
                </c:pt>
                <c:pt idx="328">
                  <c:v>-4.6622999999999966</c:v>
                </c:pt>
                <c:pt idx="329">
                  <c:v>-4.5652999999999997</c:v>
                </c:pt>
                <c:pt idx="330">
                  <c:v>-4.4782000000000153</c:v>
                </c:pt>
                <c:pt idx="331">
                  <c:v>-4.3886000000000003</c:v>
                </c:pt>
                <c:pt idx="332">
                  <c:v>-4.2993000000000023</c:v>
                </c:pt>
                <c:pt idx="333">
                  <c:v>-4.2153999999999998</c:v>
                </c:pt>
                <c:pt idx="334">
                  <c:v>-4.1378999999999975</c:v>
                </c:pt>
                <c:pt idx="335">
                  <c:v>-4.0558999999999985</c:v>
                </c:pt>
                <c:pt idx="336">
                  <c:v>-3.9751999999999987</c:v>
                </c:pt>
                <c:pt idx="337">
                  <c:v>-3.8966999999999921</c:v>
                </c:pt>
                <c:pt idx="338">
                  <c:v>-3.8187999999999978</c:v>
                </c:pt>
                <c:pt idx="339">
                  <c:v>-3.7382</c:v>
                </c:pt>
                <c:pt idx="340">
                  <c:v>-3.6644999999999999</c:v>
                </c:pt>
                <c:pt idx="341">
                  <c:v>-3.5870000000000002</c:v>
                </c:pt>
                <c:pt idx="342">
                  <c:v>-3.5133999999999999</c:v>
                </c:pt>
                <c:pt idx="343">
                  <c:v>-3.4403000000000001</c:v>
                </c:pt>
                <c:pt idx="344">
                  <c:v>-3.3694999999999977</c:v>
                </c:pt>
                <c:pt idx="345">
                  <c:v>-3.2976999999999999</c:v>
                </c:pt>
                <c:pt idx="346">
                  <c:v>-3.2311999999999999</c:v>
                </c:pt>
                <c:pt idx="347">
                  <c:v>-3.1629999999999998</c:v>
                </c:pt>
                <c:pt idx="348">
                  <c:v>-3.0985</c:v>
                </c:pt>
                <c:pt idx="349">
                  <c:v>-3.0297000000000001</c:v>
                </c:pt>
                <c:pt idx="350">
                  <c:v>-2.9693000000000001</c:v>
                </c:pt>
                <c:pt idx="351">
                  <c:v>-2.9066999999999967</c:v>
                </c:pt>
                <c:pt idx="352">
                  <c:v>-2.8473000000000002</c:v>
                </c:pt>
                <c:pt idx="353">
                  <c:v>-2.7867999999999999</c:v>
                </c:pt>
                <c:pt idx="354">
                  <c:v>-2.7282999999999999</c:v>
                </c:pt>
                <c:pt idx="355">
                  <c:v>-2.6690999999999998</c:v>
                </c:pt>
                <c:pt idx="356">
                  <c:v>-2.6089000000000002</c:v>
                </c:pt>
                <c:pt idx="357">
                  <c:v>-2.5528999999999931</c:v>
                </c:pt>
                <c:pt idx="358">
                  <c:v>-2.4965999999999977</c:v>
                </c:pt>
                <c:pt idx="359">
                  <c:v>-2.4430999999999998</c:v>
                </c:pt>
                <c:pt idx="360">
                  <c:v>-2.3912999999999967</c:v>
                </c:pt>
                <c:pt idx="361">
                  <c:v>-2.3384999999999967</c:v>
                </c:pt>
                <c:pt idx="362">
                  <c:v>-2.287900000000008</c:v>
                </c:pt>
                <c:pt idx="363">
                  <c:v>-2.238</c:v>
                </c:pt>
                <c:pt idx="364">
                  <c:v>-2.1896</c:v>
                </c:pt>
                <c:pt idx="365">
                  <c:v>-2.1402999999999999</c:v>
                </c:pt>
                <c:pt idx="366">
                  <c:v>-2.0921999999999987</c:v>
                </c:pt>
                <c:pt idx="367">
                  <c:v>-2.0472000000000001</c:v>
                </c:pt>
                <c:pt idx="368">
                  <c:v>-2.0009999999999999</c:v>
                </c:pt>
                <c:pt idx="369">
                  <c:v>-1.9547000000000001</c:v>
                </c:pt>
                <c:pt idx="370">
                  <c:v>-1.9139999999999961</c:v>
                </c:pt>
                <c:pt idx="371">
                  <c:v>-1.8718999999999959</c:v>
                </c:pt>
                <c:pt idx="372">
                  <c:v>-1.8257999999999956</c:v>
                </c:pt>
                <c:pt idx="373">
                  <c:v>-1.786</c:v>
                </c:pt>
                <c:pt idx="374">
                  <c:v>-1.7450999999999957</c:v>
                </c:pt>
                <c:pt idx="375">
                  <c:v>-1.705699999999994</c:v>
                </c:pt>
                <c:pt idx="376">
                  <c:v>-1.6659999999999962</c:v>
                </c:pt>
                <c:pt idx="377">
                  <c:v>-1.6278999999999959</c:v>
                </c:pt>
                <c:pt idx="378">
                  <c:v>-1.5916999999999959</c:v>
                </c:pt>
                <c:pt idx="379">
                  <c:v>-1.5530999999999962</c:v>
                </c:pt>
                <c:pt idx="380">
                  <c:v>-1.518</c:v>
                </c:pt>
                <c:pt idx="381">
                  <c:v>-1.482</c:v>
                </c:pt>
                <c:pt idx="382">
                  <c:v>-1.448</c:v>
                </c:pt>
                <c:pt idx="383">
                  <c:v>-1.4139999999999924</c:v>
                </c:pt>
                <c:pt idx="384">
                  <c:v>-1.3806</c:v>
                </c:pt>
                <c:pt idx="385">
                  <c:v>-1.3487</c:v>
                </c:pt>
                <c:pt idx="386">
                  <c:v>-1.3156999999999957</c:v>
                </c:pt>
                <c:pt idx="387">
                  <c:v>-1.2837999999999952</c:v>
                </c:pt>
                <c:pt idx="388">
                  <c:v>-1.2532999999999956</c:v>
                </c:pt>
                <c:pt idx="389">
                  <c:v>-1.2243999999999964</c:v>
                </c:pt>
                <c:pt idx="390">
                  <c:v>-1.1957</c:v>
                </c:pt>
                <c:pt idx="391">
                  <c:v>-1.1669</c:v>
                </c:pt>
                <c:pt idx="392">
                  <c:v>-1.1373</c:v>
                </c:pt>
                <c:pt idx="393">
                  <c:v>-1.1105</c:v>
                </c:pt>
                <c:pt idx="394">
                  <c:v>-1.0833999999999961</c:v>
                </c:pt>
                <c:pt idx="395">
                  <c:v>-1.0574999999999963</c:v>
                </c:pt>
                <c:pt idx="396">
                  <c:v>-1.0313999999999957</c:v>
                </c:pt>
                <c:pt idx="397">
                  <c:v>-1.0064</c:v>
                </c:pt>
                <c:pt idx="398">
                  <c:v>-0.9823999999999995</c:v>
                </c:pt>
                <c:pt idx="399">
                  <c:v>-0.95690000000000064</c:v>
                </c:pt>
                <c:pt idx="400">
                  <c:v>-0.93389999999999995</c:v>
                </c:pt>
                <c:pt idx="401">
                  <c:v>-0.91139999999999999</c:v>
                </c:pt>
                <c:pt idx="402">
                  <c:v>-0.8871</c:v>
                </c:pt>
                <c:pt idx="403">
                  <c:v>-0.863900000000002</c:v>
                </c:pt>
                <c:pt idx="404">
                  <c:v>-0.84319999999999995</c:v>
                </c:pt>
                <c:pt idx="405">
                  <c:v>-0.82270000000000065</c:v>
                </c:pt>
                <c:pt idx="406">
                  <c:v>-0.8014</c:v>
                </c:pt>
                <c:pt idx="407">
                  <c:v>-0.78110000000000002</c:v>
                </c:pt>
                <c:pt idx="408">
                  <c:v>-0.76040000000000063</c:v>
                </c:pt>
                <c:pt idx="409">
                  <c:v>-0.74100000000000177</c:v>
                </c:pt>
                <c:pt idx="410">
                  <c:v>-0.72260000000000202</c:v>
                </c:pt>
                <c:pt idx="411">
                  <c:v>-0.70390000000000064</c:v>
                </c:pt>
                <c:pt idx="412">
                  <c:v>-0.68530000000000002</c:v>
                </c:pt>
                <c:pt idx="413">
                  <c:v>-0.66700000000000226</c:v>
                </c:pt>
                <c:pt idx="414">
                  <c:v>-0.64950000000000063</c:v>
                </c:pt>
                <c:pt idx="415">
                  <c:v>-0.63249999999999995</c:v>
                </c:pt>
                <c:pt idx="416">
                  <c:v>-0.61580000000000201</c:v>
                </c:pt>
                <c:pt idx="417">
                  <c:v>-0.60000000000000064</c:v>
                </c:pt>
                <c:pt idx="418">
                  <c:v>-0.58439999999999959</c:v>
                </c:pt>
                <c:pt idx="419">
                  <c:v>-0.56850000000000001</c:v>
                </c:pt>
                <c:pt idx="420">
                  <c:v>-0.55289999999999995</c:v>
                </c:pt>
                <c:pt idx="421">
                  <c:v>-0.53839999999999999</c:v>
                </c:pt>
                <c:pt idx="422">
                  <c:v>-0.52400000000000002</c:v>
                </c:pt>
                <c:pt idx="423">
                  <c:v>-0.5101</c:v>
                </c:pt>
                <c:pt idx="424">
                  <c:v>-0.49660000000000032</c:v>
                </c:pt>
                <c:pt idx="425">
                  <c:v>-0.48290000000000038</c:v>
                </c:pt>
                <c:pt idx="426">
                  <c:v>-0.46990000000000032</c:v>
                </c:pt>
                <c:pt idx="427">
                  <c:v>-0.45700000000000002</c:v>
                </c:pt>
                <c:pt idx="428">
                  <c:v>-0.44450000000000001</c:v>
                </c:pt>
                <c:pt idx="429">
                  <c:v>-0.431400000000001</c:v>
                </c:pt>
                <c:pt idx="430">
                  <c:v>-0.41960000000000008</c:v>
                </c:pt>
                <c:pt idx="431">
                  <c:v>-0.40790000000000032</c:v>
                </c:pt>
                <c:pt idx="432">
                  <c:v>-0.39580000000000154</c:v>
                </c:pt>
                <c:pt idx="433">
                  <c:v>-0.38440000000000113</c:v>
                </c:pt>
                <c:pt idx="434">
                  <c:v>-0.37410000000000032</c:v>
                </c:pt>
                <c:pt idx="435">
                  <c:v>-0.36360000000000031</c:v>
                </c:pt>
                <c:pt idx="436">
                  <c:v>-0.35280000000000089</c:v>
                </c:pt>
                <c:pt idx="437">
                  <c:v>-0.34250000000000008</c:v>
                </c:pt>
                <c:pt idx="438">
                  <c:v>-0.33300000000000113</c:v>
                </c:pt>
                <c:pt idx="439">
                  <c:v>-0.32340000000000113</c:v>
                </c:pt>
                <c:pt idx="440">
                  <c:v>-0.31340000000000101</c:v>
                </c:pt>
                <c:pt idx="441">
                  <c:v>-0.30430000000000113</c:v>
                </c:pt>
                <c:pt idx="442">
                  <c:v>-0.29580000000000101</c:v>
                </c:pt>
                <c:pt idx="443">
                  <c:v>-0.28680000000000089</c:v>
                </c:pt>
                <c:pt idx="444">
                  <c:v>-0.27860000000000001</c:v>
                </c:pt>
                <c:pt idx="445">
                  <c:v>-0.27029999999999998</c:v>
                </c:pt>
                <c:pt idx="446">
                  <c:v>-0.26240000000000002</c:v>
                </c:pt>
                <c:pt idx="447">
                  <c:v>-0.25469999999999998</c:v>
                </c:pt>
                <c:pt idx="448">
                  <c:v>-0.24710000000000001</c:v>
                </c:pt>
                <c:pt idx="449">
                  <c:v>-0.24010000000000001</c:v>
                </c:pt>
                <c:pt idx="450">
                  <c:v>-0.23269999999999999</c:v>
                </c:pt>
                <c:pt idx="451">
                  <c:v>-0.22570000000000001</c:v>
                </c:pt>
                <c:pt idx="452">
                  <c:v>-0.21870000000000053</c:v>
                </c:pt>
                <c:pt idx="453">
                  <c:v>-0.21200000000000024</c:v>
                </c:pt>
                <c:pt idx="454">
                  <c:v>-0.2056</c:v>
                </c:pt>
                <c:pt idx="455">
                  <c:v>-0.19900000000000001</c:v>
                </c:pt>
                <c:pt idx="456">
                  <c:v>-0.193</c:v>
                </c:pt>
                <c:pt idx="457">
                  <c:v>-0.18710000000000004</c:v>
                </c:pt>
                <c:pt idx="458">
                  <c:v>-0.18120000000000044</c:v>
                </c:pt>
                <c:pt idx="459">
                  <c:v>-0.17550000000000004</c:v>
                </c:pt>
                <c:pt idx="460">
                  <c:v>-0.16969999999999999</c:v>
                </c:pt>
                <c:pt idx="461">
                  <c:v>-0.16439999999999999</c:v>
                </c:pt>
                <c:pt idx="462">
                  <c:v>-0.15900000000000047</c:v>
                </c:pt>
                <c:pt idx="463">
                  <c:v>-0.15400000000000041</c:v>
                </c:pt>
                <c:pt idx="464">
                  <c:v>-0.14920000000000044</c:v>
                </c:pt>
                <c:pt idx="465">
                  <c:v>-0.14419999999999999</c:v>
                </c:pt>
                <c:pt idx="466">
                  <c:v>-0.13940000000000041</c:v>
                </c:pt>
                <c:pt idx="467">
                  <c:v>-0.13500000000000001</c:v>
                </c:pt>
                <c:pt idx="468">
                  <c:v>-0.1305</c:v>
                </c:pt>
                <c:pt idx="469">
                  <c:v>-0.12620000000000001</c:v>
                </c:pt>
                <c:pt idx="470">
                  <c:v>-0.12220000000000023</c:v>
                </c:pt>
                <c:pt idx="471">
                  <c:v>-0.11820000000000012</c:v>
                </c:pt>
                <c:pt idx="472">
                  <c:v>-0.11420000000000002</c:v>
                </c:pt>
                <c:pt idx="473">
                  <c:v>-0.1104</c:v>
                </c:pt>
                <c:pt idx="474">
                  <c:v>-0.10670000000000023</c:v>
                </c:pt>
                <c:pt idx="475">
                  <c:v>-0.10320000000000012</c:v>
                </c:pt>
                <c:pt idx="476">
                  <c:v>-9.9800000000000028E-2</c:v>
                </c:pt>
                <c:pt idx="477">
                  <c:v>-9.6000000000000002E-2</c:v>
                </c:pt>
                <c:pt idx="478">
                  <c:v>-9.2800000000000021E-2</c:v>
                </c:pt>
                <c:pt idx="479">
                  <c:v>-8.9500000000000246E-2</c:v>
                </c:pt>
                <c:pt idx="480">
                  <c:v>-8.6500000000000007E-2</c:v>
                </c:pt>
                <c:pt idx="481">
                  <c:v>-8.3700000000000066E-2</c:v>
                </c:pt>
                <c:pt idx="482">
                  <c:v>-8.0900000000000027E-2</c:v>
                </c:pt>
                <c:pt idx="483">
                  <c:v>-7.8000000000000014E-2</c:v>
                </c:pt>
                <c:pt idx="484">
                  <c:v>-7.5300000000000034E-2</c:v>
                </c:pt>
                <c:pt idx="485">
                  <c:v>-7.2500000000000023E-2</c:v>
                </c:pt>
                <c:pt idx="486">
                  <c:v>-7.0000000000000021E-2</c:v>
                </c:pt>
                <c:pt idx="487">
                  <c:v>-6.7400000000000029E-2</c:v>
                </c:pt>
                <c:pt idx="488">
                  <c:v>-6.4900000000000013E-2</c:v>
                </c:pt>
                <c:pt idx="489">
                  <c:v>-6.2600000000000003E-2</c:v>
                </c:pt>
                <c:pt idx="490">
                  <c:v>-6.0200000000000004E-2</c:v>
                </c:pt>
                <c:pt idx="491">
                  <c:v>-5.8000000000000003E-2</c:v>
                </c:pt>
                <c:pt idx="492">
                  <c:v>-5.5800000000000023E-2</c:v>
                </c:pt>
                <c:pt idx="493">
                  <c:v>-5.3800000000000014E-2</c:v>
                </c:pt>
                <c:pt idx="494">
                  <c:v>-5.1800000000000013E-2</c:v>
                </c:pt>
                <c:pt idx="495">
                  <c:v>-0.05</c:v>
                </c:pt>
                <c:pt idx="496">
                  <c:v>-4.8100000000000004E-2</c:v>
                </c:pt>
                <c:pt idx="497">
                  <c:v>-4.6199999999999998E-2</c:v>
                </c:pt>
                <c:pt idx="498">
                  <c:v>-4.4400000000000113E-2</c:v>
                </c:pt>
                <c:pt idx="499">
                  <c:v>-4.2700000000000113E-2</c:v>
                </c:pt>
                <c:pt idx="500">
                  <c:v>-4.1000000000000002E-2</c:v>
                </c:pt>
                <c:pt idx="501">
                  <c:v>-3.95E-2</c:v>
                </c:pt>
                <c:pt idx="502">
                  <c:v>-3.790000000000001E-2</c:v>
                </c:pt>
                <c:pt idx="503">
                  <c:v>-3.6400000000000016E-2</c:v>
                </c:pt>
                <c:pt idx="504">
                  <c:v>-3.500000000000001E-2</c:v>
                </c:pt>
                <c:pt idx="505">
                  <c:v>-3.3599999999999998E-2</c:v>
                </c:pt>
                <c:pt idx="506">
                  <c:v>-3.2199999999999999E-2</c:v>
                </c:pt>
                <c:pt idx="507">
                  <c:v>-3.09E-2</c:v>
                </c:pt>
                <c:pt idx="508">
                  <c:v>-2.9600000000000001E-2</c:v>
                </c:pt>
                <c:pt idx="509">
                  <c:v>-2.8400000000000002E-2</c:v>
                </c:pt>
                <c:pt idx="510">
                  <c:v>-2.7300000000000001E-2</c:v>
                </c:pt>
                <c:pt idx="511">
                  <c:v>-2.6100000000000002E-2</c:v>
                </c:pt>
                <c:pt idx="512">
                  <c:v>-2.5100000000000001E-2</c:v>
                </c:pt>
                <c:pt idx="513">
                  <c:v>-2.4E-2</c:v>
                </c:pt>
                <c:pt idx="514">
                  <c:v>-2.3E-2</c:v>
                </c:pt>
                <c:pt idx="515">
                  <c:v>-2.2100000000000002E-2</c:v>
                </c:pt>
                <c:pt idx="516">
                  <c:v>-2.1100000000000001E-2</c:v>
                </c:pt>
                <c:pt idx="517">
                  <c:v>-2.0199999999999999E-2</c:v>
                </c:pt>
                <c:pt idx="518">
                  <c:v>-1.9300000000000064E-2</c:v>
                </c:pt>
                <c:pt idx="519">
                  <c:v>-1.8499999999999999E-2</c:v>
                </c:pt>
                <c:pt idx="520">
                  <c:v>-1.77E-2</c:v>
                </c:pt>
                <c:pt idx="521">
                  <c:v>-1.7000000000000001E-2</c:v>
                </c:pt>
                <c:pt idx="522">
                  <c:v>-1.6199999999999999E-2</c:v>
                </c:pt>
                <c:pt idx="523">
                  <c:v>-1.550000000000004E-2</c:v>
                </c:pt>
                <c:pt idx="524">
                  <c:v>-1.4800000000000001E-2</c:v>
                </c:pt>
                <c:pt idx="525">
                  <c:v>-1.4100000000000001E-2</c:v>
                </c:pt>
                <c:pt idx="526">
                  <c:v>-1.3400000000000042E-2</c:v>
                </c:pt>
                <c:pt idx="527">
                  <c:v>-1.2800000000000021E-2</c:v>
                </c:pt>
                <c:pt idx="528">
                  <c:v>-1.2300000000000005E-2</c:v>
                </c:pt>
                <c:pt idx="529">
                  <c:v>-1.1700000000000049E-2</c:v>
                </c:pt>
                <c:pt idx="530">
                  <c:v>-1.110000000000004E-2</c:v>
                </c:pt>
                <c:pt idx="531">
                  <c:v>-1.0600000000000021E-2</c:v>
                </c:pt>
                <c:pt idx="532">
                  <c:v>-1.0100000000000001E-2</c:v>
                </c:pt>
                <c:pt idx="533">
                  <c:v>-9.6000000000000026E-3</c:v>
                </c:pt>
                <c:pt idx="534">
                  <c:v>-9.1000000000000004E-3</c:v>
                </c:pt>
                <c:pt idx="535">
                  <c:v>-8.7000000000000046E-3</c:v>
                </c:pt>
                <c:pt idx="536">
                  <c:v>-8.3000000000000226E-3</c:v>
                </c:pt>
                <c:pt idx="537">
                  <c:v>-7.9000000000000285E-3</c:v>
                </c:pt>
                <c:pt idx="538">
                  <c:v>-7.5000000000000188E-3</c:v>
                </c:pt>
                <c:pt idx="539">
                  <c:v>-7.1000000000000004E-3</c:v>
                </c:pt>
                <c:pt idx="540">
                  <c:v>-6.8000000000000161E-3</c:v>
                </c:pt>
                <c:pt idx="541">
                  <c:v>-6.500000000000017E-3</c:v>
                </c:pt>
                <c:pt idx="542">
                  <c:v>-6.1000000000000004E-3</c:v>
                </c:pt>
                <c:pt idx="543">
                  <c:v>-5.8000000000000013E-3</c:v>
                </c:pt>
                <c:pt idx="544">
                  <c:v>-5.5000000000000014E-3</c:v>
                </c:pt>
                <c:pt idx="545">
                  <c:v>-5.3000000000000104E-3</c:v>
                </c:pt>
                <c:pt idx="546">
                  <c:v>-5.0000000000000114E-3</c:v>
                </c:pt>
                <c:pt idx="547">
                  <c:v>-4.7000000000000123E-3</c:v>
                </c:pt>
                <c:pt idx="548">
                  <c:v>-4.5000000000000014E-3</c:v>
                </c:pt>
                <c:pt idx="549">
                  <c:v>-4.1999999999999997E-3</c:v>
                </c:pt>
                <c:pt idx="550">
                  <c:v>-4.0000000000000114E-3</c:v>
                </c:pt>
                <c:pt idx="551">
                  <c:v>-3.8000000000000052E-3</c:v>
                </c:pt>
                <c:pt idx="552">
                  <c:v>-3.6000000000000103E-3</c:v>
                </c:pt>
                <c:pt idx="553">
                  <c:v>-3.4000000000000089E-3</c:v>
                </c:pt>
                <c:pt idx="554">
                  <c:v>-3.2000000000000114E-3</c:v>
                </c:pt>
                <c:pt idx="555">
                  <c:v>-3.0000000000000074E-3</c:v>
                </c:pt>
                <c:pt idx="556">
                  <c:v>-2.8000000000000052E-3</c:v>
                </c:pt>
                <c:pt idx="557">
                  <c:v>-2.7000000000000079E-3</c:v>
                </c:pt>
                <c:pt idx="558">
                  <c:v>-2.5000000000000074E-3</c:v>
                </c:pt>
                <c:pt idx="559">
                  <c:v>-2.3000000000000052E-3</c:v>
                </c:pt>
                <c:pt idx="560">
                  <c:v>-2.2000000000000075E-3</c:v>
                </c:pt>
                <c:pt idx="561">
                  <c:v>-2.0999999999999999E-3</c:v>
                </c:pt>
                <c:pt idx="562">
                  <c:v>-1.9000000000000078E-3</c:v>
                </c:pt>
                <c:pt idx="563">
                  <c:v>-1.8000000000000056E-3</c:v>
                </c:pt>
                <c:pt idx="564">
                  <c:v>-1.7000000000000047E-3</c:v>
                </c:pt>
                <c:pt idx="565">
                  <c:v>-1.6000000000000061E-3</c:v>
                </c:pt>
                <c:pt idx="566">
                  <c:v>-1.5000000000000037E-3</c:v>
                </c:pt>
                <c:pt idx="567">
                  <c:v>-1.4000000000000035E-3</c:v>
                </c:pt>
                <c:pt idx="568">
                  <c:v>-1.2999999999999978E-3</c:v>
                </c:pt>
                <c:pt idx="569">
                  <c:v>-1.1999999999999999E-3</c:v>
                </c:pt>
                <c:pt idx="570">
                  <c:v>-1.1000000000000042E-3</c:v>
                </c:pt>
                <c:pt idx="571">
                  <c:v>-1.0000000000000037E-3</c:v>
                </c:pt>
                <c:pt idx="572">
                  <c:v>-1.0000000000000037E-3</c:v>
                </c:pt>
                <c:pt idx="573">
                  <c:v>-9.0000000000000247E-4</c:v>
                </c:pt>
                <c:pt idx="574">
                  <c:v>-8.0000000000000264E-4</c:v>
                </c:pt>
                <c:pt idx="575">
                  <c:v>-8.0000000000000264E-4</c:v>
                </c:pt>
                <c:pt idx="576">
                  <c:v>-7.0000000000000227E-4</c:v>
                </c:pt>
                <c:pt idx="577">
                  <c:v>-7.0000000000000227E-4</c:v>
                </c:pt>
                <c:pt idx="578">
                  <c:v>-6.0000000000000201E-4</c:v>
                </c:pt>
                <c:pt idx="579">
                  <c:v>-6.0000000000000201E-4</c:v>
                </c:pt>
                <c:pt idx="580">
                  <c:v>-5.0000000000000034E-4</c:v>
                </c:pt>
                <c:pt idx="581">
                  <c:v>-5.0000000000000034E-4</c:v>
                </c:pt>
                <c:pt idx="582">
                  <c:v>-4.0000000000000034E-4</c:v>
                </c:pt>
                <c:pt idx="583">
                  <c:v>-4.0000000000000034E-4</c:v>
                </c:pt>
                <c:pt idx="584">
                  <c:v>-4.0000000000000034E-4</c:v>
                </c:pt>
                <c:pt idx="585">
                  <c:v>-3.00000000000001E-4</c:v>
                </c:pt>
                <c:pt idx="586">
                  <c:v>-3.00000000000001E-4</c:v>
                </c:pt>
                <c:pt idx="587">
                  <c:v>-3.00000000000001E-4</c:v>
                </c:pt>
                <c:pt idx="588">
                  <c:v>-2.0000000000000052E-4</c:v>
                </c:pt>
                <c:pt idx="589">
                  <c:v>-2.0000000000000052E-4</c:v>
                </c:pt>
                <c:pt idx="590">
                  <c:v>-2.0000000000000052E-4</c:v>
                </c:pt>
                <c:pt idx="591">
                  <c:v>-2.0000000000000052E-4</c:v>
                </c:pt>
                <c:pt idx="592">
                  <c:v>-1.0000000000000042E-4</c:v>
                </c:pt>
                <c:pt idx="593">
                  <c:v>-1.0000000000000042E-4</c:v>
                </c:pt>
                <c:pt idx="594">
                  <c:v>-1.0000000000000042E-4</c:v>
                </c:pt>
                <c:pt idx="595">
                  <c:v>-1.0000000000000042E-4</c:v>
                </c:pt>
                <c:pt idx="596">
                  <c:v>-1.0000000000000042E-4</c:v>
                </c:pt>
                <c:pt idx="597">
                  <c:v>-1.0000000000000042E-4</c:v>
                </c:pt>
                <c:pt idx="598">
                  <c:v>-1.0000000000000042E-4</c:v>
                </c:pt>
                <c:pt idx="599">
                  <c:v>-1.0000000000000042E-4</c:v>
                </c:pt>
                <c:pt idx="600">
                  <c:v>-1.0000000000000042E-4</c:v>
                </c:pt>
                <c:pt idx="601">
                  <c:v>-1.0000000000000042E-4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0</c:v>
                </c:pt>
                <c:pt idx="610">
                  <c:v>0</c:v>
                </c:pt>
                <c:pt idx="611">
                  <c:v>-1.0000000000000042E-4</c:v>
                </c:pt>
                <c:pt idx="612">
                  <c:v>-1.0000000000000042E-4</c:v>
                </c:pt>
                <c:pt idx="613">
                  <c:v>-1.0000000000000042E-4</c:v>
                </c:pt>
                <c:pt idx="614">
                  <c:v>-1.0000000000000042E-4</c:v>
                </c:pt>
                <c:pt idx="615">
                  <c:v>-1.0000000000000042E-4</c:v>
                </c:pt>
                <c:pt idx="616">
                  <c:v>-1.0000000000000042E-4</c:v>
                </c:pt>
                <c:pt idx="617">
                  <c:v>8.2000000000000007E-3</c:v>
                </c:pt>
                <c:pt idx="618">
                  <c:v>8.8000000000000248E-3</c:v>
                </c:pt>
                <c:pt idx="619">
                  <c:v>9.2000000000000068E-3</c:v>
                </c:pt>
                <c:pt idx="620">
                  <c:v>9.6000000000000026E-3</c:v>
                </c:pt>
                <c:pt idx="621">
                  <c:v>9.9000000000000268E-3</c:v>
                </c:pt>
                <c:pt idx="622">
                  <c:v>1.0300000000000005E-2</c:v>
                </c:pt>
                <c:pt idx="623">
                  <c:v>1.0500000000000021E-2</c:v>
                </c:pt>
                <c:pt idx="624">
                  <c:v>1.0800000000000021E-2</c:v>
                </c:pt>
                <c:pt idx="625">
                  <c:v>1.110000000000004E-2</c:v>
                </c:pt>
                <c:pt idx="626">
                  <c:v>1.1400000000000046E-2</c:v>
                </c:pt>
                <c:pt idx="627">
                  <c:v>1.1599999999999996E-2</c:v>
                </c:pt>
                <c:pt idx="628">
                  <c:v>1.180000000000005E-2</c:v>
                </c:pt>
                <c:pt idx="629">
                  <c:v>1.2100000000000001E-2</c:v>
                </c:pt>
                <c:pt idx="630">
                  <c:v>1.2300000000000005E-2</c:v>
                </c:pt>
                <c:pt idx="631">
                  <c:v>1.2600000000000005E-2</c:v>
                </c:pt>
                <c:pt idx="632">
                  <c:v>1.2800000000000021E-2</c:v>
                </c:pt>
                <c:pt idx="633">
                  <c:v>1.3200000000000038E-2</c:v>
                </c:pt>
                <c:pt idx="634">
                  <c:v>1.3400000000000042E-2</c:v>
                </c:pt>
                <c:pt idx="635">
                  <c:v>1.3599999999999998E-2</c:v>
                </c:pt>
                <c:pt idx="636">
                  <c:v>1.380000000000005E-2</c:v>
                </c:pt>
                <c:pt idx="637">
                  <c:v>1.4100000000000001E-2</c:v>
                </c:pt>
                <c:pt idx="638">
                  <c:v>1.43E-2</c:v>
                </c:pt>
                <c:pt idx="639">
                  <c:v>1.4600000000000005E-2</c:v>
                </c:pt>
                <c:pt idx="640">
                  <c:v>1.4900000000000005E-2</c:v>
                </c:pt>
                <c:pt idx="641">
                  <c:v>1.5200000000000003E-2</c:v>
                </c:pt>
                <c:pt idx="642">
                  <c:v>1.5400000000000021E-2</c:v>
                </c:pt>
                <c:pt idx="643">
                  <c:v>1.5699999999999999E-2</c:v>
                </c:pt>
                <c:pt idx="644">
                  <c:v>1.6000000000000021E-2</c:v>
                </c:pt>
                <c:pt idx="645">
                  <c:v>1.6100000000000041E-2</c:v>
                </c:pt>
                <c:pt idx="646">
                  <c:v>1.6400000000000001E-2</c:v>
                </c:pt>
                <c:pt idx="647">
                  <c:v>1.6600000000000063E-2</c:v>
                </c:pt>
                <c:pt idx="648">
                  <c:v>1.6899999999999998E-2</c:v>
                </c:pt>
                <c:pt idx="649">
                  <c:v>1.7100000000000001E-2</c:v>
                </c:pt>
                <c:pt idx="650">
                  <c:v>1.7399999999999999E-2</c:v>
                </c:pt>
                <c:pt idx="651">
                  <c:v>1.7600000000000001E-2</c:v>
                </c:pt>
                <c:pt idx="652">
                  <c:v>1.7899999999999999E-2</c:v>
                </c:pt>
                <c:pt idx="653">
                  <c:v>1.8200000000000056E-2</c:v>
                </c:pt>
                <c:pt idx="654">
                  <c:v>1.8499999999999999E-2</c:v>
                </c:pt>
                <c:pt idx="655">
                  <c:v>1.8800000000000056E-2</c:v>
                </c:pt>
                <c:pt idx="656">
                  <c:v>1.9099999999999999E-2</c:v>
                </c:pt>
                <c:pt idx="657">
                  <c:v>1.9300000000000064E-2</c:v>
                </c:pt>
                <c:pt idx="658">
                  <c:v>1.9599999999999999E-2</c:v>
                </c:pt>
                <c:pt idx="659">
                  <c:v>1.9900000000000074E-2</c:v>
                </c:pt>
                <c:pt idx="660">
                  <c:v>2.0199999999999999E-2</c:v>
                </c:pt>
                <c:pt idx="661">
                  <c:v>2.0500000000000001E-2</c:v>
                </c:pt>
                <c:pt idx="662">
                  <c:v>2.0900000000000002E-2</c:v>
                </c:pt>
                <c:pt idx="663">
                  <c:v>2.1100000000000001E-2</c:v>
                </c:pt>
                <c:pt idx="664">
                  <c:v>2.1500000000000002E-2</c:v>
                </c:pt>
                <c:pt idx="665">
                  <c:v>2.1900000000000006E-2</c:v>
                </c:pt>
                <c:pt idx="666">
                  <c:v>2.2200000000000056E-2</c:v>
                </c:pt>
                <c:pt idx="667">
                  <c:v>2.2500000000000006E-2</c:v>
                </c:pt>
                <c:pt idx="668">
                  <c:v>2.3E-2</c:v>
                </c:pt>
                <c:pt idx="669">
                  <c:v>2.3299999999999998E-2</c:v>
                </c:pt>
                <c:pt idx="670">
                  <c:v>2.3599999999999993E-2</c:v>
                </c:pt>
                <c:pt idx="671">
                  <c:v>2.4E-2</c:v>
                </c:pt>
                <c:pt idx="672">
                  <c:v>2.4299999999999999E-2</c:v>
                </c:pt>
                <c:pt idx="673">
                  <c:v>2.47E-2</c:v>
                </c:pt>
                <c:pt idx="674">
                  <c:v>2.5200000000000011E-2</c:v>
                </c:pt>
                <c:pt idx="675">
                  <c:v>2.5500000000000002E-2</c:v>
                </c:pt>
                <c:pt idx="676">
                  <c:v>2.5900000000000006E-2</c:v>
                </c:pt>
                <c:pt idx="677">
                  <c:v>2.63E-2</c:v>
                </c:pt>
                <c:pt idx="678">
                  <c:v>2.6599999999999999E-2</c:v>
                </c:pt>
                <c:pt idx="679">
                  <c:v>2.7100000000000006E-2</c:v>
                </c:pt>
                <c:pt idx="680">
                  <c:v>2.760000000000009E-2</c:v>
                </c:pt>
                <c:pt idx="681">
                  <c:v>2.7900000000000012E-2</c:v>
                </c:pt>
                <c:pt idx="682">
                  <c:v>2.8500000000000001E-2</c:v>
                </c:pt>
                <c:pt idx="683">
                  <c:v>2.8899999999999999E-2</c:v>
                </c:pt>
                <c:pt idx="684">
                  <c:v>2.9399999999999999E-2</c:v>
                </c:pt>
                <c:pt idx="685">
                  <c:v>2.9899999999999999E-2</c:v>
                </c:pt>
                <c:pt idx="686">
                  <c:v>3.0400000000000052E-2</c:v>
                </c:pt>
                <c:pt idx="687">
                  <c:v>3.1000000000000052E-2</c:v>
                </c:pt>
                <c:pt idx="688">
                  <c:v>3.1399999999999997E-2</c:v>
                </c:pt>
                <c:pt idx="689">
                  <c:v>3.1800000000000002E-2</c:v>
                </c:pt>
                <c:pt idx="690">
                  <c:v>3.2399999999999998E-2</c:v>
                </c:pt>
                <c:pt idx="691">
                  <c:v>3.3000000000000002E-2</c:v>
                </c:pt>
                <c:pt idx="692">
                  <c:v>3.3500000000000002E-2</c:v>
                </c:pt>
                <c:pt idx="693">
                  <c:v>3.4000000000000002E-2</c:v>
                </c:pt>
                <c:pt idx="694">
                  <c:v>3.4599999999999999E-2</c:v>
                </c:pt>
                <c:pt idx="695">
                  <c:v>3.5099999999999999E-2</c:v>
                </c:pt>
                <c:pt idx="696">
                  <c:v>3.5900000000000001E-2</c:v>
                </c:pt>
                <c:pt idx="697">
                  <c:v>3.6400000000000016E-2</c:v>
                </c:pt>
                <c:pt idx="698">
                  <c:v>3.6900000000000002E-2</c:v>
                </c:pt>
                <c:pt idx="699">
                  <c:v>3.7600000000000112E-2</c:v>
                </c:pt>
                <c:pt idx="700">
                  <c:v>3.8199999999999998E-2</c:v>
                </c:pt>
                <c:pt idx="701">
                  <c:v>3.8800000000000001E-2</c:v>
                </c:pt>
                <c:pt idx="702">
                  <c:v>3.95E-2</c:v>
                </c:pt>
                <c:pt idx="703">
                  <c:v>4.0300000000000023E-2</c:v>
                </c:pt>
                <c:pt idx="704">
                  <c:v>4.0700000000000014E-2</c:v>
                </c:pt>
                <c:pt idx="705">
                  <c:v>4.1700000000000001E-2</c:v>
                </c:pt>
                <c:pt idx="706">
                  <c:v>4.2299999999999997E-2</c:v>
                </c:pt>
                <c:pt idx="707">
                  <c:v>4.2900000000000021E-2</c:v>
                </c:pt>
                <c:pt idx="708">
                  <c:v>4.3800000000000013E-2</c:v>
                </c:pt>
                <c:pt idx="709">
                  <c:v>4.4500000000000033E-2</c:v>
                </c:pt>
                <c:pt idx="710">
                  <c:v>4.5200000000000004E-2</c:v>
                </c:pt>
                <c:pt idx="711">
                  <c:v>4.5999999999999999E-2</c:v>
                </c:pt>
                <c:pt idx="712">
                  <c:v>4.6899999999999997E-2</c:v>
                </c:pt>
                <c:pt idx="713">
                  <c:v>4.7800000000000023E-2</c:v>
                </c:pt>
                <c:pt idx="714">
                  <c:v>4.8599999999999997E-2</c:v>
                </c:pt>
                <c:pt idx="715">
                  <c:v>4.9500000000000023E-2</c:v>
                </c:pt>
                <c:pt idx="716">
                  <c:v>5.0200000000000002E-2</c:v>
                </c:pt>
                <c:pt idx="717">
                  <c:v>5.11E-2</c:v>
                </c:pt>
                <c:pt idx="718">
                  <c:v>5.1900000000000002E-2</c:v>
                </c:pt>
                <c:pt idx="719">
                  <c:v>5.3000000000000012E-2</c:v>
                </c:pt>
                <c:pt idx="720">
                  <c:v>5.3900000000000003E-2</c:v>
                </c:pt>
                <c:pt idx="721">
                  <c:v>5.4800000000000133E-2</c:v>
                </c:pt>
                <c:pt idx="722">
                  <c:v>5.6099999999999997E-2</c:v>
                </c:pt>
                <c:pt idx="723">
                  <c:v>5.7200000000000001E-2</c:v>
                </c:pt>
                <c:pt idx="724">
                  <c:v>5.8000000000000003E-2</c:v>
                </c:pt>
                <c:pt idx="725">
                  <c:v>5.9100000000000014E-2</c:v>
                </c:pt>
                <c:pt idx="726">
                  <c:v>6.0299999999999999E-2</c:v>
                </c:pt>
                <c:pt idx="727">
                  <c:v>6.1600000000000002E-2</c:v>
                </c:pt>
                <c:pt idx="728">
                  <c:v>6.2700000000000033E-2</c:v>
                </c:pt>
                <c:pt idx="729">
                  <c:v>6.3899999999999998E-2</c:v>
                </c:pt>
                <c:pt idx="730">
                  <c:v>6.5000000000000002E-2</c:v>
                </c:pt>
                <c:pt idx="731">
                  <c:v>6.6299999999999998E-2</c:v>
                </c:pt>
                <c:pt idx="732">
                  <c:v>6.7299999999999999E-2</c:v>
                </c:pt>
                <c:pt idx="733">
                  <c:v>6.8699999999999997E-2</c:v>
                </c:pt>
                <c:pt idx="734">
                  <c:v>7.0000000000000021E-2</c:v>
                </c:pt>
                <c:pt idx="735">
                  <c:v>7.1400000000000019E-2</c:v>
                </c:pt>
                <c:pt idx="736">
                  <c:v>7.290000000000002E-2</c:v>
                </c:pt>
                <c:pt idx="737">
                  <c:v>7.4500000000000094E-2</c:v>
                </c:pt>
                <c:pt idx="738">
                  <c:v>7.6100000000000001E-2</c:v>
                </c:pt>
                <c:pt idx="739">
                  <c:v>7.8000000000000014E-2</c:v>
                </c:pt>
                <c:pt idx="740">
                  <c:v>7.9600000000000004E-2</c:v>
                </c:pt>
                <c:pt idx="741">
                  <c:v>8.1200000000000022E-2</c:v>
                </c:pt>
                <c:pt idx="742">
                  <c:v>8.3600000000000341E-2</c:v>
                </c:pt>
                <c:pt idx="743">
                  <c:v>8.5000000000000006E-2</c:v>
                </c:pt>
                <c:pt idx="744">
                  <c:v>8.6900000000000005E-2</c:v>
                </c:pt>
                <c:pt idx="745">
                  <c:v>8.8900000000000048E-2</c:v>
                </c:pt>
                <c:pt idx="746">
                  <c:v>9.0700000000000044E-2</c:v>
                </c:pt>
                <c:pt idx="747">
                  <c:v>9.2500000000000027E-2</c:v>
                </c:pt>
                <c:pt idx="748">
                  <c:v>9.4200000000000006E-2</c:v>
                </c:pt>
                <c:pt idx="749">
                  <c:v>9.6300000000000024E-2</c:v>
                </c:pt>
                <c:pt idx="750">
                  <c:v>9.8400000000000043E-2</c:v>
                </c:pt>
                <c:pt idx="751">
                  <c:v>0.1013</c:v>
                </c:pt>
                <c:pt idx="752">
                  <c:v>0.10360000000000009</c:v>
                </c:pt>
                <c:pt idx="753">
                  <c:v>0.10589999999999998</c:v>
                </c:pt>
                <c:pt idx="754">
                  <c:v>0.10860000000000022</c:v>
                </c:pt>
                <c:pt idx="755">
                  <c:v>0.11119999999999998</c:v>
                </c:pt>
                <c:pt idx="756">
                  <c:v>0.11360000000000002</c:v>
                </c:pt>
                <c:pt idx="757">
                  <c:v>0.11600000000000002</c:v>
                </c:pt>
                <c:pt idx="758">
                  <c:v>0.11920000000000019</c:v>
                </c:pt>
                <c:pt idx="759">
                  <c:v>0.12230000000000002</c:v>
                </c:pt>
                <c:pt idx="760">
                  <c:v>0.12559999999999999</c:v>
                </c:pt>
                <c:pt idx="761">
                  <c:v>0.1285</c:v>
                </c:pt>
                <c:pt idx="762">
                  <c:v>0.13170000000000001</c:v>
                </c:pt>
                <c:pt idx="763">
                  <c:v>0.13489999999999999</c:v>
                </c:pt>
                <c:pt idx="764">
                  <c:v>0.13850000000000001</c:v>
                </c:pt>
                <c:pt idx="765">
                  <c:v>0.14290000000000044</c:v>
                </c:pt>
                <c:pt idx="766">
                  <c:v>0.14740000000000048</c:v>
                </c:pt>
                <c:pt idx="767">
                  <c:v>0.15070000000000044</c:v>
                </c:pt>
                <c:pt idx="768">
                  <c:v>0.15490000000000062</c:v>
                </c:pt>
                <c:pt idx="769">
                  <c:v>0.15970000000000054</c:v>
                </c:pt>
                <c:pt idx="770">
                  <c:v>0.1643</c:v>
                </c:pt>
                <c:pt idx="771">
                  <c:v>0.16880000000000001</c:v>
                </c:pt>
                <c:pt idx="772">
                  <c:v>0.17469999999999999</c:v>
                </c:pt>
                <c:pt idx="773">
                  <c:v>0.17980000000000004</c:v>
                </c:pt>
                <c:pt idx="774">
                  <c:v>0.18490000000000054</c:v>
                </c:pt>
                <c:pt idx="775">
                  <c:v>0.1913</c:v>
                </c:pt>
                <c:pt idx="776">
                  <c:v>0.19819999999999999</c:v>
                </c:pt>
                <c:pt idx="777">
                  <c:v>0.20430000000000001</c:v>
                </c:pt>
                <c:pt idx="778">
                  <c:v>0.2109000000000005</c:v>
                </c:pt>
                <c:pt idx="779">
                  <c:v>0.21810000000000004</c:v>
                </c:pt>
                <c:pt idx="780">
                  <c:v>0.22639999999999999</c:v>
                </c:pt>
                <c:pt idx="781">
                  <c:v>0.23419999999999999</c:v>
                </c:pt>
                <c:pt idx="782">
                  <c:v>0.24330000000000004</c:v>
                </c:pt>
                <c:pt idx="783">
                  <c:v>0.25319999999999998</c:v>
                </c:pt>
                <c:pt idx="784">
                  <c:v>0.26229999999999998</c:v>
                </c:pt>
                <c:pt idx="785">
                  <c:v>0.27330000000000032</c:v>
                </c:pt>
                <c:pt idx="786">
                  <c:v>0.28450000000000031</c:v>
                </c:pt>
                <c:pt idx="787">
                  <c:v>0.29640000000000088</c:v>
                </c:pt>
                <c:pt idx="788">
                  <c:v>0.30890000000000101</c:v>
                </c:pt>
                <c:pt idx="789">
                  <c:v>0.32360000000000089</c:v>
                </c:pt>
                <c:pt idx="790">
                  <c:v>0.33790000000000137</c:v>
                </c:pt>
                <c:pt idx="791">
                  <c:v>0.353800000000001</c:v>
                </c:pt>
                <c:pt idx="792">
                  <c:v>0.37020000000000008</c:v>
                </c:pt>
                <c:pt idx="793">
                  <c:v>0.38670000000000032</c:v>
                </c:pt>
                <c:pt idx="794">
                  <c:v>0.40650000000000008</c:v>
                </c:pt>
                <c:pt idx="795">
                  <c:v>0.42800000000000032</c:v>
                </c:pt>
                <c:pt idx="796">
                  <c:v>0.44950000000000001</c:v>
                </c:pt>
                <c:pt idx="797">
                  <c:v>0.47420000000000001</c:v>
                </c:pt>
                <c:pt idx="798">
                  <c:v>0.5014999999999995</c:v>
                </c:pt>
                <c:pt idx="799">
                  <c:v>0.52910000000000001</c:v>
                </c:pt>
                <c:pt idx="800">
                  <c:v>0.55680000000000063</c:v>
                </c:pt>
                <c:pt idx="801">
                  <c:v>0.59360000000000002</c:v>
                </c:pt>
                <c:pt idx="802">
                  <c:v>0.63380000000000225</c:v>
                </c:pt>
                <c:pt idx="803">
                  <c:v>0.67050000000000065</c:v>
                </c:pt>
                <c:pt idx="804">
                  <c:v>0.71340000000000003</c:v>
                </c:pt>
                <c:pt idx="805">
                  <c:v>0.76959999999999995</c:v>
                </c:pt>
                <c:pt idx="806">
                  <c:v>0.81859999999999999</c:v>
                </c:pt>
                <c:pt idx="807">
                  <c:v>0.88470000000000004</c:v>
                </c:pt>
                <c:pt idx="808">
                  <c:v>0.94710000000000005</c:v>
                </c:pt>
                <c:pt idx="809">
                  <c:v>1.0232999999999957</c:v>
                </c:pt>
                <c:pt idx="810">
                  <c:v>1.1085</c:v>
                </c:pt>
                <c:pt idx="811">
                  <c:v>1.209699999999994</c:v>
                </c:pt>
                <c:pt idx="812">
                  <c:v>1.3173999999999961</c:v>
                </c:pt>
                <c:pt idx="813">
                  <c:v>1.4345999999999957</c:v>
                </c:pt>
                <c:pt idx="814">
                  <c:v>1.5856999999999963</c:v>
                </c:pt>
                <c:pt idx="815">
                  <c:v>1.7578999999999951</c:v>
                </c:pt>
                <c:pt idx="816">
                  <c:v>1.9557</c:v>
                </c:pt>
                <c:pt idx="817">
                  <c:v>2.1930999999999998</c:v>
                </c:pt>
                <c:pt idx="818">
                  <c:v>2.4472999999999998</c:v>
                </c:pt>
                <c:pt idx="819">
                  <c:v>2.7465000000000002</c:v>
                </c:pt>
                <c:pt idx="820">
                  <c:v>3.0871000000000071</c:v>
                </c:pt>
                <c:pt idx="821">
                  <c:v>3.5489999999999999</c:v>
                </c:pt>
                <c:pt idx="822">
                  <c:v>4.0277999999999965</c:v>
                </c:pt>
                <c:pt idx="823">
                  <c:v>4.5594999999999999</c:v>
                </c:pt>
                <c:pt idx="824">
                  <c:v>5.2510000000000003</c:v>
                </c:pt>
                <c:pt idx="825">
                  <c:v>6.0683999999999996</c:v>
                </c:pt>
                <c:pt idx="826">
                  <c:v>6.9165999999999999</c:v>
                </c:pt>
                <c:pt idx="827">
                  <c:v>7.8760000000000003</c:v>
                </c:pt>
                <c:pt idx="828">
                  <c:v>9.0343999999999998</c:v>
                </c:pt>
                <c:pt idx="829">
                  <c:v>10.371600000000004</c:v>
                </c:pt>
                <c:pt idx="830">
                  <c:v>10.698700000000001</c:v>
                </c:pt>
                <c:pt idx="831">
                  <c:v>11.076600000000004</c:v>
                </c:pt>
                <c:pt idx="832">
                  <c:v>11.4459</c:v>
                </c:pt>
                <c:pt idx="833">
                  <c:v>11.7507</c:v>
                </c:pt>
                <c:pt idx="834">
                  <c:v>12.2174</c:v>
                </c:pt>
                <c:pt idx="835">
                  <c:v>12.434100000000001</c:v>
                </c:pt>
                <c:pt idx="836">
                  <c:v>12.6418</c:v>
                </c:pt>
                <c:pt idx="837">
                  <c:v>12.9445</c:v>
                </c:pt>
                <c:pt idx="838">
                  <c:v>13.335900000000002</c:v>
                </c:pt>
                <c:pt idx="839">
                  <c:v>13.7568</c:v>
                </c:pt>
                <c:pt idx="840">
                  <c:v>14.087</c:v>
                </c:pt>
                <c:pt idx="841">
                  <c:v>14.4511</c:v>
                </c:pt>
                <c:pt idx="842">
                  <c:v>14.7887</c:v>
                </c:pt>
                <c:pt idx="843">
                  <c:v>15.3161</c:v>
                </c:pt>
                <c:pt idx="844">
                  <c:v>15.739800000000001</c:v>
                </c:pt>
                <c:pt idx="845">
                  <c:v>15.9458</c:v>
                </c:pt>
                <c:pt idx="846">
                  <c:v>16.509</c:v>
                </c:pt>
                <c:pt idx="847">
                  <c:v>16.857800000000069</c:v>
                </c:pt>
                <c:pt idx="848">
                  <c:v>17.365299999999923</c:v>
                </c:pt>
                <c:pt idx="849">
                  <c:v>17.663499999999942</c:v>
                </c:pt>
                <c:pt idx="850">
                  <c:v>18.119700000000005</c:v>
                </c:pt>
                <c:pt idx="851">
                  <c:v>18.505299999999924</c:v>
                </c:pt>
                <c:pt idx="852">
                  <c:v>18.924499999999924</c:v>
                </c:pt>
                <c:pt idx="853">
                  <c:v>19.268099999999915</c:v>
                </c:pt>
                <c:pt idx="854">
                  <c:v>19.634300000000035</c:v>
                </c:pt>
                <c:pt idx="855">
                  <c:v>19.960299999999911</c:v>
                </c:pt>
                <c:pt idx="856">
                  <c:v>20.543599999999923</c:v>
                </c:pt>
                <c:pt idx="857">
                  <c:v>20.857800000000069</c:v>
                </c:pt>
                <c:pt idx="858">
                  <c:v>21.435300000000002</c:v>
                </c:pt>
                <c:pt idx="859">
                  <c:v>21.870100000000001</c:v>
                </c:pt>
                <c:pt idx="860">
                  <c:v>22.295299999999916</c:v>
                </c:pt>
                <c:pt idx="861">
                  <c:v>22.676300000000001</c:v>
                </c:pt>
                <c:pt idx="862">
                  <c:v>23.038599999999938</c:v>
                </c:pt>
                <c:pt idx="863">
                  <c:v>23.6447</c:v>
                </c:pt>
                <c:pt idx="864">
                  <c:v>24.018999999999988</c:v>
                </c:pt>
                <c:pt idx="865">
                  <c:v>24.6997</c:v>
                </c:pt>
                <c:pt idx="866">
                  <c:v>25.06</c:v>
                </c:pt>
                <c:pt idx="867">
                  <c:v>25.6755</c:v>
                </c:pt>
                <c:pt idx="868">
                  <c:v>26.108799999999931</c:v>
                </c:pt>
                <c:pt idx="869">
                  <c:v>26.634100000000061</c:v>
                </c:pt>
                <c:pt idx="870">
                  <c:v>27.2072</c:v>
                </c:pt>
                <c:pt idx="871">
                  <c:v>27.738</c:v>
                </c:pt>
                <c:pt idx="872">
                  <c:v>28.242599999999886</c:v>
                </c:pt>
                <c:pt idx="873">
                  <c:v>28.789099999999923</c:v>
                </c:pt>
                <c:pt idx="874">
                  <c:v>29.32</c:v>
                </c:pt>
                <c:pt idx="875">
                  <c:v>29.691099999999999</c:v>
                </c:pt>
                <c:pt idx="876">
                  <c:v>30.604700000000001</c:v>
                </c:pt>
                <c:pt idx="877">
                  <c:v>31.062599999999904</c:v>
                </c:pt>
                <c:pt idx="878">
                  <c:v>31.6432</c:v>
                </c:pt>
                <c:pt idx="879">
                  <c:v>32.187899999999999</c:v>
                </c:pt>
                <c:pt idx="880">
                  <c:v>32.927800000000005</c:v>
                </c:pt>
                <c:pt idx="881">
                  <c:v>33.439400000000006</c:v>
                </c:pt>
                <c:pt idx="882">
                  <c:v>34.294100000000114</c:v>
                </c:pt>
                <c:pt idx="883">
                  <c:v>34.714000000000006</c:v>
                </c:pt>
                <c:pt idx="884">
                  <c:v>35.195200000000114</c:v>
                </c:pt>
                <c:pt idx="885">
                  <c:v>36.077600000000004</c:v>
                </c:pt>
                <c:pt idx="886">
                  <c:v>36.501200000000004</c:v>
                </c:pt>
                <c:pt idx="887">
                  <c:v>37.320700000000002</c:v>
                </c:pt>
                <c:pt idx="888">
                  <c:v>37.810299999999998</c:v>
                </c:pt>
                <c:pt idx="889">
                  <c:v>38.1646</c:v>
                </c:pt>
                <c:pt idx="890">
                  <c:v>38.853299999999997</c:v>
                </c:pt>
                <c:pt idx="891">
                  <c:v>39.577500000000001</c:v>
                </c:pt>
                <c:pt idx="892">
                  <c:v>40.273400000000002</c:v>
                </c:pt>
                <c:pt idx="893">
                  <c:v>40.714500000000001</c:v>
                </c:pt>
                <c:pt idx="894">
                  <c:v>41.461300000000001</c:v>
                </c:pt>
                <c:pt idx="895">
                  <c:v>42.19210000000016</c:v>
                </c:pt>
                <c:pt idx="896">
                  <c:v>42.700400000000002</c:v>
                </c:pt>
                <c:pt idx="897">
                  <c:v>43.502300000000012</c:v>
                </c:pt>
                <c:pt idx="898">
                  <c:v>44.078600000000002</c:v>
                </c:pt>
                <c:pt idx="899">
                  <c:v>44.642500000000013</c:v>
                </c:pt>
                <c:pt idx="900">
                  <c:v>45.160200000000003</c:v>
                </c:pt>
                <c:pt idx="901">
                  <c:v>45.876899999999999</c:v>
                </c:pt>
                <c:pt idx="902">
                  <c:v>46.7179</c:v>
                </c:pt>
                <c:pt idx="903">
                  <c:v>47.431100000000001</c:v>
                </c:pt>
                <c:pt idx="904">
                  <c:v>48.171500000000002</c:v>
                </c:pt>
                <c:pt idx="905">
                  <c:v>48.768500000000159</c:v>
                </c:pt>
                <c:pt idx="906">
                  <c:v>49.528700000000114</c:v>
                </c:pt>
                <c:pt idx="907">
                  <c:v>50.212800000000001</c:v>
                </c:pt>
                <c:pt idx="908">
                  <c:v>50.712600000000002</c:v>
                </c:pt>
                <c:pt idx="909">
                  <c:v>51.4893</c:v>
                </c:pt>
                <c:pt idx="910">
                  <c:v>52.4133</c:v>
                </c:pt>
                <c:pt idx="911">
                  <c:v>53.069800000000001</c:v>
                </c:pt>
                <c:pt idx="912">
                  <c:v>53.715000000000003</c:v>
                </c:pt>
                <c:pt idx="913">
                  <c:v>54.3431</c:v>
                </c:pt>
                <c:pt idx="914">
                  <c:v>55.072200000000002</c:v>
                </c:pt>
                <c:pt idx="915">
                  <c:v>55.708000000000013</c:v>
                </c:pt>
                <c:pt idx="916">
                  <c:v>56.472700000000003</c:v>
                </c:pt>
                <c:pt idx="917">
                  <c:v>56.9422</c:v>
                </c:pt>
                <c:pt idx="918">
                  <c:v>57.859400000000001</c:v>
                </c:pt>
                <c:pt idx="919">
                  <c:v>58.578600000000002</c:v>
                </c:pt>
                <c:pt idx="920">
                  <c:v>59.206100000000013</c:v>
                </c:pt>
                <c:pt idx="921">
                  <c:v>60.156500000000001</c:v>
                </c:pt>
                <c:pt idx="922">
                  <c:v>60.937100000000001</c:v>
                </c:pt>
                <c:pt idx="923">
                  <c:v>61.500400000000006</c:v>
                </c:pt>
                <c:pt idx="924">
                  <c:v>62.247600000000006</c:v>
                </c:pt>
                <c:pt idx="925">
                  <c:v>63.041200000000003</c:v>
                </c:pt>
                <c:pt idx="926">
                  <c:v>64.218100000000007</c:v>
                </c:pt>
                <c:pt idx="927">
                  <c:v>64.636099999999999</c:v>
                </c:pt>
                <c:pt idx="928">
                  <c:v>65.291100000000228</c:v>
                </c:pt>
                <c:pt idx="929">
                  <c:v>66.204200000000228</c:v>
                </c:pt>
                <c:pt idx="930">
                  <c:v>66.919799999999995</c:v>
                </c:pt>
                <c:pt idx="931">
                  <c:v>67.618499999999983</c:v>
                </c:pt>
                <c:pt idx="932">
                  <c:v>68.380499999999998</c:v>
                </c:pt>
                <c:pt idx="933">
                  <c:v>68.896299999999997</c:v>
                </c:pt>
                <c:pt idx="934">
                  <c:v>69.536799999999999</c:v>
                </c:pt>
                <c:pt idx="935">
                  <c:v>70.557300000000012</c:v>
                </c:pt>
                <c:pt idx="936">
                  <c:v>71.426300000000012</c:v>
                </c:pt>
                <c:pt idx="937">
                  <c:v>71.860600000000005</c:v>
                </c:pt>
                <c:pt idx="938">
                  <c:v>72.751800000000003</c:v>
                </c:pt>
                <c:pt idx="939">
                  <c:v>73.52679999999998</c:v>
                </c:pt>
                <c:pt idx="940">
                  <c:v>74.344099999999997</c:v>
                </c:pt>
                <c:pt idx="941">
                  <c:v>74.941900000000288</c:v>
                </c:pt>
                <c:pt idx="942">
                  <c:v>75.989500000000007</c:v>
                </c:pt>
                <c:pt idx="943">
                  <c:v>77.040899999999993</c:v>
                </c:pt>
                <c:pt idx="944">
                  <c:v>77.625199999999978</c:v>
                </c:pt>
                <c:pt idx="945">
                  <c:v>78.459599999999995</c:v>
                </c:pt>
                <c:pt idx="946">
                  <c:v>78.999300000000005</c:v>
                </c:pt>
                <c:pt idx="947">
                  <c:v>79.814099999999996</c:v>
                </c:pt>
                <c:pt idx="948">
                  <c:v>80.527500000000003</c:v>
                </c:pt>
                <c:pt idx="949">
                  <c:v>81.269200000000026</c:v>
                </c:pt>
                <c:pt idx="950">
                  <c:v>82.272899999999979</c:v>
                </c:pt>
                <c:pt idx="951">
                  <c:v>83.161799999999999</c:v>
                </c:pt>
                <c:pt idx="952">
                  <c:v>83.962999999999994</c:v>
                </c:pt>
                <c:pt idx="953">
                  <c:v>84.706700000000012</c:v>
                </c:pt>
                <c:pt idx="954">
                  <c:v>85.325199999999981</c:v>
                </c:pt>
                <c:pt idx="955">
                  <c:v>86.375699999999981</c:v>
                </c:pt>
                <c:pt idx="956">
                  <c:v>87.1464</c:v>
                </c:pt>
                <c:pt idx="957">
                  <c:v>88.003</c:v>
                </c:pt>
                <c:pt idx="958">
                  <c:v>88.611999999999995</c:v>
                </c:pt>
                <c:pt idx="959">
                  <c:v>89.258600000000001</c:v>
                </c:pt>
                <c:pt idx="960">
                  <c:v>90.273299999999992</c:v>
                </c:pt>
                <c:pt idx="961">
                  <c:v>91.096900000000005</c:v>
                </c:pt>
                <c:pt idx="962">
                  <c:v>91.866200000000006</c:v>
                </c:pt>
                <c:pt idx="963">
                  <c:v>92.631699999999995</c:v>
                </c:pt>
                <c:pt idx="964">
                  <c:v>93.253500000000003</c:v>
                </c:pt>
                <c:pt idx="965">
                  <c:v>94.077799999999982</c:v>
                </c:pt>
                <c:pt idx="966">
                  <c:v>94.801999999999992</c:v>
                </c:pt>
                <c:pt idx="967">
                  <c:v>95.540200000000027</c:v>
                </c:pt>
                <c:pt idx="968">
                  <c:v>96.546000000000006</c:v>
                </c:pt>
                <c:pt idx="969">
                  <c:v>97.296099999999996</c:v>
                </c:pt>
                <c:pt idx="970">
                  <c:v>98.176499999999919</c:v>
                </c:pt>
                <c:pt idx="971">
                  <c:v>99.212999999999994</c:v>
                </c:pt>
                <c:pt idx="972">
                  <c:v>99.981700000000004</c:v>
                </c:pt>
                <c:pt idx="973">
                  <c:v>100.3571</c:v>
                </c:pt>
                <c:pt idx="974">
                  <c:v>101.52379999999998</c:v>
                </c:pt>
                <c:pt idx="975">
                  <c:v>102.23460000000023</c:v>
                </c:pt>
                <c:pt idx="976">
                  <c:v>103.45359999999999</c:v>
                </c:pt>
                <c:pt idx="977">
                  <c:v>104.22420000000002</c:v>
                </c:pt>
                <c:pt idx="978">
                  <c:v>104.94440000000023</c:v>
                </c:pt>
                <c:pt idx="979">
                  <c:v>105.54170000000002</c:v>
                </c:pt>
                <c:pt idx="980">
                  <c:v>105.96899999999999</c:v>
                </c:pt>
                <c:pt idx="981">
                  <c:v>106.85209999999998</c:v>
                </c:pt>
                <c:pt idx="982">
                  <c:v>107.76110000000023</c:v>
                </c:pt>
                <c:pt idx="983">
                  <c:v>108.5081</c:v>
                </c:pt>
                <c:pt idx="984">
                  <c:v>109.4432000000003</c:v>
                </c:pt>
                <c:pt idx="985">
                  <c:v>110.4058</c:v>
                </c:pt>
                <c:pt idx="986">
                  <c:v>111.4239</c:v>
                </c:pt>
                <c:pt idx="987">
                  <c:v>112.33839999999998</c:v>
                </c:pt>
                <c:pt idx="988">
                  <c:v>113.01260000000002</c:v>
                </c:pt>
                <c:pt idx="989">
                  <c:v>113.7037</c:v>
                </c:pt>
                <c:pt idx="990">
                  <c:v>114.6649</c:v>
                </c:pt>
                <c:pt idx="991">
                  <c:v>115.1614</c:v>
                </c:pt>
                <c:pt idx="992">
                  <c:v>116.28660000000002</c:v>
                </c:pt>
                <c:pt idx="993">
                  <c:v>117.0425</c:v>
                </c:pt>
                <c:pt idx="994">
                  <c:v>117.91240000000002</c:v>
                </c:pt>
                <c:pt idx="995">
                  <c:v>118.63</c:v>
                </c:pt>
                <c:pt idx="996">
                  <c:v>119.77630000000001</c:v>
                </c:pt>
                <c:pt idx="997">
                  <c:v>120.39830000000001</c:v>
                </c:pt>
                <c:pt idx="998">
                  <c:v>121.21360000000023</c:v>
                </c:pt>
                <c:pt idx="999">
                  <c:v>121.99720000000038</c:v>
                </c:pt>
                <c:pt idx="1000">
                  <c:v>122.9627</c:v>
                </c:pt>
                <c:pt idx="1001">
                  <c:v>124.23860000000002</c:v>
                </c:pt>
                <c:pt idx="1002">
                  <c:v>124.79430000000002</c:v>
                </c:pt>
                <c:pt idx="1003">
                  <c:v>125.79900000000002</c:v>
                </c:pt>
                <c:pt idx="1004">
                  <c:v>126.67039999999977</c:v>
                </c:pt>
                <c:pt idx="1005">
                  <c:v>127.48620000000012</c:v>
                </c:pt>
                <c:pt idx="1006">
                  <c:v>128.31650000000002</c:v>
                </c:pt>
                <c:pt idx="1007">
                  <c:v>129.17359999999954</c:v>
                </c:pt>
                <c:pt idx="1008">
                  <c:v>129.91459999999998</c:v>
                </c:pt>
                <c:pt idx="1009">
                  <c:v>130.9385</c:v>
                </c:pt>
                <c:pt idx="1010">
                  <c:v>131.66150000000002</c:v>
                </c:pt>
                <c:pt idx="1011">
                  <c:v>132.53150000000002</c:v>
                </c:pt>
                <c:pt idx="1012">
                  <c:v>133.24799999999999</c:v>
                </c:pt>
                <c:pt idx="1013">
                  <c:v>134.21719999999999</c:v>
                </c:pt>
                <c:pt idx="1014">
                  <c:v>135.08010000000004</c:v>
                </c:pt>
                <c:pt idx="1015">
                  <c:v>135.9477</c:v>
                </c:pt>
                <c:pt idx="1016">
                  <c:v>136.73459999999992</c:v>
                </c:pt>
                <c:pt idx="1017">
                  <c:v>137.35230000000064</c:v>
                </c:pt>
                <c:pt idx="1018">
                  <c:v>138.28290000000001</c:v>
                </c:pt>
                <c:pt idx="1019">
                  <c:v>139.2064</c:v>
                </c:pt>
                <c:pt idx="1020">
                  <c:v>140.05080000000001</c:v>
                </c:pt>
                <c:pt idx="1021">
                  <c:v>140.92230000000063</c:v>
                </c:pt>
                <c:pt idx="1022">
                  <c:v>141.81</c:v>
                </c:pt>
                <c:pt idx="1023">
                  <c:v>142.81659999999999</c:v>
                </c:pt>
                <c:pt idx="1024">
                  <c:v>143.5565</c:v>
                </c:pt>
                <c:pt idx="1025">
                  <c:v>144.4855</c:v>
                </c:pt>
                <c:pt idx="1026">
                  <c:v>145.19579999999999</c:v>
                </c:pt>
                <c:pt idx="1027">
                  <c:v>145.95860000000027</c:v>
                </c:pt>
                <c:pt idx="1028">
                  <c:v>146.88850000000048</c:v>
                </c:pt>
                <c:pt idx="1029">
                  <c:v>147.47150000000002</c:v>
                </c:pt>
                <c:pt idx="1030">
                  <c:v>148.45660000000001</c:v>
                </c:pt>
                <c:pt idx="1031">
                  <c:v>149.56100000000001</c:v>
                </c:pt>
                <c:pt idx="1032">
                  <c:v>150.31110000000001</c:v>
                </c:pt>
                <c:pt idx="1033">
                  <c:v>150.99120000000045</c:v>
                </c:pt>
                <c:pt idx="1034">
                  <c:v>151.95750000000001</c:v>
                </c:pt>
                <c:pt idx="1035">
                  <c:v>152.71129999999999</c:v>
                </c:pt>
                <c:pt idx="1036">
                  <c:v>153.73850000000002</c:v>
                </c:pt>
                <c:pt idx="1037">
                  <c:v>154.6677</c:v>
                </c:pt>
                <c:pt idx="1038">
                  <c:v>155.4847</c:v>
                </c:pt>
                <c:pt idx="1039">
                  <c:v>156.26569999999998</c:v>
                </c:pt>
                <c:pt idx="1040">
                  <c:v>157.09379999999999</c:v>
                </c:pt>
                <c:pt idx="1041">
                  <c:v>157.75840000000045</c:v>
                </c:pt>
                <c:pt idx="1042">
                  <c:v>159.08750000000001</c:v>
                </c:pt>
                <c:pt idx="1043">
                  <c:v>160.2251</c:v>
                </c:pt>
                <c:pt idx="1044">
                  <c:v>160.98420000000004</c:v>
                </c:pt>
                <c:pt idx="1045">
                  <c:v>161.7782</c:v>
                </c:pt>
                <c:pt idx="1046">
                  <c:v>162.78280000000001</c:v>
                </c:pt>
                <c:pt idx="1047">
                  <c:v>163.48440000000045</c:v>
                </c:pt>
                <c:pt idx="1048">
                  <c:v>164.34309999999999</c:v>
                </c:pt>
                <c:pt idx="1049">
                  <c:v>165.05500000000001</c:v>
                </c:pt>
                <c:pt idx="1050">
                  <c:v>166.19710000000001</c:v>
                </c:pt>
                <c:pt idx="1051">
                  <c:v>166.9897</c:v>
                </c:pt>
                <c:pt idx="1052">
                  <c:v>167.85310000000001</c:v>
                </c:pt>
                <c:pt idx="1053">
                  <c:v>168.7801</c:v>
                </c:pt>
                <c:pt idx="1054">
                  <c:v>169.6549</c:v>
                </c:pt>
                <c:pt idx="1055">
                  <c:v>170.82470000000001</c:v>
                </c:pt>
                <c:pt idx="1056">
                  <c:v>171.39570000000001</c:v>
                </c:pt>
                <c:pt idx="1057">
                  <c:v>172.54140000000001</c:v>
                </c:pt>
                <c:pt idx="1058">
                  <c:v>173.1122</c:v>
                </c:pt>
                <c:pt idx="1059">
                  <c:v>174.07499999999999</c:v>
                </c:pt>
                <c:pt idx="1060">
                  <c:v>174.75040000000001</c:v>
                </c:pt>
                <c:pt idx="1061">
                  <c:v>175.85830000000064</c:v>
                </c:pt>
                <c:pt idx="1062">
                  <c:v>176.5127</c:v>
                </c:pt>
                <c:pt idx="1063">
                  <c:v>177.48930000000001</c:v>
                </c:pt>
                <c:pt idx="1064">
                  <c:v>178.60069999999999</c:v>
                </c:pt>
                <c:pt idx="1065">
                  <c:v>179.42700000000045</c:v>
                </c:pt>
                <c:pt idx="1066">
                  <c:v>180.32520000000045</c:v>
                </c:pt>
                <c:pt idx="1067">
                  <c:v>181.33120000000045</c:v>
                </c:pt>
                <c:pt idx="1068">
                  <c:v>182.23499999999999</c:v>
                </c:pt>
                <c:pt idx="1069">
                  <c:v>182.85920000000004</c:v>
                </c:pt>
                <c:pt idx="1070">
                  <c:v>183.71719999999999</c:v>
                </c:pt>
                <c:pt idx="1071">
                  <c:v>184.4768</c:v>
                </c:pt>
                <c:pt idx="1072">
                  <c:v>185.66369999999998</c:v>
                </c:pt>
                <c:pt idx="1073">
                  <c:v>186.19479999999999</c:v>
                </c:pt>
                <c:pt idx="1074">
                  <c:v>187.19469999999998</c:v>
                </c:pt>
                <c:pt idx="1075">
                  <c:v>188.22640000000001</c:v>
                </c:pt>
                <c:pt idx="1076">
                  <c:v>189.57749999999999</c:v>
                </c:pt>
                <c:pt idx="1077">
                  <c:v>190.2054</c:v>
                </c:pt>
                <c:pt idx="1078">
                  <c:v>191.2379</c:v>
                </c:pt>
                <c:pt idx="1079">
                  <c:v>192.15309999999999</c:v>
                </c:pt>
                <c:pt idx="1080">
                  <c:v>192.7825</c:v>
                </c:pt>
                <c:pt idx="1081">
                  <c:v>193.37290000000004</c:v>
                </c:pt>
                <c:pt idx="1082">
                  <c:v>194.52630000000045</c:v>
                </c:pt>
                <c:pt idx="1083">
                  <c:v>195.35130000000063</c:v>
                </c:pt>
                <c:pt idx="1084">
                  <c:v>196.20669999999998</c:v>
                </c:pt>
                <c:pt idx="1085">
                  <c:v>196.91559999999998</c:v>
                </c:pt>
                <c:pt idx="1086">
                  <c:v>198.0154</c:v>
                </c:pt>
                <c:pt idx="1087">
                  <c:v>199.06</c:v>
                </c:pt>
                <c:pt idx="1088">
                  <c:v>199.92930000000001</c:v>
                </c:pt>
                <c:pt idx="1089">
                  <c:v>200.98560000000001</c:v>
                </c:pt>
                <c:pt idx="1090">
                  <c:v>201.64240000000001</c:v>
                </c:pt>
                <c:pt idx="1091">
                  <c:v>202.3741</c:v>
                </c:pt>
                <c:pt idx="1092">
                  <c:v>203.0932</c:v>
                </c:pt>
                <c:pt idx="1093">
                  <c:v>204.20230000000001</c:v>
                </c:pt>
                <c:pt idx="1094">
                  <c:v>205.18280000000001</c:v>
                </c:pt>
                <c:pt idx="1095">
                  <c:v>206.03810000000001</c:v>
                </c:pt>
                <c:pt idx="1096">
                  <c:v>206.74519999999998</c:v>
                </c:pt>
                <c:pt idx="1097">
                  <c:v>207.6062</c:v>
                </c:pt>
                <c:pt idx="1098">
                  <c:v>208.56010000000001</c:v>
                </c:pt>
                <c:pt idx="1099">
                  <c:v>209.1601</c:v>
                </c:pt>
                <c:pt idx="1100">
                  <c:v>210.15540000000001</c:v>
                </c:pt>
                <c:pt idx="1101">
                  <c:v>211.28030000000001</c:v>
                </c:pt>
                <c:pt idx="1102">
                  <c:v>212.27809999999999</c:v>
                </c:pt>
                <c:pt idx="1103">
                  <c:v>212.99100000000001</c:v>
                </c:pt>
                <c:pt idx="1104">
                  <c:v>213.93090000000001</c:v>
                </c:pt>
                <c:pt idx="1105">
                  <c:v>214.7029</c:v>
                </c:pt>
                <c:pt idx="1106">
                  <c:v>215.68120000000027</c:v>
                </c:pt>
                <c:pt idx="1107">
                  <c:v>216.96880000000004</c:v>
                </c:pt>
                <c:pt idx="1108">
                  <c:v>217.74349999999995</c:v>
                </c:pt>
                <c:pt idx="1109">
                  <c:v>218.71419999999998</c:v>
                </c:pt>
                <c:pt idx="1110">
                  <c:v>220.07969999999995</c:v>
                </c:pt>
                <c:pt idx="1111">
                  <c:v>220.7961</c:v>
                </c:pt>
                <c:pt idx="1112">
                  <c:v>221.32610000000045</c:v>
                </c:pt>
                <c:pt idx="1113">
                  <c:v>222.05890000000045</c:v>
                </c:pt>
                <c:pt idx="1114">
                  <c:v>223.4307</c:v>
                </c:pt>
                <c:pt idx="1115">
                  <c:v>224.36880000000045</c:v>
                </c:pt>
                <c:pt idx="1116">
                  <c:v>224.8237</c:v>
                </c:pt>
                <c:pt idx="1117">
                  <c:v>225.81379999999999</c:v>
                </c:pt>
                <c:pt idx="1118">
                  <c:v>226.48840000000064</c:v>
                </c:pt>
                <c:pt idx="1119">
                  <c:v>227.33280000000045</c:v>
                </c:pt>
                <c:pt idx="1120">
                  <c:v>228.5977</c:v>
                </c:pt>
                <c:pt idx="1121">
                  <c:v>229.38480000000001</c:v>
                </c:pt>
                <c:pt idx="1122">
                  <c:v>230.24289999999999</c:v>
                </c:pt>
                <c:pt idx="1123">
                  <c:v>231.18180000000001</c:v>
                </c:pt>
                <c:pt idx="1124">
                  <c:v>232.1069</c:v>
                </c:pt>
                <c:pt idx="1125">
                  <c:v>232.83280000000045</c:v>
                </c:pt>
                <c:pt idx="1126">
                  <c:v>233.8109</c:v>
                </c:pt>
                <c:pt idx="1127">
                  <c:v>234.6413</c:v>
                </c:pt>
                <c:pt idx="1128">
                  <c:v>235.33240000000063</c:v>
                </c:pt>
                <c:pt idx="1129">
                  <c:v>236.5557</c:v>
                </c:pt>
                <c:pt idx="1130">
                  <c:v>237.38400000000001</c:v>
                </c:pt>
                <c:pt idx="1131">
                  <c:v>238.4469</c:v>
                </c:pt>
                <c:pt idx="1132">
                  <c:v>239.15530000000001</c:v>
                </c:pt>
                <c:pt idx="1133">
                  <c:v>240.03399999999999</c:v>
                </c:pt>
                <c:pt idx="1134">
                  <c:v>241.02030000000045</c:v>
                </c:pt>
                <c:pt idx="1135">
                  <c:v>242.11759999999998</c:v>
                </c:pt>
                <c:pt idx="1136">
                  <c:v>242.81740000000045</c:v>
                </c:pt>
                <c:pt idx="1137">
                  <c:v>243.78369999999998</c:v>
                </c:pt>
                <c:pt idx="1138">
                  <c:v>244.79409999999999</c:v>
                </c:pt>
                <c:pt idx="1139">
                  <c:v>245.73569999999998</c:v>
                </c:pt>
                <c:pt idx="1140">
                  <c:v>246.6206</c:v>
                </c:pt>
                <c:pt idx="1141">
                  <c:v>247.63339999999999</c:v>
                </c:pt>
                <c:pt idx="1142">
                  <c:v>249.00190000000001</c:v>
                </c:pt>
                <c:pt idx="1143">
                  <c:v>249.54679999999999</c:v>
                </c:pt>
                <c:pt idx="1144">
                  <c:v>250.39210000000045</c:v>
                </c:pt>
                <c:pt idx="1145">
                  <c:v>251.16140000000001</c:v>
                </c:pt>
                <c:pt idx="1146">
                  <c:v>252.05959999999999</c:v>
                </c:pt>
                <c:pt idx="1147">
                  <c:v>252.99600000000001</c:v>
                </c:pt>
                <c:pt idx="1148">
                  <c:v>253.92090000000007</c:v>
                </c:pt>
                <c:pt idx="1149">
                  <c:v>255.08160000000001</c:v>
                </c:pt>
                <c:pt idx="1150">
                  <c:v>255.89220000000051</c:v>
                </c:pt>
                <c:pt idx="1151">
                  <c:v>256.93359999999848</c:v>
                </c:pt>
                <c:pt idx="1152">
                  <c:v>257.71049999999963</c:v>
                </c:pt>
                <c:pt idx="1153">
                  <c:v>258.82190000000003</c:v>
                </c:pt>
                <c:pt idx="1154">
                  <c:v>259.66129999999993</c:v>
                </c:pt>
                <c:pt idx="1155">
                  <c:v>260.37629999999911</c:v>
                </c:pt>
                <c:pt idx="1156">
                  <c:v>261.36680000000001</c:v>
                </c:pt>
                <c:pt idx="1157">
                  <c:v>262.27969999999999</c:v>
                </c:pt>
                <c:pt idx="1158">
                  <c:v>263.22009999999898</c:v>
                </c:pt>
                <c:pt idx="1159">
                  <c:v>264.23059999999867</c:v>
                </c:pt>
                <c:pt idx="1160">
                  <c:v>265.21539999999879</c:v>
                </c:pt>
                <c:pt idx="1161">
                  <c:v>266.02140000000003</c:v>
                </c:pt>
                <c:pt idx="1162">
                  <c:v>266.9196</c:v>
                </c:pt>
                <c:pt idx="1163">
                  <c:v>267.88189999999969</c:v>
                </c:pt>
                <c:pt idx="1164">
                  <c:v>268.76060000000001</c:v>
                </c:pt>
                <c:pt idx="1165">
                  <c:v>269.8349</c:v>
                </c:pt>
                <c:pt idx="1166">
                  <c:v>270.59169999999898</c:v>
                </c:pt>
                <c:pt idx="1167">
                  <c:v>271.53329999999892</c:v>
                </c:pt>
                <c:pt idx="1168">
                  <c:v>272.5287999999988</c:v>
                </c:pt>
                <c:pt idx="1169">
                  <c:v>273.39909999999969</c:v>
                </c:pt>
                <c:pt idx="1170">
                  <c:v>274.32990000000001</c:v>
                </c:pt>
                <c:pt idx="1171">
                  <c:v>275.25580000000002</c:v>
                </c:pt>
                <c:pt idx="1172">
                  <c:v>276.01400000000001</c:v>
                </c:pt>
                <c:pt idx="1173">
                  <c:v>277.10930000000002</c:v>
                </c:pt>
                <c:pt idx="1174">
                  <c:v>277.82780000000002</c:v>
                </c:pt>
                <c:pt idx="1175">
                  <c:v>279.05919999999969</c:v>
                </c:pt>
                <c:pt idx="1176">
                  <c:v>280.14299999999997</c:v>
                </c:pt>
                <c:pt idx="1177">
                  <c:v>281.11750000000001</c:v>
                </c:pt>
                <c:pt idx="1178">
                  <c:v>282.07380000000001</c:v>
                </c:pt>
                <c:pt idx="1179">
                  <c:v>283.11399999999969</c:v>
                </c:pt>
                <c:pt idx="1180">
                  <c:v>284.16739999999999</c:v>
                </c:pt>
                <c:pt idx="1181">
                  <c:v>285.31809999999911</c:v>
                </c:pt>
                <c:pt idx="1182">
                  <c:v>285.7763999999986</c:v>
                </c:pt>
                <c:pt idx="1183">
                  <c:v>286.74400000000031</c:v>
                </c:pt>
                <c:pt idx="1184">
                  <c:v>287.76080000000002</c:v>
                </c:pt>
                <c:pt idx="1185">
                  <c:v>288.7719999999988</c:v>
                </c:pt>
                <c:pt idx="1186">
                  <c:v>289.63069999999999</c:v>
                </c:pt>
                <c:pt idx="1187">
                  <c:v>290.55650000000003</c:v>
                </c:pt>
                <c:pt idx="1188">
                  <c:v>291.34769999999997</c:v>
                </c:pt>
                <c:pt idx="1189">
                  <c:v>292.52129999999886</c:v>
                </c:pt>
                <c:pt idx="1190">
                  <c:v>293.29249999999911</c:v>
                </c:pt>
                <c:pt idx="1191">
                  <c:v>294.09619999999848</c:v>
                </c:pt>
                <c:pt idx="1192">
                  <c:v>295.28559999999879</c:v>
                </c:pt>
                <c:pt idx="1193">
                  <c:v>296.0788</c:v>
                </c:pt>
                <c:pt idx="1194">
                  <c:v>296.9049</c:v>
                </c:pt>
                <c:pt idx="1195">
                  <c:v>298.15550000000002</c:v>
                </c:pt>
                <c:pt idx="1196">
                  <c:v>299.13459999999969</c:v>
                </c:pt>
                <c:pt idx="1197">
                  <c:v>300.06349999999969</c:v>
                </c:pt>
                <c:pt idx="1198">
                  <c:v>300.95729999999969</c:v>
                </c:pt>
                <c:pt idx="1199">
                  <c:v>301.81939999999969</c:v>
                </c:pt>
                <c:pt idx="1200">
                  <c:v>302.90829999999892</c:v>
                </c:pt>
                <c:pt idx="1201">
                  <c:v>303.80220000000008</c:v>
                </c:pt>
                <c:pt idx="1202">
                  <c:v>304.94529999999969</c:v>
                </c:pt>
                <c:pt idx="1203">
                  <c:v>305.63169999999963</c:v>
                </c:pt>
                <c:pt idx="1204">
                  <c:v>306.42329999999873</c:v>
                </c:pt>
                <c:pt idx="1205">
                  <c:v>307.79379999999855</c:v>
                </c:pt>
                <c:pt idx="1206">
                  <c:v>308.60669999999999</c:v>
                </c:pt>
                <c:pt idx="1207">
                  <c:v>309.65109999999999</c:v>
                </c:pt>
                <c:pt idx="1208">
                  <c:v>310.35309999999993</c:v>
                </c:pt>
                <c:pt idx="1209">
                  <c:v>311.7482</c:v>
                </c:pt>
                <c:pt idx="1210">
                  <c:v>312.47409999999923</c:v>
                </c:pt>
                <c:pt idx="1211">
                  <c:v>313.52820000000003</c:v>
                </c:pt>
                <c:pt idx="1212">
                  <c:v>314.49259999999867</c:v>
                </c:pt>
                <c:pt idx="1213">
                  <c:v>315.60700000000008</c:v>
                </c:pt>
                <c:pt idx="1214">
                  <c:v>316.53989999999999</c:v>
                </c:pt>
                <c:pt idx="1215">
                  <c:v>317.3233999999988</c:v>
                </c:pt>
                <c:pt idx="1216">
                  <c:v>318.35329999999999</c:v>
                </c:pt>
                <c:pt idx="1217">
                  <c:v>319.36059999999969</c:v>
                </c:pt>
                <c:pt idx="1218">
                  <c:v>320.3306</c:v>
                </c:pt>
                <c:pt idx="1219">
                  <c:v>321.29519999999854</c:v>
                </c:pt>
                <c:pt idx="1220">
                  <c:v>322.26319999999873</c:v>
                </c:pt>
                <c:pt idx="1221">
                  <c:v>323.37709999999993</c:v>
                </c:pt>
                <c:pt idx="1222">
                  <c:v>324.0745</c:v>
                </c:pt>
                <c:pt idx="1223">
                  <c:v>325.0591</c:v>
                </c:pt>
                <c:pt idx="1224">
                  <c:v>325.87479999999999</c:v>
                </c:pt>
                <c:pt idx="1225">
                  <c:v>326.68509999999969</c:v>
                </c:pt>
                <c:pt idx="1226">
                  <c:v>327.65050000000002</c:v>
                </c:pt>
                <c:pt idx="1227">
                  <c:v>328.61779999999999</c:v>
                </c:pt>
                <c:pt idx="1228">
                  <c:v>329.61849999999993</c:v>
                </c:pt>
                <c:pt idx="1229">
                  <c:v>330.45109999999892</c:v>
                </c:pt>
                <c:pt idx="1230">
                  <c:v>331.73299999999898</c:v>
                </c:pt>
                <c:pt idx="1231">
                  <c:v>332.73129999999855</c:v>
                </c:pt>
                <c:pt idx="1232">
                  <c:v>333.7004</c:v>
                </c:pt>
                <c:pt idx="1233">
                  <c:v>334.86290000000002</c:v>
                </c:pt>
                <c:pt idx="1234">
                  <c:v>335.71159999999855</c:v>
                </c:pt>
                <c:pt idx="1235">
                  <c:v>336.69569999999999</c:v>
                </c:pt>
                <c:pt idx="1236">
                  <c:v>337.7457</c:v>
                </c:pt>
                <c:pt idx="1237">
                  <c:v>338.57769999999999</c:v>
                </c:pt>
                <c:pt idx="1238">
                  <c:v>339.65170000000001</c:v>
                </c:pt>
                <c:pt idx="1239">
                  <c:v>340.71669999999898</c:v>
                </c:pt>
                <c:pt idx="1240">
                  <c:v>341.74979999999999</c:v>
                </c:pt>
                <c:pt idx="1241">
                  <c:v>342.66699999999969</c:v>
                </c:pt>
                <c:pt idx="1242">
                  <c:v>343.85250000000002</c:v>
                </c:pt>
                <c:pt idx="1243">
                  <c:v>344.96309999999892</c:v>
                </c:pt>
                <c:pt idx="1244">
                  <c:v>345.9209999999988</c:v>
                </c:pt>
                <c:pt idx="1245">
                  <c:v>346.73389999999898</c:v>
                </c:pt>
                <c:pt idx="1246">
                  <c:v>347.7704</c:v>
                </c:pt>
                <c:pt idx="1247">
                  <c:v>348.584</c:v>
                </c:pt>
                <c:pt idx="1248">
                  <c:v>349.67669999999993</c:v>
                </c:pt>
                <c:pt idx="1249">
                  <c:v>350.66989999999998</c:v>
                </c:pt>
                <c:pt idx="1250">
                  <c:v>351.76099999999963</c:v>
                </c:pt>
                <c:pt idx="1251">
                  <c:v>352.64040000000097</c:v>
                </c:pt>
                <c:pt idx="1252">
                  <c:v>353.61880000000002</c:v>
                </c:pt>
                <c:pt idx="1253">
                  <c:v>354.68239999999969</c:v>
                </c:pt>
                <c:pt idx="1254">
                  <c:v>355.6155</c:v>
                </c:pt>
                <c:pt idx="1255">
                  <c:v>356.64550000000008</c:v>
                </c:pt>
                <c:pt idx="1256">
                  <c:v>357.93149999999861</c:v>
                </c:pt>
                <c:pt idx="1257">
                  <c:v>358.84030000000001</c:v>
                </c:pt>
                <c:pt idx="1258">
                  <c:v>359.7097</c:v>
                </c:pt>
                <c:pt idx="1259">
                  <c:v>360.565</c:v>
                </c:pt>
                <c:pt idx="1260">
                  <c:v>361.77769999999964</c:v>
                </c:pt>
                <c:pt idx="1261">
                  <c:v>362.76229999999993</c:v>
                </c:pt>
                <c:pt idx="1262">
                  <c:v>363.81909999999999</c:v>
                </c:pt>
                <c:pt idx="1263">
                  <c:v>364.79429999999923</c:v>
                </c:pt>
                <c:pt idx="1264">
                  <c:v>365.64929999999998</c:v>
                </c:pt>
                <c:pt idx="1265">
                  <c:v>366.68729999999999</c:v>
                </c:pt>
                <c:pt idx="1266">
                  <c:v>367.97649999999879</c:v>
                </c:pt>
                <c:pt idx="1267">
                  <c:v>368.79869999999892</c:v>
                </c:pt>
                <c:pt idx="1268">
                  <c:v>369.95769999999999</c:v>
                </c:pt>
                <c:pt idx="1269">
                  <c:v>371.03819999999848</c:v>
                </c:pt>
                <c:pt idx="1270">
                  <c:v>371.64950000000078</c:v>
                </c:pt>
                <c:pt idx="1271">
                  <c:v>372.72250000000003</c:v>
                </c:pt>
                <c:pt idx="1272">
                  <c:v>373.91209999999899</c:v>
                </c:pt>
                <c:pt idx="1273">
                  <c:v>374.86279999999999</c:v>
                </c:pt>
                <c:pt idx="1274">
                  <c:v>376.04360000000008</c:v>
                </c:pt>
                <c:pt idx="1275">
                  <c:v>377.25790000000001</c:v>
                </c:pt>
                <c:pt idx="1276">
                  <c:v>378.3950999999991</c:v>
                </c:pt>
                <c:pt idx="1277">
                  <c:v>379.23319999999848</c:v>
                </c:pt>
                <c:pt idx="1278">
                  <c:v>380.53139999999848</c:v>
                </c:pt>
                <c:pt idx="1279">
                  <c:v>381.399</c:v>
                </c:pt>
                <c:pt idx="1280">
                  <c:v>382.57229999999993</c:v>
                </c:pt>
                <c:pt idx="1281">
                  <c:v>383.56670000000003</c:v>
                </c:pt>
                <c:pt idx="1282">
                  <c:v>384.40529999999904</c:v>
                </c:pt>
                <c:pt idx="1283">
                  <c:v>385.73139999999836</c:v>
                </c:pt>
                <c:pt idx="1284">
                  <c:v>386.62740000000002</c:v>
                </c:pt>
                <c:pt idx="1285">
                  <c:v>387.8852</c:v>
                </c:pt>
                <c:pt idx="1286">
                  <c:v>388.63959999999969</c:v>
                </c:pt>
                <c:pt idx="1287">
                  <c:v>389.66410000000002</c:v>
                </c:pt>
                <c:pt idx="1288">
                  <c:v>390.93249999999898</c:v>
                </c:pt>
                <c:pt idx="1289">
                  <c:v>391.96799999999911</c:v>
                </c:pt>
                <c:pt idx="1290">
                  <c:v>392.85109999999969</c:v>
                </c:pt>
                <c:pt idx="1291">
                  <c:v>394.10250000000002</c:v>
                </c:pt>
                <c:pt idx="1292">
                  <c:v>395.17450000000002</c:v>
                </c:pt>
                <c:pt idx="1293">
                  <c:v>396.06129999999911</c:v>
                </c:pt>
                <c:pt idx="1294">
                  <c:v>396.98559999999856</c:v>
                </c:pt>
                <c:pt idx="1295">
                  <c:v>398.09789999999964</c:v>
                </c:pt>
                <c:pt idx="1296">
                  <c:v>399.25389999999999</c:v>
                </c:pt>
                <c:pt idx="1297">
                  <c:v>400.44009999999969</c:v>
                </c:pt>
                <c:pt idx="1298">
                  <c:v>401.44389999999999</c:v>
                </c:pt>
                <c:pt idx="1299">
                  <c:v>402.27809999999886</c:v>
                </c:pt>
                <c:pt idx="1300">
                  <c:v>403.45249999999999</c:v>
                </c:pt>
                <c:pt idx="1301">
                  <c:v>404.31290000000001</c:v>
                </c:pt>
                <c:pt idx="1302">
                  <c:v>405.68189999999993</c:v>
                </c:pt>
                <c:pt idx="1303">
                  <c:v>406.7301999999986</c:v>
                </c:pt>
                <c:pt idx="1304">
                  <c:v>407.63260000000002</c:v>
                </c:pt>
                <c:pt idx="1305">
                  <c:v>408.73129999999855</c:v>
                </c:pt>
                <c:pt idx="1306">
                  <c:v>409.66079999999999</c:v>
                </c:pt>
                <c:pt idx="1307">
                  <c:v>410.63749999999999</c:v>
                </c:pt>
                <c:pt idx="1308">
                  <c:v>411.84010000000001</c:v>
                </c:pt>
                <c:pt idx="1309">
                  <c:v>413.26799999999969</c:v>
                </c:pt>
                <c:pt idx="1310">
                  <c:v>414.20689999999911</c:v>
                </c:pt>
                <c:pt idx="1311">
                  <c:v>415.50850000000003</c:v>
                </c:pt>
                <c:pt idx="1312">
                  <c:v>416.36629999999963</c:v>
                </c:pt>
                <c:pt idx="1313">
                  <c:v>417.48480000000001</c:v>
                </c:pt>
                <c:pt idx="1314">
                  <c:v>418.63869999999969</c:v>
                </c:pt>
                <c:pt idx="1315">
                  <c:v>419.82509999999911</c:v>
                </c:pt>
                <c:pt idx="1316">
                  <c:v>420.75170000000003</c:v>
                </c:pt>
                <c:pt idx="1317">
                  <c:v>422.14510000000001</c:v>
                </c:pt>
                <c:pt idx="1318">
                  <c:v>423.12829999999963</c:v>
                </c:pt>
                <c:pt idx="1319">
                  <c:v>424.29379999999855</c:v>
                </c:pt>
                <c:pt idx="1320">
                  <c:v>425.17219999999969</c:v>
                </c:pt>
                <c:pt idx="1321">
                  <c:v>426.41309999999879</c:v>
                </c:pt>
                <c:pt idx="1322">
                  <c:v>427.41929999999923</c:v>
                </c:pt>
                <c:pt idx="1323">
                  <c:v>428.66410000000002</c:v>
                </c:pt>
                <c:pt idx="1324">
                  <c:v>429.6207</c:v>
                </c:pt>
                <c:pt idx="1325">
                  <c:v>430.6293</c:v>
                </c:pt>
                <c:pt idx="1326">
                  <c:v>431.79469999999969</c:v>
                </c:pt>
                <c:pt idx="1327">
                  <c:v>432.8399</c:v>
                </c:pt>
                <c:pt idx="1328">
                  <c:v>434.12150000000003</c:v>
                </c:pt>
                <c:pt idx="1329">
                  <c:v>435.21389999999963</c:v>
                </c:pt>
                <c:pt idx="1330">
                  <c:v>436.2386999999988</c:v>
                </c:pt>
                <c:pt idx="1331">
                  <c:v>437.4431999999988</c:v>
                </c:pt>
                <c:pt idx="1332">
                  <c:v>438.64519999999999</c:v>
                </c:pt>
                <c:pt idx="1333">
                  <c:v>439.54320000000001</c:v>
                </c:pt>
                <c:pt idx="1334">
                  <c:v>440.64710000000002</c:v>
                </c:pt>
                <c:pt idx="1335">
                  <c:v>441.81880000000001</c:v>
                </c:pt>
                <c:pt idx="1336">
                  <c:v>442.80759999999964</c:v>
                </c:pt>
                <c:pt idx="1337">
                  <c:v>444.13979999999964</c:v>
                </c:pt>
                <c:pt idx="1338">
                  <c:v>445.10590000000002</c:v>
                </c:pt>
                <c:pt idx="1339">
                  <c:v>446.4133999999986</c:v>
                </c:pt>
                <c:pt idx="1340">
                  <c:v>447.54039999999969</c:v>
                </c:pt>
                <c:pt idx="1341">
                  <c:v>449.0453</c:v>
                </c:pt>
                <c:pt idx="1342">
                  <c:v>449.92089999999911</c:v>
                </c:pt>
                <c:pt idx="1343">
                  <c:v>451.26329999999911</c:v>
                </c:pt>
                <c:pt idx="1344">
                  <c:v>452.35899999999964</c:v>
                </c:pt>
                <c:pt idx="1345">
                  <c:v>453.40609999999867</c:v>
                </c:pt>
                <c:pt idx="1346">
                  <c:v>454.51909999999964</c:v>
                </c:pt>
                <c:pt idx="1347">
                  <c:v>455.75990000000002</c:v>
                </c:pt>
                <c:pt idx="1348">
                  <c:v>457.11609999999911</c:v>
                </c:pt>
                <c:pt idx="1349">
                  <c:v>458.44740000000002</c:v>
                </c:pt>
                <c:pt idx="1350">
                  <c:v>459.56529999999964</c:v>
                </c:pt>
                <c:pt idx="1351">
                  <c:v>460.91719999999862</c:v>
                </c:pt>
                <c:pt idx="1352">
                  <c:v>461.9058</c:v>
                </c:pt>
                <c:pt idx="1353">
                  <c:v>463.18470000000002</c:v>
                </c:pt>
                <c:pt idx="1354">
                  <c:v>464.2928</c:v>
                </c:pt>
                <c:pt idx="1355">
                  <c:v>465.30369999999999</c:v>
                </c:pt>
                <c:pt idx="1356">
                  <c:v>466.41159999999849</c:v>
                </c:pt>
                <c:pt idx="1357">
                  <c:v>467.84080000000102</c:v>
                </c:pt>
                <c:pt idx="1358">
                  <c:v>469.07639999999856</c:v>
                </c:pt>
                <c:pt idx="1359">
                  <c:v>470.18779999999964</c:v>
                </c:pt>
                <c:pt idx="1360">
                  <c:v>471.31529999999964</c:v>
                </c:pt>
                <c:pt idx="1361">
                  <c:v>472.49329999999856</c:v>
                </c:pt>
                <c:pt idx="1362">
                  <c:v>473.59789999999964</c:v>
                </c:pt>
                <c:pt idx="1363">
                  <c:v>474.86369999999999</c:v>
                </c:pt>
                <c:pt idx="1364">
                  <c:v>476.13619999999855</c:v>
                </c:pt>
                <c:pt idx="1365">
                  <c:v>477.11939999999993</c:v>
                </c:pt>
                <c:pt idx="1366">
                  <c:v>478.29189999999892</c:v>
                </c:pt>
                <c:pt idx="1367">
                  <c:v>479.5339999999988</c:v>
                </c:pt>
                <c:pt idx="1368">
                  <c:v>480.8374</c:v>
                </c:pt>
                <c:pt idx="1369">
                  <c:v>481.95679999999879</c:v>
                </c:pt>
                <c:pt idx="1370">
                  <c:v>483.51479999999964</c:v>
                </c:pt>
                <c:pt idx="1371">
                  <c:v>484.60280000000103</c:v>
                </c:pt>
                <c:pt idx="1372">
                  <c:v>485.8014</c:v>
                </c:pt>
                <c:pt idx="1373">
                  <c:v>487.26440000000002</c:v>
                </c:pt>
                <c:pt idx="1374">
                  <c:v>488.33709999999923</c:v>
                </c:pt>
                <c:pt idx="1375">
                  <c:v>489.7032999999991</c:v>
                </c:pt>
                <c:pt idx="1376">
                  <c:v>491.30809999999963</c:v>
                </c:pt>
                <c:pt idx="1377">
                  <c:v>492.42229999999898</c:v>
                </c:pt>
                <c:pt idx="1378">
                  <c:v>493.58859999999879</c:v>
                </c:pt>
                <c:pt idx="1379">
                  <c:v>495.01400000000001</c:v>
                </c:pt>
                <c:pt idx="1380">
                  <c:v>496.33569999999969</c:v>
                </c:pt>
                <c:pt idx="1381">
                  <c:v>497.42069999999904</c:v>
                </c:pt>
                <c:pt idx="1382">
                  <c:v>498.71149999999898</c:v>
                </c:pt>
                <c:pt idx="1383">
                  <c:v>500.04640000000001</c:v>
                </c:pt>
              </c:numCache>
            </c:numRef>
          </c:yVal>
          <c:smooth val="0"/>
        </c:ser>
        <c:ser>
          <c:idx val="0"/>
          <c:order val="5"/>
          <c:tx>
            <c:v>0</c:v>
          </c:tx>
          <c:marker>
            <c:symbol val="diamond"/>
            <c:size val="3"/>
          </c:marker>
          <c:xVal>
            <c:numRef>
              <c:f>D!$M$3:$M$1833</c:f>
              <c:numCache>
                <c:formatCode>General</c:formatCode>
                <c:ptCount val="1831"/>
                <c:pt idx="0">
                  <c:v>-6.09</c:v>
                </c:pt>
                <c:pt idx="1">
                  <c:v>-6.08</c:v>
                </c:pt>
                <c:pt idx="2">
                  <c:v>-6.07</c:v>
                </c:pt>
                <c:pt idx="3">
                  <c:v>-6.06</c:v>
                </c:pt>
                <c:pt idx="4">
                  <c:v>-6.05</c:v>
                </c:pt>
                <c:pt idx="5">
                  <c:v>-6.04</c:v>
                </c:pt>
                <c:pt idx="6">
                  <c:v>-6.03</c:v>
                </c:pt>
                <c:pt idx="7">
                  <c:v>-6.02</c:v>
                </c:pt>
                <c:pt idx="8">
                  <c:v>-6.01</c:v>
                </c:pt>
                <c:pt idx="9">
                  <c:v>-6</c:v>
                </c:pt>
                <c:pt idx="10">
                  <c:v>-5.99</c:v>
                </c:pt>
                <c:pt idx="11">
                  <c:v>-5.98</c:v>
                </c:pt>
                <c:pt idx="12">
                  <c:v>-5.9700000000000024</c:v>
                </c:pt>
                <c:pt idx="13">
                  <c:v>-5.96</c:v>
                </c:pt>
                <c:pt idx="14">
                  <c:v>-5.95</c:v>
                </c:pt>
                <c:pt idx="15">
                  <c:v>-5.94</c:v>
                </c:pt>
                <c:pt idx="16">
                  <c:v>-5.9300000000000024</c:v>
                </c:pt>
                <c:pt idx="17">
                  <c:v>-5.92</c:v>
                </c:pt>
                <c:pt idx="18">
                  <c:v>-5.91</c:v>
                </c:pt>
                <c:pt idx="19">
                  <c:v>-5.9</c:v>
                </c:pt>
                <c:pt idx="20">
                  <c:v>-5.89</c:v>
                </c:pt>
                <c:pt idx="21">
                  <c:v>-5.88</c:v>
                </c:pt>
                <c:pt idx="22">
                  <c:v>-5.87</c:v>
                </c:pt>
                <c:pt idx="23">
                  <c:v>-5.8599999999999985</c:v>
                </c:pt>
                <c:pt idx="24">
                  <c:v>-5.85</c:v>
                </c:pt>
                <c:pt idx="25">
                  <c:v>-5.84</c:v>
                </c:pt>
                <c:pt idx="26">
                  <c:v>-5.83</c:v>
                </c:pt>
                <c:pt idx="27">
                  <c:v>-5.8199999999999985</c:v>
                </c:pt>
                <c:pt idx="28">
                  <c:v>-5.81</c:v>
                </c:pt>
                <c:pt idx="29">
                  <c:v>-5.8</c:v>
                </c:pt>
                <c:pt idx="30">
                  <c:v>-5.79</c:v>
                </c:pt>
                <c:pt idx="31">
                  <c:v>-5.78</c:v>
                </c:pt>
                <c:pt idx="32">
                  <c:v>-5.7700000000000014</c:v>
                </c:pt>
                <c:pt idx="33">
                  <c:v>-5.76</c:v>
                </c:pt>
                <c:pt idx="34">
                  <c:v>-5.75</c:v>
                </c:pt>
                <c:pt idx="35">
                  <c:v>-5.74</c:v>
                </c:pt>
                <c:pt idx="36">
                  <c:v>-5.73</c:v>
                </c:pt>
                <c:pt idx="37">
                  <c:v>-5.72</c:v>
                </c:pt>
                <c:pt idx="38">
                  <c:v>-5.71</c:v>
                </c:pt>
                <c:pt idx="39">
                  <c:v>-5.7</c:v>
                </c:pt>
                <c:pt idx="40">
                  <c:v>-5.6899999999999995</c:v>
                </c:pt>
                <c:pt idx="41">
                  <c:v>-5.68</c:v>
                </c:pt>
                <c:pt idx="42">
                  <c:v>-5.67</c:v>
                </c:pt>
                <c:pt idx="43">
                  <c:v>-5.6599999999999975</c:v>
                </c:pt>
                <c:pt idx="44">
                  <c:v>-5.6499999999999995</c:v>
                </c:pt>
                <c:pt idx="45">
                  <c:v>-5.64</c:v>
                </c:pt>
                <c:pt idx="46">
                  <c:v>-5.63</c:v>
                </c:pt>
                <c:pt idx="47">
                  <c:v>-5.6199999999999966</c:v>
                </c:pt>
                <c:pt idx="48">
                  <c:v>-5.6099999999999985</c:v>
                </c:pt>
                <c:pt idx="49">
                  <c:v>-5.6</c:v>
                </c:pt>
                <c:pt idx="50">
                  <c:v>-5.59</c:v>
                </c:pt>
                <c:pt idx="51">
                  <c:v>-5.58</c:v>
                </c:pt>
                <c:pt idx="52">
                  <c:v>-5.57</c:v>
                </c:pt>
                <c:pt idx="53">
                  <c:v>-5.56</c:v>
                </c:pt>
                <c:pt idx="54">
                  <c:v>-5.55</c:v>
                </c:pt>
                <c:pt idx="55">
                  <c:v>-5.54</c:v>
                </c:pt>
                <c:pt idx="56">
                  <c:v>-5.53</c:v>
                </c:pt>
                <c:pt idx="57">
                  <c:v>-5.52</c:v>
                </c:pt>
                <c:pt idx="58">
                  <c:v>-5.51</c:v>
                </c:pt>
                <c:pt idx="59">
                  <c:v>-5.5</c:v>
                </c:pt>
                <c:pt idx="60">
                  <c:v>-5.49</c:v>
                </c:pt>
                <c:pt idx="61">
                  <c:v>-5.48</c:v>
                </c:pt>
                <c:pt idx="62">
                  <c:v>-5.4700000000000024</c:v>
                </c:pt>
                <c:pt idx="63">
                  <c:v>-5.46</c:v>
                </c:pt>
                <c:pt idx="64">
                  <c:v>-5.45</c:v>
                </c:pt>
                <c:pt idx="65">
                  <c:v>-5.44</c:v>
                </c:pt>
                <c:pt idx="66">
                  <c:v>-5.4300000000000024</c:v>
                </c:pt>
                <c:pt idx="67">
                  <c:v>-5.42</c:v>
                </c:pt>
                <c:pt idx="68">
                  <c:v>-5.41</c:v>
                </c:pt>
                <c:pt idx="69">
                  <c:v>-5.4</c:v>
                </c:pt>
                <c:pt idx="70">
                  <c:v>-5.39</c:v>
                </c:pt>
                <c:pt idx="71">
                  <c:v>-5.38</c:v>
                </c:pt>
                <c:pt idx="72">
                  <c:v>-5.37</c:v>
                </c:pt>
                <c:pt idx="73">
                  <c:v>-5.3599999999999985</c:v>
                </c:pt>
                <c:pt idx="74">
                  <c:v>-5.35</c:v>
                </c:pt>
                <c:pt idx="75">
                  <c:v>-5.34</c:v>
                </c:pt>
                <c:pt idx="76">
                  <c:v>-5.33</c:v>
                </c:pt>
                <c:pt idx="77">
                  <c:v>-5.3199999999999985</c:v>
                </c:pt>
                <c:pt idx="78">
                  <c:v>-5.31</c:v>
                </c:pt>
                <c:pt idx="79">
                  <c:v>-5.3</c:v>
                </c:pt>
                <c:pt idx="80">
                  <c:v>-5.29</c:v>
                </c:pt>
                <c:pt idx="81">
                  <c:v>-5.28</c:v>
                </c:pt>
                <c:pt idx="82">
                  <c:v>-5.2700000000000014</c:v>
                </c:pt>
                <c:pt idx="83">
                  <c:v>-5.26</c:v>
                </c:pt>
                <c:pt idx="84">
                  <c:v>-5.25</c:v>
                </c:pt>
                <c:pt idx="85">
                  <c:v>-5.24</c:v>
                </c:pt>
                <c:pt idx="86">
                  <c:v>-5.23</c:v>
                </c:pt>
                <c:pt idx="87">
                  <c:v>-5.22</c:v>
                </c:pt>
                <c:pt idx="88">
                  <c:v>-5.21</c:v>
                </c:pt>
                <c:pt idx="89">
                  <c:v>-5.2</c:v>
                </c:pt>
                <c:pt idx="90">
                  <c:v>-5.1899999999999995</c:v>
                </c:pt>
                <c:pt idx="91">
                  <c:v>-5.18</c:v>
                </c:pt>
                <c:pt idx="92">
                  <c:v>-5.17</c:v>
                </c:pt>
                <c:pt idx="93">
                  <c:v>-5.1599999999999975</c:v>
                </c:pt>
                <c:pt idx="94">
                  <c:v>-5.1499999999999995</c:v>
                </c:pt>
                <c:pt idx="95">
                  <c:v>-5.14</c:v>
                </c:pt>
                <c:pt idx="96">
                  <c:v>-5.13</c:v>
                </c:pt>
                <c:pt idx="97">
                  <c:v>-5.1199999999999966</c:v>
                </c:pt>
                <c:pt idx="98">
                  <c:v>-5.1099999999999985</c:v>
                </c:pt>
                <c:pt idx="99">
                  <c:v>-5.0999999999999996</c:v>
                </c:pt>
                <c:pt idx="100">
                  <c:v>-5.09</c:v>
                </c:pt>
                <c:pt idx="101">
                  <c:v>-5.08</c:v>
                </c:pt>
                <c:pt idx="102">
                  <c:v>-5.07</c:v>
                </c:pt>
                <c:pt idx="103">
                  <c:v>-5.0599999999999996</c:v>
                </c:pt>
                <c:pt idx="104">
                  <c:v>-5.05</c:v>
                </c:pt>
                <c:pt idx="105">
                  <c:v>-5.04</c:v>
                </c:pt>
                <c:pt idx="106">
                  <c:v>-5.03</c:v>
                </c:pt>
                <c:pt idx="107">
                  <c:v>-5.0199999999999996</c:v>
                </c:pt>
                <c:pt idx="108">
                  <c:v>-5.01</c:v>
                </c:pt>
                <c:pt idx="109">
                  <c:v>-5</c:v>
                </c:pt>
                <c:pt idx="110">
                  <c:v>-4.99</c:v>
                </c:pt>
                <c:pt idx="111">
                  <c:v>-4.9800000000000004</c:v>
                </c:pt>
                <c:pt idx="112">
                  <c:v>-4.9700000000000024</c:v>
                </c:pt>
                <c:pt idx="113">
                  <c:v>-4.96</c:v>
                </c:pt>
                <c:pt idx="114">
                  <c:v>-4.95</c:v>
                </c:pt>
                <c:pt idx="115">
                  <c:v>-4.9400000000000004</c:v>
                </c:pt>
                <c:pt idx="116">
                  <c:v>-4.9300000000000024</c:v>
                </c:pt>
                <c:pt idx="117">
                  <c:v>-4.92</c:v>
                </c:pt>
                <c:pt idx="118">
                  <c:v>-4.91</c:v>
                </c:pt>
                <c:pt idx="119">
                  <c:v>-4.9000000000000004</c:v>
                </c:pt>
                <c:pt idx="120">
                  <c:v>-4.8899999999999997</c:v>
                </c:pt>
                <c:pt idx="121">
                  <c:v>-4.88</c:v>
                </c:pt>
                <c:pt idx="122">
                  <c:v>-4.87</c:v>
                </c:pt>
                <c:pt idx="123">
                  <c:v>-4.8599999999999985</c:v>
                </c:pt>
                <c:pt idx="124">
                  <c:v>-4.8499999999999996</c:v>
                </c:pt>
                <c:pt idx="125">
                  <c:v>-4.84</c:v>
                </c:pt>
                <c:pt idx="126">
                  <c:v>-4.83</c:v>
                </c:pt>
                <c:pt idx="127">
                  <c:v>-4.8199999999999985</c:v>
                </c:pt>
                <c:pt idx="128">
                  <c:v>-4.8099999999999996</c:v>
                </c:pt>
                <c:pt idx="129">
                  <c:v>-4.8</c:v>
                </c:pt>
                <c:pt idx="130">
                  <c:v>-4.79</c:v>
                </c:pt>
                <c:pt idx="131">
                  <c:v>-4.78</c:v>
                </c:pt>
                <c:pt idx="132">
                  <c:v>-4.7699999999999996</c:v>
                </c:pt>
                <c:pt idx="133">
                  <c:v>-4.76</c:v>
                </c:pt>
                <c:pt idx="134">
                  <c:v>-4.75</c:v>
                </c:pt>
                <c:pt idx="135">
                  <c:v>-4.74</c:v>
                </c:pt>
                <c:pt idx="136">
                  <c:v>-4.7300000000000004</c:v>
                </c:pt>
                <c:pt idx="137">
                  <c:v>-4.72</c:v>
                </c:pt>
                <c:pt idx="138">
                  <c:v>-4.71</c:v>
                </c:pt>
                <c:pt idx="139">
                  <c:v>-4.7</c:v>
                </c:pt>
                <c:pt idx="140">
                  <c:v>-4.6899999999999995</c:v>
                </c:pt>
                <c:pt idx="141">
                  <c:v>-4.68</c:v>
                </c:pt>
                <c:pt idx="142">
                  <c:v>-4.67</c:v>
                </c:pt>
                <c:pt idx="143">
                  <c:v>-4.6599999999999975</c:v>
                </c:pt>
                <c:pt idx="144">
                  <c:v>-4.6499999999999995</c:v>
                </c:pt>
                <c:pt idx="145">
                  <c:v>-4.6399999999999997</c:v>
                </c:pt>
                <c:pt idx="146">
                  <c:v>-4.63</c:v>
                </c:pt>
                <c:pt idx="147">
                  <c:v>-4.6199999999999966</c:v>
                </c:pt>
                <c:pt idx="148">
                  <c:v>-4.6099999999999985</c:v>
                </c:pt>
                <c:pt idx="149">
                  <c:v>-4.5999999999999996</c:v>
                </c:pt>
                <c:pt idx="150">
                  <c:v>-4.59</c:v>
                </c:pt>
                <c:pt idx="151">
                  <c:v>-4.58</c:v>
                </c:pt>
                <c:pt idx="152">
                  <c:v>-4.57</c:v>
                </c:pt>
                <c:pt idx="153">
                  <c:v>-4.5599999999999996</c:v>
                </c:pt>
                <c:pt idx="154">
                  <c:v>-4.55</c:v>
                </c:pt>
                <c:pt idx="155">
                  <c:v>-4.54</c:v>
                </c:pt>
                <c:pt idx="156">
                  <c:v>-4.53</c:v>
                </c:pt>
                <c:pt idx="157">
                  <c:v>-4.5199999999999996</c:v>
                </c:pt>
                <c:pt idx="158">
                  <c:v>-4.51</c:v>
                </c:pt>
                <c:pt idx="159">
                  <c:v>-4.5</c:v>
                </c:pt>
                <c:pt idx="160">
                  <c:v>-4.49</c:v>
                </c:pt>
                <c:pt idx="161">
                  <c:v>-4.4800000000000004</c:v>
                </c:pt>
                <c:pt idx="162">
                  <c:v>-4.4700000000000024</c:v>
                </c:pt>
                <c:pt idx="163">
                  <c:v>-4.46</c:v>
                </c:pt>
                <c:pt idx="164">
                  <c:v>-4.45</c:v>
                </c:pt>
                <c:pt idx="165">
                  <c:v>-4.4400000000000004</c:v>
                </c:pt>
                <c:pt idx="166">
                  <c:v>-4.4300000000000024</c:v>
                </c:pt>
                <c:pt idx="167">
                  <c:v>-4.42</c:v>
                </c:pt>
                <c:pt idx="168">
                  <c:v>-4.41</c:v>
                </c:pt>
                <c:pt idx="169">
                  <c:v>-4.4000000000000004</c:v>
                </c:pt>
                <c:pt idx="170">
                  <c:v>-4.3899999999999997</c:v>
                </c:pt>
                <c:pt idx="171">
                  <c:v>-4.38</c:v>
                </c:pt>
                <c:pt idx="172">
                  <c:v>-4.37</c:v>
                </c:pt>
                <c:pt idx="173">
                  <c:v>-4.3599999999999985</c:v>
                </c:pt>
                <c:pt idx="174">
                  <c:v>-4.3499999999999996</c:v>
                </c:pt>
                <c:pt idx="175">
                  <c:v>-4.34</c:v>
                </c:pt>
                <c:pt idx="176">
                  <c:v>-4.33</c:v>
                </c:pt>
                <c:pt idx="177">
                  <c:v>-4.3199999999999985</c:v>
                </c:pt>
                <c:pt idx="178">
                  <c:v>-4.3099999999999996</c:v>
                </c:pt>
                <c:pt idx="179">
                  <c:v>-4.3</c:v>
                </c:pt>
                <c:pt idx="180">
                  <c:v>-4.29</c:v>
                </c:pt>
                <c:pt idx="181">
                  <c:v>-4.28</c:v>
                </c:pt>
                <c:pt idx="182">
                  <c:v>-4.2699999999999996</c:v>
                </c:pt>
                <c:pt idx="183">
                  <c:v>-4.26</c:v>
                </c:pt>
                <c:pt idx="184">
                  <c:v>-4.25</c:v>
                </c:pt>
                <c:pt idx="185">
                  <c:v>-4.24</c:v>
                </c:pt>
                <c:pt idx="186">
                  <c:v>-4.2300000000000004</c:v>
                </c:pt>
                <c:pt idx="187">
                  <c:v>-4.22</c:v>
                </c:pt>
                <c:pt idx="188">
                  <c:v>-4.21</c:v>
                </c:pt>
                <c:pt idx="189">
                  <c:v>-4.2</c:v>
                </c:pt>
                <c:pt idx="190">
                  <c:v>-4.1899999999999995</c:v>
                </c:pt>
                <c:pt idx="191">
                  <c:v>-4.18</c:v>
                </c:pt>
                <c:pt idx="192">
                  <c:v>-4.17</c:v>
                </c:pt>
                <c:pt idx="193">
                  <c:v>-4.1599999999999975</c:v>
                </c:pt>
                <c:pt idx="194">
                  <c:v>-4.1499999999999995</c:v>
                </c:pt>
                <c:pt idx="195">
                  <c:v>-4.1399999999999997</c:v>
                </c:pt>
                <c:pt idx="196">
                  <c:v>-4.13</c:v>
                </c:pt>
                <c:pt idx="197">
                  <c:v>-4.1199999999999966</c:v>
                </c:pt>
                <c:pt idx="198">
                  <c:v>-4.1099999999999985</c:v>
                </c:pt>
                <c:pt idx="199">
                  <c:v>-4.0999999999999996</c:v>
                </c:pt>
                <c:pt idx="200">
                  <c:v>-4.09</c:v>
                </c:pt>
                <c:pt idx="201">
                  <c:v>-4.08</c:v>
                </c:pt>
                <c:pt idx="202">
                  <c:v>-4.07</c:v>
                </c:pt>
                <c:pt idx="203">
                  <c:v>-4.0599999999999996</c:v>
                </c:pt>
                <c:pt idx="204">
                  <c:v>-4.05</c:v>
                </c:pt>
                <c:pt idx="205">
                  <c:v>-4.04</c:v>
                </c:pt>
                <c:pt idx="206">
                  <c:v>-4.03</c:v>
                </c:pt>
                <c:pt idx="207">
                  <c:v>-4.0199999999999996</c:v>
                </c:pt>
                <c:pt idx="208">
                  <c:v>-4.01</c:v>
                </c:pt>
                <c:pt idx="209">
                  <c:v>-4</c:v>
                </c:pt>
                <c:pt idx="210">
                  <c:v>-3.9899999999999998</c:v>
                </c:pt>
                <c:pt idx="211">
                  <c:v>-3.98</c:v>
                </c:pt>
                <c:pt idx="212">
                  <c:v>-3.9699999999999998</c:v>
                </c:pt>
                <c:pt idx="213">
                  <c:v>-3.96</c:v>
                </c:pt>
                <c:pt idx="214">
                  <c:v>-3.9499999999999997</c:v>
                </c:pt>
                <c:pt idx="215">
                  <c:v>-3.94</c:v>
                </c:pt>
                <c:pt idx="216">
                  <c:v>-3.9299999999999997</c:v>
                </c:pt>
                <c:pt idx="217">
                  <c:v>-3.92</c:v>
                </c:pt>
                <c:pt idx="218">
                  <c:v>-3.9099999999999997</c:v>
                </c:pt>
                <c:pt idx="219">
                  <c:v>-3.9</c:v>
                </c:pt>
                <c:pt idx="220">
                  <c:v>-3.8899999999999997</c:v>
                </c:pt>
                <c:pt idx="221">
                  <c:v>-3.88</c:v>
                </c:pt>
                <c:pt idx="222">
                  <c:v>-3.8699999999999997</c:v>
                </c:pt>
                <c:pt idx="223">
                  <c:v>-3.86</c:v>
                </c:pt>
                <c:pt idx="224">
                  <c:v>-3.8499999999999988</c:v>
                </c:pt>
                <c:pt idx="225">
                  <c:v>-3.84</c:v>
                </c:pt>
                <c:pt idx="226">
                  <c:v>-3.8299999999999987</c:v>
                </c:pt>
                <c:pt idx="227">
                  <c:v>-3.82</c:v>
                </c:pt>
                <c:pt idx="228">
                  <c:v>-3.8099999999999987</c:v>
                </c:pt>
                <c:pt idx="229">
                  <c:v>-3.8</c:v>
                </c:pt>
                <c:pt idx="230">
                  <c:v>-3.79</c:v>
                </c:pt>
                <c:pt idx="231">
                  <c:v>-3.7800000000000002</c:v>
                </c:pt>
                <c:pt idx="232">
                  <c:v>-3.77</c:v>
                </c:pt>
                <c:pt idx="233">
                  <c:v>-3.7600000000000002</c:v>
                </c:pt>
                <c:pt idx="234">
                  <c:v>-3.75</c:v>
                </c:pt>
                <c:pt idx="235">
                  <c:v>-3.74</c:v>
                </c:pt>
                <c:pt idx="236">
                  <c:v>-3.73</c:v>
                </c:pt>
                <c:pt idx="237">
                  <c:v>-3.72</c:v>
                </c:pt>
                <c:pt idx="238">
                  <c:v>-3.71</c:v>
                </c:pt>
                <c:pt idx="239">
                  <c:v>-3.7</c:v>
                </c:pt>
                <c:pt idx="240">
                  <c:v>-3.69</c:v>
                </c:pt>
                <c:pt idx="241">
                  <c:v>-3.68</c:v>
                </c:pt>
                <c:pt idx="242">
                  <c:v>-3.67</c:v>
                </c:pt>
                <c:pt idx="243">
                  <c:v>-3.66</c:v>
                </c:pt>
                <c:pt idx="244">
                  <c:v>-3.65</c:v>
                </c:pt>
                <c:pt idx="245">
                  <c:v>-3.64</c:v>
                </c:pt>
                <c:pt idx="246">
                  <c:v>-3.63</c:v>
                </c:pt>
                <c:pt idx="247">
                  <c:v>-3.62</c:v>
                </c:pt>
                <c:pt idx="248">
                  <c:v>-3.61</c:v>
                </c:pt>
                <c:pt idx="249">
                  <c:v>-3.6</c:v>
                </c:pt>
                <c:pt idx="250">
                  <c:v>-3.59</c:v>
                </c:pt>
                <c:pt idx="251">
                  <c:v>-3.58</c:v>
                </c:pt>
                <c:pt idx="252">
                  <c:v>-3.57</c:v>
                </c:pt>
                <c:pt idx="253">
                  <c:v>-3.56</c:v>
                </c:pt>
                <c:pt idx="254">
                  <c:v>-3.55</c:v>
                </c:pt>
                <c:pt idx="255">
                  <c:v>-3.54</c:v>
                </c:pt>
                <c:pt idx="256">
                  <c:v>-3.53</c:v>
                </c:pt>
                <c:pt idx="257">
                  <c:v>-3.52</c:v>
                </c:pt>
                <c:pt idx="258">
                  <c:v>-3.51</c:v>
                </c:pt>
                <c:pt idx="259">
                  <c:v>-3.5</c:v>
                </c:pt>
                <c:pt idx="260">
                  <c:v>-3.4899999999999998</c:v>
                </c:pt>
                <c:pt idx="261">
                  <c:v>-3.48</c:v>
                </c:pt>
                <c:pt idx="262">
                  <c:v>-3.4699999999999998</c:v>
                </c:pt>
                <c:pt idx="263">
                  <c:v>-3.46</c:v>
                </c:pt>
                <c:pt idx="264">
                  <c:v>-3.4499999999999997</c:v>
                </c:pt>
                <c:pt idx="265">
                  <c:v>-3.44</c:v>
                </c:pt>
                <c:pt idx="266">
                  <c:v>-3.4299999999999997</c:v>
                </c:pt>
                <c:pt idx="267">
                  <c:v>-3.42</c:v>
                </c:pt>
                <c:pt idx="268">
                  <c:v>-3.4099999999999997</c:v>
                </c:pt>
                <c:pt idx="269">
                  <c:v>-3.4</c:v>
                </c:pt>
                <c:pt idx="270">
                  <c:v>-3.3899999999999997</c:v>
                </c:pt>
                <c:pt idx="271">
                  <c:v>-3.38</c:v>
                </c:pt>
                <c:pt idx="272">
                  <c:v>-3.3699999999999997</c:v>
                </c:pt>
                <c:pt idx="273">
                  <c:v>-3.36</c:v>
                </c:pt>
                <c:pt idx="274">
                  <c:v>-3.3499999999999988</c:v>
                </c:pt>
                <c:pt idx="275">
                  <c:v>-3.34</c:v>
                </c:pt>
                <c:pt idx="276">
                  <c:v>-3.3299999999999987</c:v>
                </c:pt>
                <c:pt idx="277">
                  <c:v>-3.32</c:v>
                </c:pt>
                <c:pt idx="278">
                  <c:v>-3.3099999999999987</c:v>
                </c:pt>
                <c:pt idx="279">
                  <c:v>-3.3</c:v>
                </c:pt>
                <c:pt idx="280">
                  <c:v>-3.29</c:v>
                </c:pt>
                <c:pt idx="281">
                  <c:v>-3.2800000000000002</c:v>
                </c:pt>
                <c:pt idx="282">
                  <c:v>-3.27</c:v>
                </c:pt>
                <c:pt idx="283">
                  <c:v>-3.2600000000000002</c:v>
                </c:pt>
                <c:pt idx="284">
                  <c:v>-3.25</c:v>
                </c:pt>
                <c:pt idx="285">
                  <c:v>-3.24</c:v>
                </c:pt>
                <c:pt idx="286">
                  <c:v>-3.23</c:v>
                </c:pt>
                <c:pt idx="287">
                  <c:v>-3.22</c:v>
                </c:pt>
                <c:pt idx="288">
                  <c:v>-3.21</c:v>
                </c:pt>
                <c:pt idx="289">
                  <c:v>-3.2</c:v>
                </c:pt>
                <c:pt idx="290">
                  <c:v>-3.19</c:v>
                </c:pt>
                <c:pt idx="291">
                  <c:v>-3.18</c:v>
                </c:pt>
                <c:pt idx="292">
                  <c:v>-3.17</c:v>
                </c:pt>
                <c:pt idx="293">
                  <c:v>-3.16</c:v>
                </c:pt>
                <c:pt idx="294">
                  <c:v>-3.15</c:v>
                </c:pt>
                <c:pt idx="295">
                  <c:v>-3.14</c:v>
                </c:pt>
                <c:pt idx="296">
                  <c:v>-3.13</c:v>
                </c:pt>
                <c:pt idx="297">
                  <c:v>-3.12</c:v>
                </c:pt>
                <c:pt idx="298">
                  <c:v>-3.11</c:v>
                </c:pt>
                <c:pt idx="299">
                  <c:v>-3.1</c:v>
                </c:pt>
                <c:pt idx="300">
                  <c:v>-3.09</c:v>
                </c:pt>
                <c:pt idx="301">
                  <c:v>-3.08</c:v>
                </c:pt>
                <c:pt idx="302">
                  <c:v>-3.07</c:v>
                </c:pt>
                <c:pt idx="303">
                  <c:v>-3.06</c:v>
                </c:pt>
                <c:pt idx="304">
                  <c:v>-3.05</c:v>
                </c:pt>
                <c:pt idx="305">
                  <c:v>-3.04</c:v>
                </c:pt>
                <c:pt idx="306">
                  <c:v>-3.03</c:v>
                </c:pt>
                <c:pt idx="307">
                  <c:v>-3.02</c:v>
                </c:pt>
                <c:pt idx="308">
                  <c:v>-3.01</c:v>
                </c:pt>
                <c:pt idx="309">
                  <c:v>-3</c:v>
                </c:pt>
                <c:pt idx="310">
                  <c:v>-2.9899999999999998</c:v>
                </c:pt>
                <c:pt idx="311">
                  <c:v>-2.98</c:v>
                </c:pt>
                <c:pt idx="312">
                  <c:v>-2.9699999999999998</c:v>
                </c:pt>
                <c:pt idx="313">
                  <c:v>-2.96</c:v>
                </c:pt>
                <c:pt idx="314">
                  <c:v>-2.9499999999999997</c:v>
                </c:pt>
                <c:pt idx="315">
                  <c:v>-2.94</c:v>
                </c:pt>
                <c:pt idx="316">
                  <c:v>-2.9299999999999997</c:v>
                </c:pt>
                <c:pt idx="317">
                  <c:v>-2.92</c:v>
                </c:pt>
                <c:pt idx="318">
                  <c:v>-2.9099999999999997</c:v>
                </c:pt>
                <c:pt idx="319">
                  <c:v>-2.9</c:v>
                </c:pt>
                <c:pt idx="320">
                  <c:v>-2.8899999999999997</c:v>
                </c:pt>
                <c:pt idx="321">
                  <c:v>-2.88</c:v>
                </c:pt>
                <c:pt idx="322">
                  <c:v>-2.8699999999999997</c:v>
                </c:pt>
                <c:pt idx="323">
                  <c:v>-2.86</c:v>
                </c:pt>
                <c:pt idx="324">
                  <c:v>-2.8499999999999988</c:v>
                </c:pt>
                <c:pt idx="325">
                  <c:v>-2.84</c:v>
                </c:pt>
                <c:pt idx="326">
                  <c:v>-2.8299999999999987</c:v>
                </c:pt>
                <c:pt idx="327">
                  <c:v>-2.82</c:v>
                </c:pt>
                <c:pt idx="328">
                  <c:v>-2.8099999999999987</c:v>
                </c:pt>
                <c:pt idx="329">
                  <c:v>-2.8</c:v>
                </c:pt>
                <c:pt idx="330">
                  <c:v>-2.79</c:v>
                </c:pt>
                <c:pt idx="331">
                  <c:v>-2.7800000000000002</c:v>
                </c:pt>
                <c:pt idx="332">
                  <c:v>-2.77</c:v>
                </c:pt>
                <c:pt idx="333">
                  <c:v>-2.7600000000000002</c:v>
                </c:pt>
                <c:pt idx="334">
                  <c:v>-2.75</c:v>
                </c:pt>
                <c:pt idx="335">
                  <c:v>-2.74</c:v>
                </c:pt>
                <c:pt idx="336">
                  <c:v>-2.73</c:v>
                </c:pt>
                <c:pt idx="337">
                  <c:v>-2.72</c:v>
                </c:pt>
                <c:pt idx="338">
                  <c:v>-2.71</c:v>
                </c:pt>
                <c:pt idx="339">
                  <c:v>-2.7</c:v>
                </c:pt>
                <c:pt idx="340">
                  <c:v>-2.69</c:v>
                </c:pt>
                <c:pt idx="341">
                  <c:v>-2.68</c:v>
                </c:pt>
                <c:pt idx="342">
                  <c:v>-2.67</c:v>
                </c:pt>
                <c:pt idx="343">
                  <c:v>-2.66</c:v>
                </c:pt>
                <c:pt idx="344">
                  <c:v>-2.65</c:v>
                </c:pt>
                <c:pt idx="345">
                  <c:v>-2.64</c:v>
                </c:pt>
                <c:pt idx="346">
                  <c:v>-2.63</c:v>
                </c:pt>
                <c:pt idx="347">
                  <c:v>-2.62</c:v>
                </c:pt>
                <c:pt idx="348">
                  <c:v>-2.61</c:v>
                </c:pt>
                <c:pt idx="349">
                  <c:v>-2.6</c:v>
                </c:pt>
                <c:pt idx="350">
                  <c:v>-2.59</c:v>
                </c:pt>
                <c:pt idx="351">
                  <c:v>-2.58</c:v>
                </c:pt>
                <c:pt idx="352">
                  <c:v>-2.57</c:v>
                </c:pt>
                <c:pt idx="353">
                  <c:v>-2.56</c:v>
                </c:pt>
                <c:pt idx="354">
                  <c:v>-2.5499999999999998</c:v>
                </c:pt>
                <c:pt idx="355">
                  <c:v>-2.54</c:v>
                </c:pt>
                <c:pt idx="356">
                  <c:v>-2.5299999999999998</c:v>
                </c:pt>
                <c:pt idx="357">
                  <c:v>-2.52</c:v>
                </c:pt>
                <c:pt idx="358">
                  <c:v>-2.5099999999999998</c:v>
                </c:pt>
                <c:pt idx="359">
                  <c:v>-2.5</c:v>
                </c:pt>
                <c:pt idx="360">
                  <c:v>-2.4899999999999998</c:v>
                </c:pt>
                <c:pt idx="361">
                  <c:v>-2.48</c:v>
                </c:pt>
                <c:pt idx="362">
                  <c:v>-2.4699999999999998</c:v>
                </c:pt>
                <c:pt idx="363">
                  <c:v>-2.46</c:v>
                </c:pt>
                <c:pt idx="364">
                  <c:v>-2.4499999999999997</c:v>
                </c:pt>
                <c:pt idx="365">
                  <c:v>-2.44</c:v>
                </c:pt>
                <c:pt idx="366">
                  <c:v>-2.4299999999999997</c:v>
                </c:pt>
                <c:pt idx="367">
                  <c:v>-2.42</c:v>
                </c:pt>
                <c:pt idx="368">
                  <c:v>-2.4099999999999997</c:v>
                </c:pt>
                <c:pt idx="369">
                  <c:v>-2.4</c:v>
                </c:pt>
                <c:pt idx="370">
                  <c:v>-2.3899999999999997</c:v>
                </c:pt>
                <c:pt idx="371">
                  <c:v>-2.38</c:v>
                </c:pt>
                <c:pt idx="372">
                  <c:v>-2.3699999999999997</c:v>
                </c:pt>
                <c:pt idx="373">
                  <c:v>-2.36</c:v>
                </c:pt>
                <c:pt idx="374">
                  <c:v>-2.3499999999999988</c:v>
                </c:pt>
                <c:pt idx="375">
                  <c:v>-2.34</c:v>
                </c:pt>
                <c:pt idx="376">
                  <c:v>-2.3299999999999987</c:v>
                </c:pt>
                <c:pt idx="377">
                  <c:v>-2.3199999999999967</c:v>
                </c:pt>
                <c:pt idx="378">
                  <c:v>-2.3099999999999987</c:v>
                </c:pt>
                <c:pt idx="379">
                  <c:v>-2.2999999999999998</c:v>
                </c:pt>
                <c:pt idx="380">
                  <c:v>-2.29</c:v>
                </c:pt>
                <c:pt idx="381">
                  <c:v>-2.2799999999999998</c:v>
                </c:pt>
                <c:pt idx="382">
                  <c:v>-2.27</c:v>
                </c:pt>
                <c:pt idx="383">
                  <c:v>-2.2599999999999998</c:v>
                </c:pt>
                <c:pt idx="384">
                  <c:v>-2.25</c:v>
                </c:pt>
                <c:pt idx="385">
                  <c:v>-2.2400000000000002</c:v>
                </c:pt>
                <c:pt idx="386">
                  <c:v>-2.23</c:v>
                </c:pt>
                <c:pt idx="387">
                  <c:v>-2.2200000000000002</c:v>
                </c:pt>
                <c:pt idx="388">
                  <c:v>-2.21</c:v>
                </c:pt>
                <c:pt idx="389">
                  <c:v>-2.2000000000000002</c:v>
                </c:pt>
                <c:pt idx="390">
                  <c:v>-2.19</c:v>
                </c:pt>
                <c:pt idx="391">
                  <c:v>-2.1800000000000002</c:v>
                </c:pt>
                <c:pt idx="392">
                  <c:v>-2.17</c:v>
                </c:pt>
                <c:pt idx="393">
                  <c:v>-2.16</c:v>
                </c:pt>
                <c:pt idx="394">
                  <c:v>-2.15</c:v>
                </c:pt>
                <c:pt idx="395">
                  <c:v>-2.14</c:v>
                </c:pt>
                <c:pt idx="396">
                  <c:v>-2.13</c:v>
                </c:pt>
                <c:pt idx="397">
                  <c:v>-2.12</c:v>
                </c:pt>
                <c:pt idx="398">
                  <c:v>-2.11</c:v>
                </c:pt>
                <c:pt idx="399">
                  <c:v>-2.1</c:v>
                </c:pt>
                <c:pt idx="400">
                  <c:v>-2.09</c:v>
                </c:pt>
                <c:pt idx="401">
                  <c:v>-2.08</c:v>
                </c:pt>
                <c:pt idx="402">
                  <c:v>-2.0699999999999998</c:v>
                </c:pt>
                <c:pt idx="403">
                  <c:v>-2.06</c:v>
                </c:pt>
                <c:pt idx="404">
                  <c:v>-2.0499999999999998</c:v>
                </c:pt>
                <c:pt idx="405">
                  <c:v>-2.04</c:v>
                </c:pt>
                <c:pt idx="406">
                  <c:v>-2.0299999999999998</c:v>
                </c:pt>
                <c:pt idx="407">
                  <c:v>-2.02</c:v>
                </c:pt>
                <c:pt idx="408">
                  <c:v>-2.0099999999999998</c:v>
                </c:pt>
                <c:pt idx="409">
                  <c:v>-2</c:v>
                </c:pt>
                <c:pt idx="410">
                  <c:v>-1.9900000000000038</c:v>
                </c:pt>
                <c:pt idx="411">
                  <c:v>-1.9800000000000038</c:v>
                </c:pt>
                <c:pt idx="412">
                  <c:v>-1.9700000000000035</c:v>
                </c:pt>
                <c:pt idx="413">
                  <c:v>-1.9600000000000035</c:v>
                </c:pt>
                <c:pt idx="414">
                  <c:v>-1.9500000000000035</c:v>
                </c:pt>
                <c:pt idx="415">
                  <c:v>-1.9400000000000035</c:v>
                </c:pt>
                <c:pt idx="416">
                  <c:v>-1.9300000000000035</c:v>
                </c:pt>
                <c:pt idx="417">
                  <c:v>-1.9200000000000021</c:v>
                </c:pt>
                <c:pt idx="418">
                  <c:v>-1.9100000000000001</c:v>
                </c:pt>
                <c:pt idx="419">
                  <c:v>-1.9000000000000001</c:v>
                </c:pt>
                <c:pt idx="420">
                  <c:v>-1.8900000000000001</c:v>
                </c:pt>
                <c:pt idx="421">
                  <c:v>-1.8800000000000001</c:v>
                </c:pt>
                <c:pt idx="422">
                  <c:v>-1.87</c:v>
                </c:pt>
                <c:pt idx="423">
                  <c:v>-1.86</c:v>
                </c:pt>
                <c:pt idx="424">
                  <c:v>-1.85</c:v>
                </c:pt>
                <c:pt idx="425">
                  <c:v>-1.84</c:v>
                </c:pt>
                <c:pt idx="426">
                  <c:v>-1.83</c:v>
                </c:pt>
                <c:pt idx="427">
                  <c:v>-1.82</c:v>
                </c:pt>
                <c:pt idx="428">
                  <c:v>-1.81</c:v>
                </c:pt>
                <c:pt idx="429">
                  <c:v>-1.8</c:v>
                </c:pt>
                <c:pt idx="430">
                  <c:v>-1.79</c:v>
                </c:pt>
                <c:pt idx="431">
                  <c:v>-1.78</c:v>
                </c:pt>
                <c:pt idx="432">
                  <c:v>-1.77</c:v>
                </c:pt>
                <c:pt idx="433">
                  <c:v>-1.76</c:v>
                </c:pt>
                <c:pt idx="434">
                  <c:v>-1.75</c:v>
                </c:pt>
                <c:pt idx="435">
                  <c:v>-1.74</c:v>
                </c:pt>
                <c:pt idx="436">
                  <c:v>-1.73</c:v>
                </c:pt>
                <c:pt idx="437">
                  <c:v>-1.72</c:v>
                </c:pt>
                <c:pt idx="438">
                  <c:v>-1.71</c:v>
                </c:pt>
                <c:pt idx="439">
                  <c:v>-1.7</c:v>
                </c:pt>
                <c:pt idx="440">
                  <c:v>-1.6900000000000035</c:v>
                </c:pt>
                <c:pt idx="441">
                  <c:v>-1.6800000000000035</c:v>
                </c:pt>
                <c:pt idx="442">
                  <c:v>-1.6700000000000021</c:v>
                </c:pt>
                <c:pt idx="443">
                  <c:v>-1.6600000000000001</c:v>
                </c:pt>
                <c:pt idx="444">
                  <c:v>-1.6500000000000001</c:v>
                </c:pt>
                <c:pt idx="445">
                  <c:v>-1.6400000000000001</c:v>
                </c:pt>
                <c:pt idx="446">
                  <c:v>-1.6300000000000001</c:v>
                </c:pt>
                <c:pt idx="447">
                  <c:v>-1.62</c:v>
                </c:pt>
                <c:pt idx="448">
                  <c:v>-1.61</c:v>
                </c:pt>
                <c:pt idx="449">
                  <c:v>-1.6</c:v>
                </c:pt>
                <c:pt idx="450">
                  <c:v>-1.59</c:v>
                </c:pt>
                <c:pt idx="451">
                  <c:v>-1.58</c:v>
                </c:pt>
                <c:pt idx="452">
                  <c:v>-1.57</c:v>
                </c:pt>
                <c:pt idx="453">
                  <c:v>-1.56</c:v>
                </c:pt>
                <c:pt idx="454">
                  <c:v>-1.55</c:v>
                </c:pt>
                <c:pt idx="455">
                  <c:v>-1.54</c:v>
                </c:pt>
                <c:pt idx="456">
                  <c:v>-1.53</c:v>
                </c:pt>
                <c:pt idx="457">
                  <c:v>-1.52</c:v>
                </c:pt>
                <c:pt idx="458">
                  <c:v>-1.51</c:v>
                </c:pt>
                <c:pt idx="459">
                  <c:v>-1.5</c:v>
                </c:pt>
                <c:pt idx="460">
                  <c:v>-1.49</c:v>
                </c:pt>
                <c:pt idx="461">
                  <c:v>-1.48</c:v>
                </c:pt>
                <c:pt idx="462">
                  <c:v>-1.47</c:v>
                </c:pt>
                <c:pt idx="463">
                  <c:v>-1.46</c:v>
                </c:pt>
                <c:pt idx="464">
                  <c:v>-1.45</c:v>
                </c:pt>
                <c:pt idx="465">
                  <c:v>-1.44</c:v>
                </c:pt>
                <c:pt idx="466">
                  <c:v>-1.43</c:v>
                </c:pt>
                <c:pt idx="467">
                  <c:v>-1.42</c:v>
                </c:pt>
                <c:pt idx="468">
                  <c:v>-1.41</c:v>
                </c:pt>
                <c:pt idx="469">
                  <c:v>-1.4</c:v>
                </c:pt>
                <c:pt idx="470">
                  <c:v>-1.3900000000000001</c:v>
                </c:pt>
                <c:pt idx="471">
                  <c:v>-1.3800000000000001</c:v>
                </c:pt>
                <c:pt idx="472">
                  <c:v>-1.37</c:v>
                </c:pt>
                <c:pt idx="473">
                  <c:v>-1.36</c:v>
                </c:pt>
                <c:pt idx="474">
                  <c:v>-1.35</c:v>
                </c:pt>
                <c:pt idx="475">
                  <c:v>-1.34</c:v>
                </c:pt>
                <c:pt idx="476">
                  <c:v>-1.33</c:v>
                </c:pt>
                <c:pt idx="477">
                  <c:v>-1.32</c:v>
                </c:pt>
                <c:pt idx="478">
                  <c:v>-1.31</c:v>
                </c:pt>
                <c:pt idx="479">
                  <c:v>-1.3</c:v>
                </c:pt>
                <c:pt idx="480">
                  <c:v>-1.29</c:v>
                </c:pt>
                <c:pt idx="481">
                  <c:v>-1.28</c:v>
                </c:pt>
                <c:pt idx="482">
                  <c:v>-1.27</c:v>
                </c:pt>
                <c:pt idx="483">
                  <c:v>-1.26</c:v>
                </c:pt>
                <c:pt idx="484">
                  <c:v>-1.25</c:v>
                </c:pt>
                <c:pt idx="485">
                  <c:v>-1.24</c:v>
                </c:pt>
                <c:pt idx="486">
                  <c:v>-1.23</c:v>
                </c:pt>
                <c:pt idx="487">
                  <c:v>-1.22</c:v>
                </c:pt>
                <c:pt idx="488">
                  <c:v>-1.21</c:v>
                </c:pt>
                <c:pt idx="489">
                  <c:v>-1.2</c:v>
                </c:pt>
                <c:pt idx="490">
                  <c:v>-1.1900000000000035</c:v>
                </c:pt>
                <c:pt idx="491">
                  <c:v>-1.1800000000000035</c:v>
                </c:pt>
                <c:pt idx="492">
                  <c:v>-1.1700000000000021</c:v>
                </c:pt>
                <c:pt idx="493">
                  <c:v>-1.1599999999999961</c:v>
                </c:pt>
                <c:pt idx="494">
                  <c:v>-1.1499999999999961</c:v>
                </c:pt>
                <c:pt idx="495">
                  <c:v>-1.1399999999999959</c:v>
                </c:pt>
                <c:pt idx="496">
                  <c:v>-1.1299999999999959</c:v>
                </c:pt>
                <c:pt idx="497">
                  <c:v>-1.1200000000000001</c:v>
                </c:pt>
                <c:pt idx="498">
                  <c:v>-1.1100000000000001</c:v>
                </c:pt>
                <c:pt idx="499">
                  <c:v>-1.1000000000000001</c:v>
                </c:pt>
                <c:pt idx="500">
                  <c:v>-1.0900000000000001</c:v>
                </c:pt>
                <c:pt idx="501">
                  <c:v>-1.08</c:v>
                </c:pt>
                <c:pt idx="502">
                  <c:v>-1.07</c:v>
                </c:pt>
                <c:pt idx="503">
                  <c:v>-1.06</c:v>
                </c:pt>
                <c:pt idx="504">
                  <c:v>-1.05</c:v>
                </c:pt>
                <c:pt idx="505">
                  <c:v>-1.04</c:v>
                </c:pt>
                <c:pt idx="506">
                  <c:v>-1.03</c:v>
                </c:pt>
                <c:pt idx="507">
                  <c:v>-1.02</c:v>
                </c:pt>
                <c:pt idx="508">
                  <c:v>-1.01</c:v>
                </c:pt>
                <c:pt idx="509">
                  <c:v>-1</c:v>
                </c:pt>
                <c:pt idx="510">
                  <c:v>-0.99</c:v>
                </c:pt>
                <c:pt idx="511">
                  <c:v>-0.98</c:v>
                </c:pt>
                <c:pt idx="512">
                  <c:v>-0.97000000000000064</c:v>
                </c:pt>
                <c:pt idx="513">
                  <c:v>-0.96000000000000063</c:v>
                </c:pt>
                <c:pt idx="514">
                  <c:v>-0.95000000000000062</c:v>
                </c:pt>
                <c:pt idx="515">
                  <c:v>-0.94000000000000061</c:v>
                </c:pt>
                <c:pt idx="516">
                  <c:v>-0.93</c:v>
                </c:pt>
                <c:pt idx="517">
                  <c:v>-0.92</c:v>
                </c:pt>
                <c:pt idx="518">
                  <c:v>-0.91</c:v>
                </c:pt>
                <c:pt idx="519">
                  <c:v>-0.9</c:v>
                </c:pt>
                <c:pt idx="520">
                  <c:v>-0.89</c:v>
                </c:pt>
                <c:pt idx="521">
                  <c:v>-0.88</c:v>
                </c:pt>
                <c:pt idx="522">
                  <c:v>-0.87000000000000177</c:v>
                </c:pt>
                <c:pt idx="523">
                  <c:v>-0.86000000000000065</c:v>
                </c:pt>
                <c:pt idx="524">
                  <c:v>-0.85000000000000064</c:v>
                </c:pt>
                <c:pt idx="525">
                  <c:v>-0.84000000000000064</c:v>
                </c:pt>
                <c:pt idx="526">
                  <c:v>-0.83000000000000063</c:v>
                </c:pt>
                <c:pt idx="527">
                  <c:v>-0.82000000000000062</c:v>
                </c:pt>
                <c:pt idx="528">
                  <c:v>-0.81</c:v>
                </c:pt>
                <c:pt idx="529">
                  <c:v>-0.8</c:v>
                </c:pt>
                <c:pt idx="530">
                  <c:v>-0.79</c:v>
                </c:pt>
                <c:pt idx="531">
                  <c:v>-0.78</c:v>
                </c:pt>
                <c:pt idx="532">
                  <c:v>-0.77000000000000202</c:v>
                </c:pt>
                <c:pt idx="533">
                  <c:v>-0.76000000000000201</c:v>
                </c:pt>
                <c:pt idx="534">
                  <c:v>-0.75000000000000189</c:v>
                </c:pt>
                <c:pt idx="535">
                  <c:v>-0.74000000000000177</c:v>
                </c:pt>
                <c:pt idx="536">
                  <c:v>-0.73000000000000065</c:v>
                </c:pt>
                <c:pt idx="537">
                  <c:v>-0.72000000000000064</c:v>
                </c:pt>
                <c:pt idx="538">
                  <c:v>-0.71000000000000063</c:v>
                </c:pt>
                <c:pt idx="539">
                  <c:v>-0.70000000000000062</c:v>
                </c:pt>
                <c:pt idx="540">
                  <c:v>-0.69000000000000061</c:v>
                </c:pt>
                <c:pt idx="541">
                  <c:v>-0.68</c:v>
                </c:pt>
                <c:pt idx="542">
                  <c:v>-0.67000000000000226</c:v>
                </c:pt>
                <c:pt idx="543">
                  <c:v>-0.66000000000000225</c:v>
                </c:pt>
                <c:pt idx="544">
                  <c:v>-0.65000000000000213</c:v>
                </c:pt>
                <c:pt idx="545">
                  <c:v>-0.64000000000000201</c:v>
                </c:pt>
                <c:pt idx="546">
                  <c:v>-0.630000000000002</c:v>
                </c:pt>
                <c:pt idx="547">
                  <c:v>-0.62000000000000177</c:v>
                </c:pt>
                <c:pt idx="548">
                  <c:v>-0.61000000000000065</c:v>
                </c:pt>
                <c:pt idx="549">
                  <c:v>-0.60000000000000064</c:v>
                </c:pt>
                <c:pt idx="550">
                  <c:v>-0.59</c:v>
                </c:pt>
                <c:pt idx="551">
                  <c:v>-0.58000000000000007</c:v>
                </c:pt>
                <c:pt idx="552">
                  <c:v>-0.56999999999999995</c:v>
                </c:pt>
                <c:pt idx="553">
                  <c:v>-0.56000000000000005</c:v>
                </c:pt>
                <c:pt idx="554">
                  <c:v>-0.55000000000000004</c:v>
                </c:pt>
                <c:pt idx="555">
                  <c:v>-0.54</c:v>
                </c:pt>
                <c:pt idx="556">
                  <c:v>-0.53</c:v>
                </c:pt>
                <c:pt idx="557">
                  <c:v>-0.52</c:v>
                </c:pt>
                <c:pt idx="558">
                  <c:v>-0.51</c:v>
                </c:pt>
                <c:pt idx="559">
                  <c:v>-0.5</c:v>
                </c:pt>
                <c:pt idx="560">
                  <c:v>-0.49000000000000032</c:v>
                </c:pt>
                <c:pt idx="561">
                  <c:v>-0.48000000000000032</c:v>
                </c:pt>
                <c:pt idx="562">
                  <c:v>-0.47000000000000008</c:v>
                </c:pt>
                <c:pt idx="563">
                  <c:v>-0.46</c:v>
                </c:pt>
                <c:pt idx="564">
                  <c:v>-0.45</c:v>
                </c:pt>
                <c:pt idx="565">
                  <c:v>-0.44</c:v>
                </c:pt>
                <c:pt idx="566">
                  <c:v>-0.43000000000000038</c:v>
                </c:pt>
                <c:pt idx="567">
                  <c:v>-0.42000000000000032</c:v>
                </c:pt>
                <c:pt idx="568">
                  <c:v>-0.41000000000000031</c:v>
                </c:pt>
                <c:pt idx="569">
                  <c:v>-0.4</c:v>
                </c:pt>
                <c:pt idx="570">
                  <c:v>-0.39000000000000101</c:v>
                </c:pt>
                <c:pt idx="571">
                  <c:v>-0.380000000000001</c:v>
                </c:pt>
                <c:pt idx="572">
                  <c:v>-0.37000000000000038</c:v>
                </c:pt>
                <c:pt idx="573">
                  <c:v>-0.36000000000000032</c:v>
                </c:pt>
                <c:pt idx="574">
                  <c:v>-0.35000000000000031</c:v>
                </c:pt>
                <c:pt idx="575">
                  <c:v>-0.34</c:v>
                </c:pt>
                <c:pt idx="576">
                  <c:v>-0.33000000000000113</c:v>
                </c:pt>
                <c:pt idx="577">
                  <c:v>-0.32000000000000101</c:v>
                </c:pt>
                <c:pt idx="578">
                  <c:v>-0.31000000000000089</c:v>
                </c:pt>
                <c:pt idx="579">
                  <c:v>-0.30000000000000032</c:v>
                </c:pt>
                <c:pt idx="580">
                  <c:v>-0.29000000000000031</c:v>
                </c:pt>
                <c:pt idx="581">
                  <c:v>-0.28000000000000008</c:v>
                </c:pt>
                <c:pt idx="582">
                  <c:v>-0.27</c:v>
                </c:pt>
                <c:pt idx="583">
                  <c:v>-0.26</c:v>
                </c:pt>
                <c:pt idx="584">
                  <c:v>-0.25</c:v>
                </c:pt>
                <c:pt idx="585">
                  <c:v>-0.24000000000000021</c:v>
                </c:pt>
                <c:pt idx="586">
                  <c:v>-0.23</c:v>
                </c:pt>
                <c:pt idx="587">
                  <c:v>-0.22</c:v>
                </c:pt>
                <c:pt idx="588">
                  <c:v>-0.21000000000000021</c:v>
                </c:pt>
                <c:pt idx="589">
                  <c:v>-0.2</c:v>
                </c:pt>
                <c:pt idx="590">
                  <c:v>-0.19</c:v>
                </c:pt>
                <c:pt idx="591">
                  <c:v>-0.18000000000000024</c:v>
                </c:pt>
                <c:pt idx="592">
                  <c:v>-0.17</c:v>
                </c:pt>
                <c:pt idx="593">
                  <c:v>-0.16</c:v>
                </c:pt>
                <c:pt idx="594">
                  <c:v>-0.15000000000000024</c:v>
                </c:pt>
                <c:pt idx="595">
                  <c:v>-0.14000000000000001</c:v>
                </c:pt>
                <c:pt idx="596">
                  <c:v>-0.13</c:v>
                </c:pt>
                <c:pt idx="597">
                  <c:v>-0.12000000000000002</c:v>
                </c:pt>
                <c:pt idx="598">
                  <c:v>-0.11</c:v>
                </c:pt>
                <c:pt idx="599">
                  <c:v>-0.1</c:v>
                </c:pt>
                <c:pt idx="600">
                  <c:v>-9.0000000000000024E-2</c:v>
                </c:pt>
                <c:pt idx="601">
                  <c:v>-8.0000000000000043E-2</c:v>
                </c:pt>
                <c:pt idx="602">
                  <c:v>-7.0000000000000021E-2</c:v>
                </c:pt>
                <c:pt idx="603">
                  <c:v>-6.0000000000000032E-2</c:v>
                </c:pt>
                <c:pt idx="604">
                  <c:v>-0.05</c:v>
                </c:pt>
                <c:pt idx="605">
                  <c:v>-4.0000000000000022E-2</c:v>
                </c:pt>
                <c:pt idx="606">
                  <c:v>-3.0000000000000002E-2</c:v>
                </c:pt>
                <c:pt idx="607">
                  <c:v>-2.0000000000000011E-2</c:v>
                </c:pt>
                <c:pt idx="608">
                  <c:v>-1.0000000000000005E-2</c:v>
                </c:pt>
                <c:pt idx="609">
                  <c:v>0</c:v>
                </c:pt>
                <c:pt idx="610">
                  <c:v>20.05</c:v>
                </c:pt>
                <c:pt idx="611">
                  <c:v>20.100000000000001</c:v>
                </c:pt>
                <c:pt idx="612">
                  <c:v>20.149999999999999</c:v>
                </c:pt>
                <c:pt idx="613">
                  <c:v>20.2</c:v>
                </c:pt>
                <c:pt idx="614">
                  <c:v>20.25</c:v>
                </c:pt>
                <c:pt idx="615">
                  <c:v>20.3</c:v>
                </c:pt>
                <c:pt idx="616">
                  <c:v>20.350000000000001</c:v>
                </c:pt>
                <c:pt idx="617">
                  <c:v>20.399999999999999</c:v>
                </c:pt>
                <c:pt idx="618">
                  <c:v>20.45</c:v>
                </c:pt>
                <c:pt idx="619">
                  <c:v>20.5</c:v>
                </c:pt>
                <c:pt idx="620">
                  <c:v>20.55</c:v>
                </c:pt>
                <c:pt idx="621">
                  <c:v>20.6</c:v>
                </c:pt>
                <c:pt idx="622">
                  <c:v>20.650000000000031</c:v>
                </c:pt>
                <c:pt idx="623">
                  <c:v>20.7</c:v>
                </c:pt>
                <c:pt idx="624">
                  <c:v>20.75</c:v>
                </c:pt>
                <c:pt idx="625">
                  <c:v>20.8</c:v>
                </c:pt>
                <c:pt idx="626">
                  <c:v>20.85</c:v>
                </c:pt>
                <c:pt idx="627">
                  <c:v>20.9</c:v>
                </c:pt>
                <c:pt idx="628">
                  <c:v>20.95</c:v>
                </c:pt>
                <c:pt idx="629">
                  <c:v>21</c:v>
                </c:pt>
                <c:pt idx="630">
                  <c:v>21.05</c:v>
                </c:pt>
                <c:pt idx="631">
                  <c:v>21.1</c:v>
                </c:pt>
                <c:pt idx="632">
                  <c:v>21.150000000000031</c:v>
                </c:pt>
                <c:pt idx="633">
                  <c:v>21.2</c:v>
                </c:pt>
                <c:pt idx="634">
                  <c:v>21.25</c:v>
                </c:pt>
                <c:pt idx="635">
                  <c:v>21.3</c:v>
                </c:pt>
                <c:pt idx="636">
                  <c:v>21.35</c:v>
                </c:pt>
                <c:pt idx="637">
                  <c:v>21.4</c:v>
                </c:pt>
                <c:pt idx="638">
                  <c:v>21.45</c:v>
                </c:pt>
                <c:pt idx="639">
                  <c:v>21.5</c:v>
                </c:pt>
                <c:pt idx="640">
                  <c:v>21.55</c:v>
                </c:pt>
                <c:pt idx="641">
                  <c:v>21.6</c:v>
                </c:pt>
                <c:pt idx="642">
                  <c:v>21.650000000000031</c:v>
                </c:pt>
                <c:pt idx="643">
                  <c:v>21.7</c:v>
                </c:pt>
                <c:pt idx="644">
                  <c:v>21.75</c:v>
                </c:pt>
                <c:pt idx="645">
                  <c:v>21.8</c:v>
                </c:pt>
                <c:pt idx="646">
                  <c:v>21.85</c:v>
                </c:pt>
                <c:pt idx="647">
                  <c:v>21.9</c:v>
                </c:pt>
                <c:pt idx="648">
                  <c:v>21.95</c:v>
                </c:pt>
                <c:pt idx="649">
                  <c:v>22</c:v>
                </c:pt>
                <c:pt idx="650">
                  <c:v>22.05</c:v>
                </c:pt>
                <c:pt idx="651">
                  <c:v>22.1</c:v>
                </c:pt>
                <c:pt idx="652">
                  <c:v>22.150000000000031</c:v>
                </c:pt>
                <c:pt idx="653">
                  <c:v>22.2</c:v>
                </c:pt>
                <c:pt idx="654">
                  <c:v>22.25</c:v>
                </c:pt>
                <c:pt idx="655">
                  <c:v>22.3</c:v>
                </c:pt>
                <c:pt idx="656">
                  <c:v>22.35</c:v>
                </c:pt>
                <c:pt idx="657">
                  <c:v>22.4</c:v>
                </c:pt>
                <c:pt idx="658">
                  <c:v>22.45</c:v>
                </c:pt>
                <c:pt idx="659">
                  <c:v>22.5</c:v>
                </c:pt>
                <c:pt idx="660">
                  <c:v>22.55</c:v>
                </c:pt>
                <c:pt idx="661">
                  <c:v>22.6</c:v>
                </c:pt>
                <c:pt idx="662">
                  <c:v>22.650000000000031</c:v>
                </c:pt>
                <c:pt idx="663">
                  <c:v>22.7</c:v>
                </c:pt>
                <c:pt idx="664">
                  <c:v>22.75</c:v>
                </c:pt>
                <c:pt idx="665">
                  <c:v>22.8</c:v>
                </c:pt>
                <c:pt idx="666">
                  <c:v>22.85</c:v>
                </c:pt>
                <c:pt idx="667">
                  <c:v>22.9</c:v>
                </c:pt>
                <c:pt idx="668">
                  <c:v>22.95</c:v>
                </c:pt>
                <c:pt idx="669">
                  <c:v>23</c:v>
                </c:pt>
                <c:pt idx="670">
                  <c:v>23.05</c:v>
                </c:pt>
                <c:pt idx="671">
                  <c:v>23.1</c:v>
                </c:pt>
                <c:pt idx="672">
                  <c:v>23.150000000000031</c:v>
                </c:pt>
                <c:pt idx="673">
                  <c:v>23.2</c:v>
                </c:pt>
                <c:pt idx="674">
                  <c:v>23.25</c:v>
                </c:pt>
                <c:pt idx="675">
                  <c:v>23.3</c:v>
                </c:pt>
                <c:pt idx="676">
                  <c:v>23.35</c:v>
                </c:pt>
                <c:pt idx="677">
                  <c:v>23.4</c:v>
                </c:pt>
                <c:pt idx="678">
                  <c:v>23.45</c:v>
                </c:pt>
                <c:pt idx="679">
                  <c:v>23.5</c:v>
                </c:pt>
                <c:pt idx="680">
                  <c:v>23.55</c:v>
                </c:pt>
                <c:pt idx="681">
                  <c:v>23.6</c:v>
                </c:pt>
                <c:pt idx="682">
                  <c:v>23.650000000000031</c:v>
                </c:pt>
                <c:pt idx="683">
                  <c:v>23.7</c:v>
                </c:pt>
                <c:pt idx="684">
                  <c:v>23.75</c:v>
                </c:pt>
                <c:pt idx="685">
                  <c:v>23.8</c:v>
                </c:pt>
                <c:pt idx="686">
                  <c:v>23.85</c:v>
                </c:pt>
                <c:pt idx="687">
                  <c:v>23.9</c:v>
                </c:pt>
                <c:pt idx="688">
                  <c:v>23.95</c:v>
                </c:pt>
                <c:pt idx="689">
                  <c:v>24</c:v>
                </c:pt>
                <c:pt idx="690">
                  <c:v>24.05</c:v>
                </c:pt>
                <c:pt idx="691">
                  <c:v>24.1</c:v>
                </c:pt>
                <c:pt idx="692">
                  <c:v>24.150000000000031</c:v>
                </c:pt>
                <c:pt idx="693">
                  <c:v>24.2</c:v>
                </c:pt>
                <c:pt idx="694">
                  <c:v>24.25</c:v>
                </c:pt>
                <c:pt idx="695">
                  <c:v>24.3</c:v>
                </c:pt>
                <c:pt idx="696">
                  <c:v>24.35</c:v>
                </c:pt>
                <c:pt idx="697">
                  <c:v>24.4</c:v>
                </c:pt>
                <c:pt idx="698">
                  <c:v>24.45</c:v>
                </c:pt>
                <c:pt idx="699">
                  <c:v>24.5</c:v>
                </c:pt>
                <c:pt idx="700">
                  <c:v>24.55</c:v>
                </c:pt>
                <c:pt idx="701">
                  <c:v>24.6</c:v>
                </c:pt>
                <c:pt idx="702">
                  <c:v>24.650000000000031</c:v>
                </c:pt>
                <c:pt idx="703">
                  <c:v>24.7</c:v>
                </c:pt>
                <c:pt idx="704">
                  <c:v>24.75</c:v>
                </c:pt>
                <c:pt idx="705">
                  <c:v>24.8</c:v>
                </c:pt>
                <c:pt idx="706">
                  <c:v>24.85</c:v>
                </c:pt>
                <c:pt idx="707">
                  <c:v>24.9</c:v>
                </c:pt>
                <c:pt idx="708">
                  <c:v>24.95</c:v>
                </c:pt>
                <c:pt idx="709">
                  <c:v>25</c:v>
                </c:pt>
                <c:pt idx="710">
                  <c:v>25.05</c:v>
                </c:pt>
                <c:pt idx="711">
                  <c:v>25.1</c:v>
                </c:pt>
                <c:pt idx="712">
                  <c:v>25.150000000000031</c:v>
                </c:pt>
                <c:pt idx="713">
                  <c:v>25.2</c:v>
                </c:pt>
                <c:pt idx="714">
                  <c:v>25.25</c:v>
                </c:pt>
                <c:pt idx="715">
                  <c:v>25.3</c:v>
                </c:pt>
                <c:pt idx="716">
                  <c:v>25.35</c:v>
                </c:pt>
                <c:pt idx="717">
                  <c:v>25.4</c:v>
                </c:pt>
                <c:pt idx="718">
                  <c:v>25.45</c:v>
                </c:pt>
                <c:pt idx="719">
                  <c:v>25.5</c:v>
                </c:pt>
                <c:pt idx="720">
                  <c:v>25.55</c:v>
                </c:pt>
                <c:pt idx="721">
                  <c:v>25.6</c:v>
                </c:pt>
                <c:pt idx="722">
                  <c:v>25.650000000000031</c:v>
                </c:pt>
                <c:pt idx="723">
                  <c:v>25.7</c:v>
                </c:pt>
                <c:pt idx="724">
                  <c:v>25.75</c:v>
                </c:pt>
                <c:pt idx="725">
                  <c:v>25.8</c:v>
                </c:pt>
                <c:pt idx="726">
                  <c:v>25.85</c:v>
                </c:pt>
                <c:pt idx="727">
                  <c:v>25.9</c:v>
                </c:pt>
                <c:pt idx="728">
                  <c:v>25.95</c:v>
                </c:pt>
                <c:pt idx="729">
                  <c:v>26</c:v>
                </c:pt>
                <c:pt idx="730">
                  <c:v>26.05</c:v>
                </c:pt>
                <c:pt idx="731">
                  <c:v>26.1</c:v>
                </c:pt>
                <c:pt idx="732">
                  <c:v>26.150000000000031</c:v>
                </c:pt>
                <c:pt idx="733">
                  <c:v>26.2</c:v>
                </c:pt>
                <c:pt idx="734">
                  <c:v>26.25</c:v>
                </c:pt>
                <c:pt idx="735">
                  <c:v>26.3</c:v>
                </c:pt>
                <c:pt idx="736">
                  <c:v>26.35</c:v>
                </c:pt>
                <c:pt idx="737">
                  <c:v>26.4</c:v>
                </c:pt>
                <c:pt idx="738">
                  <c:v>26.45</c:v>
                </c:pt>
                <c:pt idx="739">
                  <c:v>26.5</c:v>
                </c:pt>
                <c:pt idx="740">
                  <c:v>26.55</c:v>
                </c:pt>
                <c:pt idx="741">
                  <c:v>26.6</c:v>
                </c:pt>
                <c:pt idx="742">
                  <c:v>26.650000000000031</c:v>
                </c:pt>
                <c:pt idx="743">
                  <c:v>26.7</c:v>
                </c:pt>
                <c:pt idx="744">
                  <c:v>26.75</c:v>
                </c:pt>
                <c:pt idx="745">
                  <c:v>26.8</c:v>
                </c:pt>
                <c:pt idx="746">
                  <c:v>26.85</c:v>
                </c:pt>
                <c:pt idx="747">
                  <c:v>26.9</c:v>
                </c:pt>
                <c:pt idx="748">
                  <c:v>26.95</c:v>
                </c:pt>
                <c:pt idx="749">
                  <c:v>27</c:v>
                </c:pt>
                <c:pt idx="750">
                  <c:v>27.05</c:v>
                </c:pt>
                <c:pt idx="751">
                  <c:v>27.1</c:v>
                </c:pt>
                <c:pt idx="752">
                  <c:v>27.150000000000031</c:v>
                </c:pt>
                <c:pt idx="753">
                  <c:v>27.2</c:v>
                </c:pt>
                <c:pt idx="754">
                  <c:v>27.25</c:v>
                </c:pt>
                <c:pt idx="755">
                  <c:v>27.3</c:v>
                </c:pt>
                <c:pt idx="756">
                  <c:v>27.35</c:v>
                </c:pt>
                <c:pt idx="757">
                  <c:v>27.4</c:v>
                </c:pt>
                <c:pt idx="758">
                  <c:v>27.45</c:v>
                </c:pt>
                <c:pt idx="759">
                  <c:v>27.5</c:v>
                </c:pt>
                <c:pt idx="760">
                  <c:v>27.55</c:v>
                </c:pt>
                <c:pt idx="761">
                  <c:v>27.6</c:v>
                </c:pt>
                <c:pt idx="762">
                  <c:v>27.650000000000031</c:v>
                </c:pt>
                <c:pt idx="763">
                  <c:v>27.7</c:v>
                </c:pt>
                <c:pt idx="764">
                  <c:v>27.75</c:v>
                </c:pt>
                <c:pt idx="765">
                  <c:v>27.8</c:v>
                </c:pt>
                <c:pt idx="766">
                  <c:v>27.85</c:v>
                </c:pt>
                <c:pt idx="767">
                  <c:v>27.9</c:v>
                </c:pt>
                <c:pt idx="768">
                  <c:v>27.95</c:v>
                </c:pt>
                <c:pt idx="769">
                  <c:v>28</c:v>
                </c:pt>
                <c:pt idx="770">
                  <c:v>28.05</c:v>
                </c:pt>
                <c:pt idx="771">
                  <c:v>28.1</c:v>
                </c:pt>
                <c:pt idx="772">
                  <c:v>28.150000000000031</c:v>
                </c:pt>
                <c:pt idx="773">
                  <c:v>28.2</c:v>
                </c:pt>
                <c:pt idx="774">
                  <c:v>28.25</c:v>
                </c:pt>
                <c:pt idx="775">
                  <c:v>28.3</c:v>
                </c:pt>
                <c:pt idx="776">
                  <c:v>28.35</c:v>
                </c:pt>
                <c:pt idx="777">
                  <c:v>28.4</c:v>
                </c:pt>
                <c:pt idx="778">
                  <c:v>28.45</c:v>
                </c:pt>
                <c:pt idx="779">
                  <c:v>28.5</c:v>
                </c:pt>
                <c:pt idx="780">
                  <c:v>28.55</c:v>
                </c:pt>
                <c:pt idx="781">
                  <c:v>28.6</c:v>
                </c:pt>
                <c:pt idx="782">
                  <c:v>28.650000000000031</c:v>
                </c:pt>
                <c:pt idx="783">
                  <c:v>28.7</c:v>
                </c:pt>
                <c:pt idx="784">
                  <c:v>28.75</c:v>
                </c:pt>
                <c:pt idx="785">
                  <c:v>28.8</c:v>
                </c:pt>
                <c:pt idx="786">
                  <c:v>28.85</c:v>
                </c:pt>
                <c:pt idx="787">
                  <c:v>28.9</c:v>
                </c:pt>
                <c:pt idx="788">
                  <c:v>28.95</c:v>
                </c:pt>
                <c:pt idx="789">
                  <c:v>29</c:v>
                </c:pt>
                <c:pt idx="790">
                  <c:v>29.05</c:v>
                </c:pt>
                <c:pt idx="791">
                  <c:v>29.1</c:v>
                </c:pt>
                <c:pt idx="792">
                  <c:v>29.150000000000031</c:v>
                </c:pt>
                <c:pt idx="793">
                  <c:v>29.2</c:v>
                </c:pt>
                <c:pt idx="794">
                  <c:v>29.25</c:v>
                </c:pt>
                <c:pt idx="795">
                  <c:v>29.3</c:v>
                </c:pt>
                <c:pt idx="796">
                  <c:v>29.35</c:v>
                </c:pt>
                <c:pt idx="797">
                  <c:v>29.4</c:v>
                </c:pt>
                <c:pt idx="798">
                  <c:v>29.45</c:v>
                </c:pt>
                <c:pt idx="799">
                  <c:v>29.5</c:v>
                </c:pt>
                <c:pt idx="800">
                  <c:v>29.55</c:v>
                </c:pt>
                <c:pt idx="801">
                  <c:v>29.6</c:v>
                </c:pt>
                <c:pt idx="802">
                  <c:v>29.650000000000031</c:v>
                </c:pt>
                <c:pt idx="803">
                  <c:v>29.7</c:v>
                </c:pt>
                <c:pt idx="804">
                  <c:v>29.75</c:v>
                </c:pt>
                <c:pt idx="805">
                  <c:v>29.8</c:v>
                </c:pt>
                <c:pt idx="806">
                  <c:v>29.85</c:v>
                </c:pt>
                <c:pt idx="807">
                  <c:v>29.9</c:v>
                </c:pt>
                <c:pt idx="808">
                  <c:v>29.95</c:v>
                </c:pt>
                <c:pt idx="809">
                  <c:v>30</c:v>
                </c:pt>
                <c:pt idx="810">
                  <c:v>30.05</c:v>
                </c:pt>
                <c:pt idx="811">
                  <c:v>30.1</c:v>
                </c:pt>
                <c:pt idx="812">
                  <c:v>30.150000000000031</c:v>
                </c:pt>
                <c:pt idx="813">
                  <c:v>30.2</c:v>
                </c:pt>
                <c:pt idx="814">
                  <c:v>30.25</c:v>
                </c:pt>
                <c:pt idx="815">
                  <c:v>30.3</c:v>
                </c:pt>
                <c:pt idx="816">
                  <c:v>30.35</c:v>
                </c:pt>
                <c:pt idx="817">
                  <c:v>30.4</c:v>
                </c:pt>
                <c:pt idx="818">
                  <c:v>30.45</c:v>
                </c:pt>
                <c:pt idx="819">
                  <c:v>30.5</c:v>
                </c:pt>
                <c:pt idx="820">
                  <c:v>30.55</c:v>
                </c:pt>
                <c:pt idx="821">
                  <c:v>30.6</c:v>
                </c:pt>
                <c:pt idx="822">
                  <c:v>30.650000000000031</c:v>
                </c:pt>
                <c:pt idx="823">
                  <c:v>30.7</c:v>
                </c:pt>
                <c:pt idx="824">
                  <c:v>30.75</c:v>
                </c:pt>
                <c:pt idx="825">
                  <c:v>30.8</c:v>
                </c:pt>
                <c:pt idx="826">
                  <c:v>30.85</c:v>
                </c:pt>
                <c:pt idx="827">
                  <c:v>30.86</c:v>
                </c:pt>
                <c:pt idx="828">
                  <c:v>30.87</c:v>
                </c:pt>
                <c:pt idx="829">
                  <c:v>30.88</c:v>
                </c:pt>
                <c:pt idx="830">
                  <c:v>30.89</c:v>
                </c:pt>
                <c:pt idx="831">
                  <c:v>30.9</c:v>
                </c:pt>
                <c:pt idx="832">
                  <c:v>30.91</c:v>
                </c:pt>
                <c:pt idx="833">
                  <c:v>30.919999999999987</c:v>
                </c:pt>
                <c:pt idx="834">
                  <c:v>30.93</c:v>
                </c:pt>
                <c:pt idx="835">
                  <c:v>30.939999999999987</c:v>
                </c:pt>
                <c:pt idx="836">
                  <c:v>30.95</c:v>
                </c:pt>
                <c:pt idx="837">
                  <c:v>30.959999999999987</c:v>
                </c:pt>
                <c:pt idx="838">
                  <c:v>30.97</c:v>
                </c:pt>
                <c:pt idx="839">
                  <c:v>30.979999999999986</c:v>
                </c:pt>
                <c:pt idx="840">
                  <c:v>30.99</c:v>
                </c:pt>
                <c:pt idx="841">
                  <c:v>31</c:v>
                </c:pt>
                <c:pt idx="842">
                  <c:v>31.01</c:v>
                </c:pt>
                <c:pt idx="843">
                  <c:v>31.02</c:v>
                </c:pt>
                <c:pt idx="844">
                  <c:v>31.03</c:v>
                </c:pt>
                <c:pt idx="845">
                  <c:v>31.04</c:v>
                </c:pt>
                <c:pt idx="846">
                  <c:v>31.05</c:v>
                </c:pt>
                <c:pt idx="847">
                  <c:v>31.06</c:v>
                </c:pt>
                <c:pt idx="848">
                  <c:v>31.07</c:v>
                </c:pt>
                <c:pt idx="849">
                  <c:v>31.08</c:v>
                </c:pt>
                <c:pt idx="850">
                  <c:v>31.09</c:v>
                </c:pt>
                <c:pt idx="851">
                  <c:v>31.1</c:v>
                </c:pt>
                <c:pt idx="852">
                  <c:v>31.110000000000031</c:v>
                </c:pt>
                <c:pt idx="853">
                  <c:v>31.12</c:v>
                </c:pt>
                <c:pt idx="854">
                  <c:v>31.130000000000031</c:v>
                </c:pt>
                <c:pt idx="855">
                  <c:v>31.14</c:v>
                </c:pt>
                <c:pt idx="856">
                  <c:v>31.150000000000031</c:v>
                </c:pt>
                <c:pt idx="857">
                  <c:v>31.16</c:v>
                </c:pt>
                <c:pt idx="858">
                  <c:v>31.17</c:v>
                </c:pt>
                <c:pt idx="859">
                  <c:v>31.18</c:v>
                </c:pt>
                <c:pt idx="860">
                  <c:v>31.19</c:v>
                </c:pt>
                <c:pt idx="861">
                  <c:v>31.2</c:v>
                </c:pt>
                <c:pt idx="862">
                  <c:v>31.21</c:v>
                </c:pt>
                <c:pt idx="863">
                  <c:v>31.22</c:v>
                </c:pt>
                <c:pt idx="864">
                  <c:v>31.23</c:v>
                </c:pt>
                <c:pt idx="865">
                  <c:v>31.24</c:v>
                </c:pt>
                <c:pt idx="866">
                  <c:v>31.25</c:v>
                </c:pt>
                <c:pt idx="867">
                  <c:v>31.259999999999987</c:v>
                </c:pt>
                <c:pt idx="868">
                  <c:v>31.27</c:v>
                </c:pt>
                <c:pt idx="869">
                  <c:v>31.279999999999987</c:v>
                </c:pt>
                <c:pt idx="870">
                  <c:v>31.29</c:v>
                </c:pt>
                <c:pt idx="871">
                  <c:v>31.3</c:v>
                </c:pt>
                <c:pt idx="872">
                  <c:v>31.310000000000031</c:v>
                </c:pt>
                <c:pt idx="873">
                  <c:v>31.32</c:v>
                </c:pt>
                <c:pt idx="874">
                  <c:v>31.330000000000005</c:v>
                </c:pt>
                <c:pt idx="875">
                  <c:v>31.34</c:v>
                </c:pt>
                <c:pt idx="876">
                  <c:v>31.35</c:v>
                </c:pt>
                <c:pt idx="877">
                  <c:v>31.36</c:v>
                </c:pt>
                <c:pt idx="878">
                  <c:v>31.37</c:v>
                </c:pt>
                <c:pt idx="879">
                  <c:v>31.38</c:v>
                </c:pt>
                <c:pt idx="880">
                  <c:v>31.39</c:v>
                </c:pt>
                <c:pt idx="881">
                  <c:v>31.4</c:v>
                </c:pt>
                <c:pt idx="882">
                  <c:v>31.41</c:v>
                </c:pt>
                <c:pt idx="883">
                  <c:v>31.419999999999987</c:v>
                </c:pt>
                <c:pt idx="884">
                  <c:v>31.43</c:v>
                </c:pt>
                <c:pt idx="885">
                  <c:v>31.439999999999987</c:v>
                </c:pt>
                <c:pt idx="886">
                  <c:v>31.45</c:v>
                </c:pt>
                <c:pt idx="887">
                  <c:v>31.459999999999987</c:v>
                </c:pt>
                <c:pt idx="888">
                  <c:v>31.47</c:v>
                </c:pt>
                <c:pt idx="889">
                  <c:v>31.479999999999986</c:v>
                </c:pt>
                <c:pt idx="890">
                  <c:v>31.49</c:v>
                </c:pt>
                <c:pt idx="891">
                  <c:v>31.5</c:v>
                </c:pt>
                <c:pt idx="892">
                  <c:v>31.51</c:v>
                </c:pt>
                <c:pt idx="893">
                  <c:v>31.52</c:v>
                </c:pt>
                <c:pt idx="894">
                  <c:v>31.53</c:v>
                </c:pt>
                <c:pt idx="895">
                  <c:v>31.54</c:v>
                </c:pt>
                <c:pt idx="896">
                  <c:v>31.55</c:v>
                </c:pt>
                <c:pt idx="897">
                  <c:v>31.56</c:v>
                </c:pt>
                <c:pt idx="898">
                  <c:v>31.57</c:v>
                </c:pt>
                <c:pt idx="899">
                  <c:v>31.58</c:v>
                </c:pt>
                <c:pt idx="900">
                  <c:v>31.59</c:v>
                </c:pt>
                <c:pt idx="901">
                  <c:v>31.6</c:v>
                </c:pt>
                <c:pt idx="902">
                  <c:v>31.610000000000031</c:v>
                </c:pt>
                <c:pt idx="903">
                  <c:v>31.62</c:v>
                </c:pt>
                <c:pt idx="904">
                  <c:v>31.630000000000031</c:v>
                </c:pt>
                <c:pt idx="905">
                  <c:v>31.64</c:v>
                </c:pt>
                <c:pt idx="906">
                  <c:v>31.650000000000031</c:v>
                </c:pt>
                <c:pt idx="907">
                  <c:v>31.66</c:v>
                </c:pt>
                <c:pt idx="908">
                  <c:v>31.67</c:v>
                </c:pt>
                <c:pt idx="909">
                  <c:v>31.68</c:v>
                </c:pt>
                <c:pt idx="910">
                  <c:v>31.69</c:v>
                </c:pt>
                <c:pt idx="911">
                  <c:v>31.7</c:v>
                </c:pt>
                <c:pt idx="912">
                  <c:v>31.71</c:v>
                </c:pt>
                <c:pt idx="913">
                  <c:v>31.72</c:v>
                </c:pt>
                <c:pt idx="914">
                  <c:v>31.73</c:v>
                </c:pt>
                <c:pt idx="915">
                  <c:v>31.74</c:v>
                </c:pt>
                <c:pt idx="916">
                  <c:v>31.75</c:v>
                </c:pt>
                <c:pt idx="917">
                  <c:v>31.759999999999987</c:v>
                </c:pt>
                <c:pt idx="918">
                  <c:v>31.77</c:v>
                </c:pt>
                <c:pt idx="919">
                  <c:v>31.779999999999987</c:v>
                </c:pt>
                <c:pt idx="920">
                  <c:v>31.79</c:v>
                </c:pt>
                <c:pt idx="921">
                  <c:v>31.8</c:v>
                </c:pt>
                <c:pt idx="922">
                  <c:v>31.810000000000031</c:v>
                </c:pt>
                <c:pt idx="923">
                  <c:v>31.82</c:v>
                </c:pt>
                <c:pt idx="924">
                  <c:v>31.830000000000005</c:v>
                </c:pt>
                <c:pt idx="925">
                  <c:v>31.84</c:v>
                </c:pt>
                <c:pt idx="926">
                  <c:v>31.85</c:v>
                </c:pt>
                <c:pt idx="927">
                  <c:v>31.86</c:v>
                </c:pt>
                <c:pt idx="928">
                  <c:v>31.87</c:v>
                </c:pt>
                <c:pt idx="929">
                  <c:v>31.88</c:v>
                </c:pt>
                <c:pt idx="930">
                  <c:v>31.89</c:v>
                </c:pt>
                <c:pt idx="931">
                  <c:v>31.9</c:v>
                </c:pt>
                <c:pt idx="932">
                  <c:v>31.91</c:v>
                </c:pt>
                <c:pt idx="933">
                  <c:v>31.919999999999987</c:v>
                </c:pt>
                <c:pt idx="934">
                  <c:v>31.93</c:v>
                </c:pt>
                <c:pt idx="935">
                  <c:v>31.939999999999987</c:v>
                </c:pt>
                <c:pt idx="936">
                  <c:v>31.95</c:v>
                </c:pt>
                <c:pt idx="937">
                  <c:v>31.959999999999987</c:v>
                </c:pt>
                <c:pt idx="938">
                  <c:v>31.97</c:v>
                </c:pt>
                <c:pt idx="939">
                  <c:v>31.979999999999986</c:v>
                </c:pt>
                <c:pt idx="940">
                  <c:v>31.99</c:v>
                </c:pt>
                <c:pt idx="941">
                  <c:v>32</c:v>
                </c:pt>
                <c:pt idx="942">
                  <c:v>32.01</c:v>
                </c:pt>
                <c:pt idx="943">
                  <c:v>32.020000000000003</c:v>
                </c:pt>
                <c:pt idx="944">
                  <c:v>32.03</c:v>
                </c:pt>
                <c:pt idx="945">
                  <c:v>32.04</c:v>
                </c:pt>
                <c:pt idx="946">
                  <c:v>32.050000000000004</c:v>
                </c:pt>
                <c:pt idx="947">
                  <c:v>32.06</c:v>
                </c:pt>
                <c:pt idx="948">
                  <c:v>32.07</c:v>
                </c:pt>
                <c:pt idx="949">
                  <c:v>32.08</c:v>
                </c:pt>
                <c:pt idx="950">
                  <c:v>32.090000000000003</c:v>
                </c:pt>
                <c:pt idx="951">
                  <c:v>32.1</c:v>
                </c:pt>
                <c:pt idx="952">
                  <c:v>32.11</c:v>
                </c:pt>
                <c:pt idx="953">
                  <c:v>32.120000000000012</c:v>
                </c:pt>
                <c:pt idx="954">
                  <c:v>32.130000000000003</c:v>
                </c:pt>
                <c:pt idx="955">
                  <c:v>32.14</c:v>
                </c:pt>
                <c:pt idx="956">
                  <c:v>32.15</c:v>
                </c:pt>
                <c:pt idx="957">
                  <c:v>32.160000000000011</c:v>
                </c:pt>
                <c:pt idx="958">
                  <c:v>32.17</c:v>
                </c:pt>
                <c:pt idx="959">
                  <c:v>32.18</c:v>
                </c:pt>
                <c:pt idx="960">
                  <c:v>32.190000000000012</c:v>
                </c:pt>
                <c:pt idx="961">
                  <c:v>32.200000000000003</c:v>
                </c:pt>
                <c:pt idx="962">
                  <c:v>32.21</c:v>
                </c:pt>
                <c:pt idx="963">
                  <c:v>32.220000000000013</c:v>
                </c:pt>
                <c:pt idx="964">
                  <c:v>32.230000000000011</c:v>
                </c:pt>
                <c:pt idx="965">
                  <c:v>32.24</c:v>
                </c:pt>
                <c:pt idx="966">
                  <c:v>32.25</c:v>
                </c:pt>
                <c:pt idx="967">
                  <c:v>32.260000000000012</c:v>
                </c:pt>
                <c:pt idx="968">
                  <c:v>32.270000000000003</c:v>
                </c:pt>
                <c:pt idx="969">
                  <c:v>32.28</c:v>
                </c:pt>
                <c:pt idx="970">
                  <c:v>32.290000000000013</c:v>
                </c:pt>
                <c:pt idx="971">
                  <c:v>32.300000000000004</c:v>
                </c:pt>
                <c:pt idx="972">
                  <c:v>32.31</c:v>
                </c:pt>
                <c:pt idx="973">
                  <c:v>32.32</c:v>
                </c:pt>
                <c:pt idx="974">
                  <c:v>32.33</c:v>
                </c:pt>
                <c:pt idx="975">
                  <c:v>32.340000000000003</c:v>
                </c:pt>
                <c:pt idx="976">
                  <c:v>32.35</c:v>
                </c:pt>
                <c:pt idx="977">
                  <c:v>32.36</c:v>
                </c:pt>
                <c:pt idx="978">
                  <c:v>32.370000000000005</c:v>
                </c:pt>
                <c:pt idx="979">
                  <c:v>32.380000000000003</c:v>
                </c:pt>
                <c:pt idx="980">
                  <c:v>32.39</c:v>
                </c:pt>
                <c:pt idx="981">
                  <c:v>32.4</c:v>
                </c:pt>
                <c:pt idx="982">
                  <c:v>32.410000000000004</c:v>
                </c:pt>
                <c:pt idx="983">
                  <c:v>32.42</c:v>
                </c:pt>
                <c:pt idx="984">
                  <c:v>32.43</c:v>
                </c:pt>
                <c:pt idx="985">
                  <c:v>32.44</c:v>
                </c:pt>
                <c:pt idx="986">
                  <c:v>32.450000000000003</c:v>
                </c:pt>
                <c:pt idx="987">
                  <c:v>32.46</c:v>
                </c:pt>
                <c:pt idx="988">
                  <c:v>32.47</c:v>
                </c:pt>
                <c:pt idx="989">
                  <c:v>32.480000000000004</c:v>
                </c:pt>
                <c:pt idx="990">
                  <c:v>32.49</c:v>
                </c:pt>
                <c:pt idx="991">
                  <c:v>32.5</c:v>
                </c:pt>
                <c:pt idx="992">
                  <c:v>32.51</c:v>
                </c:pt>
                <c:pt idx="993">
                  <c:v>32.520000000000003</c:v>
                </c:pt>
                <c:pt idx="994">
                  <c:v>32.53</c:v>
                </c:pt>
                <c:pt idx="995">
                  <c:v>32.54</c:v>
                </c:pt>
                <c:pt idx="996">
                  <c:v>32.550000000000004</c:v>
                </c:pt>
                <c:pt idx="997">
                  <c:v>32.56</c:v>
                </c:pt>
                <c:pt idx="998">
                  <c:v>32.57</c:v>
                </c:pt>
                <c:pt idx="999">
                  <c:v>32.58</c:v>
                </c:pt>
                <c:pt idx="1000">
                  <c:v>32.590000000000003</c:v>
                </c:pt>
                <c:pt idx="1001">
                  <c:v>32.6</c:v>
                </c:pt>
                <c:pt idx="1002">
                  <c:v>32.61</c:v>
                </c:pt>
                <c:pt idx="1003">
                  <c:v>32.620000000000012</c:v>
                </c:pt>
                <c:pt idx="1004">
                  <c:v>32.630000000000003</c:v>
                </c:pt>
                <c:pt idx="1005">
                  <c:v>32.64</c:v>
                </c:pt>
                <c:pt idx="1006">
                  <c:v>32.65</c:v>
                </c:pt>
                <c:pt idx="1007">
                  <c:v>32.660000000000011</c:v>
                </c:pt>
                <c:pt idx="1008">
                  <c:v>32.67</c:v>
                </c:pt>
                <c:pt idx="1009">
                  <c:v>32.68</c:v>
                </c:pt>
                <c:pt idx="1010">
                  <c:v>32.690000000000012</c:v>
                </c:pt>
                <c:pt idx="1011">
                  <c:v>32.700000000000003</c:v>
                </c:pt>
                <c:pt idx="1012">
                  <c:v>32.71</c:v>
                </c:pt>
                <c:pt idx="1013">
                  <c:v>32.720000000000013</c:v>
                </c:pt>
                <c:pt idx="1014">
                  <c:v>32.730000000000011</c:v>
                </c:pt>
                <c:pt idx="1015">
                  <c:v>32.74</c:v>
                </c:pt>
                <c:pt idx="1016">
                  <c:v>32.75</c:v>
                </c:pt>
                <c:pt idx="1017">
                  <c:v>32.760000000000012</c:v>
                </c:pt>
                <c:pt idx="1018">
                  <c:v>32.770000000000003</c:v>
                </c:pt>
                <c:pt idx="1019">
                  <c:v>32.78</c:v>
                </c:pt>
                <c:pt idx="1020">
                  <c:v>32.790000000000013</c:v>
                </c:pt>
                <c:pt idx="1021">
                  <c:v>32.800000000000004</c:v>
                </c:pt>
                <c:pt idx="1022">
                  <c:v>32.81</c:v>
                </c:pt>
                <c:pt idx="1023">
                  <c:v>32.82</c:v>
                </c:pt>
                <c:pt idx="1024">
                  <c:v>32.83</c:v>
                </c:pt>
                <c:pt idx="1025">
                  <c:v>32.840000000000003</c:v>
                </c:pt>
                <c:pt idx="1026">
                  <c:v>32.85</c:v>
                </c:pt>
                <c:pt idx="1027">
                  <c:v>32.86</c:v>
                </c:pt>
                <c:pt idx="1028">
                  <c:v>32.870000000000005</c:v>
                </c:pt>
                <c:pt idx="1029">
                  <c:v>32.880000000000003</c:v>
                </c:pt>
                <c:pt idx="1030">
                  <c:v>32.89</c:v>
                </c:pt>
                <c:pt idx="1031">
                  <c:v>32.9</c:v>
                </c:pt>
                <c:pt idx="1032">
                  <c:v>32.910000000000004</c:v>
                </c:pt>
                <c:pt idx="1033">
                  <c:v>32.92</c:v>
                </c:pt>
                <c:pt idx="1034">
                  <c:v>32.93</c:v>
                </c:pt>
                <c:pt idx="1035">
                  <c:v>32.94</c:v>
                </c:pt>
                <c:pt idx="1036">
                  <c:v>32.950000000000003</c:v>
                </c:pt>
                <c:pt idx="1037">
                  <c:v>32.96</c:v>
                </c:pt>
                <c:pt idx="1038">
                  <c:v>32.97</c:v>
                </c:pt>
                <c:pt idx="1039">
                  <c:v>32.980000000000004</c:v>
                </c:pt>
                <c:pt idx="1040">
                  <c:v>32.99</c:v>
                </c:pt>
                <c:pt idx="1041">
                  <c:v>33</c:v>
                </c:pt>
                <c:pt idx="1042">
                  <c:v>33.01</c:v>
                </c:pt>
                <c:pt idx="1043">
                  <c:v>33.020000000000003</c:v>
                </c:pt>
                <c:pt idx="1044">
                  <c:v>33.03</c:v>
                </c:pt>
                <c:pt idx="1045">
                  <c:v>33.04</c:v>
                </c:pt>
                <c:pt idx="1046">
                  <c:v>33.050000000000004</c:v>
                </c:pt>
                <c:pt idx="1047">
                  <c:v>33.06</c:v>
                </c:pt>
                <c:pt idx="1048">
                  <c:v>33.07</c:v>
                </c:pt>
                <c:pt idx="1049">
                  <c:v>33.08</c:v>
                </c:pt>
                <c:pt idx="1050">
                  <c:v>33.090000000000003</c:v>
                </c:pt>
                <c:pt idx="1051">
                  <c:v>33.1</c:v>
                </c:pt>
                <c:pt idx="1052">
                  <c:v>33.11</c:v>
                </c:pt>
                <c:pt idx="1053">
                  <c:v>33.120000000000012</c:v>
                </c:pt>
                <c:pt idx="1054">
                  <c:v>33.130000000000003</c:v>
                </c:pt>
                <c:pt idx="1055">
                  <c:v>33.14</c:v>
                </c:pt>
                <c:pt idx="1056">
                  <c:v>33.15</c:v>
                </c:pt>
                <c:pt idx="1057">
                  <c:v>33.160000000000011</c:v>
                </c:pt>
                <c:pt idx="1058">
                  <c:v>33.17</c:v>
                </c:pt>
                <c:pt idx="1059">
                  <c:v>33.18</c:v>
                </c:pt>
                <c:pt idx="1060">
                  <c:v>33.190000000000012</c:v>
                </c:pt>
                <c:pt idx="1061">
                  <c:v>33.200000000000003</c:v>
                </c:pt>
                <c:pt idx="1062">
                  <c:v>33.21</c:v>
                </c:pt>
                <c:pt idx="1063">
                  <c:v>33.220000000000013</c:v>
                </c:pt>
                <c:pt idx="1064">
                  <c:v>33.230000000000011</c:v>
                </c:pt>
                <c:pt idx="1065">
                  <c:v>33.24</c:v>
                </c:pt>
                <c:pt idx="1066">
                  <c:v>33.25</c:v>
                </c:pt>
                <c:pt idx="1067">
                  <c:v>33.260000000000012</c:v>
                </c:pt>
                <c:pt idx="1068">
                  <c:v>33.270000000000003</c:v>
                </c:pt>
                <c:pt idx="1069">
                  <c:v>33.28</c:v>
                </c:pt>
                <c:pt idx="1070">
                  <c:v>33.290000000000013</c:v>
                </c:pt>
                <c:pt idx="1071">
                  <c:v>33.300000000000004</c:v>
                </c:pt>
                <c:pt idx="1072">
                  <c:v>33.31</c:v>
                </c:pt>
                <c:pt idx="1073">
                  <c:v>33.32</c:v>
                </c:pt>
                <c:pt idx="1074">
                  <c:v>33.33</c:v>
                </c:pt>
                <c:pt idx="1075">
                  <c:v>33.340000000000003</c:v>
                </c:pt>
                <c:pt idx="1076">
                  <c:v>33.35</c:v>
                </c:pt>
                <c:pt idx="1077">
                  <c:v>33.36</c:v>
                </c:pt>
                <c:pt idx="1078">
                  <c:v>33.370000000000005</c:v>
                </c:pt>
                <c:pt idx="1079">
                  <c:v>33.380000000000003</c:v>
                </c:pt>
                <c:pt idx="1080">
                  <c:v>33.39</c:v>
                </c:pt>
                <c:pt idx="1081">
                  <c:v>33.4</c:v>
                </c:pt>
                <c:pt idx="1082">
                  <c:v>33.410000000000004</c:v>
                </c:pt>
                <c:pt idx="1083">
                  <c:v>33.42</c:v>
                </c:pt>
                <c:pt idx="1084">
                  <c:v>33.43</c:v>
                </c:pt>
                <c:pt idx="1085">
                  <c:v>33.44</c:v>
                </c:pt>
                <c:pt idx="1086">
                  <c:v>33.450000000000003</c:v>
                </c:pt>
                <c:pt idx="1087">
                  <c:v>33.46</c:v>
                </c:pt>
                <c:pt idx="1088">
                  <c:v>33.47</c:v>
                </c:pt>
                <c:pt idx="1089">
                  <c:v>33.480000000000004</c:v>
                </c:pt>
                <c:pt idx="1090">
                  <c:v>33.49</c:v>
                </c:pt>
                <c:pt idx="1091">
                  <c:v>33.5</c:v>
                </c:pt>
                <c:pt idx="1092">
                  <c:v>33.51</c:v>
                </c:pt>
                <c:pt idx="1093">
                  <c:v>33.520000000000003</c:v>
                </c:pt>
                <c:pt idx="1094">
                  <c:v>33.53</c:v>
                </c:pt>
                <c:pt idx="1095">
                  <c:v>33.54</c:v>
                </c:pt>
                <c:pt idx="1096">
                  <c:v>33.550000000000004</c:v>
                </c:pt>
                <c:pt idx="1097">
                  <c:v>33.56</c:v>
                </c:pt>
                <c:pt idx="1098">
                  <c:v>33.57</c:v>
                </c:pt>
                <c:pt idx="1099">
                  <c:v>33.58</c:v>
                </c:pt>
                <c:pt idx="1100">
                  <c:v>33.590000000000003</c:v>
                </c:pt>
                <c:pt idx="1101">
                  <c:v>33.6</c:v>
                </c:pt>
                <c:pt idx="1102">
                  <c:v>33.61</c:v>
                </c:pt>
                <c:pt idx="1103">
                  <c:v>33.620000000000012</c:v>
                </c:pt>
                <c:pt idx="1104">
                  <c:v>33.630000000000003</c:v>
                </c:pt>
                <c:pt idx="1105">
                  <c:v>33.64</c:v>
                </c:pt>
                <c:pt idx="1106">
                  <c:v>33.65</c:v>
                </c:pt>
                <c:pt idx="1107">
                  <c:v>33.660000000000011</c:v>
                </c:pt>
                <c:pt idx="1108">
                  <c:v>33.67</c:v>
                </c:pt>
                <c:pt idx="1109">
                  <c:v>33.68</c:v>
                </c:pt>
                <c:pt idx="1110">
                  <c:v>33.690000000000012</c:v>
                </c:pt>
                <c:pt idx="1111">
                  <c:v>33.700000000000003</c:v>
                </c:pt>
                <c:pt idx="1112">
                  <c:v>33.71</c:v>
                </c:pt>
                <c:pt idx="1113">
                  <c:v>33.720000000000013</c:v>
                </c:pt>
                <c:pt idx="1114">
                  <c:v>33.730000000000011</c:v>
                </c:pt>
                <c:pt idx="1115">
                  <c:v>33.74</c:v>
                </c:pt>
                <c:pt idx="1116">
                  <c:v>33.75</c:v>
                </c:pt>
                <c:pt idx="1117">
                  <c:v>33.760000000000012</c:v>
                </c:pt>
                <c:pt idx="1118">
                  <c:v>33.770000000000003</c:v>
                </c:pt>
                <c:pt idx="1119">
                  <c:v>33.78</c:v>
                </c:pt>
                <c:pt idx="1120">
                  <c:v>33.790000000000013</c:v>
                </c:pt>
                <c:pt idx="1121">
                  <c:v>33.800000000000004</c:v>
                </c:pt>
                <c:pt idx="1122">
                  <c:v>33.81</c:v>
                </c:pt>
                <c:pt idx="1123">
                  <c:v>33.82</c:v>
                </c:pt>
                <c:pt idx="1124">
                  <c:v>33.83</c:v>
                </c:pt>
                <c:pt idx="1125">
                  <c:v>33.840000000000003</c:v>
                </c:pt>
                <c:pt idx="1126">
                  <c:v>33.85</c:v>
                </c:pt>
                <c:pt idx="1127">
                  <c:v>33.86</c:v>
                </c:pt>
                <c:pt idx="1128">
                  <c:v>33.870000000000005</c:v>
                </c:pt>
                <c:pt idx="1129">
                  <c:v>33.880000000000003</c:v>
                </c:pt>
                <c:pt idx="1130">
                  <c:v>33.89</c:v>
                </c:pt>
                <c:pt idx="1131">
                  <c:v>33.9</c:v>
                </c:pt>
                <c:pt idx="1132">
                  <c:v>33.910000000000004</c:v>
                </c:pt>
                <c:pt idx="1133">
                  <c:v>33.92</c:v>
                </c:pt>
                <c:pt idx="1134">
                  <c:v>33.93</c:v>
                </c:pt>
                <c:pt idx="1135">
                  <c:v>33.94</c:v>
                </c:pt>
                <c:pt idx="1136">
                  <c:v>33.950000000000003</c:v>
                </c:pt>
                <c:pt idx="1137">
                  <c:v>33.96</c:v>
                </c:pt>
                <c:pt idx="1138">
                  <c:v>33.97</c:v>
                </c:pt>
                <c:pt idx="1139">
                  <c:v>33.980000000000004</c:v>
                </c:pt>
                <c:pt idx="1140">
                  <c:v>33.99</c:v>
                </c:pt>
                <c:pt idx="1141">
                  <c:v>34</c:v>
                </c:pt>
                <c:pt idx="1142">
                  <c:v>34.01</c:v>
                </c:pt>
                <c:pt idx="1143">
                  <c:v>34.020000000000003</c:v>
                </c:pt>
                <c:pt idx="1144">
                  <c:v>34.03</c:v>
                </c:pt>
                <c:pt idx="1145">
                  <c:v>34.04</c:v>
                </c:pt>
                <c:pt idx="1146">
                  <c:v>34.050000000000004</c:v>
                </c:pt>
                <c:pt idx="1147">
                  <c:v>34.06</c:v>
                </c:pt>
                <c:pt idx="1148">
                  <c:v>34.07</c:v>
                </c:pt>
                <c:pt idx="1149">
                  <c:v>34.08</c:v>
                </c:pt>
                <c:pt idx="1150">
                  <c:v>34.090000000000003</c:v>
                </c:pt>
                <c:pt idx="1151">
                  <c:v>34.1</c:v>
                </c:pt>
                <c:pt idx="1152">
                  <c:v>34.11</c:v>
                </c:pt>
                <c:pt idx="1153">
                  <c:v>34.120000000000012</c:v>
                </c:pt>
                <c:pt idx="1154">
                  <c:v>34.130000000000003</c:v>
                </c:pt>
                <c:pt idx="1155">
                  <c:v>34.14</c:v>
                </c:pt>
                <c:pt idx="1156">
                  <c:v>34.15</c:v>
                </c:pt>
                <c:pt idx="1157">
                  <c:v>34.160000000000011</c:v>
                </c:pt>
                <c:pt idx="1158">
                  <c:v>34.17</c:v>
                </c:pt>
                <c:pt idx="1159">
                  <c:v>34.18</c:v>
                </c:pt>
                <c:pt idx="1160">
                  <c:v>34.190000000000012</c:v>
                </c:pt>
                <c:pt idx="1161">
                  <c:v>34.200000000000003</c:v>
                </c:pt>
                <c:pt idx="1162">
                  <c:v>34.21</c:v>
                </c:pt>
                <c:pt idx="1163">
                  <c:v>34.220000000000013</c:v>
                </c:pt>
                <c:pt idx="1164">
                  <c:v>34.230000000000011</c:v>
                </c:pt>
                <c:pt idx="1165">
                  <c:v>34.24</c:v>
                </c:pt>
                <c:pt idx="1166">
                  <c:v>34.25</c:v>
                </c:pt>
                <c:pt idx="1167">
                  <c:v>34.260000000000012</c:v>
                </c:pt>
                <c:pt idx="1168">
                  <c:v>34.270000000000003</c:v>
                </c:pt>
                <c:pt idx="1169">
                  <c:v>34.28</c:v>
                </c:pt>
                <c:pt idx="1170">
                  <c:v>34.290000000000013</c:v>
                </c:pt>
                <c:pt idx="1171">
                  <c:v>34.300000000000004</c:v>
                </c:pt>
                <c:pt idx="1172">
                  <c:v>34.31</c:v>
                </c:pt>
                <c:pt idx="1173">
                  <c:v>34.32</c:v>
                </c:pt>
                <c:pt idx="1174">
                  <c:v>34.33</c:v>
                </c:pt>
                <c:pt idx="1175">
                  <c:v>34.340000000000003</c:v>
                </c:pt>
                <c:pt idx="1176">
                  <c:v>34.35</c:v>
                </c:pt>
                <c:pt idx="1177">
                  <c:v>34.36</c:v>
                </c:pt>
                <c:pt idx="1178">
                  <c:v>34.370000000000005</c:v>
                </c:pt>
                <c:pt idx="1179">
                  <c:v>34.380000000000003</c:v>
                </c:pt>
                <c:pt idx="1180">
                  <c:v>34.39</c:v>
                </c:pt>
                <c:pt idx="1181">
                  <c:v>34.4</c:v>
                </c:pt>
                <c:pt idx="1182">
                  <c:v>34.410000000000004</c:v>
                </c:pt>
                <c:pt idx="1183">
                  <c:v>34.42</c:v>
                </c:pt>
                <c:pt idx="1184">
                  <c:v>34.43</c:v>
                </c:pt>
                <c:pt idx="1185">
                  <c:v>34.44</c:v>
                </c:pt>
                <c:pt idx="1186">
                  <c:v>34.450000000000003</c:v>
                </c:pt>
                <c:pt idx="1187">
                  <c:v>34.46</c:v>
                </c:pt>
                <c:pt idx="1188">
                  <c:v>34.47</c:v>
                </c:pt>
                <c:pt idx="1189">
                  <c:v>34.480000000000004</c:v>
                </c:pt>
                <c:pt idx="1190">
                  <c:v>34.49</c:v>
                </c:pt>
                <c:pt idx="1191">
                  <c:v>34.5</c:v>
                </c:pt>
                <c:pt idx="1192">
                  <c:v>34.51</c:v>
                </c:pt>
                <c:pt idx="1193">
                  <c:v>34.520000000000003</c:v>
                </c:pt>
                <c:pt idx="1194">
                  <c:v>34.53</c:v>
                </c:pt>
                <c:pt idx="1195">
                  <c:v>34.54</c:v>
                </c:pt>
                <c:pt idx="1196">
                  <c:v>34.550000000000004</c:v>
                </c:pt>
                <c:pt idx="1197">
                  <c:v>34.56</c:v>
                </c:pt>
                <c:pt idx="1198">
                  <c:v>34.57</c:v>
                </c:pt>
                <c:pt idx="1199">
                  <c:v>34.58</c:v>
                </c:pt>
                <c:pt idx="1200">
                  <c:v>34.590000000000003</c:v>
                </c:pt>
                <c:pt idx="1201">
                  <c:v>34.6</c:v>
                </c:pt>
                <c:pt idx="1202">
                  <c:v>34.61</c:v>
                </c:pt>
                <c:pt idx="1203">
                  <c:v>34.620000000000012</c:v>
                </c:pt>
                <c:pt idx="1204">
                  <c:v>34.630000000000003</c:v>
                </c:pt>
                <c:pt idx="1205">
                  <c:v>34.64</c:v>
                </c:pt>
                <c:pt idx="1206">
                  <c:v>34.65</c:v>
                </c:pt>
                <c:pt idx="1207">
                  <c:v>34.660000000000011</c:v>
                </c:pt>
                <c:pt idx="1208">
                  <c:v>34.67</c:v>
                </c:pt>
                <c:pt idx="1209">
                  <c:v>34.68</c:v>
                </c:pt>
                <c:pt idx="1210">
                  <c:v>34.690000000000012</c:v>
                </c:pt>
                <c:pt idx="1211">
                  <c:v>34.700000000000003</c:v>
                </c:pt>
                <c:pt idx="1212">
                  <c:v>34.71</c:v>
                </c:pt>
                <c:pt idx="1213">
                  <c:v>34.720000000000013</c:v>
                </c:pt>
                <c:pt idx="1214">
                  <c:v>34.730000000000011</c:v>
                </c:pt>
                <c:pt idx="1215">
                  <c:v>34.74</c:v>
                </c:pt>
                <c:pt idx="1216">
                  <c:v>34.75</c:v>
                </c:pt>
                <c:pt idx="1217">
                  <c:v>34.760000000000012</c:v>
                </c:pt>
                <c:pt idx="1218">
                  <c:v>34.770000000000003</c:v>
                </c:pt>
                <c:pt idx="1219">
                  <c:v>34.78</c:v>
                </c:pt>
                <c:pt idx="1220">
                  <c:v>34.790000000000013</c:v>
                </c:pt>
                <c:pt idx="1221">
                  <c:v>34.800000000000004</c:v>
                </c:pt>
                <c:pt idx="1222">
                  <c:v>34.81</c:v>
                </c:pt>
                <c:pt idx="1223">
                  <c:v>34.82</c:v>
                </c:pt>
                <c:pt idx="1224">
                  <c:v>34.83</c:v>
                </c:pt>
                <c:pt idx="1225">
                  <c:v>34.840000000000003</c:v>
                </c:pt>
                <c:pt idx="1226">
                  <c:v>34.85</c:v>
                </c:pt>
                <c:pt idx="1227">
                  <c:v>34.86</c:v>
                </c:pt>
                <c:pt idx="1228">
                  <c:v>34.870000000000005</c:v>
                </c:pt>
                <c:pt idx="1229">
                  <c:v>34.880000000000003</c:v>
                </c:pt>
                <c:pt idx="1230">
                  <c:v>34.89</c:v>
                </c:pt>
                <c:pt idx="1231">
                  <c:v>34.9</c:v>
                </c:pt>
                <c:pt idx="1232">
                  <c:v>34.910000000000004</c:v>
                </c:pt>
                <c:pt idx="1233">
                  <c:v>34.92</c:v>
                </c:pt>
                <c:pt idx="1234">
                  <c:v>34.93</c:v>
                </c:pt>
                <c:pt idx="1235">
                  <c:v>34.94</c:v>
                </c:pt>
                <c:pt idx="1236">
                  <c:v>34.950000000000003</c:v>
                </c:pt>
                <c:pt idx="1237">
                  <c:v>34.96</c:v>
                </c:pt>
                <c:pt idx="1238">
                  <c:v>34.97</c:v>
                </c:pt>
                <c:pt idx="1239">
                  <c:v>34.980000000000004</c:v>
                </c:pt>
                <c:pt idx="1240">
                  <c:v>34.99</c:v>
                </c:pt>
                <c:pt idx="1241">
                  <c:v>35</c:v>
                </c:pt>
                <c:pt idx="1242">
                  <c:v>35.01</c:v>
                </c:pt>
                <c:pt idx="1243">
                  <c:v>35.020000000000003</c:v>
                </c:pt>
                <c:pt idx="1244">
                  <c:v>35.03</c:v>
                </c:pt>
                <c:pt idx="1245">
                  <c:v>35.04</c:v>
                </c:pt>
                <c:pt idx="1246">
                  <c:v>35.050000000000004</c:v>
                </c:pt>
                <c:pt idx="1247">
                  <c:v>35.06</c:v>
                </c:pt>
                <c:pt idx="1248">
                  <c:v>35.07</c:v>
                </c:pt>
                <c:pt idx="1249">
                  <c:v>35.08</c:v>
                </c:pt>
                <c:pt idx="1250">
                  <c:v>35.090000000000003</c:v>
                </c:pt>
                <c:pt idx="1251">
                  <c:v>35.1</c:v>
                </c:pt>
                <c:pt idx="1252">
                  <c:v>35.11</c:v>
                </c:pt>
                <c:pt idx="1253">
                  <c:v>35.120000000000012</c:v>
                </c:pt>
                <c:pt idx="1254">
                  <c:v>35.130000000000003</c:v>
                </c:pt>
                <c:pt idx="1255">
                  <c:v>35.14</c:v>
                </c:pt>
                <c:pt idx="1256">
                  <c:v>35.15</c:v>
                </c:pt>
                <c:pt idx="1257">
                  <c:v>35.160000000000011</c:v>
                </c:pt>
                <c:pt idx="1258">
                  <c:v>35.17</c:v>
                </c:pt>
                <c:pt idx="1259">
                  <c:v>35.18</c:v>
                </c:pt>
                <c:pt idx="1260">
                  <c:v>35.190000000000012</c:v>
                </c:pt>
                <c:pt idx="1261">
                  <c:v>35.200000000000003</c:v>
                </c:pt>
                <c:pt idx="1262">
                  <c:v>35.21</c:v>
                </c:pt>
                <c:pt idx="1263">
                  <c:v>35.220000000000013</c:v>
                </c:pt>
                <c:pt idx="1264">
                  <c:v>35.230000000000011</c:v>
                </c:pt>
                <c:pt idx="1265">
                  <c:v>35.24</c:v>
                </c:pt>
                <c:pt idx="1266">
                  <c:v>35.25</c:v>
                </c:pt>
                <c:pt idx="1267">
                  <c:v>35.260000000000012</c:v>
                </c:pt>
                <c:pt idx="1268">
                  <c:v>35.270000000000003</c:v>
                </c:pt>
                <c:pt idx="1269">
                  <c:v>35.28</c:v>
                </c:pt>
                <c:pt idx="1270">
                  <c:v>35.290000000000013</c:v>
                </c:pt>
                <c:pt idx="1271">
                  <c:v>35.300000000000004</c:v>
                </c:pt>
                <c:pt idx="1272">
                  <c:v>35.31</c:v>
                </c:pt>
                <c:pt idx="1273">
                  <c:v>35.32</c:v>
                </c:pt>
                <c:pt idx="1274">
                  <c:v>35.33</c:v>
                </c:pt>
                <c:pt idx="1275">
                  <c:v>35.340000000000003</c:v>
                </c:pt>
                <c:pt idx="1276">
                  <c:v>35.35</c:v>
                </c:pt>
                <c:pt idx="1277">
                  <c:v>35.36</c:v>
                </c:pt>
                <c:pt idx="1278">
                  <c:v>35.370000000000005</c:v>
                </c:pt>
                <c:pt idx="1279">
                  <c:v>35.380000000000003</c:v>
                </c:pt>
                <c:pt idx="1280">
                  <c:v>35.39</c:v>
                </c:pt>
                <c:pt idx="1281">
                  <c:v>35.4</c:v>
                </c:pt>
                <c:pt idx="1282">
                  <c:v>35.410000000000004</c:v>
                </c:pt>
                <c:pt idx="1283">
                  <c:v>35.42</c:v>
                </c:pt>
                <c:pt idx="1284">
                  <c:v>35.43</c:v>
                </c:pt>
                <c:pt idx="1285">
                  <c:v>35.44</c:v>
                </c:pt>
                <c:pt idx="1286">
                  <c:v>35.450000000000003</c:v>
                </c:pt>
                <c:pt idx="1287">
                  <c:v>35.46</c:v>
                </c:pt>
                <c:pt idx="1288">
                  <c:v>35.47</c:v>
                </c:pt>
                <c:pt idx="1289">
                  <c:v>35.480000000000004</c:v>
                </c:pt>
                <c:pt idx="1290">
                  <c:v>35.49</c:v>
                </c:pt>
                <c:pt idx="1291">
                  <c:v>35.5</c:v>
                </c:pt>
                <c:pt idx="1292">
                  <c:v>35.51</c:v>
                </c:pt>
                <c:pt idx="1293">
                  <c:v>35.520000000000003</c:v>
                </c:pt>
                <c:pt idx="1294">
                  <c:v>35.53</c:v>
                </c:pt>
                <c:pt idx="1295">
                  <c:v>35.54</c:v>
                </c:pt>
                <c:pt idx="1296">
                  <c:v>35.550000000000004</c:v>
                </c:pt>
                <c:pt idx="1297">
                  <c:v>35.56</c:v>
                </c:pt>
                <c:pt idx="1298">
                  <c:v>35.57</c:v>
                </c:pt>
                <c:pt idx="1299">
                  <c:v>35.58</c:v>
                </c:pt>
                <c:pt idx="1300">
                  <c:v>35.590000000000003</c:v>
                </c:pt>
                <c:pt idx="1301">
                  <c:v>35.6</c:v>
                </c:pt>
                <c:pt idx="1302">
                  <c:v>35.61</c:v>
                </c:pt>
                <c:pt idx="1303">
                  <c:v>35.620000000000012</c:v>
                </c:pt>
                <c:pt idx="1304">
                  <c:v>35.630000000000003</c:v>
                </c:pt>
                <c:pt idx="1305">
                  <c:v>35.64</c:v>
                </c:pt>
                <c:pt idx="1306">
                  <c:v>35.65</c:v>
                </c:pt>
                <c:pt idx="1307">
                  <c:v>35.660000000000011</c:v>
                </c:pt>
                <c:pt idx="1308">
                  <c:v>35.67</c:v>
                </c:pt>
                <c:pt idx="1309">
                  <c:v>35.68</c:v>
                </c:pt>
                <c:pt idx="1310">
                  <c:v>35.690000000000012</c:v>
                </c:pt>
                <c:pt idx="1311">
                  <c:v>35.700000000000003</c:v>
                </c:pt>
                <c:pt idx="1312">
                  <c:v>35.71</c:v>
                </c:pt>
                <c:pt idx="1313">
                  <c:v>35.720000000000013</c:v>
                </c:pt>
                <c:pt idx="1314">
                  <c:v>35.730000000000011</c:v>
                </c:pt>
                <c:pt idx="1315">
                  <c:v>35.74</c:v>
                </c:pt>
                <c:pt idx="1316">
                  <c:v>35.75</c:v>
                </c:pt>
                <c:pt idx="1317">
                  <c:v>35.760000000000012</c:v>
                </c:pt>
                <c:pt idx="1318">
                  <c:v>35.770000000000003</c:v>
                </c:pt>
                <c:pt idx="1319">
                  <c:v>35.78</c:v>
                </c:pt>
                <c:pt idx="1320">
                  <c:v>35.790000000000013</c:v>
                </c:pt>
                <c:pt idx="1321">
                  <c:v>35.800000000000004</c:v>
                </c:pt>
                <c:pt idx="1322">
                  <c:v>35.81</c:v>
                </c:pt>
                <c:pt idx="1323">
                  <c:v>35.82</c:v>
                </c:pt>
                <c:pt idx="1324">
                  <c:v>35.83</c:v>
                </c:pt>
                <c:pt idx="1325">
                  <c:v>35.840000000000003</c:v>
                </c:pt>
                <c:pt idx="1326">
                  <c:v>35.85</c:v>
                </c:pt>
                <c:pt idx="1327">
                  <c:v>35.86</c:v>
                </c:pt>
                <c:pt idx="1328">
                  <c:v>35.870000000000005</c:v>
                </c:pt>
                <c:pt idx="1329">
                  <c:v>35.880000000000003</c:v>
                </c:pt>
                <c:pt idx="1330">
                  <c:v>35.89</c:v>
                </c:pt>
                <c:pt idx="1331">
                  <c:v>35.9</c:v>
                </c:pt>
                <c:pt idx="1332">
                  <c:v>35.910000000000004</c:v>
                </c:pt>
                <c:pt idx="1333">
                  <c:v>35.92</c:v>
                </c:pt>
                <c:pt idx="1334">
                  <c:v>35.93</c:v>
                </c:pt>
                <c:pt idx="1335">
                  <c:v>35.94</c:v>
                </c:pt>
                <c:pt idx="1336">
                  <c:v>35.950000000000003</c:v>
                </c:pt>
                <c:pt idx="1337">
                  <c:v>35.96</c:v>
                </c:pt>
                <c:pt idx="1338">
                  <c:v>35.97</c:v>
                </c:pt>
                <c:pt idx="1339">
                  <c:v>35.980000000000004</c:v>
                </c:pt>
                <c:pt idx="1340">
                  <c:v>35.99</c:v>
                </c:pt>
                <c:pt idx="1341">
                  <c:v>36</c:v>
                </c:pt>
                <c:pt idx="1342">
                  <c:v>36.01</c:v>
                </c:pt>
                <c:pt idx="1343">
                  <c:v>36.020000000000003</c:v>
                </c:pt>
                <c:pt idx="1344">
                  <c:v>36.03</c:v>
                </c:pt>
                <c:pt idx="1345">
                  <c:v>36.04</c:v>
                </c:pt>
                <c:pt idx="1346">
                  <c:v>36.050000000000004</c:v>
                </c:pt>
                <c:pt idx="1347">
                  <c:v>36.06</c:v>
                </c:pt>
                <c:pt idx="1348">
                  <c:v>36.07</c:v>
                </c:pt>
                <c:pt idx="1349">
                  <c:v>36.08</c:v>
                </c:pt>
                <c:pt idx="1350">
                  <c:v>36.090000000000003</c:v>
                </c:pt>
                <c:pt idx="1351">
                  <c:v>36.1</c:v>
                </c:pt>
                <c:pt idx="1352">
                  <c:v>36.11</c:v>
                </c:pt>
                <c:pt idx="1353">
                  <c:v>36.120000000000012</c:v>
                </c:pt>
                <c:pt idx="1354">
                  <c:v>36.130000000000003</c:v>
                </c:pt>
                <c:pt idx="1355">
                  <c:v>36.14</c:v>
                </c:pt>
                <c:pt idx="1356">
                  <c:v>36.15</c:v>
                </c:pt>
              </c:numCache>
            </c:numRef>
          </c:xVal>
          <c:yVal>
            <c:numRef>
              <c:f>D!$N$3:$N$1833</c:f>
              <c:numCache>
                <c:formatCode>General</c:formatCode>
                <c:ptCount val="1831"/>
                <c:pt idx="0">
                  <c:v>-462.96769999999964</c:v>
                </c:pt>
                <c:pt idx="1">
                  <c:v>-458.41249999999923</c:v>
                </c:pt>
                <c:pt idx="2">
                  <c:v>-453.88580000000002</c:v>
                </c:pt>
                <c:pt idx="3">
                  <c:v>-449.71179999999868</c:v>
                </c:pt>
                <c:pt idx="4">
                  <c:v>-445.14339999999999</c:v>
                </c:pt>
                <c:pt idx="5">
                  <c:v>-440.79269999999963</c:v>
                </c:pt>
                <c:pt idx="6">
                  <c:v>-436.5068</c:v>
                </c:pt>
                <c:pt idx="7">
                  <c:v>-431.97129999999879</c:v>
                </c:pt>
                <c:pt idx="8">
                  <c:v>-427.71799999999911</c:v>
                </c:pt>
                <c:pt idx="9">
                  <c:v>-423.56020000000001</c:v>
                </c:pt>
                <c:pt idx="10">
                  <c:v>-419.2724</c:v>
                </c:pt>
                <c:pt idx="11">
                  <c:v>-415.10129999999964</c:v>
                </c:pt>
                <c:pt idx="12">
                  <c:v>-410.98309999999861</c:v>
                </c:pt>
                <c:pt idx="13">
                  <c:v>-406.81509999999969</c:v>
                </c:pt>
                <c:pt idx="14">
                  <c:v>-402.58409999999969</c:v>
                </c:pt>
                <c:pt idx="15">
                  <c:v>-398.55090000000001</c:v>
                </c:pt>
                <c:pt idx="16">
                  <c:v>-394.51760000000002</c:v>
                </c:pt>
                <c:pt idx="17">
                  <c:v>-390.5018</c:v>
                </c:pt>
                <c:pt idx="18">
                  <c:v>-386.49229999999898</c:v>
                </c:pt>
                <c:pt idx="19">
                  <c:v>-382.62299999999999</c:v>
                </c:pt>
                <c:pt idx="20">
                  <c:v>-378.74809999999923</c:v>
                </c:pt>
                <c:pt idx="21">
                  <c:v>-374.88189999999969</c:v>
                </c:pt>
                <c:pt idx="22">
                  <c:v>-370.99309999999861</c:v>
                </c:pt>
                <c:pt idx="23">
                  <c:v>-367.15280000000115</c:v>
                </c:pt>
                <c:pt idx="24">
                  <c:v>-363.15249999999997</c:v>
                </c:pt>
                <c:pt idx="25">
                  <c:v>-359.43239999999855</c:v>
                </c:pt>
                <c:pt idx="26">
                  <c:v>-355.77679999999862</c:v>
                </c:pt>
                <c:pt idx="27">
                  <c:v>-352.0179</c:v>
                </c:pt>
                <c:pt idx="28">
                  <c:v>-348.28179999999855</c:v>
                </c:pt>
                <c:pt idx="29">
                  <c:v>-344.64030000000002</c:v>
                </c:pt>
                <c:pt idx="30">
                  <c:v>-341.18790000000001</c:v>
                </c:pt>
                <c:pt idx="31">
                  <c:v>-337.5224</c:v>
                </c:pt>
                <c:pt idx="32">
                  <c:v>-334.0018</c:v>
                </c:pt>
                <c:pt idx="33">
                  <c:v>-330.58569999999969</c:v>
                </c:pt>
                <c:pt idx="34">
                  <c:v>-326.97699999999855</c:v>
                </c:pt>
                <c:pt idx="35">
                  <c:v>-323.65719999999999</c:v>
                </c:pt>
                <c:pt idx="36">
                  <c:v>-320.28319999999854</c:v>
                </c:pt>
                <c:pt idx="37">
                  <c:v>-316.82009999999963</c:v>
                </c:pt>
                <c:pt idx="38">
                  <c:v>-313.36130000000003</c:v>
                </c:pt>
                <c:pt idx="39">
                  <c:v>-310.0065999999988</c:v>
                </c:pt>
                <c:pt idx="40">
                  <c:v>-306.6651</c:v>
                </c:pt>
                <c:pt idx="41">
                  <c:v>-303.3775</c:v>
                </c:pt>
                <c:pt idx="42">
                  <c:v>-300.02050000000003</c:v>
                </c:pt>
                <c:pt idx="43">
                  <c:v>-296.83920000000001</c:v>
                </c:pt>
                <c:pt idx="44">
                  <c:v>-293.55590000000001</c:v>
                </c:pt>
                <c:pt idx="45">
                  <c:v>-290.30809999999963</c:v>
                </c:pt>
                <c:pt idx="46">
                  <c:v>-287.25</c:v>
                </c:pt>
                <c:pt idx="47">
                  <c:v>-284.0364999999988</c:v>
                </c:pt>
                <c:pt idx="48">
                  <c:v>-281.06029999999993</c:v>
                </c:pt>
                <c:pt idx="49">
                  <c:v>-277.964</c:v>
                </c:pt>
                <c:pt idx="50">
                  <c:v>-274.9796</c:v>
                </c:pt>
                <c:pt idx="51">
                  <c:v>-271.90519999999862</c:v>
                </c:pt>
                <c:pt idx="52">
                  <c:v>-268.99619999999794</c:v>
                </c:pt>
                <c:pt idx="53">
                  <c:v>-266.01220000000001</c:v>
                </c:pt>
                <c:pt idx="54">
                  <c:v>-263.04559999999969</c:v>
                </c:pt>
                <c:pt idx="55">
                  <c:v>-260.13709999999969</c:v>
                </c:pt>
                <c:pt idx="56">
                  <c:v>-257.27999999999969</c:v>
                </c:pt>
                <c:pt idx="57">
                  <c:v>-254.3475</c:v>
                </c:pt>
                <c:pt idx="58">
                  <c:v>-251.5789</c:v>
                </c:pt>
                <c:pt idx="59">
                  <c:v>-248.83540000000045</c:v>
                </c:pt>
                <c:pt idx="60">
                  <c:v>-246.17009999999999</c:v>
                </c:pt>
                <c:pt idx="61">
                  <c:v>-243.33620000000045</c:v>
                </c:pt>
                <c:pt idx="62">
                  <c:v>-240.62350000000001</c:v>
                </c:pt>
                <c:pt idx="63">
                  <c:v>-237.96120000000045</c:v>
                </c:pt>
                <c:pt idx="64">
                  <c:v>-235.23159999999999</c:v>
                </c:pt>
                <c:pt idx="65">
                  <c:v>-232.56130000000007</c:v>
                </c:pt>
                <c:pt idx="66">
                  <c:v>-229.96440000000001</c:v>
                </c:pt>
                <c:pt idx="67">
                  <c:v>-227.3295</c:v>
                </c:pt>
                <c:pt idx="68">
                  <c:v>-224.79</c:v>
                </c:pt>
                <c:pt idx="69">
                  <c:v>-222.20599999999999</c:v>
                </c:pt>
                <c:pt idx="70">
                  <c:v>-219.71089999999998</c:v>
                </c:pt>
                <c:pt idx="71">
                  <c:v>-217.23519999999999</c:v>
                </c:pt>
                <c:pt idx="72">
                  <c:v>-214.7533</c:v>
                </c:pt>
                <c:pt idx="73">
                  <c:v>-212.39680000000001</c:v>
                </c:pt>
                <c:pt idx="74">
                  <c:v>-209.8545</c:v>
                </c:pt>
                <c:pt idx="75">
                  <c:v>-207.45100000000045</c:v>
                </c:pt>
                <c:pt idx="76">
                  <c:v>-205.18469999999999</c:v>
                </c:pt>
                <c:pt idx="77">
                  <c:v>-202.73050000000001</c:v>
                </c:pt>
                <c:pt idx="78">
                  <c:v>-200.45670000000001</c:v>
                </c:pt>
                <c:pt idx="79">
                  <c:v>-198.1729</c:v>
                </c:pt>
                <c:pt idx="80">
                  <c:v>-195.93450000000001</c:v>
                </c:pt>
                <c:pt idx="81">
                  <c:v>-193.58670000000001</c:v>
                </c:pt>
                <c:pt idx="82">
                  <c:v>-191.35670000000007</c:v>
                </c:pt>
                <c:pt idx="83">
                  <c:v>-189.09650000000002</c:v>
                </c:pt>
                <c:pt idx="84">
                  <c:v>-186.83920000000001</c:v>
                </c:pt>
                <c:pt idx="85">
                  <c:v>-184.70949999999999</c:v>
                </c:pt>
                <c:pt idx="86">
                  <c:v>-182.66540000000001</c:v>
                </c:pt>
                <c:pt idx="87">
                  <c:v>-180.5077</c:v>
                </c:pt>
                <c:pt idx="88">
                  <c:v>-178.45860000000027</c:v>
                </c:pt>
                <c:pt idx="89">
                  <c:v>-176.3732</c:v>
                </c:pt>
                <c:pt idx="90">
                  <c:v>-174.35160000000027</c:v>
                </c:pt>
                <c:pt idx="91">
                  <c:v>-172.27359999999948</c:v>
                </c:pt>
                <c:pt idx="92">
                  <c:v>-170.30830000000051</c:v>
                </c:pt>
                <c:pt idx="93">
                  <c:v>-168.23309999999998</c:v>
                </c:pt>
                <c:pt idx="94">
                  <c:v>-166.20969999999954</c:v>
                </c:pt>
                <c:pt idx="95">
                  <c:v>-164.21619999999999</c:v>
                </c:pt>
                <c:pt idx="96">
                  <c:v>-162.2886</c:v>
                </c:pt>
                <c:pt idx="97">
                  <c:v>-160.32660000000001</c:v>
                </c:pt>
                <c:pt idx="98">
                  <c:v>-158.44379999999998</c:v>
                </c:pt>
                <c:pt idx="99">
                  <c:v>-156.56900000000002</c:v>
                </c:pt>
                <c:pt idx="100">
                  <c:v>-154.74329999999998</c:v>
                </c:pt>
                <c:pt idx="101">
                  <c:v>-152.85490000000001</c:v>
                </c:pt>
                <c:pt idx="102">
                  <c:v>-151.03820000000007</c:v>
                </c:pt>
                <c:pt idx="103">
                  <c:v>-149.28820000000007</c:v>
                </c:pt>
                <c:pt idx="104">
                  <c:v>-147.45150000000001</c:v>
                </c:pt>
                <c:pt idx="105">
                  <c:v>-145.6602</c:v>
                </c:pt>
                <c:pt idx="106">
                  <c:v>-143.98100000000045</c:v>
                </c:pt>
                <c:pt idx="107">
                  <c:v>-142.3024000000006</c:v>
                </c:pt>
                <c:pt idx="108">
                  <c:v>-140.542</c:v>
                </c:pt>
                <c:pt idx="109">
                  <c:v>-138.82760000000007</c:v>
                </c:pt>
                <c:pt idx="110">
                  <c:v>-137.19750000000002</c:v>
                </c:pt>
                <c:pt idx="111">
                  <c:v>-135.50569999999999</c:v>
                </c:pt>
                <c:pt idx="112">
                  <c:v>-133.85540000000051</c:v>
                </c:pt>
                <c:pt idx="113">
                  <c:v>-132.24959999999948</c:v>
                </c:pt>
                <c:pt idx="114">
                  <c:v>-130.59350000000001</c:v>
                </c:pt>
                <c:pt idx="115">
                  <c:v>-128.99280000000007</c:v>
                </c:pt>
                <c:pt idx="116">
                  <c:v>-127.44370000000002</c:v>
                </c:pt>
                <c:pt idx="117">
                  <c:v>-125.96430000000002</c:v>
                </c:pt>
                <c:pt idx="118">
                  <c:v>-124.37090000000001</c:v>
                </c:pt>
                <c:pt idx="119">
                  <c:v>-122.8741</c:v>
                </c:pt>
                <c:pt idx="120">
                  <c:v>-121.3595</c:v>
                </c:pt>
                <c:pt idx="121">
                  <c:v>-119.80500000000001</c:v>
                </c:pt>
                <c:pt idx="122">
                  <c:v>-118.31610000000002</c:v>
                </c:pt>
                <c:pt idx="123">
                  <c:v>-116.8749</c:v>
                </c:pt>
                <c:pt idx="124">
                  <c:v>-115.40700000000002</c:v>
                </c:pt>
                <c:pt idx="125">
                  <c:v>-114.0128</c:v>
                </c:pt>
                <c:pt idx="126">
                  <c:v>-112.5928</c:v>
                </c:pt>
                <c:pt idx="127">
                  <c:v>-111.25149999999999</c:v>
                </c:pt>
                <c:pt idx="128">
                  <c:v>-109.8565</c:v>
                </c:pt>
                <c:pt idx="129">
                  <c:v>-108.35380000000001</c:v>
                </c:pt>
                <c:pt idx="130">
                  <c:v>-107.0167</c:v>
                </c:pt>
                <c:pt idx="131">
                  <c:v>-105.62549999999995</c:v>
                </c:pt>
                <c:pt idx="132">
                  <c:v>-104.3044</c:v>
                </c:pt>
                <c:pt idx="133">
                  <c:v>-102.96730000000002</c:v>
                </c:pt>
                <c:pt idx="134">
                  <c:v>-101.62229999999998</c:v>
                </c:pt>
                <c:pt idx="135">
                  <c:v>-100.354</c:v>
                </c:pt>
                <c:pt idx="136">
                  <c:v>-99.119799999999998</c:v>
                </c:pt>
                <c:pt idx="137">
                  <c:v>-97.849500000000006</c:v>
                </c:pt>
                <c:pt idx="138">
                  <c:v>-96.594499999999996</c:v>
                </c:pt>
                <c:pt idx="139">
                  <c:v>-95.337300000000013</c:v>
                </c:pt>
                <c:pt idx="140">
                  <c:v>-94.141200000000026</c:v>
                </c:pt>
                <c:pt idx="141">
                  <c:v>-92.866600000000005</c:v>
                </c:pt>
                <c:pt idx="142">
                  <c:v>-91.762799999999999</c:v>
                </c:pt>
                <c:pt idx="143">
                  <c:v>-90.539299999999997</c:v>
                </c:pt>
                <c:pt idx="144">
                  <c:v>-89.317899999999995</c:v>
                </c:pt>
                <c:pt idx="145">
                  <c:v>-88.198599999999999</c:v>
                </c:pt>
                <c:pt idx="146">
                  <c:v>-87.021900000000002</c:v>
                </c:pt>
                <c:pt idx="147">
                  <c:v>-85.921800000000005</c:v>
                </c:pt>
                <c:pt idx="148">
                  <c:v>-84.749500000000026</c:v>
                </c:pt>
                <c:pt idx="149">
                  <c:v>-83.625199999999978</c:v>
                </c:pt>
                <c:pt idx="150">
                  <c:v>-82.484899999999996</c:v>
                </c:pt>
                <c:pt idx="151">
                  <c:v>-81.396699999999996</c:v>
                </c:pt>
                <c:pt idx="152">
                  <c:v>-80.314099999999996</c:v>
                </c:pt>
                <c:pt idx="153">
                  <c:v>-79.274900000000002</c:v>
                </c:pt>
                <c:pt idx="154">
                  <c:v>-78.169799999999981</c:v>
                </c:pt>
                <c:pt idx="155">
                  <c:v>-77.134399999999999</c:v>
                </c:pt>
                <c:pt idx="156">
                  <c:v>-76.090700000000012</c:v>
                </c:pt>
                <c:pt idx="157">
                  <c:v>-75.116200000000006</c:v>
                </c:pt>
                <c:pt idx="158">
                  <c:v>-74.090999999999994</c:v>
                </c:pt>
                <c:pt idx="159">
                  <c:v>-73.084000000000003</c:v>
                </c:pt>
                <c:pt idx="160">
                  <c:v>-72.099800000000002</c:v>
                </c:pt>
                <c:pt idx="161">
                  <c:v>-71.094399999999993</c:v>
                </c:pt>
                <c:pt idx="162">
                  <c:v>-70.121200000000002</c:v>
                </c:pt>
                <c:pt idx="163">
                  <c:v>-69.130299999999991</c:v>
                </c:pt>
                <c:pt idx="164">
                  <c:v>-68.186300000000003</c:v>
                </c:pt>
                <c:pt idx="165">
                  <c:v>-67.245000000000005</c:v>
                </c:pt>
                <c:pt idx="166">
                  <c:v>-66.319000000000003</c:v>
                </c:pt>
                <c:pt idx="167">
                  <c:v>-65.435300000000012</c:v>
                </c:pt>
                <c:pt idx="168">
                  <c:v>-64.476600000000005</c:v>
                </c:pt>
                <c:pt idx="169">
                  <c:v>-63.610500000000002</c:v>
                </c:pt>
                <c:pt idx="170">
                  <c:v>-62.753400000000006</c:v>
                </c:pt>
                <c:pt idx="171">
                  <c:v>-61.846499999999999</c:v>
                </c:pt>
                <c:pt idx="172">
                  <c:v>-61.000100000000003</c:v>
                </c:pt>
                <c:pt idx="173">
                  <c:v>-60.145100000000063</c:v>
                </c:pt>
                <c:pt idx="174">
                  <c:v>-59.289500000000011</c:v>
                </c:pt>
                <c:pt idx="175">
                  <c:v>-58.461200000000005</c:v>
                </c:pt>
                <c:pt idx="176">
                  <c:v>-57.663300000000113</c:v>
                </c:pt>
                <c:pt idx="177">
                  <c:v>-56.866</c:v>
                </c:pt>
                <c:pt idx="178">
                  <c:v>-56.003300000000003</c:v>
                </c:pt>
                <c:pt idx="179">
                  <c:v>-55.241500000000002</c:v>
                </c:pt>
                <c:pt idx="180">
                  <c:v>-54.475000000000001</c:v>
                </c:pt>
                <c:pt idx="181">
                  <c:v>-53.652800000000006</c:v>
                </c:pt>
                <c:pt idx="182">
                  <c:v>-52.908000000000001</c:v>
                </c:pt>
                <c:pt idx="183">
                  <c:v>-52.196100000000129</c:v>
                </c:pt>
                <c:pt idx="184">
                  <c:v>-51.485200000000006</c:v>
                </c:pt>
                <c:pt idx="185">
                  <c:v>-50.695400000000063</c:v>
                </c:pt>
                <c:pt idx="186">
                  <c:v>-50.015000000000001</c:v>
                </c:pt>
                <c:pt idx="187">
                  <c:v>-49.291900000000012</c:v>
                </c:pt>
                <c:pt idx="188">
                  <c:v>-48.575700000000012</c:v>
                </c:pt>
                <c:pt idx="189">
                  <c:v>-47.885400000000004</c:v>
                </c:pt>
                <c:pt idx="190">
                  <c:v>-47.193200000000012</c:v>
                </c:pt>
                <c:pt idx="191">
                  <c:v>-46.517299999999999</c:v>
                </c:pt>
                <c:pt idx="192">
                  <c:v>-45.878300000000003</c:v>
                </c:pt>
                <c:pt idx="193">
                  <c:v>-45.174600000000005</c:v>
                </c:pt>
                <c:pt idx="194">
                  <c:v>-44.529500000000013</c:v>
                </c:pt>
                <c:pt idx="195">
                  <c:v>-43.895800000000001</c:v>
                </c:pt>
                <c:pt idx="196">
                  <c:v>-43.265700000000145</c:v>
                </c:pt>
                <c:pt idx="197">
                  <c:v>-42.655100000000012</c:v>
                </c:pt>
                <c:pt idx="198">
                  <c:v>-42.017299999999999</c:v>
                </c:pt>
                <c:pt idx="199">
                  <c:v>-41.404200000000003</c:v>
                </c:pt>
                <c:pt idx="200">
                  <c:v>-40.845400000000005</c:v>
                </c:pt>
                <c:pt idx="201">
                  <c:v>-40.202000000000012</c:v>
                </c:pt>
                <c:pt idx="202">
                  <c:v>-39.628300000000159</c:v>
                </c:pt>
                <c:pt idx="203">
                  <c:v>-39.042200000000001</c:v>
                </c:pt>
                <c:pt idx="204">
                  <c:v>-38.474400000000003</c:v>
                </c:pt>
                <c:pt idx="205">
                  <c:v>-37.907899999999998</c:v>
                </c:pt>
                <c:pt idx="206">
                  <c:v>-37.334600000000002</c:v>
                </c:pt>
                <c:pt idx="207">
                  <c:v>-36.8217</c:v>
                </c:pt>
                <c:pt idx="208">
                  <c:v>-36.255700000000012</c:v>
                </c:pt>
                <c:pt idx="209">
                  <c:v>-35.732800000000012</c:v>
                </c:pt>
                <c:pt idx="210">
                  <c:v>-35.250700000000002</c:v>
                </c:pt>
                <c:pt idx="211">
                  <c:v>-34.684899999999999</c:v>
                </c:pt>
                <c:pt idx="212">
                  <c:v>-34.162200000000013</c:v>
                </c:pt>
                <c:pt idx="213">
                  <c:v>-33.6738</c:v>
                </c:pt>
                <c:pt idx="214">
                  <c:v>-33.178300000000114</c:v>
                </c:pt>
                <c:pt idx="215">
                  <c:v>-32.678100000000114</c:v>
                </c:pt>
                <c:pt idx="216">
                  <c:v>-32.174400000000006</c:v>
                </c:pt>
                <c:pt idx="217">
                  <c:v>-31.703299999999931</c:v>
                </c:pt>
                <c:pt idx="218">
                  <c:v>-31.221900000000005</c:v>
                </c:pt>
                <c:pt idx="219">
                  <c:v>-30.746200000000002</c:v>
                </c:pt>
                <c:pt idx="220">
                  <c:v>-30.273499999999931</c:v>
                </c:pt>
                <c:pt idx="221">
                  <c:v>-29.806999999999999</c:v>
                </c:pt>
                <c:pt idx="222">
                  <c:v>-29.359100000000005</c:v>
                </c:pt>
                <c:pt idx="223">
                  <c:v>-28.922699999999885</c:v>
                </c:pt>
                <c:pt idx="224">
                  <c:v>-28.479599999999923</c:v>
                </c:pt>
                <c:pt idx="225">
                  <c:v>-28.041499999999989</c:v>
                </c:pt>
                <c:pt idx="226">
                  <c:v>-27.638100000000001</c:v>
                </c:pt>
                <c:pt idx="227">
                  <c:v>-27.228899999999989</c:v>
                </c:pt>
                <c:pt idx="228">
                  <c:v>-26.7958</c:v>
                </c:pt>
                <c:pt idx="229">
                  <c:v>-26.403099999999924</c:v>
                </c:pt>
                <c:pt idx="230">
                  <c:v>-26.0047</c:v>
                </c:pt>
                <c:pt idx="231">
                  <c:v>-25.597899999999999</c:v>
                </c:pt>
                <c:pt idx="232">
                  <c:v>-25.211600000000001</c:v>
                </c:pt>
                <c:pt idx="233">
                  <c:v>-24.839300000000001</c:v>
                </c:pt>
                <c:pt idx="234">
                  <c:v>-24.459700000000002</c:v>
                </c:pt>
                <c:pt idx="235">
                  <c:v>-24.059899999999999</c:v>
                </c:pt>
                <c:pt idx="236">
                  <c:v>-23.687000000000001</c:v>
                </c:pt>
                <c:pt idx="237">
                  <c:v>-23.3245</c:v>
                </c:pt>
                <c:pt idx="238">
                  <c:v>-22.958100000000002</c:v>
                </c:pt>
                <c:pt idx="239">
                  <c:v>-22.591999999999999</c:v>
                </c:pt>
                <c:pt idx="240">
                  <c:v>-22.2547</c:v>
                </c:pt>
                <c:pt idx="241">
                  <c:v>-21.881</c:v>
                </c:pt>
                <c:pt idx="242">
                  <c:v>-21.5395</c:v>
                </c:pt>
                <c:pt idx="243">
                  <c:v>-21.209</c:v>
                </c:pt>
                <c:pt idx="244">
                  <c:v>-20.904800000000005</c:v>
                </c:pt>
                <c:pt idx="245">
                  <c:v>-20.558599999999924</c:v>
                </c:pt>
                <c:pt idx="246">
                  <c:v>-20.225199999999916</c:v>
                </c:pt>
                <c:pt idx="247">
                  <c:v>-19.906300000000002</c:v>
                </c:pt>
                <c:pt idx="248">
                  <c:v>-19.5945</c:v>
                </c:pt>
                <c:pt idx="249">
                  <c:v>-19.287400000000002</c:v>
                </c:pt>
                <c:pt idx="250">
                  <c:v>-18.967199999999924</c:v>
                </c:pt>
                <c:pt idx="251">
                  <c:v>-18.657599999999999</c:v>
                </c:pt>
                <c:pt idx="252">
                  <c:v>-18.354399999999988</c:v>
                </c:pt>
                <c:pt idx="253">
                  <c:v>-18.071899999999999</c:v>
                </c:pt>
                <c:pt idx="254">
                  <c:v>-17.787299999999924</c:v>
                </c:pt>
                <c:pt idx="255">
                  <c:v>-17.4971</c:v>
                </c:pt>
                <c:pt idx="256">
                  <c:v>-17.2088</c:v>
                </c:pt>
                <c:pt idx="257">
                  <c:v>-16.934100000000001</c:v>
                </c:pt>
                <c:pt idx="258">
                  <c:v>-16.6462</c:v>
                </c:pt>
                <c:pt idx="259">
                  <c:v>-16.3901</c:v>
                </c:pt>
                <c:pt idx="260">
                  <c:v>-16.117200000000064</c:v>
                </c:pt>
                <c:pt idx="261">
                  <c:v>-15.857100000000004</c:v>
                </c:pt>
                <c:pt idx="262">
                  <c:v>-15.5907</c:v>
                </c:pt>
                <c:pt idx="263">
                  <c:v>-15.333300000000001</c:v>
                </c:pt>
                <c:pt idx="264">
                  <c:v>-15.0807</c:v>
                </c:pt>
                <c:pt idx="265">
                  <c:v>-14.8203</c:v>
                </c:pt>
                <c:pt idx="266">
                  <c:v>-14.5791</c:v>
                </c:pt>
                <c:pt idx="267">
                  <c:v>-14.347900000000001</c:v>
                </c:pt>
                <c:pt idx="268">
                  <c:v>-14.0916</c:v>
                </c:pt>
                <c:pt idx="269">
                  <c:v>-13.870500000000026</c:v>
                </c:pt>
                <c:pt idx="270">
                  <c:v>-13.6366</c:v>
                </c:pt>
                <c:pt idx="271">
                  <c:v>-13.407</c:v>
                </c:pt>
                <c:pt idx="272">
                  <c:v>-13.1709</c:v>
                </c:pt>
                <c:pt idx="273">
                  <c:v>-12.955400000000049</c:v>
                </c:pt>
                <c:pt idx="274">
                  <c:v>-12.7475</c:v>
                </c:pt>
                <c:pt idx="275">
                  <c:v>-12.5235</c:v>
                </c:pt>
                <c:pt idx="276">
                  <c:v>-12.313700000000004</c:v>
                </c:pt>
                <c:pt idx="277">
                  <c:v>-12.1096</c:v>
                </c:pt>
                <c:pt idx="278">
                  <c:v>-11.9023</c:v>
                </c:pt>
                <c:pt idx="279">
                  <c:v>-11.6957</c:v>
                </c:pt>
                <c:pt idx="280">
                  <c:v>-11.492800000000004</c:v>
                </c:pt>
                <c:pt idx="281">
                  <c:v>-11.3018</c:v>
                </c:pt>
                <c:pt idx="282">
                  <c:v>-11.093500000000002</c:v>
                </c:pt>
                <c:pt idx="283">
                  <c:v>-10.909700000000004</c:v>
                </c:pt>
                <c:pt idx="284">
                  <c:v>-10.738399999999999</c:v>
                </c:pt>
                <c:pt idx="285">
                  <c:v>-10.5352</c:v>
                </c:pt>
                <c:pt idx="286">
                  <c:v>-10.353600000000032</c:v>
                </c:pt>
                <c:pt idx="287">
                  <c:v>-10.1706</c:v>
                </c:pt>
                <c:pt idx="288">
                  <c:v>-9.9944000000000006</c:v>
                </c:pt>
                <c:pt idx="289">
                  <c:v>-9.8241000000000014</c:v>
                </c:pt>
                <c:pt idx="290">
                  <c:v>-9.6584000000000003</c:v>
                </c:pt>
                <c:pt idx="291">
                  <c:v>-9.4758000000000067</c:v>
                </c:pt>
                <c:pt idx="292">
                  <c:v>-9.3042000000000016</c:v>
                </c:pt>
                <c:pt idx="293">
                  <c:v>-9.1300000000000008</c:v>
                </c:pt>
                <c:pt idx="294">
                  <c:v>-8.9754000000000342</c:v>
                </c:pt>
                <c:pt idx="295">
                  <c:v>-8.8208000000000002</c:v>
                </c:pt>
                <c:pt idx="296">
                  <c:v>-8.6557000000000048</c:v>
                </c:pt>
                <c:pt idx="297">
                  <c:v>-8.5079000000000011</c:v>
                </c:pt>
                <c:pt idx="298">
                  <c:v>-8.3508000000000067</c:v>
                </c:pt>
                <c:pt idx="299">
                  <c:v>-8.2042000000000002</c:v>
                </c:pt>
                <c:pt idx="300">
                  <c:v>-8.0568000000000008</c:v>
                </c:pt>
                <c:pt idx="301">
                  <c:v>-7.9142999999999999</c:v>
                </c:pt>
                <c:pt idx="302">
                  <c:v>-7.7667999999999999</c:v>
                </c:pt>
                <c:pt idx="303">
                  <c:v>-7.6277999999999855</c:v>
                </c:pt>
                <c:pt idx="304">
                  <c:v>-7.4846000000000004</c:v>
                </c:pt>
                <c:pt idx="305">
                  <c:v>-7.3407</c:v>
                </c:pt>
                <c:pt idx="306">
                  <c:v>-7.2034000000000002</c:v>
                </c:pt>
                <c:pt idx="307">
                  <c:v>-7.0773999999999999</c:v>
                </c:pt>
                <c:pt idx="308">
                  <c:v>-6.9379</c:v>
                </c:pt>
                <c:pt idx="309">
                  <c:v>-6.8086000000000002</c:v>
                </c:pt>
                <c:pt idx="310">
                  <c:v>-6.6853999999999996</c:v>
                </c:pt>
                <c:pt idx="311">
                  <c:v>-6.5602999999999998</c:v>
                </c:pt>
                <c:pt idx="312">
                  <c:v>-6.4347000000000003</c:v>
                </c:pt>
                <c:pt idx="313">
                  <c:v>-6.3100999999999985</c:v>
                </c:pt>
                <c:pt idx="314">
                  <c:v>-6.1972999999999985</c:v>
                </c:pt>
                <c:pt idx="315">
                  <c:v>-6.0769000000000002</c:v>
                </c:pt>
                <c:pt idx="316">
                  <c:v>-5.9598000000000004</c:v>
                </c:pt>
                <c:pt idx="317">
                  <c:v>-5.8498000000000001</c:v>
                </c:pt>
                <c:pt idx="318">
                  <c:v>-5.7351999999999999</c:v>
                </c:pt>
                <c:pt idx="319">
                  <c:v>-5.6297999999999995</c:v>
                </c:pt>
                <c:pt idx="320">
                  <c:v>-5.5220999999999965</c:v>
                </c:pt>
                <c:pt idx="321">
                  <c:v>-5.4231999999999996</c:v>
                </c:pt>
                <c:pt idx="322">
                  <c:v>-5.3130999999999995</c:v>
                </c:pt>
                <c:pt idx="323">
                  <c:v>-5.2153</c:v>
                </c:pt>
                <c:pt idx="324">
                  <c:v>-5.1113999999999997</c:v>
                </c:pt>
                <c:pt idx="325">
                  <c:v>-5.008</c:v>
                </c:pt>
                <c:pt idx="326">
                  <c:v>-4.9157000000000002</c:v>
                </c:pt>
                <c:pt idx="327">
                  <c:v>-4.8177999999999965</c:v>
                </c:pt>
                <c:pt idx="328">
                  <c:v>-4.7195999999999998</c:v>
                </c:pt>
                <c:pt idx="329">
                  <c:v>-4.6292999999999997</c:v>
                </c:pt>
                <c:pt idx="330">
                  <c:v>-4.5387000000000004</c:v>
                </c:pt>
                <c:pt idx="331">
                  <c:v>-4.4494000000000034</c:v>
                </c:pt>
                <c:pt idx="332">
                  <c:v>-4.3612000000000002</c:v>
                </c:pt>
                <c:pt idx="333">
                  <c:v>-4.2720000000000002</c:v>
                </c:pt>
                <c:pt idx="334">
                  <c:v>-4.1828999999999965</c:v>
                </c:pt>
                <c:pt idx="335">
                  <c:v>-4.1041999999999845</c:v>
                </c:pt>
                <c:pt idx="336">
                  <c:v>-4.0187999999999997</c:v>
                </c:pt>
                <c:pt idx="337">
                  <c:v>-3.9347999999999987</c:v>
                </c:pt>
                <c:pt idx="338">
                  <c:v>-3.8563999999999967</c:v>
                </c:pt>
                <c:pt idx="339">
                  <c:v>-3.7782</c:v>
                </c:pt>
                <c:pt idx="340">
                  <c:v>-3.6995</c:v>
                </c:pt>
                <c:pt idx="341">
                  <c:v>-3.6240000000000001</c:v>
                </c:pt>
                <c:pt idx="342">
                  <c:v>-3.5513999999999997</c:v>
                </c:pt>
                <c:pt idx="343">
                  <c:v>-3.4802</c:v>
                </c:pt>
                <c:pt idx="344">
                  <c:v>-3.4097</c:v>
                </c:pt>
                <c:pt idx="345">
                  <c:v>-3.3407</c:v>
                </c:pt>
                <c:pt idx="346">
                  <c:v>-3.2703000000000002</c:v>
                </c:pt>
                <c:pt idx="347">
                  <c:v>-3.2027999999999999</c:v>
                </c:pt>
                <c:pt idx="348">
                  <c:v>-3.1357999999999997</c:v>
                </c:pt>
                <c:pt idx="349">
                  <c:v>-3.0680000000000001</c:v>
                </c:pt>
                <c:pt idx="350">
                  <c:v>-3.004</c:v>
                </c:pt>
                <c:pt idx="351">
                  <c:v>-2.9409000000000001</c:v>
                </c:pt>
                <c:pt idx="352">
                  <c:v>-2.8743999999999987</c:v>
                </c:pt>
                <c:pt idx="353">
                  <c:v>-2.8129999999999931</c:v>
                </c:pt>
                <c:pt idx="354">
                  <c:v>-2.7557</c:v>
                </c:pt>
                <c:pt idx="355">
                  <c:v>-2.6945999999999999</c:v>
                </c:pt>
                <c:pt idx="356">
                  <c:v>-2.6356999999999977</c:v>
                </c:pt>
                <c:pt idx="357">
                  <c:v>-2.5811000000000002</c:v>
                </c:pt>
                <c:pt idx="358">
                  <c:v>-2.5253000000000001</c:v>
                </c:pt>
                <c:pt idx="359">
                  <c:v>-2.4722999999999931</c:v>
                </c:pt>
                <c:pt idx="360">
                  <c:v>-2.4192999999999967</c:v>
                </c:pt>
                <c:pt idx="361">
                  <c:v>-2.3679000000000001</c:v>
                </c:pt>
                <c:pt idx="362">
                  <c:v>-2.3150999999999931</c:v>
                </c:pt>
                <c:pt idx="363">
                  <c:v>-2.2640000000000002</c:v>
                </c:pt>
                <c:pt idx="364">
                  <c:v>-2.2151999999999998</c:v>
                </c:pt>
                <c:pt idx="365">
                  <c:v>-2.1661000000000001</c:v>
                </c:pt>
                <c:pt idx="366">
                  <c:v>-2.1204999999999998</c:v>
                </c:pt>
                <c:pt idx="367">
                  <c:v>-2.0733000000000001</c:v>
                </c:pt>
                <c:pt idx="368">
                  <c:v>-2.0257999999999998</c:v>
                </c:pt>
                <c:pt idx="369">
                  <c:v>-1.9801000000000035</c:v>
                </c:pt>
                <c:pt idx="370">
                  <c:v>-1.9376</c:v>
                </c:pt>
                <c:pt idx="371">
                  <c:v>-1.8962000000000001</c:v>
                </c:pt>
                <c:pt idx="372">
                  <c:v>-1.8516999999999959</c:v>
                </c:pt>
                <c:pt idx="373">
                  <c:v>-1.8083</c:v>
                </c:pt>
                <c:pt idx="374">
                  <c:v>-1.7669999999999961</c:v>
                </c:pt>
                <c:pt idx="375">
                  <c:v>-1.7251999999999956</c:v>
                </c:pt>
                <c:pt idx="376">
                  <c:v>-1.6865000000000001</c:v>
                </c:pt>
                <c:pt idx="377">
                  <c:v>-1.6506000000000001</c:v>
                </c:pt>
                <c:pt idx="378">
                  <c:v>-1.6131</c:v>
                </c:pt>
                <c:pt idx="379">
                  <c:v>-1.5740000000000001</c:v>
                </c:pt>
                <c:pt idx="380">
                  <c:v>-1.5371999999999959</c:v>
                </c:pt>
                <c:pt idx="381">
                  <c:v>-1.5021</c:v>
                </c:pt>
                <c:pt idx="382">
                  <c:v>-1.4662999999999964</c:v>
                </c:pt>
                <c:pt idx="383">
                  <c:v>-1.4321999999999961</c:v>
                </c:pt>
                <c:pt idx="384">
                  <c:v>-1.3996999999999964</c:v>
                </c:pt>
                <c:pt idx="385">
                  <c:v>-1.3664000000000001</c:v>
                </c:pt>
                <c:pt idx="386">
                  <c:v>-1.333</c:v>
                </c:pt>
                <c:pt idx="387">
                  <c:v>-1.3023</c:v>
                </c:pt>
                <c:pt idx="388">
                  <c:v>-1.2716999999999952</c:v>
                </c:pt>
                <c:pt idx="389">
                  <c:v>-1.2407999999999961</c:v>
                </c:pt>
                <c:pt idx="390">
                  <c:v>-1.2101999999999964</c:v>
                </c:pt>
                <c:pt idx="391">
                  <c:v>-1.1819999999999964</c:v>
                </c:pt>
                <c:pt idx="392">
                  <c:v>-1.1524000000000001</c:v>
                </c:pt>
                <c:pt idx="393">
                  <c:v>-1.1254999999999964</c:v>
                </c:pt>
                <c:pt idx="394">
                  <c:v>-1.0992</c:v>
                </c:pt>
                <c:pt idx="395">
                  <c:v>-1.0709</c:v>
                </c:pt>
                <c:pt idx="396">
                  <c:v>-1.0462</c:v>
                </c:pt>
                <c:pt idx="397">
                  <c:v>-1.0206</c:v>
                </c:pt>
                <c:pt idx="398">
                  <c:v>-0.99580000000000002</c:v>
                </c:pt>
                <c:pt idx="399">
                  <c:v>-0.97190000000000065</c:v>
                </c:pt>
                <c:pt idx="400">
                  <c:v>-0.94780000000000064</c:v>
                </c:pt>
                <c:pt idx="401">
                  <c:v>-0.92430000000000001</c:v>
                </c:pt>
                <c:pt idx="402">
                  <c:v>-0.9032</c:v>
                </c:pt>
                <c:pt idx="403">
                  <c:v>-0.88060000000000005</c:v>
                </c:pt>
                <c:pt idx="404">
                  <c:v>-0.85670000000000202</c:v>
                </c:pt>
                <c:pt idx="405">
                  <c:v>-0.83370000000000177</c:v>
                </c:pt>
                <c:pt idx="406">
                  <c:v>-0.81320000000000003</c:v>
                </c:pt>
                <c:pt idx="407">
                  <c:v>-0.79379999999999995</c:v>
                </c:pt>
                <c:pt idx="408">
                  <c:v>-0.77320000000000177</c:v>
                </c:pt>
                <c:pt idx="409">
                  <c:v>-0.75380000000000225</c:v>
                </c:pt>
                <c:pt idx="410">
                  <c:v>-0.73340000000000005</c:v>
                </c:pt>
                <c:pt idx="411">
                  <c:v>-0.71360000000000201</c:v>
                </c:pt>
                <c:pt idx="412">
                  <c:v>-0.69580000000000064</c:v>
                </c:pt>
                <c:pt idx="413">
                  <c:v>-0.67750000000000177</c:v>
                </c:pt>
                <c:pt idx="414">
                  <c:v>-0.65970000000000273</c:v>
                </c:pt>
                <c:pt idx="415">
                  <c:v>-0.64420000000000177</c:v>
                </c:pt>
                <c:pt idx="416">
                  <c:v>-0.626000000000002</c:v>
                </c:pt>
                <c:pt idx="417">
                  <c:v>-0.61029999999999995</c:v>
                </c:pt>
                <c:pt idx="418">
                  <c:v>-0.59509999999999996</c:v>
                </c:pt>
                <c:pt idx="419">
                  <c:v>-0.577600000000002</c:v>
                </c:pt>
                <c:pt idx="420">
                  <c:v>-0.56240000000000001</c:v>
                </c:pt>
                <c:pt idx="421">
                  <c:v>-0.54700000000000004</c:v>
                </c:pt>
                <c:pt idx="422">
                  <c:v>-0.5333</c:v>
                </c:pt>
                <c:pt idx="423">
                  <c:v>-0.51859999999999951</c:v>
                </c:pt>
                <c:pt idx="424">
                  <c:v>-0.50429999999999997</c:v>
                </c:pt>
                <c:pt idx="425">
                  <c:v>-0.49030000000000101</c:v>
                </c:pt>
                <c:pt idx="426">
                  <c:v>-0.47740000000000032</c:v>
                </c:pt>
                <c:pt idx="427">
                  <c:v>-0.46340000000000031</c:v>
                </c:pt>
                <c:pt idx="428">
                  <c:v>-0.45079999999999998</c:v>
                </c:pt>
                <c:pt idx="429">
                  <c:v>-0.43840000000000101</c:v>
                </c:pt>
                <c:pt idx="430">
                  <c:v>-0.42660000000000031</c:v>
                </c:pt>
                <c:pt idx="431">
                  <c:v>-0.41420000000000001</c:v>
                </c:pt>
                <c:pt idx="432">
                  <c:v>-0.40330000000000032</c:v>
                </c:pt>
                <c:pt idx="433">
                  <c:v>-0.39190000000000141</c:v>
                </c:pt>
                <c:pt idx="434">
                  <c:v>-0.381000000000001</c:v>
                </c:pt>
                <c:pt idx="435">
                  <c:v>-0.37000000000000038</c:v>
                </c:pt>
                <c:pt idx="436">
                  <c:v>-0.35980000000000101</c:v>
                </c:pt>
                <c:pt idx="437">
                  <c:v>-0.34960000000000002</c:v>
                </c:pt>
                <c:pt idx="438">
                  <c:v>-0.33960000000000101</c:v>
                </c:pt>
                <c:pt idx="439">
                  <c:v>-0.32970000000000038</c:v>
                </c:pt>
                <c:pt idx="440">
                  <c:v>-0.31990000000000113</c:v>
                </c:pt>
                <c:pt idx="441">
                  <c:v>-0.31090000000000101</c:v>
                </c:pt>
                <c:pt idx="442">
                  <c:v>-0.30200000000000032</c:v>
                </c:pt>
                <c:pt idx="443">
                  <c:v>-0.29270000000000002</c:v>
                </c:pt>
                <c:pt idx="444">
                  <c:v>-0.28460000000000002</c:v>
                </c:pt>
                <c:pt idx="445">
                  <c:v>-0.27610000000000001</c:v>
                </c:pt>
                <c:pt idx="446">
                  <c:v>-0.2681</c:v>
                </c:pt>
                <c:pt idx="447">
                  <c:v>-0.26020000000000004</c:v>
                </c:pt>
                <c:pt idx="448">
                  <c:v>-0.25290000000000001</c:v>
                </c:pt>
                <c:pt idx="449">
                  <c:v>-0.24530000000000021</c:v>
                </c:pt>
                <c:pt idx="450">
                  <c:v>-0.23780000000000001</c:v>
                </c:pt>
                <c:pt idx="451">
                  <c:v>-0.2306</c:v>
                </c:pt>
                <c:pt idx="452">
                  <c:v>-0.22389999999999999</c:v>
                </c:pt>
                <c:pt idx="453">
                  <c:v>-0.21640000000000054</c:v>
                </c:pt>
                <c:pt idx="454">
                  <c:v>-0.21010000000000001</c:v>
                </c:pt>
                <c:pt idx="455">
                  <c:v>-0.20340000000000041</c:v>
                </c:pt>
                <c:pt idx="456">
                  <c:v>-0.19750000000000001</c:v>
                </c:pt>
                <c:pt idx="457">
                  <c:v>-0.19089999999999999</c:v>
                </c:pt>
                <c:pt idx="458">
                  <c:v>-0.18500000000000041</c:v>
                </c:pt>
                <c:pt idx="459">
                  <c:v>-0.17910000000000001</c:v>
                </c:pt>
                <c:pt idx="460">
                  <c:v>-0.17390000000000044</c:v>
                </c:pt>
                <c:pt idx="461">
                  <c:v>-0.1681</c:v>
                </c:pt>
                <c:pt idx="462">
                  <c:v>-0.16270000000000001</c:v>
                </c:pt>
                <c:pt idx="463">
                  <c:v>-0.15780000000000041</c:v>
                </c:pt>
                <c:pt idx="464">
                  <c:v>-0.15260000000000001</c:v>
                </c:pt>
                <c:pt idx="465">
                  <c:v>-0.14760000000000001</c:v>
                </c:pt>
                <c:pt idx="466">
                  <c:v>-0.1431</c:v>
                </c:pt>
                <c:pt idx="467">
                  <c:v>-0.13850000000000001</c:v>
                </c:pt>
                <c:pt idx="468">
                  <c:v>-0.1341</c:v>
                </c:pt>
                <c:pt idx="469">
                  <c:v>-0.1295</c:v>
                </c:pt>
                <c:pt idx="470">
                  <c:v>-0.12509999999999999</c:v>
                </c:pt>
                <c:pt idx="471">
                  <c:v>-0.12089999999999998</c:v>
                </c:pt>
                <c:pt idx="472">
                  <c:v>-0.1168</c:v>
                </c:pt>
                <c:pt idx="473">
                  <c:v>-0.1129</c:v>
                </c:pt>
                <c:pt idx="474">
                  <c:v>-0.10920000000000026</c:v>
                </c:pt>
                <c:pt idx="475">
                  <c:v>-0.10550000000000002</c:v>
                </c:pt>
                <c:pt idx="476">
                  <c:v>-0.1019</c:v>
                </c:pt>
                <c:pt idx="477">
                  <c:v>-9.8500000000000268E-2</c:v>
                </c:pt>
                <c:pt idx="478">
                  <c:v>-9.5100000000000004E-2</c:v>
                </c:pt>
                <c:pt idx="479">
                  <c:v>-9.1900000000000023E-2</c:v>
                </c:pt>
                <c:pt idx="480">
                  <c:v>-8.8700000000000265E-2</c:v>
                </c:pt>
                <c:pt idx="481">
                  <c:v>-8.5600000000000065E-2</c:v>
                </c:pt>
                <c:pt idx="482">
                  <c:v>-8.2600000000000007E-2</c:v>
                </c:pt>
                <c:pt idx="483">
                  <c:v>-7.9800000000000218E-2</c:v>
                </c:pt>
                <c:pt idx="484">
                  <c:v>-7.6999999999999999E-2</c:v>
                </c:pt>
                <c:pt idx="485">
                  <c:v>-7.4200000000000002E-2</c:v>
                </c:pt>
                <c:pt idx="486">
                  <c:v>-7.1499999999999994E-2</c:v>
                </c:pt>
                <c:pt idx="487">
                  <c:v>-6.9100000000000023E-2</c:v>
                </c:pt>
                <c:pt idx="488">
                  <c:v>-6.6400000000000001E-2</c:v>
                </c:pt>
                <c:pt idx="489">
                  <c:v>-6.4199999999999993E-2</c:v>
                </c:pt>
                <c:pt idx="490">
                  <c:v>-6.1699999999999998E-2</c:v>
                </c:pt>
                <c:pt idx="491">
                  <c:v>-5.9500000000000032E-2</c:v>
                </c:pt>
                <c:pt idx="492">
                  <c:v>-5.7200000000000001E-2</c:v>
                </c:pt>
                <c:pt idx="493">
                  <c:v>-5.5199999999999999E-2</c:v>
                </c:pt>
                <c:pt idx="494">
                  <c:v>-5.3000000000000012E-2</c:v>
                </c:pt>
                <c:pt idx="495">
                  <c:v>-5.1199999999999996E-2</c:v>
                </c:pt>
                <c:pt idx="496">
                  <c:v>-4.9200000000000021E-2</c:v>
                </c:pt>
                <c:pt idx="497">
                  <c:v>-4.7300000000000113E-2</c:v>
                </c:pt>
                <c:pt idx="498">
                  <c:v>-4.5500000000000013E-2</c:v>
                </c:pt>
                <c:pt idx="499">
                  <c:v>-4.3800000000000013E-2</c:v>
                </c:pt>
                <c:pt idx="500">
                  <c:v>-4.2100000000000012E-2</c:v>
                </c:pt>
                <c:pt idx="501">
                  <c:v>-4.0500000000000001E-2</c:v>
                </c:pt>
                <c:pt idx="502">
                  <c:v>-3.8800000000000001E-2</c:v>
                </c:pt>
                <c:pt idx="503">
                  <c:v>-3.7500000000000006E-2</c:v>
                </c:pt>
                <c:pt idx="504">
                  <c:v>-3.5900000000000001E-2</c:v>
                </c:pt>
                <c:pt idx="505">
                  <c:v>-3.4500000000000003E-2</c:v>
                </c:pt>
                <c:pt idx="506">
                  <c:v>-3.3000000000000002E-2</c:v>
                </c:pt>
                <c:pt idx="507">
                  <c:v>-3.1700000000000006E-2</c:v>
                </c:pt>
                <c:pt idx="508">
                  <c:v>-3.0500000000000006E-2</c:v>
                </c:pt>
                <c:pt idx="509">
                  <c:v>-2.9200000000000011E-2</c:v>
                </c:pt>
                <c:pt idx="510">
                  <c:v>-2.8000000000000001E-2</c:v>
                </c:pt>
                <c:pt idx="511">
                  <c:v>-2.6900000000000011E-2</c:v>
                </c:pt>
                <c:pt idx="512">
                  <c:v>-2.5800000000000052E-2</c:v>
                </c:pt>
                <c:pt idx="513">
                  <c:v>-2.47E-2</c:v>
                </c:pt>
                <c:pt idx="514">
                  <c:v>-2.3800000000000002E-2</c:v>
                </c:pt>
                <c:pt idx="515">
                  <c:v>-2.2800000000000091E-2</c:v>
                </c:pt>
                <c:pt idx="516">
                  <c:v>-2.1800000000000052E-2</c:v>
                </c:pt>
                <c:pt idx="517">
                  <c:v>-2.0799999999999999E-2</c:v>
                </c:pt>
                <c:pt idx="518">
                  <c:v>-1.9900000000000074E-2</c:v>
                </c:pt>
                <c:pt idx="519">
                  <c:v>-1.9099999999999999E-2</c:v>
                </c:pt>
                <c:pt idx="520">
                  <c:v>-1.8200000000000056E-2</c:v>
                </c:pt>
                <c:pt idx="521">
                  <c:v>-1.7500000000000005E-2</c:v>
                </c:pt>
                <c:pt idx="522">
                  <c:v>-1.6700000000000059E-2</c:v>
                </c:pt>
                <c:pt idx="523">
                  <c:v>-1.6000000000000021E-2</c:v>
                </c:pt>
                <c:pt idx="524">
                  <c:v>-1.5299999999999998E-2</c:v>
                </c:pt>
                <c:pt idx="525">
                  <c:v>-1.4600000000000005E-2</c:v>
                </c:pt>
                <c:pt idx="526">
                  <c:v>-1.3899999999999999E-2</c:v>
                </c:pt>
                <c:pt idx="527">
                  <c:v>-1.3299999999999998E-2</c:v>
                </c:pt>
                <c:pt idx="528">
                  <c:v>-1.2699999999999998E-2</c:v>
                </c:pt>
                <c:pt idx="529">
                  <c:v>-1.2100000000000001E-2</c:v>
                </c:pt>
                <c:pt idx="530">
                  <c:v>-1.1500000000000047E-2</c:v>
                </c:pt>
                <c:pt idx="531">
                  <c:v>-1.0999999999999998E-2</c:v>
                </c:pt>
                <c:pt idx="532">
                  <c:v>-1.0500000000000021E-2</c:v>
                </c:pt>
                <c:pt idx="533">
                  <c:v>-1.0000000000000005E-2</c:v>
                </c:pt>
                <c:pt idx="534">
                  <c:v>-9.5000000000000067E-3</c:v>
                </c:pt>
                <c:pt idx="535">
                  <c:v>-9.1000000000000004E-3</c:v>
                </c:pt>
                <c:pt idx="536">
                  <c:v>-8.6000000000000208E-3</c:v>
                </c:pt>
                <c:pt idx="537">
                  <c:v>-8.2000000000000007E-3</c:v>
                </c:pt>
                <c:pt idx="538">
                  <c:v>-7.8000000000000161E-3</c:v>
                </c:pt>
                <c:pt idx="539">
                  <c:v>-7.4000000000000255E-3</c:v>
                </c:pt>
                <c:pt idx="540">
                  <c:v>-7.0000000000000114E-3</c:v>
                </c:pt>
                <c:pt idx="541">
                  <c:v>-6.7000000000000176E-3</c:v>
                </c:pt>
                <c:pt idx="542">
                  <c:v>-6.4000000000000203E-3</c:v>
                </c:pt>
                <c:pt idx="543">
                  <c:v>-6.0000000000000114E-3</c:v>
                </c:pt>
                <c:pt idx="544">
                  <c:v>-5.7000000000000123E-3</c:v>
                </c:pt>
                <c:pt idx="545">
                  <c:v>-5.4000000000000124E-3</c:v>
                </c:pt>
                <c:pt idx="546">
                  <c:v>-5.1000000000000004E-3</c:v>
                </c:pt>
                <c:pt idx="547">
                  <c:v>-4.8000000000000004E-3</c:v>
                </c:pt>
                <c:pt idx="548">
                  <c:v>-4.6000000000000034E-3</c:v>
                </c:pt>
                <c:pt idx="549">
                  <c:v>-4.3000000000000104E-3</c:v>
                </c:pt>
                <c:pt idx="550">
                  <c:v>-4.1000000000000003E-3</c:v>
                </c:pt>
                <c:pt idx="551">
                  <c:v>-3.9000000000000089E-3</c:v>
                </c:pt>
                <c:pt idx="552">
                  <c:v>-3.6000000000000103E-3</c:v>
                </c:pt>
                <c:pt idx="553">
                  <c:v>-3.4000000000000089E-3</c:v>
                </c:pt>
                <c:pt idx="554">
                  <c:v>-3.2000000000000114E-3</c:v>
                </c:pt>
                <c:pt idx="555">
                  <c:v>-3.0000000000000074E-3</c:v>
                </c:pt>
                <c:pt idx="556">
                  <c:v>-2.8999999999999998E-3</c:v>
                </c:pt>
                <c:pt idx="557">
                  <c:v>-2.7000000000000079E-3</c:v>
                </c:pt>
                <c:pt idx="558">
                  <c:v>-2.5000000000000074E-3</c:v>
                </c:pt>
                <c:pt idx="559">
                  <c:v>-2.3999999999999998E-3</c:v>
                </c:pt>
                <c:pt idx="560">
                  <c:v>-2.2000000000000075E-3</c:v>
                </c:pt>
                <c:pt idx="561">
                  <c:v>-2.0999999999999999E-3</c:v>
                </c:pt>
                <c:pt idx="562">
                  <c:v>-1.9000000000000078E-3</c:v>
                </c:pt>
                <c:pt idx="563">
                  <c:v>-1.8000000000000056E-3</c:v>
                </c:pt>
                <c:pt idx="564">
                  <c:v>-1.7000000000000047E-3</c:v>
                </c:pt>
                <c:pt idx="565">
                  <c:v>-1.6000000000000061E-3</c:v>
                </c:pt>
                <c:pt idx="566">
                  <c:v>-1.5000000000000037E-3</c:v>
                </c:pt>
                <c:pt idx="567">
                  <c:v>-1.4000000000000035E-3</c:v>
                </c:pt>
                <c:pt idx="568">
                  <c:v>-1.2999999999999978E-3</c:v>
                </c:pt>
                <c:pt idx="569">
                  <c:v>-1.1999999999999999E-3</c:v>
                </c:pt>
                <c:pt idx="570">
                  <c:v>-1.1000000000000042E-3</c:v>
                </c:pt>
                <c:pt idx="571">
                  <c:v>-1.0000000000000037E-3</c:v>
                </c:pt>
                <c:pt idx="572">
                  <c:v>-9.0000000000000247E-4</c:v>
                </c:pt>
                <c:pt idx="573">
                  <c:v>-9.0000000000000247E-4</c:v>
                </c:pt>
                <c:pt idx="574">
                  <c:v>-8.0000000000000264E-4</c:v>
                </c:pt>
                <c:pt idx="575">
                  <c:v>-7.0000000000000227E-4</c:v>
                </c:pt>
                <c:pt idx="576">
                  <c:v>-7.0000000000000227E-4</c:v>
                </c:pt>
                <c:pt idx="577">
                  <c:v>-6.0000000000000201E-4</c:v>
                </c:pt>
                <c:pt idx="578">
                  <c:v>-6.0000000000000201E-4</c:v>
                </c:pt>
                <c:pt idx="579">
                  <c:v>-5.0000000000000034E-4</c:v>
                </c:pt>
                <c:pt idx="580">
                  <c:v>-5.0000000000000034E-4</c:v>
                </c:pt>
                <c:pt idx="581">
                  <c:v>-4.0000000000000034E-4</c:v>
                </c:pt>
                <c:pt idx="582">
                  <c:v>-4.0000000000000034E-4</c:v>
                </c:pt>
                <c:pt idx="583">
                  <c:v>-3.00000000000001E-4</c:v>
                </c:pt>
                <c:pt idx="584">
                  <c:v>-3.00000000000001E-4</c:v>
                </c:pt>
                <c:pt idx="585">
                  <c:v>-3.00000000000001E-4</c:v>
                </c:pt>
                <c:pt idx="586">
                  <c:v>-2.0000000000000052E-4</c:v>
                </c:pt>
                <c:pt idx="587">
                  <c:v>-2.0000000000000052E-4</c:v>
                </c:pt>
                <c:pt idx="588">
                  <c:v>-2.0000000000000052E-4</c:v>
                </c:pt>
                <c:pt idx="589">
                  <c:v>-1.0000000000000042E-4</c:v>
                </c:pt>
                <c:pt idx="590">
                  <c:v>-1.0000000000000042E-4</c:v>
                </c:pt>
                <c:pt idx="591">
                  <c:v>-1.0000000000000042E-4</c:v>
                </c:pt>
                <c:pt idx="592">
                  <c:v>-1.0000000000000042E-4</c:v>
                </c:pt>
                <c:pt idx="593">
                  <c:v>-1.0000000000000042E-4</c:v>
                </c:pt>
                <c:pt idx="594">
                  <c:v>-1.0000000000000042E-4</c:v>
                </c:pt>
                <c:pt idx="595">
                  <c:v>-1.0000000000000042E-4</c:v>
                </c:pt>
                <c:pt idx="596">
                  <c:v>-1.0000000000000042E-4</c:v>
                </c:pt>
                <c:pt idx="597">
                  <c:v>-1.0000000000000042E-4</c:v>
                </c:pt>
                <c:pt idx="598">
                  <c:v>-1.0000000000000042E-4</c:v>
                </c:pt>
                <c:pt idx="599">
                  <c:v>-1.0000000000000042E-4</c:v>
                </c:pt>
                <c:pt idx="600">
                  <c:v>-1.0000000000000042E-4</c:v>
                </c:pt>
                <c:pt idx="601">
                  <c:v>-1.0000000000000042E-4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-1.0000000000000042E-4</c:v>
                </c:pt>
                <c:pt idx="610">
                  <c:v>1.0600000000000021E-2</c:v>
                </c:pt>
                <c:pt idx="611">
                  <c:v>1.1299999999999998E-2</c:v>
                </c:pt>
                <c:pt idx="612">
                  <c:v>1.180000000000005E-2</c:v>
                </c:pt>
                <c:pt idx="613">
                  <c:v>1.2300000000000005E-2</c:v>
                </c:pt>
                <c:pt idx="614">
                  <c:v>1.2699999999999998E-2</c:v>
                </c:pt>
                <c:pt idx="615">
                  <c:v>1.3100000000000021E-2</c:v>
                </c:pt>
                <c:pt idx="616">
                  <c:v>1.3400000000000042E-2</c:v>
                </c:pt>
                <c:pt idx="617">
                  <c:v>1.380000000000005E-2</c:v>
                </c:pt>
                <c:pt idx="618">
                  <c:v>1.4100000000000001E-2</c:v>
                </c:pt>
                <c:pt idx="619">
                  <c:v>1.4400000000000001E-2</c:v>
                </c:pt>
                <c:pt idx="620">
                  <c:v>1.4700000000000001E-2</c:v>
                </c:pt>
                <c:pt idx="621">
                  <c:v>1.5100000000000021E-2</c:v>
                </c:pt>
                <c:pt idx="622">
                  <c:v>1.5400000000000021E-2</c:v>
                </c:pt>
                <c:pt idx="623">
                  <c:v>1.5699999999999999E-2</c:v>
                </c:pt>
                <c:pt idx="624">
                  <c:v>1.6000000000000021E-2</c:v>
                </c:pt>
                <c:pt idx="625">
                  <c:v>1.6299999999999999E-2</c:v>
                </c:pt>
                <c:pt idx="626">
                  <c:v>1.6600000000000063E-2</c:v>
                </c:pt>
                <c:pt idx="627">
                  <c:v>1.6899999999999998E-2</c:v>
                </c:pt>
                <c:pt idx="628">
                  <c:v>1.72E-2</c:v>
                </c:pt>
                <c:pt idx="629">
                  <c:v>1.7399999999999999E-2</c:v>
                </c:pt>
                <c:pt idx="630">
                  <c:v>1.7800000000000003E-2</c:v>
                </c:pt>
                <c:pt idx="631">
                  <c:v>1.7999999999999999E-2</c:v>
                </c:pt>
                <c:pt idx="632">
                  <c:v>1.8300000000000021E-2</c:v>
                </c:pt>
                <c:pt idx="633">
                  <c:v>1.8599999999999998E-2</c:v>
                </c:pt>
                <c:pt idx="634">
                  <c:v>1.8900000000000056E-2</c:v>
                </c:pt>
                <c:pt idx="635">
                  <c:v>1.9199999999999998E-2</c:v>
                </c:pt>
                <c:pt idx="636">
                  <c:v>1.9500000000000066E-2</c:v>
                </c:pt>
                <c:pt idx="637">
                  <c:v>1.9800000000000074E-2</c:v>
                </c:pt>
                <c:pt idx="638">
                  <c:v>2.01E-2</c:v>
                </c:pt>
                <c:pt idx="639">
                  <c:v>2.0500000000000001E-2</c:v>
                </c:pt>
                <c:pt idx="640">
                  <c:v>2.0799999999999999E-2</c:v>
                </c:pt>
                <c:pt idx="641">
                  <c:v>2.1100000000000001E-2</c:v>
                </c:pt>
                <c:pt idx="642">
                  <c:v>2.1300000000000006E-2</c:v>
                </c:pt>
                <c:pt idx="643">
                  <c:v>2.1600000000000012E-2</c:v>
                </c:pt>
                <c:pt idx="644">
                  <c:v>2.1999999999999999E-2</c:v>
                </c:pt>
                <c:pt idx="645">
                  <c:v>2.2300000000000011E-2</c:v>
                </c:pt>
                <c:pt idx="646">
                  <c:v>2.2700000000000001E-2</c:v>
                </c:pt>
                <c:pt idx="647">
                  <c:v>2.3E-2</c:v>
                </c:pt>
                <c:pt idx="648">
                  <c:v>2.3400000000000001E-2</c:v>
                </c:pt>
                <c:pt idx="649">
                  <c:v>2.3699999999999999E-2</c:v>
                </c:pt>
                <c:pt idx="650">
                  <c:v>2.4E-2</c:v>
                </c:pt>
                <c:pt idx="651">
                  <c:v>2.4299999999999999E-2</c:v>
                </c:pt>
                <c:pt idx="652">
                  <c:v>2.4799999999999999E-2</c:v>
                </c:pt>
                <c:pt idx="653">
                  <c:v>2.5100000000000001E-2</c:v>
                </c:pt>
                <c:pt idx="654">
                  <c:v>2.5500000000000002E-2</c:v>
                </c:pt>
                <c:pt idx="655">
                  <c:v>2.5900000000000006E-2</c:v>
                </c:pt>
                <c:pt idx="656">
                  <c:v>2.63E-2</c:v>
                </c:pt>
                <c:pt idx="657">
                  <c:v>2.6700000000000002E-2</c:v>
                </c:pt>
                <c:pt idx="658">
                  <c:v>2.7100000000000006E-2</c:v>
                </c:pt>
                <c:pt idx="659">
                  <c:v>2.7500000000000011E-2</c:v>
                </c:pt>
                <c:pt idx="660">
                  <c:v>2.8000000000000001E-2</c:v>
                </c:pt>
                <c:pt idx="661">
                  <c:v>2.8299999999999999E-2</c:v>
                </c:pt>
                <c:pt idx="662">
                  <c:v>2.87E-2</c:v>
                </c:pt>
                <c:pt idx="663">
                  <c:v>2.9100000000000001E-2</c:v>
                </c:pt>
                <c:pt idx="664">
                  <c:v>2.9600000000000001E-2</c:v>
                </c:pt>
                <c:pt idx="665">
                  <c:v>3.0000000000000002E-2</c:v>
                </c:pt>
                <c:pt idx="666">
                  <c:v>3.0500000000000006E-2</c:v>
                </c:pt>
                <c:pt idx="667">
                  <c:v>3.09E-2</c:v>
                </c:pt>
                <c:pt idx="668">
                  <c:v>3.1399999999999997E-2</c:v>
                </c:pt>
                <c:pt idx="669">
                  <c:v>3.1900000000000005E-2</c:v>
                </c:pt>
                <c:pt idx="670">
                  <c:v>3.2399999999999998E-2</c:v>
                </c:pt>
                <c:pt idx="671">
                  <c:v>3.2800000000000114E-2</c:v>
                </c:pt>
                <c:pt idx="672">
                  <c:v>3.3399999999999999E-2</c:v>
                </c:pt>
                <c:pt idx="673">
                  <c:v>3.3799999999999997E-2</c:v>
                </c:pt>
                <c:pt idx="674">
                  <c:v>3.4300000000000004E-2</c:v>
                </c:pt>
                <c:pt idx="675">
                  <c:v>3.4799999999999998E-2</c:v>
                </c:pt>
                <c:pt idx="676">
                  <c:v>3.5500000000000004E-2</c:v>
                </c:pt>
                <c:pt idx="677">
                  <c:v>3.5900000000000001E-2</c:v>
                </c:pt>
                <c:pt idx="678">
                  <c:v>3.6500000000000005E-2</c:v>
                </c:pt>
                <c:pt idx="679">
                  <c:v>3.7100000000000001E-2</c:v>
                </c:pt>
                <c:pt idx="680">
                  <c:v>3.7600000000000112E-2</c:v>
                </c:pt>
                <c:pt idx="681">
                  <c:v>3.8100000000000002E-2</c:v>
                </c:pt>
                <c:pt idx="682">
                  <c:v>3.8800000000000001E-2</c:v>
                </c:pt>
                <c:pt idx="683">
                  <c:v>3.9300000000000002E-2</c:v>
                </c:pt>
                <c:pt idx="684">
                  <c:v>3.9900000000000005E-2</c:v>
                </c:pt>
                <c:pt idx="685">
                  <c:v>4.0599999999999997E-2</c:v>
                </c:pt>
                <c:pt idx="686">
                  <c:v>4.1399999999999999E-2</c:v>
                </c:pt>
                <c:pt idx="687">
                  <c:v>4.19E-2</c:v>
                </c:pt>
                <c:pt idx="688">
                  <c:v>4.2400000000000014E-2</c:v>
                </c:pt>
                <c:pt idx="689">
                  <c:v>4.3000000000000003E-2</c:v>
                </c:pt>
                <c:pt idx="690">
                  <c:v>4.3700000000000003E-2</c:v>
                </c:pt>
                <c:pt idx="691">
                  <c:v>4.4600000000000022E-2</c:v>
                </c:pt>
                <c:pt idx="692">
                  <c:v>4.5300000000000014E-2</c:v>
                </c:pt>
                <c:pt idx="693">
                  <c:v>4.5999999999999999E-2</c:v>
                </c:pt>
                <c:pt idx="694">
                  <c:v>4.6800000000000001E-2</c:v>
                </c:pt>
                <c:pt idx="695">
                  <c:v>4.7500000000000014E-2</c:v>
                </c:pt>
                <c:pt idx="696">
                  <c:v>4.82E-2</c:v>
                </c:pt>
                <c:pt idx="697">
                  <c:v>4.9100000000000033E-2</c:v>
                </c:pt>
                <c:pt idx="698">
                  <c:v>4.9900000000000014E-2</c:v>
                </c:pt>
                <c:pt idx="699">
                  <c:v>5.0900000000000001E-2</c:v>
                </c:pt>
                <c:pt idx="700">
                  <c:v>5.1700000000000003E-2</c:v>
                </c:pt>
                <c:pt idx="701">
                  <c:v>5.2500000000000012E-2</c:v>
                </c:pt>
                <c:pt idx="702">
                  <c:v>5.3300000000000014E-2</c:v>
                </c:pt>
                <c:pt idx="703">
                  <c:v>5.4300000000000188E-2</c:v>
                </c:pt>
                <c:pt idx="704">
                  <c:v>5.5100000000000003E-2</c:v>
                </c:pt>
                <c:pt idx="705">
                  <c:v>5.6099999999999997E-2</c:v>
                </c:pt>
                <c:pt idx="706">
                  <c:v>5.7000000000000023E-2</c:v>
                </c:pt>
                <c:pt idx="707">
                  <c:v>5.8000000000000003E-2</c:v>
                </c:pt>
                <c:pt idx="708">
                  <c:v>5.8599999999999999E-2</c:v>
                </c:pt>
                <c:pt idx="709">
                  <c:v>5.9900000000000113E-2</c:v>
                </c:pt>
                <c:pt idx="710">
                  <c:v>6.0800000000000014E-2</c:v>
                </c:pt>
                <c:pt idx="711">
                  <c:v>6.1800000000000001E-2</c:v>
                </c:pt>
                <c:pt idx="712">
                  <c:v>6.3100000000000003E-2</c:v>
                </c:pt>
                <c:pt idx="713">
                  <c:v>6.4100000000000004E-2</c:v>
                </c:pt>
                <c:pt idx="714">
                  <c:v>6.5400000000000014E-2</c:v>
                </c:pt>
                <c:pt idx="715">
                  <c:v>6.6500000000000004E-2</c:v>
                </c:pt>
                <c:pt idx="716">
                  <c:v>6.7599999999999993E-2</c:v>
                </c:pt>
                <c:pt idx="717">
                  <c:v>6.9100000000000023E-2</c:v>
                </c:pt>
                <c:pt idx="718">
                  <c:v>7.0499999999999993E-2</c:v>
                </c:pt>
                <c:pt idx="719">
                  <c:v>7.1700000000000014E-2</c:v>
                </c:pt>
                <c:pt idx="720">
                  <c:v>7.3200000000000001E-2</c:v>
                </c:pt>
                <c:pt idx="721">
                  <c:v>7.4300000000000241E-2</c:v>
                </c:pt>
                <c:pt idx="722">
                  <c:v>7.5300000000000034E-2</c:v>
                </c:pt>
                <c:pt idx="723">
                  <c:v>7.6600000000000001E-2</c:v>
                </c:pt>
                <c:pt idx="724">
                  <c:v>7.8299999999999995E-2</c:v>
                </c:pt>
                <c:pt idx="725">
                  <c:v>7.9800000000000218E-2</c:v>
                </c:pt>
                <c:pt idx="726">
                  <c:v>8.1500000000000045E-2</c:v>
                </c:pt>
                <c:pt idx="727">
                  <c:v>8.2600000000000007E-2</c:v>
                </c:pt>
                <c:pt idx="728">
                  <c:v>8.4200000000000025E-2</c:v>
                </c:pt>
                <c:pt idx="729">
                  <c:v>8.5900000000000004E-2</c:v>
                </c:pt>
                <c:pt idx="730">
                  <c:v>8.7800000000000003E-2</c:v>
                </c:pt>
                <c:pt idx="731">
                  <c:v>8.9400000000000021E-2</c:v>
                </c:pt>
                <c:pt idx="732">
                  <c:v>9.1300000000000006E-2</c:v>
                </c:pt>
                <c:pt idx="733">
                  <c:v>9.3300000000000063E-2</c:v>
                </c:pt>
                <c:pt idx="734">
                  <c:v>9.5300000000000024E-2</c:v>
                </c:pt>
                <c:pt idx="735">
                  <c:v>9.7300000000000011E-2</c:v>
                </c:pt>
                <c:pt idx="736">
                  <c:v>9.9100000000000063E-2</c:v>
                </c:pt>
                <c:pt idx="737">
                  <c:v>0.1013</c:v>
                </c:pt>
                <c:pt idx="738">
                  <c:v>0.10360000000000009</c:v>
                </c:pt>
                <c:pt idx="739">
                  <c:v>0.10570000000000022</c:v>
                </c:pt>
                <c:pt idx="740">
                  <c:v>0.10820000000000024</c:v>
                </c:pt>
                <c:pt idx="741">
                  <c:v>0.1101</c:v>
                </c:pt>
                <c:pt idx="742">
                  <c:v>0.113</c:v>
                </c:pt>
                <c:pt idx="743">
                  <c:v>0.1154</c:v>
                </c:pt>
                <c:pt idx="744">
                  <c:v>0.11799999999999998</c:v>
                </c:pt>
                <c:pt idx="745">
                  <c:v>0.12060000000000012</c:v>
                </c:pt>
                <c:pt idx="746">
                  <c:v>0.12330000000000002</c:v>
                </c:pt>
                <c:pt idx="747">
                  <c:v>0.126</c:v>
                </c:pt>
                <c:pt idx="748">
                  <c:v>0.12859999999999999</c:v>
                </c:pt>
                <c:pt idx="749">
                  <c:v>0.13189999999999999</c:v>
                </c:pt>
                <c:pt idx="750">
                  <c:v>0.1351</c:v>
                </c:pt>
                <c:pt idx="751">
                  <c:v>0.13789999999999999</c:v>
                </c:pt>
                <c:pt idx="752">
                  <c:v>0.14140000000000041</c:v>
                </c:pt>
                <c:pt idx="753">
                  <c:v>0.14580000000000001</c:v>
                </c:pt>
                <c:pt idx="754">
                  <c:v>0.14860000000000001</c:v>
                </c:pt>
                <c:pt idx="755">
                  <c:v>0.15270000000000047</c:v>
                </c:pt>
                <c:pt idx="756">
                  <c:v>0.15630000000000024</c:v>
                </c:pt>
                <c:pt idx="757">
                  <c:v>0.15960000000000021</c:v>
                </c:pt>
                <c:pt idx="758">
                  <c:v>0.16420000000000001</c:v>
                </c:pt>
                <c:pt idx="759">
                  <c:v>0.16880000000000001</c:v>
                </c:pt>
                <c:pt idx="760">
                  <c:v>0.17340000000000041</c:v>
                </c:pt>
                <c:pt idx="761">
                  <c:v>0.17750000000000021</c:v>
                </c:pt>
                <c:pt idx="762">
                  <c:v>0.18250000000000041</c:v>
                </c:pt>
                <c:pt idx="763">
                  <c:v>0.18710000000000004</c:v>
                </c:pt>
                <c:pt idx="764">
                  <c:v>0.192</c:v>
                </c:pt>
                <c:pt idx="765">
                  <c:v>0.1978</c:v>
                </c:pt>
                <c:pt idx="766">
                  <c:v>0.20340000000000041</c:v>
                </c:pt>
                <c:pt idx="767">
                  <c:v>0.20900000000000021</c:v>
                </c:pt>
                <c:pt idx="768">
                  <c:v>0.21480000000000021</c:v>
                </c:pt>
                <c:pt idx="769">
                  <c:v>0.22040000000000001</c:v>
                </c:pt>
                <c:pt idx="770">
                  <c:v>0.22900000000000001</c:v>
                </c:pt>
                <c:pt idx="771">
                  <c:v>0.23530000000000001</c:v>
                </c:pt>
                <c:pt idx="772">
                  <c:v>0.24380000000000004</c:v>
                </c:pt>
                <c:pt idx="773">
                  <c:v>0.252</c:v>
                </c:pt>
                <c:pt idx="774">
                  <c:v>0.26</c:v>
                </c:pt>
                <c:pt idx="775">
                  <c:v>0.26790000000000008</c:v>
                </c:pt>
                <c:pt idx="776">
                  <c:v>0.27750000000000002</c:v>
                </c:pt>
                <c:pt idx="777">
                  <c:v>0.28750000000000031</c:v>
                </c:pt>
                <c:pt idx="778">
                  <c:v>0.29870000000000002</c:v>
                </c:pt>
                <c:pt idx="779">
                  <c:v>0.30920000000000031</c:v>
                </c:pt>
                <c:pt idx="780">
                  <c:v>0.32090000000000113</c:v>
                </c:pt>
                <c:pt idx="781">
                  <c:v>0.33240000000000136</c:v>
                </c:pt>
                <c:pt idx="782">
                  <c:v>0.34740000000000032</c:v>
                </c:pt>
                <c:pt idx="783">
                  <c:v>0.36050000000000032</c:v>
                </c:pt>
                <c:pt idx="784">
                  <c:v>0.37600000000000089</c:v>
                </c:pt>
                <c:pt idx="785">
                  <c:v>0.39410000000000101</c:v>
                </c:pt>
                <c:pt idx="786">
                  <c:v>0.41030000000000089</c:v>
                </c:pt>
                <c:pt idx="787">
                  <c:v>0.42970000000000008</c:v>
                </c:pt>
                <c:pt idx="788">
                  <c:v>0.44890000000000002</c:v>
                </c:pt>
                <c:pt idx="789">
                  <c:v>0.46830000000000038</c:v>
                </c:pt>
                <c:pt idx="790">
                  <c:v>0.48860000000000031</c:v>
                </c:pt>
                <c:pt idx="791">
                  <c:v>0.51180000000000003</c:v>
                </c:pt>
                <c:pt idx="792">
                  <c:v>0.53970000000000062</c:v>
                </c:pt>
                <c:pt idx="793">
                  <c:v>0.56680000000000064</c:v>
                </c:pt>
                <c:pt idx="794">
                  <c:v>0.59949999999999959</c:v>
                </c:pt>
                <c:pt idx="795">
                  <c:v>0.63290000000000202</c:v>
                </c:pt>
                <c:pt idx="796">
                  <c:v>0.66810000000000225</c:v>
                </c:pt>
                <c:pt idx="797">
                  <c:v>0.70130000000000003</c:v>
                </c:pt>
                <c:pt idx="798">
                  <c:v>0.74260000000000226</c:v>
                </c:pt>
                <c:pt idx="799">
                  <c:v>0.78690000000000004</c:v>
                </c:pt>
                <c:pt idx="800">
                  <c:v>0.83800000000000063</c:v>
                </c:pt>
                <c:pt idx="801">
                  <c:v>0.88680000000000003</c:v>
                </c:pt>
                <c:pt idx="802">
                  <c:v>0.94790000000000063</c:v>
                </c:pt>
                <c:pt idx="803">
                  <c:v>1.0122</c:v>
                </c:pt>
                <c:pt idx="804">
                  <c:v>1.0851999999999964</c:v>
                </c:pt>
                <c:pt idx="805">
                  <c:v>1.1639999999999961</c:v>
                </c:pt>
                <c:pt idx="806">
                  <c:v>1.2649999999999959</c:v>
                </c:pt>
                <c:pt idx="807">
                  <c:v>1.3520000000000001</c:v>
                </c:pt>
                <c:pt idx="808">
                  <c:v>1.4648999999999957</c:v>
                </c:pt>
                <c:pt idx="809">
                  <c:v>1.5969</c:v>
                </c:pt>
                <c:pt idx="810">
                  <c:v>1.7291999999999956</c:v>
                </c:pt>
                <c:pt idx="811">
                  <c:v>1.8886000000000001</c:v>
                </c:pt>
                <c:pt idx="812">
                  <c:v>2.1046999999999998</c:v>
                </c:pt>
                <c:pt idx="813">
                  <c:v>2.2917000000000001</c:v>
                </c:pt>
                <c:pt idx="814">
                  <c:v>2.5238</c:v>
                </c:pt>
                <c:pt idx="815">
                  <c:v>2.8371999999999997</c:v>
                </c:pt>
                <c:pt idx="816">
                  <c:v>3.1678999999999999</c:v>
                </c:pt>
                <c:pt idx="817">
                  <c:v>3.5707999999999998</c:v>
                </c:pt>
                <c:pt idx="818">
                  <c:v>4.0288999999999975</c:v>
                </c:pt>
                <c:pt idx="819">
                  <c:v>4.5069999999999997</c:v>
                </c:pt>
                <c:pt idx="820">
                  <c:v>5.0804</c:v>
                </c:pt>
                <c:pt idx="821">
                  <c:v>5.7704000000000004</c:v>
                </c:pt>
                <c:pt idx="822">
                  <c:v>6.6276999999999955</c:v>
                </c:pt>
                <c:pt idx="823">
                  <c:v>7.5914000000000001</c:v>
                </c:pt>
                <c:pt idx="824">
                  <c:v>8.5963000000000012</c:v>
                </c:pt>
                <c:pt idx="825">
                  <c:v>9.8265000000000047</c:v>
                </c:pt>
                <c:pt idx="826">
                  <c:v>11.0692</c:v>
                </c:pt>
                <c:pt idx="827">
                  <c:v>11.417900000000001</c:v>
                </c:pt>
                <c:pt idx="828">
                  <c:v>11.7209</c:v>
                </c:pt>
                <c:pt idx="829">
                  <c:v>12.016400000000004</c:v>
                </c:pt>
                <c:pt idx="830">
                  <c:v>12.465700000000032</c:v>
                </c:pt>
                <c:pt idx="831">
                  <c:v>12.832800000000002</c:v>
                </c:pt>
                <c:pt idx="832">
                  <c:v>13.2216</c:v>
                </c:pt>
                <c:pt idx="833">
                  <c:v>13.560500000000006</c:v>
                </c:pt>
                <c:pt idx="834">
                  <c:v>13.812200000000002</c:v>
                </c:pt>
                <c:pt idx="835">
                  <c:v>14.0861</c:v>
                </c:pt>
                <c:pt idx="836">
                  <c:v>14.56</c:v>
                </c:pt>
                <c:pt idx="837">
                  <c:v>14.9689</c:v>
                </c:pt>
                <c:pt idx="838">
                  <c:v>15.253500000000004</c:v>
                </c:pt>
                <c:pt idx="839">
                  <c:v>15.615</c:v>
                </c:pt>
                <c:pt idx="840">
                  <c:v>15.9612</c:v>
                </c:pt>
                <c:pt idx="841">
                  <c:v>16.202999999999989</c:v>
                </c:pt>
                <c:pt idx="842">
                  <c:v>16.587499999999931</c:v>
                </c:pt>
                <c:pt idx="843">
                  <c:v>16.909499999999923</c:v>
                </c:pt>
                <c:pt idx="844">
                  <c:v>17.374199999999988</c:v>
                </c:pt>
                <c:pt idx="845">
                  <c:v>17.917800000000035</c:v>
                </c:pt>
                <c:pt idx="846">
                  <c:v>18.2562</c:v>
                </c:pt>
                <c:pt idx="847">
                  <c:v>18.637599999999999</c:v>
                </c:pt>
                <c:pt idx="848">
                  <c:v>18.965299999999885</c:v>
                </c:pt>
                <c:pt idx="849">
                  <c:v>19.543399999999924</c:v>
                </c:pt>
                <c:pt idx="850">
                  <c:v>19.7591</c:v>
                </c:pt>
                <c:pt idx="851">
                  <c:v>20.188399999999923</c:v>
                </c:pt>
                <c:pt idx="852">
                  <c:v>20.683800000000005</c:v>
                </c:pt>
                <c:pt idx="853">
                  <c:v>21.337599999999988</c:v>
                </c:pt>
                <c:pt idx="854">
                  <c:v>21.725199999999916</c:v>
                </c:pt>
                <c:pt idx="855">
                  <c:v>22.068099999999923</c:v>
                </c:pt>
                <c:pt idx="856">
                  <c:v>22.721</c:v>
                </c:pt>
                <c:pt idx="857">
                  <c:v>23.192299999999989</c:v>
                </c:pt>
                <c:pt idx="858">
                  <c:v>23.485599999999877</c:v>
                </c:pt>
                <c:pt idx="859">
                  <c:v>23.848199999999931</c:v>
                </c:pt>
                <c:pt idx="860">
                  <c:v>24.649100000000001</c:v>
                </c:pt>
                <c:pt idx="861">
                  <c:v>25.1587</c:v>
                </c:pt>
                <c:pt idx="862">
                  <c:v>25.5547</c:v>
                </c:pt>
                <c:pt idx="863">
                  <c:v>26.1889</c:v>
                </c:pt>
                <c:pt idx="864">
                  <c:v>26.706</c:v>
                </c:pt>
                <c:pt idx="865">
                  <c:v>27.192399999999989</c:v>
                </c:pt>
                <c:pt idx="866">
                  <c:v>27.760299999999916</c:v>
                </c:pt>
                <c:pt idx="867">
                  <c:v>28.379200000000001</c:v>
                </c:pt>
                <c:pt idx="868">
                  <c:v>28.969899999999942</c:v>
                </c:pt>
                <c:pt idx="869">
                  <c:v>29.205599999999915</c:v>
                </c:pt>
                <c:pt idx="870">
                  <c:v>29.818100000000001</c:v>
                </c:pt>
                <c:pt idx="871">
                  <c:v>30.217099999999999</c:v>
                </c:pt>
                <c:pt idx="872">
                  <c:v>30.836800000000064</c:v>
                </c:pt>
                <c:pt idx="873">
                  <c:v>31.595699999999916</c:v>
                </c:pt>
                <c:pt idx="874">
                  <c:v>31.9129</c:v>
                </c:pt>
                <c:pt idx="875">
                  <c:v>32.446200000000005</c:v>
                </c:pt>
                <c:pt idx="876">
                  <c:v>33.216100000000012</c:v>
                </c:pt>
                <c:pt idx="877">
                  <c:v>33.744300000000003</c:v>
                </c:pt>
                <c:pt idx="878">
                  <c:v>34.376400000000004</c:v>
                </c:pt>
                <c:pt idx="879">
                  <c:v>34.961000000000006</c:v>
                </c:pt>
                <c:pt idx="880">
                  <c:v>35.489400000000003</c:v>
                </c:pt>
                <c:pt idx="881">
                  <c:v>36.012</c:v>
                </c:pt>
                <c:pt idx="882">
                  <c:v>36.728000000000129</c:v>
                </c:pt>
                <c:pt idx="883">
                  <c:v>37.359000000000002</c:v>
                </c:pt>
                <c:pt idx="884">
                  <c:v>38.172000000000011</c:v>
                </c:pt>
                <c:pt idx="885">
                  <c:v>38.5246</c:v>
                </c:pt>
                <c:pt idx="886">
                  <c:v>39.405100000000012</c:v>
                </c:pt>
                <c:pt idx="887">
                  <c:v>40.129600000000003</c:v>
                </c:pt>
                <c:pt idx="888">
                  <c:v>40.683500000000002</c:v>
                </c:pt>
                <c:pt idx="889">
                  <c:v>41.173000000000002</c:v>
                </c:pt>
                <c:pt idx="890">
                  <c:v>41.922700000000013</c:v>
                </c:pt>
                <c:pt idx="891">
                  <c:v>42.533200000000001</c:v>
                </c:pt>
                <c:pt idx="892">
                  <c:v>43.192000000000114</c:v>
                </c:pt>
                <c:pt idx="893">
                  <c:v>43.949200000000005</c:v>
                </c:pt>
                <c:pt idx="894">
                  <c:v>44.536800000000007</c:v>
                </c:pt>
                <c:pt idx="895">
                  <c:v>45.157299999999999</c:v>
                </c:pt>
                <c:pt idx="896">
                  <c:v>45.758300000000013</c:v>
                </c:pt>
                <c:pt idx="897">
                  <c:v>46.461800000000004</c:v>
                </c:pt>
                <c:pt idx="898">
                  <c:v>47.327000000000005</c:v>
                </c:pt>
                <c:pt idx="899">
                  <c:v>47.876100000000001</c:v>
                </c:pt>
                <c:pt idx="900">
                  <c:v>48.408100000000012</c:v>
                </c:pt>
                <c:pt idx="901">
                  <c:v>49.049500000000002</c:v>
                </c:pt>
                <c:pt idx="902">
                  <c:v>49.813400000000001</c:v>
                </c:pt>
                <c:pt idx="903">
                  <c:v>50.503600000000006</c:v>
                </c:pt>
                <c:pt idx="904">
                  <c:v>51.161500000000011</c:v>
                </c:pt>
                <c:pt idx="905">
                  <c:v>51.793200000000013</c:v>
                </c:pt>
                <c:pt idx="906">
                  <c:v>52.703600000000002</c:v>
                </c:pt>
                <c:pt idx="907">
                  <c:v>53.3752</c:v>
                </c:pt>
                <c:pt idx="908">
                  <c:v>53.951399999999992</c:v>
                </c:pt>
                <c:pt idx="909">
                  <c:v>54.773700000000012</c:v>
                </c:pt>
                <c:pt idx="910">
                  <c:v>55.528700000000114</c:v>
                </c:pt>
                <c:pt idx="911">
                  <c:v>56.081600000000002</c:v>
                </c:pt>
                <c:pt idx="912">
                  <c:v>56.816600000000001</c:v>
                </c:pt>
                <c:pt idx="913">
                  <c:v>57.379899999999999</c:v>
                </c:pt>
                <c:pt idx="914">
                  <c:v>58.025300000000129</c:v>
                </c:pt>
                <c:pt idx="915">
                  <c:v>58.829500000000003</c:v>
                </c:pt>
                <c:pt idx="916">
                  <c:v>59.3934</c:v>
                </c:pt>
                <c:pt idx="917">
                  <c:v>60.394200000000005</c:v>
                </c:pt>
                <c:pt idx="918">
                  <c:v>61.405800000000006</c:v>
                </c:pt>
                <c:pt idx="919">
                  <c:v>61.965900000000012</c:v>
                </c:pt>
                <c:pt idx="920">
                  <c:v>62.897400000000005</c:v>
                </c:pt>
                <c:pt idx="921">
                  <c:v>63.677300000000002</c:v>
                </c:pt>
                <c:pt idx="922">
                  <c:v>64.413300000000007</c:v>
                </c:pt>
                <c:pt idx="923">
                  <c:v>65.139899999999983</c:v>
                </c:pt>
                <c:pt idx="924">
                  <c:v>65.910700000000006</c:v>
                </c:pt>
                <c:pt idx="925">
                  <c:v>66.694999999999993</c:v>
                </c:pt>
                <c:pt idx="926">
                  <c:v>67.540499999999994</c:v>
                </c:pt>
                <c:pt idx="927">
                  <c:v>67.863799999999998</c:v>
                </c:pt>
                <c:pt idx="928">
                  <c:v>68.591600000000227</c:v>
                </c:pt>
                <c:pt idx="929">
                  <c:v>69.8065</c:v>
                </c:pt>
                <c:pt idx="930">
                  <c:v>70.540899999999993</c:v>
                </c:pt>
                <c:pt idx="931">
                  <c:v>71.234600000000228</c:v>
                </c:pt>
                <c:pt idx="932">
                  <c:v>72.317899999999995</c:v>
                </c:pt>
                <c:pt idx="933">
                  <c:v>73.065299999999993</c:v>
                </c:pt>
                <c:pt idx="934">
                  <c:v>73.621899999999982</c:v>
                </c:pt>
                <c:pt idx="935">
                  <c:v>74.67579999999964</c:v>
                </c:pt>
                <c:pt idx="936">
                  <c:v>75.447500000000289</c:v>
                </c:pt>
                <c:pt idx="937">
                  <c:v>76.018900000000002</c:v>
                </c:pt>
                <c:pt idx="938">
                  <c:v>77.059100000000001</c:v>
                </c:pt>
                <c:pt idx="939">
                  <c:v>77.692999999999998</c:v>
                </c:pt>
                <c:pt idx="940">
                  <c:v>78.679099999999949</c:v>
                </c:pt>
                <c:pt idx="941">
                  <c:v>79.396799999999999</c:v>
                </c:pt>
                <c:pt idx="942">
                  <c:v>80.094700000000003</c:v>
                </c:pt>
                <c:pt idx="943">
                  <c:v>80.850099999999998</c:v>
                </c:pt>
                <c:pt idx="944">
                  <c:v>81.481899999999996</c:v>
                </c:pt>
                <c:pt idx="945">
                  <c:v>82.378899999999959</c:v>
                </c:pt>
                <c:pt idx="946">
                  <c:v>83.076599999999999</c:v>
                </c:pt>
                <c:pt idx="947">
                  <c:v>83.942099999999996</c:v>
                </c:pt>
                <c:pt idx="948">
                  <c:v>84.834599999999995</c:v>
                </c:pt>
                <c:pt idx="949">
                  <c:v>85.816999999999993</c:v>
                </c:pt>
                <c:pt idx="950">
                  <c:v>86.410700000000006</c:v>
                </c:pt>
                <c:pt idx="951">
                  <c:v>87.077399999999983</c:v>
                </c:pt>
                <c:pt idx="952">
                  <c:v>87.981300000000005</c:v>
                </c:pt>
                <c:pt idx="953">
                  <c:v>89.068799999999982</c:v>
                </c:pt>
                <c:pt idx="954">
                  <c:v>90.094800000000006</c:v>
                </c:pt>
                <c:pt idx="955">
                  <c:v>90.908699999999996</c:v>
                </c:pt>
                <c:pt idx="956">
                  <c:v>91.495000000000005</c:v>
                </c:pt>
                <c:pt idx="957">
                  <c:v>92.261300000000006</c:v>
                </c:pt>
                <c:pt idx="958">
                  <c:v>93.5839</c:v>
                </c:pt>
                <c:pt idx="959">
                  <c:v>94.087700000000012</c:v>
                </c:pt>
                <c:pt idx="960">
                  <c:v>95.218300000000013</c:v>
                </c:pt>
                <c:pt idx="961">
                  <c:v>95.816999999999993</c:v>
                </c:pt>
                <c:pt idx="962">
                  <c:v>96.631200000000007</c:v>
                </c:pt>
                <c:pt idx="963">
                  <c:v>97.503200000000007</c:v>
                </c:pt>
                <c:pt idx="964">
                  <c:v>98.369200000000006</c:v>
                </c:pt>
                <c:pt idx="965">
                  <c:v>98.877999999999986</c:v>
                </c:pt>
                <c:pt idx="966">
                  <c:v>99.691000000000003</c:v>
                </c:pt>
                <c:pt idx="967">
                  <c:v>100.71790000000023</c:v>
                </c:pt>
                <c:pt idx="968">
                  <c:v>101.39</c:v>
                </c:pt>
                <c:pt idx="969">
                  <c:v>102.3313</c:v>
                </c:pt>
                <c:pt idx="970">
                  <c:v>103.10939999999998</c:v>
                </c:pt>
                <c:pt idx="971">
                  <c:v>103.9736</c:v>
                </c:pt>
                <c:pt idx="972">
                  <c:v>104.59739999999999</c:v>
                </c:pt>
                <c:pt idx="973">
                  <c:v>105.41750000000029</c:v>
                </c:pt>
                <c:pt idx="974">
                  <c:v>106.07879999999977</c:v>
                </c:pt>
                <c:pt idx="975">
                  <c:v>107.0108</c:v>
                </c:pt>
                <c:pt idx="976">
                  <c:v>107.8548</c:v>
                </c:pt>
                <c:pt idx="977">
                  <c:v>108.50700000000002</c:v>
                </c:pt>
                <c:pt idx="978">
                  <c:v>109.54049999999999</c:v>
                </c:pt>
                <c:pt idx="979">
                  <c:v>110.3762</c:v>
                </c:pt>
                <c:pt idx="980">
                  <c:v>111.21339999999999</c:v>
                </c:pt>
                <c:pt idx="981">
                  <c:v>112.06920000000002</c:v>
                </c:pt>
                <c:pt idx="982">
                  <c:v>112.73090000000002</c:v>
                </c:pt>
                <c:pt idx="983">
                  <c:v>113.59710000000022</c:v>
                </c:pt>
                <c:pt idx="984">
                  <c:v>114.49750000000023</c:v>
                </c:pt>
                <c:pt idx="985">
                  <c:v>115.28749999999999</c:v>
                </c:pt>
                <c:pt idx="986">
                  <c:v>116.43400000000022</c:v>
                </c:pt>
                <c:pt idx="987">
                  <c:v>117.4687</c:v>
                </c:pt>
                <c:pt idx="988">
                  <c:v>117.96010000000012</c:v>
                </c:pt>
                <c:pt idx="989">
                  <c:v>118.8295</c:v>
                </c:pt>
                <c:pt idx="990">
                  <c:v>119.86160000000002</c:v>
                </c:pt>
                <c:pt idx="991">
                  <c:v>120.2824</c:v>
                </c:pt>
                <c:pt idx="992">
                  <c:v>121.53100000000002</c:v>
                </c:pt>
                <c:pt idx="993">
                  <c:v>122.26300000000002</c:v>
                </c:pt>
                <c:pt idx="994">
                  <c:v>123.1711</c:v>
                </c:pt>
                <c:pt idx="995">
                  <c:v>124.2013</c:v>
                </c:pt>
                <c:pt idx="996">
                  <c:v>125.27239999999998</c:v>
                </c:pt>
                <c:pt idx="997">
                  <c:v>126.0453</c:v>
                </c:pt>
                <c:pt idx="998">
                  <c:v>126.85579999999995</c:v>
                </c:pt>
                <c:pt idx="999">
                  <c:v>127.98</c:v>
                </c:pt>
                <c:pt idx="1000">
                  <c:v>128.85250000000048</c:v>
                </c:pt>
                <c:pt idx="1001">
                  <c:v>129.55590000000001</c:v>
                </c:pt>
                <c:pt idx="1002">
                  <c:v>130.66030000000001</c:v>
                </c:pt>
                <c:pt idx="1003">
                  <c:v>131.43100000000001</c:v>
                </c:pt>
                <c:pt idx="1004">
                  <c:v>132.56989999999999</c:v>
                </c:pt>
                <c:pt idx="1005">
                  <c:v>133.30959999999999</c:v>
                </c:pt>
                <c:pt idx="1006">
                  <c:v>133.82600000000045</c:v>
                </c:pt>
                <c:pt idx="1007">
                  <c:v>134.95330000000001</c:v>
                </c:pt>
                <c:pt idx="1008">
                  <c:v>135.9701</c:v>
                </c:pt>
                <c:pt idx="1009">
                  <c:v>136.4444</c:v>
                </c:pt>
                <c:pt idx="1010">
                  <c:v>137.54159999999999</c:v>
                </c:pt>
                <c:pt idx="1011">
                  <c:v>138.37730000000045</c:v>
                </c:pt>
                <c:pt idx="1012">
                  <c:v>139.50559999999999</c:v>
                </c:pt>
                <c:pt idx="1013">
                  <c:v>140.45710000000045</c:v>
                </c:pt>
                <c:pt idx="1014">
                  <c:v>141.33740000000051</c:v>
                </c:pt>
                <c:pt idx="1015">
                  <c:v>142.1121</c:v>
                </c:pt>
                <c:pt idx="1016">
                  <c:v>143.14899999999997</c:v>
                </c:pt>
                <c:pt idx="1017">
                  <c:v>143.85710000000051</c:v>
                </c:pt>
                <c:pt idx="1018">
                  <c:v>144.7243</c:v>
                </c:pt>
                <c:pt idx="1019">
                  <c:v>145.96210000000045</c:v>
                </c:pt>
                <c:pt idx="1020">
                  <c:v>146.85480000000001</c:v>
                </c:pt>
                <c:pt idx="1021">
                  <c:v>147.73240000000001</c:v>
                </c:pt>
                <c:pt idx="1022">
                  <c:v>148.55140000000046</c:v>
                </c:pt>
                <c:pt idx="1023">
                  <c:v>149.52010000000001</c:v>
                </c:pt>
                <c:pt idx="1024">
                  <c:v>150.51740000000001</c:v>
                </c:pt>
                <c:pt idx="1025">
                  <c:v>151.4598</c:v>
                </c:pt>
                <c:pt idx="1026">
                  <c:v>152.2424</c:v>
                </c:pt>
                <c:pt idx="1027">
                  <c:v>153.23439999999999</c:v>
                </c:pt>
                <c:pt idx="1028">
                  <c:v>154.0308</c:v>
                </c:pt>
                <c:pt idx="1029">
                  <c:v>154.89620000000045</c:v>
                </c:pt>
                <c:pt idx="1030">
                  <c:v>155.65620000000001</c:v>
                </c:pt>
                <c:pt idx="1031">
                  <c:v>156.69059999999999</c:v>
                </c:pt>
                <c:pt idx="1032">
                  <c:v>157.62720000000004</c:v>
                </c:pt>
                <c:pt idx="1033">
                  <c:v>158.23509999999999</c:v>
                </c:pt>
                <c:pt idx="1034">
                  <c:v>159.51679999999999</c:v>
                </c:pt>
                <c:pt idx="1035">
                  <c:v>160.26329999999999</c:v>
                </c:pt>
                <c:pt idx="1036">
                  <c:v>161.33790000000027</c:v>
                </c:pt>
                <c:pt idx="1037">
                  <c:v>161.98680000000004</c:v>
                </c:pt>
                <c:pt idx="1038">
                  <c:v>162.89100000000045</c:v>
                </c:pt>
                <c:pt idx="1039">
                  <c:v>163.64499999999998</c:v>
                </c:pt>
                <c:pt idx="1040">
                  <c:v>164.40040000000027</c:v>
                </c:pt>
                <c:pt idx="1041">
                  <c:v>165.51549999999997</c:v>
                </c:pt>
                <c:pt idx="1042">
                  <c:v>166.12559999999999</c:v>
                </c:pt>
                <c:pt idx="1043">
                  <c:v>167.04369999999992</c:v>
                </c:pt>
                <c:pt idx="1044">
                  <c:v>168.10509999999999</c:v>
                </c:pt>
                <c:pt idx="1045">
                  <c:v>168.86880000000045</c:v>
                </c:pt>
                <c:pt idx="1046">
                  <c:v>169.68770000000001</c:v>
                </c:pt>
                <c:pt idx="1047">
                  <c:v>170.78800000000001</c:v>
                </c:pt>
                <c:pt idx="1048">
                  <c:v>171.81399999999999</c:v>
                </c:pt>
                <c:pt idx="1049">
                  <c:v>172.90450000000001</c:v>
                </c:pt>
                <c:pt idx="1050">
                  <c:v>173.79089999999999</c:v>
                </c:pt>
                <c:pt idx="1051">
                  <c:v>174.6063</c:v>
                </c:pt>
                <c:pt idx="1052">
                  <c:v>175.48630000000045</c:v>
                </c:pt>
                <c:pt idx="1053">
                  <c:v>176.55430000000001</c:v>
                </c:pt>
                <c:pt idx="1054">
                  <c:v>177.7063</c:v>
                </c:pt>
                <c:pt idx="1055">
                  <c:v>178.58340000000001</c:v>
                </c:pt>
                <c:pt idx="1056">
                  <c:v>179.25540000000001</c:v>
                </c:pt>
                <c:pt idx="1057">
                  <c:v>180.21479999999954</c:v>
                </c:pt>
                <c:pt idx="1058">
                  <c:v>181.15180000000001</c:v>
                </c:pt>
                <c:pt idx="1059">
                  <c:v>182.04850000000002</c:v>
                </c:pt>
                <c:pt idx="1060">
                  <c:v>183.04669999999999</c:v>
                </c:pt>
                <c:pt idx="1061">
                  <c:v>184.2319</c:v>
                </c:pt>
                <c:pt idx="1062">
                  <c:v>184.81530000000001</c:v>
                </c:pt>
                <c:pt idx="1063">
                  <c:v>185.68730000000045</c:v>
                </c:pt>
                <c:pt idx="1064">
                  <c:v>186.51679999999999</c:v>
                </c:pt>
                <c:pt idx="1065">
                  <c:v>187.81450000000001</c:v>
                </c:pt>
                <c:pt idx="1066">
                  <c:v>188.48060000000001</c:v>
                </c:pt>
                <c:pt idx="1067">
                  <c:v>189.34870000000001</c:v>
                </c:pt>
                <c:pt idx="1068">
                  <c:v>190.12900000000002</c:v>
                </c:pt>
                <c:pt idx="1069">
                  <c:v>191.1173</c:v>
                </c:pt>
                <c:pt idx="1070">
                  <c:v>192.23250000000002</c:v>
                </c:pt>
                <c:pt idx="1071">
                  <c:v>193.0008</c:v>
                </c:pt>
                <c:pt idx="1072">
                  <c:v>193.78309999999999</c:v>
                </c:pt>
                <c:pt idx="1073">
                  <c:v>194.62810000000007</c:v>
                </c:pt>
                <c:pt idx="1074">
                  <c:v>195.7979</c:v>
                </c:pt>
                <c:pt idx="1075">
                  <c:v>196.77889999999999</c:v>
                </c:pt>
                <c:pt idx="1076">
                  <c:v>197.73</c:v>
                </c:pt>
                <c:pt idx="1077">
                  <c:v>198.6515</c:v>
                </c:pt>
                <c:pt idx="1078">
                  <c:v>199.54159999999999</c:v>
                </c:pt>
                <c:pt idx="1079">
                  <c:v>200.4605</c:v>
                </c:pt>
                <c:pt idx="1080">
                  <c:v>201.20309999999998</c:v>
                </c:pt>
                <c:pt idx="1081">
                  <c:v>202.10830000000001</c:v>
                </c:pt>
                <c:pt idx="1082">
                  <c:v>203.10750000000002</c:v>
                </c:pt>
                <c:pt idx="1083">
                  <c:v>204.05160000000001</c:v>
                </c:pt>
                <c:pt idx="1084">
                  <c:v>204.91300000000001</c:v>
                </c:pt>
                <c:pt idx="1085">
                  <c:v>205.9761</c:v>
                </c:pt>
                <c:pt idx="1086">
                  <c:v>207.08440000000004</c:v>
                </c:pt>
                <c:pt idx="1087">
                  <c:v>207.87569999999999</c:v>
                </c:pt>
                <c:pt idx="1088">
                  <c:v>208.70389999999998</c:v>
                </c:pt>
                <c:pt idx="1089">
                  <c:v>209.96940000000001</c:v>
                </c:pt>
                <c:pt idx="1090">
                  <c:v>210.83780000000004</c:v>
                </c:pt>
                <c:pt idx="1091">
                  <c:v>211.66640000000001</c:v>
                </c:pt>
                <c:pt idx="1092">
                  <c:v>212.55680000000001</c:v>
                </c:pt>
                <c:pt idx="1093">
                  <c:v>213.46610000000001</c:v>
                </c:pt>
                <c:pt idx="1094">
                  <c:v>214.54140000000001</c:v>
                </c:pt>
                <c:pt idx="1095">
                  <c:v>215.34730000000027</c:v>
                </c:pt>
                <c:pt idx="1096">
                  <c:v>216.3194</c:v>
                </c:pt>
                <c:pt idx="1097">
                  <c:v>217.13240000000027</c:v>
                </c:pt>
                <c:pt idx="1098">
                  <c:v>217.82420000000027</c:v>
                </c:pt>
                <c:pt idx="1099">
                  <c:v>218.9838</c:v>
                </c:pt>
                <c:pt idx="1100">
                  <c:v>219.89730000000048</c:v>
                </c:pt>
                <c:pt idx="1101">
                  <c:v>220.91659999999999</c:v>
                </c:pt>
                <c:pt idx="1102">
                  <c:v>221.94840000000045</c:v>
                </c:pt>
                <c:pt idx="1103">
                  <c:v>222.71459999999954</c:v>
                </c:pt>
                <c:pt idx="1104">
                  <c:v>223.6234</c:v>
                </c:pt>
                <c:pt idx="1105">
                  <c:v>224.7527</c:v>
                </c:pt>
                <c:pt idx="1106">
                  <c:v>225.79169999999999</c:v>
                </c:pt>
                <c:pt idx="1107">
                  <c:v>226.79259999999999</c:v>
                </c:pt>
                <c:pt idx="1108">
                  <c:v>227.6728</c:v>
                </c:pt>
                <c:pt idx="1109">
                  <c:v>228.57989999999998</c:v>
                </c:pt>
                <c:pt idx="1110">
                  <c:v>229.39340000000001</c:v>
                </c:pt>
                <c:pt idx="1111">
                  <c:v>230.39530000000045</c:v>
                </c:pt>
                <c:pt idx="1112">
                  <c:v>231.00840000000045</c:v>
                </c:pt>
                <c:pt idx="1113">
                  <c:v>232.3391</c:v>
                </c:pt>
                <c:pt idx="1114">
                  <c:v>233.2509</c:v>
                </c:pt>
                <c:pt idx="1115">
                  <c:v>234.0968</c:v>
                </c:pt>
                <c:pt idx="1116">
                  <c:v>235.0206</c:v>
                </c:pt>
                <c:pt idx="1117">
                  <c:v>235.8708</c:v>
                </c:pt>
                <c:pt idx="1118">
                  <c:v>236.8829000000006</c:v>
                </c:pt>
                <c:pt idx="1119">
                  <c:v>238.405</c:v>
                </c:pt>
                <c:pt idx="1120">
                  <c:v>239.12900000000002</c:v>
                </c:pt>
                <c:pt idx="1121">
                  <c:v>239.8983000000006</c:v>
                </c:pt>
                <c:pt idx="1122">
                  <c:v>240.91120000000001</c:v>
                </c:pt>
                <c:pt idx="1123">
                  <c:v>241.98290000000046</c:v>
                </c:pt>
                <c:pt idx="1124">
                  <c:v>242.9462</c:v>
                </c:pt>
                <c:pt idx="1125">
                  <c:v>244.04040000000001</c:v>
                </c:pt>
                <c:pt idx="1126">
                  <c:v>245.00290000000001</c:v>
                </c:pt>
                <c:pt idx="1127">
                  <c:v>246.1909</c:v>
                </c:pt>
                <c:pt idx="1128">
                  <c:v>246.99240000000052</c:v>
                </c:pt>
                <c:pt idx="1129">
                  <c:v>247.85080000000045</c:v>
                </c:pt>
                <c:pt idx="1130">
                  <c:v>248.79810000000001</c:v>
                </c:pt>
                <c:pt idx="1131">
                  <c:v>249.78969999999998</c:v>
                </c:pt>
                <c:pt idx="1132">
                  <c:v>250.6489</c:v>
                </c:pt>
                <c:pt idx="1133">
                  <c:v>251.5677</c:v>
                </c:pt>
                <c:pt idx="1134">
                  <c:v>252.42340000000004</c:v>
                </c:pt>
                <c:pt idx="1135">
                  <c:v>253.62210000000007</c:v>
                </c:pt>
                <c:pt idx="1136">
                  <c:v>254.46630000000007</c:v>
                </c:pt>
                <c:pt idx="1137">
                  <c:v>255.45170000000007</c:v>
                </c:pt>
                <c:pt idx="1138">
                  <c:v>256.42899999999855</c:v>
                </c:pt>
                <c:pt idx="1139">
                  <c:v>257.45580000000001</c:v>
                </c:pt>
                <c:pt idx="1140">
                  <c:v>258.12540000000001</c:v>
                </c:pt>
                <c:pt idx="1141">
                  <c:v>259.1330999999991</c:v>
                </c:pt>
                <c:pt idx="1142">
                  <c:v>260.02080000000001</c:v>
                </c:pt>
                <c:pt idx="1143">
                  <c:v>261.07499999999999</c:v>
                </c:pt>
                <c:pt idx="1144">
                  <c:v>261.83679999999868</c:v>
                </c:pt>
                <c:pt idx="1145">
                  <c:v>262.95979999999969</c:v>
                </c:pt>
                <c:pt idx="1146">
                  <c:v>264.07060000000001</c:v>
                </c:pt>
                <c:pt idx="1147">
                  <c:v>264.8759</c:v>
                </c:pt>
                <c:pt idx="1148">
                  <c:v>266.0043</c:v>
                </c:pt>
                <c:pt idx="1149">
                  <c:v>267.10109999999969</c:v>
                </c:pt>
                <c:pt idx="1150">
                  <c:v>267.71049999999963</c:v>
                </c:pt>
                <c:pt idx="1151">
                  <c:v>268.92619999999818</c:v>
                </c:pt>
                <c:pt idx="1152">
                  <c:v>269.68239999999969</c:v>
                </c:pt>
                <c:pt idx="1153">
                  <c:v>270.67349999999999</c:v>
                </c:pt>
                <c:pt idx="1154">
                  <c:v>271.69299999999993</c:v>
                </c:pt>
                <c:pt idx="1155">
                  <c:v>272.904</c:v>
                </c:pt>
                <c:pt idx="1156">
                  <c:v>273.96660000000003</c:v>
                </c:pt>
                <c:pt idx="1157">
                  <c:v>274.85500000000002</c:v>
                </c:pt>
                <c:pt idx="1158">
                  <c:v>275.68509999999969</c:v>
                </c:pt>
                <c:pt idx="1159">
                  <c:v>276.94290000000001</c:v>
                </c:pt>
                <c:pt idx="1160">
                  <c:v>277.52859999999873</c:v>
                </c:pt>
                <c:pt idx="1161">
                  <c:v>278.66370000000001</c:v>
                </c:pt>
                <c:pt idx="1162">
                  <c:v>279.65839999999969</c:v>
                </c:pt>
                <c:pt idx="1163">
                  <c:v>280.50580000000002</c:v>
                </c:pt>
                <c:pt idx="1164">
                  <c:v>281.48229999999899</c:v>
                </c:pt>
                <c:pt idx="1165">
                  <c:v>282.44209999999993</c:v>
                </c:pt>
                <c:pt idx="1166">
                  <c:v>283.5684</c:v>
                </c:pt>
                <c:pt idx="1167">
                  <c:v>284.3064</c:v>
                </c:pt>
                <c:pt idx="1168">
                  <c:v>285.56720000000001</c:v>
                </c:pt>
                <c:pt idx="1169">
                  <c:v>286.57530000000003</c:v>
                </c:pt>
                <c:pt idx="1170">
                  <c:v>287.29099999999892</c:v>
                </c:pt>
                <c:pt idx="1171">
                  <c:v>288.20249999999999</c:v>
                </c:pt>
                <c:pt idx="1172">
                  <c:v>289.26329999999911</c:v>
                </c:pt>
                <c:pt idx="1173">
                  <c:v>290.15440000000103</c:v>
                </c:pt>
                <c:pt idx="1174">
                  <c:v>291.13169999999963</c:v>
                </c:pt>
                <c:pt idx="1175">
                  <c:v>292.44189999999969</c:v>
                </c:pt>
                <c:pt idx="1176">
                  <c:v>293.40169999999898</c:v>
                </c:pt>
                <c:pt idx="1177">
                  <c:v>294.4190999999991</c:v>
                </c:pt>
                <c:pt idx="1178">
                  <c:v>295.26349999999923</c:v>
                </c:pt>
                <c:pt idx="1179">
                  <c:v>296.3285999999988</c:v>
                </c:pt>
                <c:pt idx="1180">
                  <c:v>297.44639999999868</c:v>
                </c:pt>
                <c:pt idx="1181">
                  <c:v>298.25149999999923</c:v>
                </c:pt>
                <c:pt idx="1182">
                  <c:v>299.30840000000001</c:v>
                </c:pt>
                <c:pt idx="1183">
                  <c:v>300.29919999999873</c:v>
                </c:pt>
                <c:pt idx="1184">
                  <c:v>301.13829999999911</c:v>
                </c:pt>
                <c:pt idx="1185">
                  <c:v>302.30689999999993</c:v>
                </c:pt>
                <c:pt idx="1186">
                  <c:v>303.61009999999999</c:v>
                </c:pt>
                <c:pt idx="1187">
                  <c:v>304.41659999999848</c:v>
                </c:pt>
                <c:pt idx="1188">
                  <c:v>305.65699999999993</c:v>
                </c:pt>
                <c:pt idx="1189">
                  <c:v>306.60629999999969</c:v>
                </c:pt>
                <c:pt idx="1190">
                  <c:v>307.43019999999848</c:v>
                </c:pt>
                <c:pt idx="1191">
                  <c:v>308.59750000000003</c:v>
                </c:pt>
                <c:pt idx="1192">
                  <c:v>309.46460000000002</c:v>
                </c:pt>
                <c:pt idx="1193">
                  <c:v>310.43939999999856</c:v>
                </c:pt>
                <c:pt idx="1194">
                  <c:v>311.58249999999964</c:v>
                </c:pt>
                <c:pt idx="1195">
                  <c:v>312.58859999999879</c:v>
                </c:pt>
                <c:pt idx="1196">
                  <c:v>313.65559999999999</c:v>
                </c:pt>
                <c:pt idx="1197">
                  <c:v>314.43669999999855</c:v>
                </c:pt>
                <c:pt idx="1198">
                  <c:v>315.62040000000002</c:v>
                </c:pt>
                <c:pt idx="1199">
                  <c:v>316.34789999999998</c:v>
                </c:pt>
                <c:pt idx="1200">
                  <c:v>317.58569999999969</c:v>
                </c:pt>
                <c:pt idx="1201">
                  <c:v>318.47129999999879</c:v>
                </c:pt>
                <c:pt idx="1202">
                  <c:v>319.64400000000103</c:v>
                </c:pt>
                <c:pt idx="1203">
                  <c:v>320.7396</c:v>
                </c:pt>
                <c:pt idx="1204">
                  <c:v>322.03409999999963</c:v>
                </c:pt>
                <c:pt idx="1205">
                  <c:v>322.67599999999999</c:v>
                </c:pt>
                <c:pt idx="1206">
                  <c:v>323.87450000000001</c:v>
                </c:pt>
                <c:pt idx="1207">
                  <c:v>324.49679999999836</c:v>
                </c:pt>
                <c:pt idx="1208">
                  <c:v>325.52119999999849</c:v>
                </c:pt>
                <c:pt idx="1209">
                  <c:v>326.55309999999969</c:v>
                </c:pt>
                <c:pt idx="1210">
                  <c:v>327.8285999999988</c:v>
                </c:pt>
                <c:pt idx="1211">
                  <c:v>328.8623</c:v>
                </c:pt>
                <c:pt idx="1212">
                  <c:v>329.78709999999899</c:v>
                </c:pt>
                <c:pt idx="1213">
                  <c:v>330.77769999999964</c:v>
                </c:pt>
                <c:pt idx="1214">
                  <c:v>331.72899999999873</c:v>
                </c:pt>
                <c:pt idx="1215">
                  <c:v>332.93149999999861</c:v>
                </c:pt>
                <c:pt idx="1216">
                  <c:v>334.178</c:v>
                </c:pt>
                <c:pt idx="1217">
                  <c:v>334.75649999999911</c:v>
                </c:pt>
                <c:pt idx="1218">
                  <c:v>335.75080000000008</c:v>
                </c:pt>
                <c:pt idx="1219">
                  <c:v>337.2174</c:v>
                </c:pt>
                <c:pt idx="1220">
                  <c:v>338.3304</c:v>
                </c:pt>
                <c:pt idx="1221">
                  <c:v>339.27019999999879</c:v>
                </c:pt>
                <c:pt idx="1222">
                  <c:v>340.4859999999988</c:v>
                </c:pt>
                <c:pt idx="1223">
                  <c:v>341.2192</c:v>
                </c:pt>
                <c:pt idx="1224">
                  <c:v>342.62920000000008</c:v>
                </c:pt>
                <c:pt idx="1225">
                  <c:v>343.64890000000008</c:v>
                </c:pt>
                <c:pt idx="1226">
                  <c:v>344.83349999999911</c:v>
                </c:pt>
                <c:pt idx="1227">
                  <c:v>345.8338</c:v>
                </c:pt>
                <c:pt idx="1228">
                  <c:v>346.9902999999988</c:v>
                </c:pt>
                <c:pt idx="1229">
                  <c:v>347.79450000000003</c:v>
                </c:pt>
                <c:pt idx="1230">
                  <c:v>348.6259</c:v>
                </c:pt>
                <c:pt idx="1231">
                  <c:v>349.81060000000002</c:v>
                </c:pt>
                <c:pt idx="1232">
                  <c:v>350.53379999999879</c:v>
                </c:pt>
                <c:pt idx="1233">
                  <c:v>351.89499999999964</c:v>
                </c:pt>
                <c:pt idx="1234">
                  <c:v>352.88639999999862</c:v>
                </c:pt>
                <c:pt idx="1235">
                  <c:v>353.60140000000001</c:v>
                </c:pt>
                <c:pt idx="1236">
                  <c:v>354.70049999999969</c:v>
                </c:pt>
                <c:pt idx="1237">
                  <c:v>355.82689999999963</c:v>
                </c:pt>
                <c:pt idx="1238">
                  <c:v>357.08569999999969</c:v>
                </c:pt>
                <c:pt idx="1239">
                  <c:v>358.14229999999998</c:v>
                </c:pt>
                <c:pt idx="1240">
                  <c:v>359.39689999999911</c:v>
                </c:pt>
                <c:pt idx="1241">
                  <c:v>360.3682</c:v>
                </c:pt>
                <c:pt idx="1242">
                  <c:v>361.56220000000002</c:v>
                </c:pt>
                <c:pt idx="1243">
                  <c:v>362.30109999999911</c:v>
                </c:pt>
                <c:pt idx="1244">
                  <c:v>363.47989999999999</c:v>
                </c:pt>
                <c:pt idx="1245">
                  <c:v>364.68689999999964</c:v>
                </c:pt>
                <c:pt idx="1246">
                  <c:v>366.05329999999969</c:v>
                </c:pt>
                <c:pt idx="1247">
                  <c:v>367.16820000000001</c:v>
                </c:pt>
                <c:pt idx="1248">
                  <c:v>368.20479999999969</c:v>
                </c:pt>
                <c:pt idx="1249">
                  <c:v>369.04160000000002</c:v>
                </c:pt>
                <c:pt idx="1250">
                  <c:v>370.39760000000001</c:v>
                </c:pt>
                <c:pt idx="1251">
                  <c:v>371.38849999999923</c:v>
                </c:pt>
                <c:pt idx="1252">
                  <c:v>372.5437</c:v>
                </c:pt>
                <c:pt idx="1253">
                  <c:v>373.90109999999879</c:v>
                </c:pt>
                <c:pt idx="1254">
                  <c:v>374.99529999999879</c:v>
                </c:pt>
                <c:pt idx="1255">
                  <c:v>375.83839999999861</c:v>
                </c:pt>
                <c:pt idx="1256">
                  <c:v>376.88649999999905</c:v>
                </c:pt>
                <c:pt idx="1257">
                  <c:v>377.7941999999988</c:v>
                </c:pt>
                <c:pt idx="1258">
                  <c:v>379.06020000000001</c:v>
                </c:pt>
                <c:pt idx="1259">
                  <c:v>380.26569999999964</c:v>
                </c:pt>
                <c:pt idx="1260">
                  <c:v>381.3904</c:v>
                </c:pt>
                <c:pt idx="1261">
                  <c:v>382.29669999999879</c:v>
                </c:pt>
                <c:pt idx="1262">
                  <c:v>383.42219999999855</c:v>
                </c:pt>
                <c:pt idx="1263">
                  <c:v>384.5080999999991</c:v>
                </c:pt>
                <c:pt idx="1264">
                  <c:v>385.52319999999855</c:v>
                </c:pt>
                <c:pt idx="1265">
                  <c:v>386.86959999999999</c:v>
                </c:pt>
                <c:pt idx="1266">
                  <c:v>387.82849999999911</c:v>
                </c:pt>
                <c:pt idx="1267">
                  <c:v>388.94589999999999</c:v>
                </c:pt>
                <c:pt idx="1268">
                  <c:v>389.99679999999836</c:v>
                </c:pt>
                <c:pt idx="1269">
                  <c:v>390.90280000000001</c:v>
                </c:pt>
                <c:pt idx="1270">
                  <c:v>392.35090000000002</c:v>
                </c:pt>
                <c:pt idx="1271">
                  <c:v>393.346</c:v>
                </c:pt>
                <c:pt idx="1272">
                  <c:v>394.58839999999861</c:v>
                </c:pt>
                <c:pt idx="1273">
                  <c:v>395.55669999999969</c:v>
                </c:pt>
                <c:pt idx="1274">
                  <c:v>396.74829999999969</c:v>
                </c:pt>
                <c:pt idx="1275">
                  <c:v>397.86950000000002</c:v>
                </c:pt>
                <c:pt idx="1276">
                  <c:v>399.22619999999824</c:v>
                </c:pt>
                <c:pt idx="1277">
                  <c:v>400.27429999999993</c:v>
                </c:pt>
                <c:pt idx="1278">
                  <c:v>401.36290000000002</c:v>
                </c:pt>
                <c:pt idx="1279">
                  <c:v>402.29159999999848</c:v>
                </c:pt>
                <c:pt idx="1280">
                  <c:v>403.64170000000001</c:v>
                </c:pt>
                <c:pt idx="1281">
                  <c:v>404.77679999999862</c:v>
                </c:pt>
                <c:pt idx="1282">
                  <c:v>405.9902999999988</c:v>
                </c:pt>
                <c:pt idx="1283">
                  <c:v>407.13629999999898</c:v>
                </c:pt>
                <c:pt idx="1284">
                  <c:v>408.0138</c:v>
                </c:pt>
                <c:pt idx="1285">
                  <c:v>409.3777</c:v>
                </c:pt>
                <c:pt idx="1286">
                  <c:v>410.94869999999969</c:v>
                </c:pt>
                <c:pt idx="1287">
                  <c:v>411.87959999999993</c:v>
                </c:pt>
                <c:pt idx="1288">
                  <c:v>413.19600000000003</c:v>
                </c:pt>
                <c:pt idx="1289">
                  <c:v>414.23919999999868</c:v>
                </c:pt>
                <c:pt idx="1290">
                  <c:v>415.38659999999879</c:v>
                </c:pt>
                <c:pt idx="1291">
                  <c:v>416.45370000000003</c:v>
                </c:pt>
                <c:pt idx="1292">
                  <c:v>417.60199999999969</c:v>
                </c:pt>
                <c:pt idx="1293">
                  <c:v>418.7940999999991</c:v>
                </c:pt>
                <c:pt idx="1294">
                  <c:v>420.0247</c:v>
                </c:pt>
                <c:pt idx="1295">
                  <c:v>421.43129999999849</c:v>
                </c:pt>
                <c:pt idx="1296">
                  <c:v>422.53590000000003</c:v>
                </c:pt>
                <c:pt idx="1297">
                  <c:v>423.67609999999911</c:v>
                </c:pt>
                <c:pt idx="1298">
                  <c:v>424.72849999999892</c:v>
                </c:pt>
                <c:pt idx="1299">
                  <c:v>425.84960000000103</c:v>
                </c:pt>
                <c:pt idx="1300">
                  <c:v>427.17570000000001</c:v>
                </c:pt>
                <c:pt idx="1301">
                  <c:v>428.38099999999969</c:v>
                </c:pt>
                <c:pt idx="1302">
                  <c:v>429.69439999999969</c:v>
                </c:pt>
                <c:pt idx="1303">
                  <c:v>431.03339999999855</c:v>
                </c:pt>
                <c:pt idx="1304">
                  <c:v>432.12029999999999</c:v>
                </c:pt>
                <c:pt idx="1305">
                  <c:v>433.58249999999964</c:v>
                </c:pt>
                <c:pt idx="1306">
                  <c:v>434.65010000000001</c:v>
                </c:pt>
                <c:pt idx="1307">
                  <c:v>435.7627</c:v>
                </c:pt>
                <c:pt idx="1308">
                  <c:v>437.12349999999969</c:v>
                </c:pt>
                <c:pt idx="1309">
                  <c:v>438.33569999999969</c:v>
                </c:pt>
                <c:pt idx="1310">
                  <c:v>439.4532999999991</c:v>
                </c:pt>
                <c:pt idx="1311">
                  <c:v>440.71619999999848</c:v>
                </c:pt>
                <c:pt idx="1312">
                  <c:v>441.92059999999861</c:v>
                </c:pt>
                <c:pt idx="1313">
                  <c:v>443.02229999999969</c:v>
                </c:pt>
                <c:pt idx="1314">
                  <c:v>444.23749999999905</c:v>
                </c:pt>
                <c:pt idx="1315">
                  <c:v>445.5523</c:v>
                </c:pt>
                <c:pt idx="1316">
                  <c:v>446.55250000000001</c:v>
                </c:pt>
                <c:pt idx="1317">
                  <c:v>447.82069999999999</c:v>
                </c:pt>
                <c:pt idx="1318">
                  <c:v>448.82</c:v>
                </c:pt>
                <c:pt idx="1319">
                  <c:v>450.3713999999988</c:v>
                </c:pt>
                <c:pt idx="1320">
                  <c:v>452.15809999999999</c:v>
                </c:pt>
                <c:pt idx="1321">
                  <c:v>453.22879999999856</c:v>
                </c:pt>
                <c:pt idx="1322">
                  <c:v>454.44450000000001</c:v>
                </c:pt>
                <c:pt idx="1323">
                  <c:v>455.7017999999988</c:v>
                </c:pt>
                <c:pt idx="1324">
                  <c:v>457.06330000000003</c:v>
                </c:pt>
                <c:pt idx="1325">
                  <c:v>458.43409999999898</c:v>
                </c:pt>
                <c:pt idx="1326">
                  <c:v>459.61989999999997</c:v>
                </c:pt>
                <c:pt idx="1327">
                  <c:v>461.1315999999988</c:v>
                </c:pt>
                <c:pt idx="1328">
                  <c:v>462.39499999999964</c:v>
                </c:pt>
                <c:pt idx="1329">
                  <c:v>463.5942</c:v>
                </c:pt>
                <c:pt idx="1330">
                  <c:v>464.97569999999911</c:v>
                </c:pt>
                <c:pt idx="1331">
                  <c:v>466.15640000000002</c:v>
                </c:pt>
                <c:pt idx="1332">
                  <c:v>467.25450000000001</c:v>
                </c:pt>
                <c:pt idx="1333">
                  <c:v>468.68459999999999</c:v>
                </c:pt>
                <c:pt idx="1334">
                  <c:v>469.97359999999856</c:v>
                </c:pt>
                <c:pt idx="1335">
                  <c:v>471.42319999999847</c:v>
                </c:pt>
                <c:pt idx="1336">
                  <c:v>472.65929999999997</c:v>
                </c:pt>
                <c:pt idx="1337">
                  <c:v>473.70960000000002</c:v>
                </c:pt>
                <c:pt idx="1338">
                  <c:v>474.9772999999991</c:v>
                </c:pt>
                <c:pt idx="1339">
                  <c:v>476.49439999999873</c:v>
                </c:pt>
                <c:pt idx="1340">
                  <c:v>477.73269999999923</c:v>
                </c:pt>
                <c:pt idx="1341">
                  <c:v>479.05590000000001</c:v>
                </c:pt>
                <c:pt idx="1342">
                  <c:v>480.4816999999988</c:v>
                </c:pt>
                <c:pt idx="1343">
                  <c:v>482.07409999999999</c:v>
                </c:pt>
                <c:pt idx="1344">
                  <c:v>483.17980000000102</c:v>
                </c:pt>
                <c:pt idx="1345">
                  <c:v>484.36130000000003</c:v>
                </c:pt>
                <c:pt idx="1346">
                  <c:v>485.73549999999898</c:v>
                </c:pt>
                <c:pt idx="1347">
                  <c:v>486.98899999999855</c:v>
                </c:pt>
                <c:pt idx="1348">
                  <c:v>488.50220000000002</c:v>
                </c:pt>
                <c:pt idx="1349">
                  <c:v>489.9128</c:v>
                </c:pt>
                <c:pt idx="1350">
                  <c:v>491.16090000000008</c:v>
                </c:pt>
                <c:pt idx="1351">
                  <c:v>492.5487</c:v>
                </c:pt>
                <c:pt idx="1352">
                  <c:v>494.03199999999867</c:v>
                </c:pt>
                <c:pt idx="1353">
                  <c:v>495.69920000000002</c:v>
                </c:pt>
                <c:pt idx="1354">
                  <c:v>497.24470000000002</c:v>
                </c:pt>
                <c:pt idx="1355">
                  <c:v>498.59149999999886</c:v>
                </c:pt>
                <c:pt idx="1356">
                  <c:v>500.04649999999964</c:v>
                </c:pt>
              </c:numCache>
            </c:numRef>
          </c:yVal>
          <c:smooth val="0"/>
        </c:ser>
        <c:ser>
          <c:idx val="1"/>
          <c:order val="6"/>
          <c:tx>
            <c:v>10</c:v>
          </c:tx>
          <c:marker>
            <c:symbol val="diamond"/>
            <c:size val="3"/>
          </c:marker>
          <c:xVal>
            <c:numRef>
              <c:f>D!$O$3:$O$1840</c:f>
              <c:numCache>
                <c:formatCode>General</c:formatCode>
                <c:ptCount val="1838"/>
                <c:pt idx="0">
                  <c:v>-6.01</c:v>
                </c:pt>
                <c:pt idx="1">
                  <c:v>-6</c:v>
                </c:pt>
                <c:pt idx="2">
                  <c:v>-5.99</c:v>
                </c:pt>
                <c:pt idx="3">
                  <c:v>-5.98</c:v>
                </c:pt>
                <c:pt idx="4">
                  <c:v>-5.9700000000000024</c:v>
                </c:pt>
                <c:pt idx="5">
                  <c:v>-5.96</c:v>
                </c:pt>
                <c:pt idx="6">
                  <c:v>-5.95</c:v>
                </c:pt>
                <c:pt idx="7">
                  <c:v>-5.94</c:v>
                </c:pt>
                <c:pt idx="8">
                  <c:v>-5.9300000000000024</c:v>
                </c:pt>
                <c:pt idx="9">
                  <c:v>-5.92</c:v>
                </c:pt>
                <c:pt idx="10">
                  <c:v>-5.91</c:v>
                </c:pt>
                <c:pt idx="11">
                  <c:v>-5.9</c:v>
                </c:pt>
                <c:pt idx="12">
                  <c:v>-5.89</c:v>
                </c:pt>
                <c:pt idx="13">
                  <c:v>-5.88</c:v>
                </c:pt>
                <c:pt idx="14">
                  <c:v>-5.87</c:v>
                </c:pt>
                <c:pt idx="15">
                  <c:v>-5.8599999999999985</c:v>
                </c:pt>
                <c:pt idx="16">
                  <c:v>-5.85</c:v>
                </c:pt>
                <c:pt idx="17">
                  <c:v>-5.84</c:v>
                </c:pt>
                <c:pt idx="18">
                  <c:v>-5.83</c:v>
                </c:pt>
                <c:pt idx="19">
                  <c:v>-5.8199999999999985</c:v>
                </c:pt>
                <c:pt idx="20">
                  <c:v>-5.81</c:v>
                </c:pt>
                <c:pt idx="21">
                  <c:v>-5.8</c:v>
                </c:pt>
                <c:pt idx="22">
                  <c:v>-5.79</c:v>
                </c:pt>
                <c:pt idx="23">
                  <c:v>-5.78</c:v>
                </c:pt>
                <c:pt idx="24">
                  <c:v>-5.7700000000000014</c:v>
                </c:pt>
                <c:pt idx="25">
                  <c:v>-5.76</c:v>
                </c:pt>
                <c:pt idx="26">
                  <c:v>-5.75</c:v>
                </c:pt>
                <c:pt idx="27">
                  <c:v>-5.74</c:v>
                </c:pt>
                <c:pt idx="28">
                  <c:v>-5.73</c:v>
                </c:pt>
                <c:pt idx="29">
                  <c:v>-5.72</c:v>
                </c:pt>
                <c:pt idx="30">
                  <c:v>-5.71</c:v>
                </c:pt>
                <c:pt idx="31">
                  <c:v>-5.7</c:v>
                </c:pt>
                <c:pt idx="32">
                  <c:v>-5.6899999999999995</c:v>
                </c:pt>
                <c:pt idx="33">
                  <c:v>-5.68</c:v>
                </c:pt>
                <c:pt idx="34">
                  <c:v>-5.67</c:v>
                </c:pt>
                <c:pt idx="35">
                  <c:v>-5.6599999999999975</c:v>
                </c:pt>
                <c:pt idx="36">
                  <c:v>-5.6499999999999995</c:v>
                </c:pt>
                <c:pt idx="37">
                  <c:v>-5.64</c:v>
                </c:pt>
                <c:pt idx="38">
                  <c:v>-5.63</c:v>
                </c:pt>
                <c:pt idx="39">
                  <c:v>-5.6199999999999966</c:v>
                </c:pt>
                <c:pt idx="40">
                  <c:v>-5.6099999999999985</c:v>
                </c:pt>
                <c:pt idx="41">
                  <c:v>-5.6</c:v>
                </c:pt>
                <c:pt idx="42">
                  <c:v>-5.59</c:v>
                </c:pt>
                <c:pt idx="43">
                  <c:v>-5.58</c:v>
                </c:pt>
                <c:pt idx="44">
                  <c:v>-5.57</c:v>
                </c:pt>
                <c:pt idx="45">
                  <c:v>-5.56</c:v>
                </c:pt>
                <c:pt idx="46">
                  <c:v>-5.55</c:v>
                </c:pt>
                <c:pt idx="47">
                  <c:v>-5.54</c:v>
                </c:pt>
                <c:pt idx="48">
                  <c:v>-5.53</c:v>
                </c:pt>
                <c:pt idx="49">
                  <c:v>-5.52</c:v>
                </c:pt>
                <c:pt idx="50">
                  <c:v>-5.51</c:v>
                </c:pt>
                <c:pt idx="51">
                  <c:v>-5.5</c:v>
                </c:pt>
                <c:pt idx="52">
                  <c:v>-5.49</c:v>
                </c:pt>
                <c:pt idx="53">
                  <c:v>-5.48</c:v>
                </c:pt>
                <c:pt idx="54">
                  <c:v>-5.4700000000000024</c:v>
                </c:pt>
                <c:pt idx="55">
                  <c:v>-5.46</c:v>
                </c:pt>
                <c:pt idx="56">
                  <c:v>-5.45</c:v>
                </c:pt>
                <c:pt idx="57">
                  <c:v>-5.44</c:v>
                </c:pt>
                <c:pt idx="58">
                  <c:v>-5.4300000000000024</c:v>
                </c:pt>
                <c:pt idx="59">
                  <c:v>-5.42</c:v>
                </c:pt>
                <c:pt idx="60">
                  <c:v>-5.41</c:v>
                </c:pt>
                <c:pt idx="61">
                  <c:v>-5.4</c:v>
                </c:pt>
                <c:pt idx="62">
                  <c:v>-5.39</c:v>
                </c:pt>
                <c:pt idx="63">
                  <c:v>-5.38</c:v>
                </c:pt>
                <c:pt idx="64">
                  <c:v>-5.37</c:v>
                </c:pt>
                <c:pt idx="65">
                  <c:v>-5.3599999999999985</c:v>
                </c:pt>
                <c:pt idx="66">
                  <c:v>-5.35</c:v>
                </c:pt>
                <c:pt idx="67">
                  <c:v>-5.34</c:v>
                </c:pt>
                <c:pt idx="68">
                  <c:v>-5.33</c:v>
                </c:pt>
                <c:pt idx="69">
                  <c:v>-5.3199999999999985</c:v>
                </c:pt>
                <c:pt idx="70">
                  <c:v>-5.31</c:v>
                </c:pt>
                <c:pt idx="71">
                  <c:v>-5.3</c:v>
                </c:pt>
                <c:pt idx="72">
                  <c:v>-5.29</c:v>
                </c:pt>
                <c:pt idx="73">
                  <c:v>-5.28</c:v>
                </c:pt>
                <c:pt idx="74">
                  <c:v>-5.2700000000000014</c:v>
                </c:pt>
                <c:pt idx="75">
                  <c:v>-5.26</c:v>
                </c:pt>
                <c:pt idx="76">
                  <c:v>-5.25</c:v>
                </c:pt>
                <c:pt idx="77">
                  <c:v>-5.24</c:v>
                </c:pt>
                <c:pt idx="78">
                  <c:v>-5.23</c:v>
                </c:pt>
                <c:pt idx="79">
                  <c:v>-5.22</c:v>
                </c:pt>
                <c:pt idx="80">
                  <c:v>-5.21</c:v>
                </c:pt>
                <c:pt idx="81">
                  <c:v>-5.2</c:v>
                </c:pt>
                <c:pt idx="82">
                  <c:v>-5.1899999999999995</c:v>
                </c:pt>
                <c:pt idx="83">
                  <c:v>-5.18</c:v>
                </c:pt>
                <c:pt idx="84">
                  <c:v>-5.17</c:v>
                </c:pt>
                <c:pt idx="85">
                  <c:v>-5.1599999999999975</c:v>
                </c:pt>
                <c:pt idx="86">
                  <c:v>-5.1499999999999995</c:v>
                </c:pt>
                <c:pt idx="87">
                  <c:v>-5.14</c:v>
                </c:pt>
                <c:pt idx="88">
                  <c:v>-5.13</c:v>
                </c:pt>
                <c:pt idx="89">
                  <c:v>-5.1199999999999966</c:v>
                </c:pt>
                <c:pt idx="90">
                  <c:v>-5.1099999999999985</c:v>
                </c:pt>
                <c:pt idx="91">
                  <c:v>-5.0999999999999996</c:v>
                </c:pt>
                <c:pt idx="92">
                  <c:v>-5.09</c:v>
                </c:pt>
                <c:pt idx="93">
                  <c:v>-5.08</c:v>
                </c:pt>
                <c:pt idx="94">
                  <c:v>-5.07</c:v>
                </c:pt>
                <c:pt idx="95">
                  <c:v>-5.0599999999999996</c:v>
                </c:pt>
                <c:pt idx="96">
                  <c:v>-5.05</c:v>
                </c:pt>
                <c:pt idx="97">
                  <c:v>-5.04</c:v>
                </c:pt>
                <c:pt idx="98">
                  <c:v>-5.03</c:v>
                </c:pt>
                <c:pt idx="99">
                  <c:v>-5.0199999999999996</c:v>
                </c:pt>
                <c:pt idx="100">
                  <c:v>-5.01</c:v>
                </c:pt>
                <c:pt idx="101">
                  <c:v>-5</c:v>
                </c:pt>
                <c:pt idx="102">
                  <c:v>-4.99</c:v>
                </c:pt>
                <c:pt idx="103">
                  <c:v>-4.9800000000000004</c:v>
                </c:pt>
                <c:pt idx="104">
                  <c:v>-4.9700000000000024</c:v>
                </c:pt>
                <c:pt idx="105">
                  <c:v>-4.96</c:v>
                </c:pt>
                <c:pt idx="106">
                  <c:v>-4.95</c:v>
                </c:pt>
                <c:pt idx="107">
                  <c:v>-4.9400000000000004</c:v>
                </c:pt>
                <c:pt idx="108">
                  <c:v>-4.9300000000000024</c:v>
                </c:pt>
                <c:pt idx="109">
                  <c:v>-4.92</c:v>
                </c:pt>
                <c:pt idx="110">
                  <c:v>-4.91</c:v>
                </c:pt>
                <c:pt idx="111">
                  <c:v>-4.9000000000000004</c:v>
                </c:pt>
                <c:pt idx="112">
                  <c:v>-4.8899999999999997</c:v>
                </c:pt>
                <c:pt idx="113">
                  <c:v>-4.88</c:v>
                </c:pt>
                <c:pt idx="114">
                  <c:v>-4.87</c:v>
                </c:pt>
                <c:pt idx="115">
                  <c:v>-4.8599999999999985</c:v>
                </c:pt>
                <c:pt idx="116">
                  <c:v>-4.8499999999999996</c:v>
                </c:pt>
                <c:pt idx="117">
                  <c:v>-4.84</c:v>
                </c:pt>
                <c:pt idx="118">
                  <c:v>-4.83</c:v>
                </c:pt>
                <c:pt idx="119">
                  <c:v>-4.8199999999999985</c:v>
                </c:pt>
                <c:pt idx="120">
                  <c:v>-4.8099999999999996</c:v>
                </c:pt>
                <c:pt idx="121">
                  <c:v>-4.8</c:v>
                </c:pt>
                <c:pt idx="122">
                  <c:v>-4.79</c:v>
                </c:pt>
                <c:pt idx="123">
                  <c:v>-4.78</c:v>
                </c:pt>
                <c:pt idx="124">
                  <c:v>-4.7699999999999996</c:v>
                </c:pt>
                <c:pt idx="125">
                  <c:v>-4.76</c:v>
                </c:pt>
                <c:pt idx="126">
                  <c:v>-4.75</c:v>
                </c:pt>
                <c:pt idx="127">
                  <c:v>-4.74</c:v>
                </c:pt>
                <c:pt idx="128">
                  <c:v>-4.7300000000000004</c:v>
                </c:pt>
                <c:pt idx="129">
                  <c:v>-4.72</c:v>
                </c:pt>
                <c:pt idx="130">
                  <c:v>-4.71</c:v>
                </c:pt>
                <c:pt idx="131">
                  <c:v>-4.7</c:v>
                </c:pt>
                <c:pt idx="132">
                  <c:v>-4.6899999999999995</c:v>
                </c:pt>
                <c:pt idx="133">
                  <c:v>-4.68</c:v>
                </c:pt>
                <c:pt idx="134">
                  <c:v>-4.67</c:v>
                </c:pt>
                <c:pt idx="135">
                  <c:v>-4.6599999999999975</c:v>
                </c:pt>
                <c:pt idx="136">
                  <c:v>-4.6499999999999995</c:v>
                </c:pt>
                <c:pt idx="137">
                  <c:v>-4.6399999999999997</c:v>
                </c:pt>
                <c:pt idx="138">
                  <c:v>-4.63</c:v>
                </c:pt>
                <c:pt idx="139">
                  <c:v>-4.6199999999999966</c:v>
                </c:pt>
                <c:pt idx="140">
                  <c:v>-4.6099999999999985</c:v>
                </c:pt>
                <c:pt idx="141">
                  <c:v>-4.5999999999999996</c:v>
                </c:pt>
                <c:pt idx="142">
                  <c:v>-4.59</c:v>
                </c:pt>
                <c:pt idx="143">
                  <c:v>-4.58</c:v>
                </c:pt>
                <c:pt idx="144">
                  <c:v>-4.57</c:v>
                </c:pt>
                <c:pt idx="145">
                  <c:v>-4.5599999999999996</c:v>
                </c:pt>
                <c:pt idx="146">
                  <c:v>-4.55</c:v>
                </c:pt>
                <c:pt idx="147">
                  <c:v>-4.54</c:v>
                </c:pt>
                <c:pt idx="148">
                  <c:v>-4.53</c:v>
                </c:pt>
                <c:pt idx="149">
                  <c:v>-4.5199999999999996</c:v>
                </c:pt>
                <c:pt idx="150">
                  <c:v>-4.51</c:v>
                </c:pt>
                <c:pt idx="151">
                  <c:v>-4.5</c:v>
                </c:pt>
                <c:pt idx="152">
                  <c:v>-4.49</c:v>
                </c:pt>
                <c:pt idx="153">
                  <c:v>-4.4800000000000004</c:v>
                </c:pt>
                <c:pt idx="154">
                  <c:v>-4.4700000000000024</c:v>
                </c:pt>
                <c:pt idx="155">
                  <c:v>-4.46</c:v>
                </c:pt>
                <c:pt idx="156">
                  <c:v>-4.45</c:v>
                </c:pt>
                <c:pt idx="157">
                  <c:v>-4.4400000000000004</c:v>
                </c:pt>
                <c:pt idx="158">
                  <c:v>-4.4300000000000024</c:v>
                </c:pt>
                <c:pt idx="159">
                  <c:v>-4.42</c:v>
                </c:pt>
                <c:pt idx="160">
                  <c:v>-4.41</c:v>
                </c:pt>
                <c:pt idx="161">
                  <c:v>-4.4000000000000004</c:v>
                </c:pt>
                <c:pt idx="162">
                  <c:v>-4.3899999999999997</c:v>
                </c:pt>
                <c:pt idx="163">
                  <c:v>-4.38</c:v>
                </c:pt>
                <c:pt idx="164">
                  <c:v>-4.37</c:v>
                </c:pt>
                <c:pt idx="165">
                  <c:v>-4.3599999999999985</c:v>
                </c:pt>
                <c:pt idx="166">
                  <c:v>-4.3499999999999996</c:v>
                </c:pt>
                <c:pt idx="167">
                  <c:v>-4.34</c:v>
                </c:pt>
                <c:pt idx="168">
                  <c:v>-4.33</c:v>
                </c:pt>
                <c:pt idx="169">
                  <c:v>-4.3199999999999985</c:v>
                </c:pt>
                <c:pt idx="170">
                  <c:v>-4.3099999999999996</c:v>
                </c:pt>
                <c:pt idx="171">
                  <c:v>-4.3</c:v>
                </c:pt>
                <c:pt idx="172">
                  <c:v>-4.29</c:v>
                </c:pt>
                <c:pt idx="173">
                  <c:v>-4.28</c:v>
                </c:pt>
                <c:pt idx="174">
                  <c:v>-4.2699999999999996</c:v>
                </c:pt>
                <c:pt idx="175">
                  <c:v>-4.26</c:v>
                </c:pt>
                <c:pt idx="176">
                  <c:v>-4.25</c:v>
                </c:pt>
                <c:pt idx="177">
                  <c:v>-4.24</c:v>
                </c:pt>
                <c:pt idx="178">
                  <c:v>-4.2300000000000004</c:v>
                </c:pt>
                <c:pt idx="179">
                  <c:v>-4.22</c:v>
                </c:pt>
                <c:pt idx="180">
                  <c:v>-4.21</c:v>
                </c:pt>
                <c:pt idx="181">
                  <c:v>-4.2</c:v>
                </c:pt>
                <c:pt idx="182">
                  <c:v>-4.1899999999999995</c:v>
                </c:pt>
                <c:pt idx="183">
                  <c:v>-4.18</c:v>
                </c:pt>
                <c:pt idx="184">
                  <c:v>-4.17</c:v>
                </c:pt>
                <c:pt idx="185">
                  <c:v>-4.1599999999999975</c:v>
                </c:pt>
                <c:pt idx="186">
                  <c:v>-4.1499999999999995</c:v>
                </c:pt>
                <c:pt idx="187">
                  <c:v>-4.1399999999999997</c:v>
                </c:pt>
                <c:pt idx="188">
                  <c:v>-4.13</c:v>
                </c:pt>
                <c:pt idx="189">
                  <c:v>-4.1199999999999966</c:v>
                </c:pt>
                <c:pt idx="190">
                  <c:v>-4.1099999999999985</c:v>
                </c:pt>
                <c:pt idx="191">
                  <c:v>-4.0999999999999996</c:v>
                </c:pt>
                <c:pt idx="192">
                  <c:v>-4.09</c:v>
                </c:pt>
                <c:pt idx="193">
                  <c:v>-4.08</c:v>
                </c:pt>
                <c:pt idx="194">
                  <c:v>-4.07</c:v>
                </c:pt>
                <c:pt idx="195">
                  <c:v>-4.0599999999999996</c:v>
                </c:pt>
                <c:pt idx="196">
                  <c:v>-4.05</c:v>
                </c:pt>
                <c:pt idx="197">
                  <c:v>-4.04</c:v>
                </c:pt>
                <c:pt idx="198">
                  <c:v>-4.03</c:v>
                </c:pt>
                <c:pt idx="199">
                  <c:v>-4.0199999999999996</c:v>
                </c:pt>
                <c:pt idx="200">
                  <c:v>-4.01</c:v>
                </c:pt>
                <c:pt idx="201">
                  <c:v>-4</c:v>
                </c:pt>
                <c:pt idx="202">
                  <c:v>-3.9899999999999998</c:v>
                </c:pt>
                <c:pt idx="203">
                  <c:v>-3.98</c:v>
                </c:pt>
                <c:pt idx="204">
                  <c:v>-3.9699999999999998</c:v>
                </c:pt>
                <c:pt idx="205">
                  <c:v>-3.96</c:v>
                </c:pt>
                <c:pt idx="206">
                  <c:v>-3.9499999999999997</c:v>
                </c:pt>
                <c:pt idx="207">
                  <c:v>-3.94</c:v>
                </c:pt>
                <c:pt idx="208">
                  <c:v>-3.9299999999999997</c:v>
                </c:pt>
                <c:pt idx="209">
                  <c:v>-3.92</c:v>
                </c:pt>
                <c:pt idx="210">
                  <c:v>-3.9099999999999997</c:v>
                </c:pt>
                <c:pt idx="211">
                  <c:v>-3.9</c:v>
                </c:pt>
                <c:pt idx="212">
                  <c:v>-3.8899999999999997</c:v>
                </c:pt>
                <c:pt idx="213">
                  <c:v>-3.88</c:v>
                </c:pt>
                <c:pt idx="214">
                  <c:v>-3.8699999999999997</c:v>
                </c:pt>
                <c:pt idx="215">
                  <c:v>-3.86</c:v>
                </c:pt>
                <c:pt idx="216">
                  <c:v>-3.8499999999999988</c:v>
                </c:pt>
                <c:pt idx="217">
                  <c:v>-3.84</c:v>
                </c:pt>
                <c:pt idx="218">
                  <c:v>-3.8299999999999987</c:v>
                </c:pt>
                <c:pt idx="219">
                  <c:v>-3.82</c:v>
                </c:pt>
                <c:pt idx="220">
                  <c:v>-3.8099999999999987</c:v>
                </c:pt>
                <c:pt idx="221">
                  <c:v>-3.8</c:v>
                </c:pt>
                <c:pt idx="222">
                  <c:v>-3.79</c:v>
                </c:pt>
                <c:pt idx="223">
                  <c:v>-3.7800000000000002</c:v>
                </c:pt>
                <c:pt idx="224">
                  <c:v>-3.77</c:v>
                </c:pt>
                <c:pt idx="225">
                  <c:v>-3.7600000000000002</c:v>
                </c:pt>
                <c:pt idx="226">
                  <c:v>-3.75</c:v>
                </c:pt>
                <c:pt idx="227">
                  <c:v>-3.74</c:v>
                </c:pt>
                <c:pt idx="228">
                  <c:v>-3.73</c:v>
                </c:pt>
                <c:pt idx="229">
                  <c:v>-3.72</c:v>
                </c:pt>
                <c:pt idx="230">
                  <c:v>-3.71</c:v>
                </c:pt>
                <c:pt idx="231">
                  <c:v>-3.7</c:v>
                </c:pt>
                <c:pt idx="232">
                  <c:v>-3.69</c:v>
                </c:pt>
                <c:pt idx="233">
                  <c:v>-3.68</c:v>
                </c:pt>
                <c:pt idx="234">
                  <c:v>-3.67</c:v>
                </c:pt>
                <c:pt idx="235">
                  <c:v>-3.66</c:v>
                </c:pt>
                <c:pt idx="236">
                  <c:v>-3.65</c:v>
                </c:pt>
                <c:pt idx="237">
                  <c:v>-3.64</c:v>
                </c:pt>
                <c:pt idx="238">
                  <c:v>-3.63</c:v>
                </c:pt>
                <c:pt idx="239">
                  <c:v>-3.62</c:v>
                </c:pt>
                <c:pt idx="240">
                  <c:v>-3.61</c:v>
                </c:pt>
                <c:pt idx="241">
                  <c:v>-3.6</c:v>
                </c:pt>
                <c:pt idx="242">
                  <c:v>-3.59</c:v>
                </c:pt>
                <c:pt idx="243">
                  <c:v>-3.58</c:v>
                </c:pt>
                <c:pt idx="244">
                  <c:v>-3.57</c:v>
                </c:pt>
                <c:pt idx="245">
                  <c:v>-3.56</c:v>
                </c:pt>
                <c:pt idx="246">
                  <c:v>-3.55</c:v>
                </c:pt>
                <c:pt idx="247">
                  <c:v>-3.54</c:v>
                </c:pt>
                <c:pt idx="248">
                  <c:v>-3.53</c:v>
                </c:pt>
                <c:pt idx="249">
                  <c:v>-3.52</c:v>
                </c:pt>
                <c:pt idx="250">
                  <c:v>-3.51</c:v>
                </c:pt>
                <c:pt idx="251">
                  <c:v>-3.5</c:v>
                </c:pt>
                <c:pt idx="252">
                  <c:v>-3.4899999999999998</c:v>
                </c:pt>
                <c:pt idx="253">
                  <c:v>-3.48</c:v>
                </c:pt>
                <c:pt idx="254">
                  <c:v>-3.4699999999999998</c:v>
                </c:pt>
                <c:pt idx="255">
                  <c:v>-3.46</c:v>
                </c:pt>
                <c:pt idx="256">
                  <c:v>-3.4499999999999997</c:v>
                </c:pt>
                <c:pt idx="257">
                  <c:v>-3.44</c:v>
                </c:pt>
                <c:pt idx="258">
                  <c:v>-3.4299999999999997</c:v>
                </c:pt>
                <c:pt idx="259">
                  <c:v>-3.42</c:v>
                </c:pt>
                <c:pt idx="260">
                  <c:v>-3.4099999999999997</c:v>
                </c:pt>
                <c:pt idx="261">
                  <c:v>-3.4</c:v>
                </c:pt>
                <c:pt idx="262">
                  <c:v>-3.3899999999999997</c:v>
                </c:pt>
                <c:pt idx="263">
                  <c:v>-3.38</c:v>
                </c:pt>
                <c:pt idx="264">
                  <c:v>-3.3699999999999997</c:v>
                </c:pt>
                <c:pt idx="265">
                  <c:v>-3.36</c:v>
                </c:pt>
                <c:pt idx="266">
                  <c:v>-3.3499999999999988</c:v>
                </c:pt>
                <c:pt idx="267">
                  <c:v>-3.34</c:v>
                </c:pt>
                <c:pt idx="268">
                  <c:v>-3.3299999999999987</c:v>
                </c:pt>
                <c:pt idx="269">
                  <c:v>-3.32</c:v>
                </c:pt>
                <c:pt idx="270">
                  <c:v>-3.3099999999999987</c:v>
                </c:pt>
                <c:pt idx="271">
                  <c:v>-3.3</c:v>
                </c:pt>
                <c:pt idx="272">
                  <c:v>-3.29</c:v>
                </c:pt>
                <c:pt idx="273">
                  <c:v>-3.2800000000000002</c:v>
                </c:pt>
                <c:pt idx="274">
                  <c:v>-3.27</c:v>
                </c:pt>
                <c:pt idx="275">
                  <c:v>-3.2600000000000002</c:v>
                </c:pt>
                <c:pt idx="276">
                  <c:v>-3.25</c:v>
                </c:pt>
                <c:pt idx="277">
                  <c:v>-3.24</c:v>
                </c:pt>
                <c:pt idx="278">
                  <c:v>-3.23</c:v>
                </c:pt>
                <c:pt idx="279">
                  <c:v>-3.22</c:v>
                </c:pt>
                <c:pt idx="280">
                  <c:v>-3.21</c:v>
                </c:pt>
                <c:pt idx="281">
                  <c:v>-3.2</c:v>
                </c:pt>
                <c:pt idx="282">
                  <c:v>-3.19</c:v>
                </c:pt>
                <c:pt idx="283">
                  <c:v>-3.18</c:v>
                </c:pt>
                <c:pt idx="284">
                  <c:v>-3.17</c:v>
                </c:pt>
                <c:pt idx="285">
                  <c:v>-3.16</c:v>
                </c:pt>
                <c:pt idx="286">
                  <c:v>-3.15</c:v>
                </c:pt>
                <c:pt idx="287">
                  <c:v>-3.14</c:v>
                </c:pt>
                <c:pt idx="288">
                  <c:v>-3.13</c:v>
                </c:pt>
                <c:pt idx="289">
                  <c:v>-3.12</c:v>
                </c:pt>
                <c:pt idx="290">
                  <c:v>-3.11</c:v>
                </c:pt>
                <c:pt idx="291">
                  <c:v>-3.1</c:v>
                </c:pt>
                <c:pt idx="292">
                  <c:v>-3.09</c:v>
                </c:pt>
                <c:pt idx="293">
                  <c:v>-3.08</c:v>
                </c:pt>
                <c:pt idx="294">
                  <c:v>-3.07</c:v>
                </c:pt>
                <c:pt idx="295">
                  <c:v>-3.06</c:v>
                </c:pt>
                <c:pt idx="296">
                  <c:v>-3.05</c:v>
                </c:pt>
                <c:pt idx="297">
                  <c:v>-3.04</c:v>
                </c:pt>
                <c:pt idx="298">
                  <c:v>-3.03</c:v>
                </c:pt>
                <c:pt idx="299">
                  <c:v>-3.02</c:v>
                </c:pt>
                <c:pt idx="300">
                  <c:v>-3.01</c:v>
                </c:pt>
                <c:pt idx="301">
                  <c:v>-3</c:v>
                </c:pt>
                <c:pt idx="302">
                  <c:v>-2.9899999999999998</c:v>
                </c:pt>
                <c:pt idx="303">
                  <c:v>-2.98</c:v>
                </c:pt>
                <c:pt idx="304">
                  <c:v>-2.9699999999999998</c:v>
                </c:pt>
                <c:pt idx="305">
                  <c:v>-2.96</c:v>
                </c:pt>
                <c:pt idx="306">
                  <c:v>-2.9499999999999997</c:v>
                </c:pt>
                <c:pt idx="307">
                  <c:v>-2.94</c:v>
                </c:pt>
                <c:pt idx="308">
                  <c:v>-2.9299999999999997</c:v>
                </c:pt>
                <c:pt idx="309">
                  <c:v>-2.92</c:v>
                </c:pt>
                <c:pt idx="310">
                  <c:v>-2.9099999999999997</c:v>
                </c:pt>
                <c:pt idx="311">
                  <c:v>-2.9</c:v>
                </c:pt>
                <c:pt idx="312">
                  <c:v>-2.8899999999999997</c:v>
                </c:pt>
                <c:pt idx="313">
                  <c:v>-2.88</c:v>
                </c:pt>
                <c:pt idx="314">
                  <c:v>-2.8699999999999997</c:v>
                </c:pt>
                <c:pt idx="315">
                  <c:v>-2.86</c:v>
                </c:pt>
                <c:pt idx="316">
                  <c:v>-2.8499999999999988</c:v>
                </c:pt>
                <c:pt idx="317">
                  <c:v>-2.84</c:v>
                </c:pt>
                <c:pt idx="318">
                  <c:v>-2.8299999999999987</c:v>
                </c:pt>
                <c:pt idx="319">
                  <c:v>-2.82</c:v>
                </c:pt>
                <c:pt idx="320">
                  <c:v>-2.8099999999999987</c:v>
                </c:pt>
                <c:pt idx="321">
                  <c:v>-2.8</c:v>
                </c:pt>
                <c:pt idx="322">
                  <c:v>-2.79</c:v>
                </c:pt>
                <c:pt idx="323">
                  <c:v>-2.7800000000000002</c:v>
                </c:pt>
                <c:pt idx="324">
                  <c:v>-2.77</c:v>
                </c:pt>
                <c:pt idx="325">
                  <c:v>-2.7600000000000002</c:v>
                </c:pt>
                <c:pt idx="326">
                  <c:v>-2.75</c:v>
                </c:pt>
                <c:pt idx="327">
                  <c:v>-2.74</c:v>
                </c:pt>
                <c:pt idx="328">
                  <c:v>-2.73</c:v>
                </c:pt>
                <c:pt idx="329">
                  <c:v>-2.72</c:v>
                </c:pt>
                <c:pt idx="330">
                  <c:v>-2.71</c:v>
                </c:pt>
                <c:pt idx="331">
                  <c:v>-2.7</c:v>
                </c:pt>
                <c:pt idx="332">
                  <c:v>-2.69</c:v>
                </c:pt>
                <c:pt idx="333">
                  <c:v>-2.68</c:v>
                </c:pt>
                <c:pt idx="334">
                  <c:v>-2.67</c:v>
                </c:pt>
                <c:pt idx="335">
                  <c:v>-2.66</c:v>
                </c:pt>
                <c:pt idx="336">
                  <c:v>-2.65</c:v>
                </c:pt>
                <c:pt idx="337">
                  <c:v>-2.64</c:v>
                </c:pt>
                <c:pt idx="338">
                  <c:v>-2.63</c:v>
                </c:pt>
                <c:pt idx="339">
                  <c:v>-2.62</c:v>
                </c:pt>
                <c:pt idx="340">
                  <c:v>-2.61</c:v>
                </c:pt>
                <c:pt idx="341">
                  <c:v>-2.6</c:v>
                </c:pt>
                <c:pt idx="342">
                  <c:v>-2.59</c:v>
                </c:pt>
                <c:pt idx="343">
                  <c:v>-2.58</c:v>
                </c:pt>
                <c:pt idx="344">
                  <c:v>-2.57</c:v>
                </c:pt>
                <c:pt idx="345">
                  <c:v>-2.56</c:v>
                </c:pt>
                <c:pt idx="346">
                  <c:v>-2.5499999999999998</c:v>
                </c:pt>
                <c:pt idx="347">
                  <c:v>-2.54</c:v>
                </c:pt>
                <c:pt idx="348">
                  <c:v>-2.5299999999999998</c:v>
                </c:pt>
                <c:pt idx="349">
                  <c:v>-2.52</c:v>
                </c:pt>
                <c:pt idx="350">
                  <c:v>-2.5099999999999998</c:v>
                </c:pt>
                <c:pt idx="351">
                  <c:v>-2.5</c:v>
                </c:pt>
                <c:pt idx="352">
                  <c:v>-2.4899999999999998</c:v>
                </c:pt>
                <c:pt idx="353">
                  <c:v>-2.48</c:v>
                </c:pt>
                <c:pt idx="354">
                  <c:v>-2.4699999999999998</c:v>
                </c:pt>
                <c:pt idx="355">
                  <c:v>-2.46</c:v>
                </c:pt>
                <c:pt idx="356">
                  <c:v>-2.4499999999999997</c:v>
                </c:pt>
                <c:pt idx="357">
                  <c:v>-2.44</c:v>
                </c:pt>
                <c:pt idx="358">
                  <c:v>-2.4299999999999997</c:v>
                </c:pt>
                <c:pt idx="359">
                  <c:v>-2.42</c:v>
                </c:pt>
                <c:pt idx="360">
                  <c:v>-2.4099999999999997</c:v>
                </c:pt>
                <c:pt idx="361">
                  <c:v>-2.4</c:v>
                </c:pt>
                <c:pt idx="362">
                  <c:v>-2.3899999999999997</c:v>
                </c:pt>
                <c:pt idx="363">
                  <c:v>-2.38</c:v>
                </c:pt>
                <c:pt idx="364">
                  <c:v>-2.3699999999999997</c:v>
                </c:pt>
                <c:pt idx="365">
                  <c:v>-2.36</c:v>
                </c:pt>
                <c:pt idx="366">
                  <c:v>-2.3499999999999988</c:v>
                </c:pt>
                <c:pt idx="367">
                  <c:v>-2.34</c:v>
                </c:pt>
                <c:pt idx="368">
                  <c:v>-2.3299999999999987</c:v>
                </c:pt>
                <c:pt idx="369">
                  <c:v>-2.3199999999999967</c:v>
                </c:pt>
                <c:pt idx="370">
                  <c:v>-2.3099999999999987</c:v>
                </c:pt>
                <c:pt idx="371">
                  <c:v>-2.2999999999999998</c:v>
                </c:pt>
                <c:pt idx="372">
                  <c:v>-2.29</c:v>
                </c:pt>
                <c:pt idx="373">
                  <c:v>-2.2799999999999998</c:v>
                </c:pt>
                <c:pt idx="374">
                  <c:v>-2.27</c:v>
                </c:pt>
                <c:pt idx="375">
                  <c:v>-2.2599999999999998</c:v>
                </c:pt>
                <c:pt idx="376">
                  <c:v>-2.25</c:v>
                </c:pt>
                <c:pt idx="377">
                  <c:v>-2.2400000000000002</c:v>
                </c:pt>
                <c:pt idx="378">
                  <c:v>-2.23</c:v>
                </c:pt>
                <c:pt idx="379">
                  <c:v>-2.2200000000000002</c:v>
                </c:pt>
                <c:pt idx="380">
                  <c:v>-2.21</c:v>
                </c:pt>
                <c:pt idx="381">
                  <c:v>-2.2000000000000002</c:v>
                </c:pt>
                <c:pt idx="382">
                  <c:v>-2.19</c:v>
                </c:pt>
                <c:pt idx="383">
                  <c:v>-2.1800000000000002</c:v>
                </c:pt>
                <c:pt idx="384">
                  <c:v>-2.17</c:v>
                </c:pt>
                <c:pt idx="385">
                  <c:v>-2.16</c:v>
                </c:pt>
                <c:pt idx="386">
                  <c:v>-2.15</c:v>
                </c:pt>
                <c:pt idx="387">
                  <c:v>-2.14</c:v>
                </c:pt>
                <c:pt idx="388">
                  <c:v>-2.13</c:v>
                </c:pt>
                <c:pt idx="389">
                  <c:v>-2.12</c:v>
                </c:pt>
                <c:pt idx="390">
                  <c:v>-2.11</c:v>
                </c:pt>
                <c:pt idx="391">
                  <c:v>-2.1</c:v>
                </c:pt>
                <c:pt idx="392">
                  <c:v>-2.09</c:v>
                </c:pt>
                <c:pt idx="393">
                  <c:v>-2.08</c:v>
                </c:pt>
                <c:pt idx="394">
                  <c:v>-2.0699999999999998</c:v>
                </c:pt>
                <c:pt idx="395">
                  <c:v>-2.06</c:v>
                </c:pt>
                <c:pt idx="396">
                  <c:v>-2.0499999999999998</c:v>
                </c:pt>
                <c:pt idx="397">
                  <c:v>-2.04</c:v>
                </c:pt>
                <c:pt idx="398">
                  <c:v>-2.0299999999999998</c:v>
                </c:pt>
                <c:pt idx="399">
                  <c:v>-2.02</c:v>
                </c:pt>
                <c:pt idx="400">
                  <c:v>-2.0099999999999998</c:v>
                </c:pt>
                <c:pt idx="401">
                  <c:v>-2</c:v>
                </c:pt>
                <c:pt idx="402">
                  <c:v>-1.9900000000000038</c:v>
                </c:pt>
                <c:pt idx="403">
                  <c:v>-1.9800000000000038</c:v>
                </c:pt>
                <c:pt idx="404">
                  <c:v>-1.9700000000000035</c:v>
                </c:pt>
                <c:pt idx="405">
                  <c:v>-1.9600000000000035</c:v>
                </c:pt>
                <c:pt idx="406">
                  <c:v>-1.9500000000000035</c:v>
                </c:pt>
                <c:pt idx="407">
                  <c:v>-1.9400000000000035</c:v>
                </c:pt>
                <c:pt idx="408">
                  <c:v>-1.9300000000000035</c:v>
                </c:pt>
                <c:pt idx="409">
                  <c:v>-1.9200000000000021</c:v>
                </c:pt>
                <c:pt idx="410">
                  <c:v>-1.9100000000000001</c:v>
                </c:pt>
                <c:pt idx="411">
                  <c:v>-1.9000000000000001</c:v>
                </c:pt>
                <c:pt idx="412">
                  <c:v>-1.8900000000000001</c:v>
                </c:pt>
                <c:pt idx="413">
                  <c:v>-1.8800000000000001</c:v>
                </c:pt>
                <c:pt idx="414">
                  <c:v>-1.87</c:v>
                </c:pt>
                <c:pt idx="415">
                  <c:v>-1.86</c:v>
                </c:pt>
                <c:pt idx="416">
                  <c:v>-1.85</c:v>
                </c:pt>
                <c:pt idx="417">
                  <c:v>-1.84</c:v>
                </c:pt>
                <c:pt idx="418">
                  <c:v>-1.83</c:v>
                </c:pt>
                <c:pt idx="419">
                  <c:v>-1.82</c:v>
                </c:pt>
                <c:pt idx="420">
                  <c:v>-1.81</c:v>
                </c:pt>
                <c:pt idx="421">
                  <c:v>-1.8</c:v>
                </c:pt>
                <c:pt idx="422">
                  <c:v>-1.79</c:v>
                </c:pt>
                <c:pt idx="423">
                  <c:v>-1.78</c:v>
                </c:pt>
                <c:pt idx="424">
                  <c:v>-1.77</c:v>
                </c:pt>
                <c:pt idx="425">
                  <c:v>-1.76</c:v>
                </c:pt>
                <c:pt idx="426">
                  <c:v>-1.75</c:v>
                </c:pt>
                <c:pt idx="427">
                  <c:v>-1.74</c:v>
                </c:pt>
                <c:pt idx="428">
                  <c:v>-1.73</c:v>
                </c:pt>
                <c:pt idx="429">
                  <c:v>-1.72</c:v>
                </c:pt>
                <c:pt idx="430">
                  <c:v>-1.71</c:v>
                </c:pt>
                <c:pt idx="431">
                  <c:v>-1.7</c:v>
                </c:pt>
                <c:pt idx="432">
                  <c:v>-1.6900000000000035</c:v>
                </c:pt>
                <c:pt idx="433">
                  <c:v>-1.6800000000000035</c:v>
                </c:pt>
                <c:pt idx="434">
                  <c:v>-1.6700000000000021</c:v>
                </c:pt>
                <c:pt idx="435">
                  <c:v>-1.6600000000000001</c:v>
                </c:pt>
                <c:pt idx="436">
                  <c:v>-1.6500000000000001</c:v>
                </c:pt>
                <c:pt idx="437">
                  <c:v>-1.6400000000000001</c:v>
                </c:pt>
                <c:pt idx="438">
                  <c:v>-1.6300000000000001</c:v>
                </c:pt>
                <c:pt idx="439">
                  <c:v>-1.62</c:v>
                </c:pt>
                <c:pt idx="440">
                  <c:v>-1.61</c:v>
                </c:pt>
                <c:pt idx="441">
                  <c:v>-1.6</c:v>
                </c:pt>
                <c:pt idx="442">
                  <c:v>-1.59</c:v>
                </c:pt>
                <c:pt idx="443">
                  <c:v>-1.58</c:v>
                </c:pt>
                <c:pt idx="444">
                  <c:v>-1.57</c:v>
                </c:pt>
                <c:pt idx="445">
                  <c:v>-1.56</c:v>
                </c:pt>
                <c:pt idx="446">
                  <c:v>-1.55</c:v>
                </c:pt>
                <c:pt idx="447">
                  <c:v>-1.54</c:v>
                </c:pt>
                <c:pt idx="448">
                  <c:v>-1.53</c:v>
                </c:pt>
                <c:pt idx="449">
                  <c:v>-1.52</c:v>
                </c:pt>
                <c:pt idx="450">
                  <c:v>-1.51</c:v>
                </c:pt>
                <c:pt idx="451">
                  <c:v>-1.5</c:v>
                </c:pt>
                <c:pt idx="452">
                  <c:v>-1.49</c:v>
                </c:pt>
                <c:pt idx="453">
                  <c:v>-1.48</c:v>
                </c:pt>
                <c:pt idx="454">
                  <c:v>-1.47</c:v>
                </c:pt>
                <c:pt idx="455">
                  <c:v>-1.46</c:v>
                </c:pt>
                <c:pt idx="456">
                  <c:v>-1.45</c:v>
                </c:pt>
                <c:pt idx="457">
                  <c:v>-1.44</c:v>
                </c:pt>
                <c:pt idx="458">
                  <c:v>-1.43</c:v>
                </c:pt>
                <c:pt idx="459">
                  <c:v>-1.42</c:v>
                </c:pt>
                <c:pt idx="460">
                  <c:v>-1.41</c:v>
                </c:pt>
                <c:pt idx="461">
                  <c:v>-1.4</c:v>
                </c:pt>
                <c:pt idx="462">
                  <c:v>-1.3900000000000001</c:v>
                </c:pt>
                <c:pt idx="463">
                  <c:v>-1.3800000000000001</c:v>
                </c:pt>
                <c:pt idx="464">
                  <c:v>-1.37</c:v>
                </c:pt>
                <c:pt idx="465">
                  <c:v>-1.36</c:v>
                </c:pt>
                <c:pt idx="466">
                  <c:v>-1.35</c:v>
                </c:pt>
                <c:pt idx="467">
                  <c:v>-1.34</c:v>
                </c:pt>
                <c:pt idx="468">
                  <c:v>-1.33</c:v>
                </c:pt>
                <c:pt idx="469">
                  <c:v>-1.32</c:v>
                </c:pt>
                <c:pt idx="470">
                  <c:v>-1.31</c:v>
                </c:pt>
                <c:pt idx="471">
                  <c:v>-1.3</c:v>
                </c:pt>
                <c:pt idx="472">
                  <c:v>-1.29</c:v>
                </c:pt>
                <c:pt idx="473">
                  <c:v>-1.28</c:v>
                </c:pt>
                <c:pt idx="474">
                  <c:v>-1.27</c:v>
                </c:pt>
                <c:pt idx="475">
                  <c:v>-1.26</c:v>
                </c:pt>
                <c:pt idx="476">
                  <c:v>-1.25</c:v>
                </c:pt>
                <c:pt idx="477">
                  <c:v>-1.24</c:v>
                </c:pt>
                <c:pt idx="478">
                  <c:v>-1.23</c:v>
                </c:pt>
                <c:pt idx="479">
                  <c:v>-1.22</c:v>
                </c:pt>
                <c:pt idx="480">
                  <c:v>-1.21</c:v>
                </c:pt>
                <c:pt idx="481">
                  <c:v>-1.2</c:v>
                </c:pt>
                <c:pt idx="482">
                  <c:v>-1.1900000000000035</c:v>
                </c:pt>
                <c:pt idx="483">
                  <c:v>-1.1800000000000035</c:v>
                </c:pt>
                <c:pt idx="484">
                  <c:v>-1.1700000000000021</c:v>
                </c:pt>
                <c:pt idx="485">
                  <c:v>-1.1599999999999961</c:v>
                </c:pt>
                <c:pt idx="486">
                  <c:v>-1.1499999999999961</c:v>
                </c:pt>
                <c:pt idx="487">
                  <c:v>-1.1399999999999959</c:v>
                </c:pt>
                <c:pt idx="488">
                  <c:v>-1.1299999999999959</c:v>
                </c:pt>
                <c:pt idx="489">
                  <c:v>-1.1200000000000001</c:v>
                </c:pt>
                <c:pt idx="490">
                  <c:v>-1.1100000000000001</c:v>
                </c:pt>
                <c:pt idx="491">
                  <c:v>-1.1000000000000001</c:v>
                </c:pt>
                <c:pt idx="492">
                  <c:v>-1.0900000000000001</c:v>
                </c:pt>
                <c:pt idx="493">
                  <c:v>-1.08</c:v>
                </c:pt>
                <c:pt idx="494">
                  <c:v>-1.07</c:v>
                </c:pt>
                <c:pt idx="495">
                  <c:v>-1.06</c:v>
                </c:pt>
                <c:pt idx="496">
                  <c:v>-1.05</c:v>
                </c:pt>
                <c:pt idx="497">
                  <c:v>-1.04</c:v>
                </c:pt>
                <c:pt idx="498">
                  <c:v>-1.03</c:v>
                </c:pt>
                <c:pt idx="499">
                  <c:v>-1.02</c:v>
                </c:pt>
                <c:pt idx="500">
                  <c:v>-1.01</c:v>
                </c:pt>
                <c:pt idx="501">
                  <c:v>-1</c:v>
                </c:pt>
                <c:pt idx="502">
                  <c:v>-0.99</c:v>
                </c:pt>
                <c:pt idx="503">
                  <c:v>-0.98</c:v>
                </c:pt>
                <c:pt idx="504">
                  <c:v>-0.97000000000000064</c:v>
                </c:pt>
                <c:pt idx="505">
                  <c:v>-0.96000000000000063</c:v>
                </c:pt>
                <c:pt idx="506">
                  <c:v>-0.95000000000000062</c:v>
                </c:pt>
                <c:pt idx="507">
                  <c:v>-0.94000000000000061</c:v>
                </c:pt>
                <c:pt idx="508">
                  <c:v>-0.93</c:v>
                </c:pt>
                <c:pt idx="509">
                  <c:v>-0.92</c:v>
                </c:pt>
                <c:pt idx="510">
                  <c:v>-0.91</c:v>
                </c:pt>
                <c:pt idx="511">
                  <c:v>-0.9</c:v>
                </c:pt>
                <c:pt idx="512">
                  <c:v>-0.89</c:v>
                </c:pt>
                <c:pt idx="513">
                  <c:v>-0.88</c:v>
                </c:pt>
                <c:pt idx="514">
                  <c:v>-0.87000000000000177</c:v>
                </c:pt>
                <c:pt idx="515">
                  <c:v>-0.86000000000000065</c:v>
                </c:pt>
                <c:pt idx="516">
                  <c:v>-0.85000000000000064</c:v>
                </c:pt>
                <c:pt idx="517">
                  <c:v>-0.84000000000000064</c:v>
                </c:pt>
                <c:pt idx="518">
                  <c:v>-0.83000000000000063</c:v>
                </c:pt>
                <c:pt idx="519">
                  <c:v>-0.82000000000000062</c:v>
                </c:pt>
                <c:pt idx="520">
                  <c:v>-0.81</c:v>
                </c:pt>
                <c:pt idx="521">
                  <c:v>-0.8</c:v>
                </c:pt>
                <c:pt idx="522">
                  <c:v>-0.79</c:v>
                </c:pt>
                <c:pt idx="523">
                  <c:v>-0.78</c:v>
                </c:pt>
                <c:pt idx="524">
                  <c:v>-0.77000000000000202</c:v>
                </c:pt>
                <c:pt idx="525">
                  <c:v>-0.76000000000000201</c:v>
                </c:pt>
                <c:pt idx="526">
                  <c:v>-0.75000000000000189</c:v>
                </c:pt>
                <c:pt idx="527">
                  <c:v>-0.74000000000000177</c:v>
                </c:pt>
                <c:pt idx="528">
                  <c:v>-0.73000000000000065</c:v>
                </c:pt>
                <c:pt idx="529">
                  <c:v>-0.72000000000000064</c:v>
                </c:pt>
                <c:pt idx="530">
                  <c:v>-0.71000000000000063</c:v>
                </c:pt>
                <c:pt idx="531">
                  <c:v>-0.70000000000000062</c:v>
                </c:pt>
                <c:pt idx="532">
                  <c:v>-0.69000000000000061</c:v>
                </c:pt>
                <c:pt idx="533">
                  <c:v>-0.68</c:v>
                </c:pt>
                <c:pt idx="534">
                  <c:v>-0.67000000000000226</c:v>
                </c:pt>
                <c:pt idx="535">
                  <c:v>-0.66000000000000225</c:v>
                </c:pt>
                <c:pt idx="536">
                  <c:v>-0.65000000000000213</c:v>
                </c:pt>
                <c:pt idx="537">
                  <c:v>-0.64000000000000201</c:v>
                </c:pt>
                <c:pt idx="538">
                  <c:v>-0.630000000000002</c:v>
                </c:pt>
                <c:pt idx="539">
                  <c:v>-0.62000000000000177</c:v>
                </c:pt>
                <c:pt idx="540">
                  <c:v>-0.61000000000000065</c:v>
                </c:pt>
                <c:pt idx="541">
                  <c:v>-0.60000000000000064</c:v>
                </c:pt>
                <c:pt idx="542">
                  <c:v>-0.59</c:v>
                </c:pt>
                <c:pt idx="543">
                  <c:v>-0.58000000000000007</c:v>
                </c:pt>
                <c:pt idx="544">
                  <c:v>-0.56999999999999995</c:v>
                </c:pt>
                <c:pt idx="545">
                  <c:v>-0.56000000000000005</c:v>
                </c:pt>
                <c:pt idx="546">
                  <c:v>-0.55000000000000004</c:v>
                </c:pt>
                <c:pt idx="547">
                  <c:v>-0.54</c:v>
                </c:pt>
                <c:pt idx="548">
                  <c:v>-0.53</c:v>
                </c:pt>
                <c:pt idx="549">
                  <c:v>-0.52</c:v>
                </c:pt>
                <c:pt idx="550">
                  <c:v>-0.51</c:v>
                </c:pt>
                <c:pt idx="551">
                  <c:v>-0.5</c:v>
                </c:pt>
                <c:pt idx="552">
                  <c:v>-0.49000000000000032</c:v>
                </c:pt>
                <c:pt idx="553">
                  <c:v>-0.48000000000000032</c:v>
                </c:pt>
                <c:pt idx="554">
                  <c:v>-0.47000000000000008</c:v>
                </c:pt>
                <c:pt idx="555">
                  <c:v>-0.46</c:v>
                </c:pt>
                <c:pt idx="556">
                  <c:v>-0.45</c:v>
                </c:pt>
                <c:pt idx="557">
                  <c:v>-0.44</c:v>
                </c:pt>
                <c:pt idx="558">
                  <c:v>-0.43000000000000038</c:v>
                </c:pt>
                <c:pt idx="559">
                  <c:v>-0.42000000000000032</c:v>
                </c:pt>
                <c:pt idx="560">
                  <c:v>-0.41000000000000031</c:v>
                </c:pt>
                <c:pt idx="561">
                  <c:v>-0.4</c:v>
                </c:pt>
                <c:pt idx="562">
                  <c:v>-0.39000000000000101</c:v>
                </c:pt>
                <c:pt idx="563">
                  <c:v>-0.380000000000001</c:v>
                </c:pt>
                <c:pt idx="564">
                  <c:v>-0.37000000000000038</c:v>
                </c:pt>
                <c:pt idx="565">
                  <c:v>-0.36000000000000032</c:v>
                </c:pt>
                <c:pt idx="566">
                  <c:v>-0.35000000000000031</c:v>
                </c:pt>
                <c:pt idx="567">
                  <c:v>-0.34</c:v>
                </c:pt>
                <c:pt idx="568">
                  <c:v>-0.33000000000000113</c:v>
                </c:pt>
                <c:pt idx="569">
                  <c:v>-0.32000000000000101</c:v>
                </c:pt>
                <c:pt idx="570">
                  <c:v>-0.31000000000000089</c:v>
                </c:pt>
                <c:pt idx="571">
                  <c:v>-0.30000000000000032</c:v>
                </c:pt>
                <c:pt idx="572">
                  <c:v>-0.29000000000000031</c:v>
                </c:pt>
                <c:pt idx="573">
                  <c:v>-0.28000000000000008</c:v>
                </c:pt>
                <c:pt idx="574">
                  <c:v>-0.27</c:v>
                </c:pt>
                <c:pt idx="575">
                  <c:v>-0.26</c:v>
                </c:pt>
                <c:pt idx="576">
                  <c:v>-0.25</c:v>
                </c:pt>
                <c:pt idx="577">
                  <c:v>-0.24000000000000021</c:v>
                </c:pt>
                <c:pt idx="578">
                  <c:v>-0.23</c:v>
                </c:pt>
                <c:pt idx="579">
                  <c:v>-0.22</c:v>
                </c:pt>
                <c:pt idx="580">
                  <c:v>-0.21000000000000021</c:v>
                </c:pt>
                <c:pt idx="581">
                  <c:v>-0.2</c:v>
                </c:pt>
                <c:pt idx="582">
                  <c:v>-0.19</c:v>
                </c:pt>
                <c:pt idx="583">
                  <c:v>-0.18000000000000024</c:v>
                </c:pt>
                <c:pt idx="584">
                  <c:v>-0.17</c:v>
                </c:pt>
                <c:pt idx="585">
                  <c:v>-0.16</c:v>
                </c:pt>
                <c:pt idx="586">
                  <c:v>-0.15000000000000024</c:v>
                </c:pt>
                <c:pt idx="587">
                  <c:v>-0.14000000000000001</c:v>
                </c:pt>
                <c:pt idx="588">
                  <c:v>-0.13</c:v>
                </c:pt>
                <c:pt idx="589">
                  <c:v>-0.12000000000000002</c:v>
                </c:pt>
                <c:pt idx="590">
                  <c:v>-0.11</c:v>
                </c:pt>
                <c:pt idx="591">
                  <c:v>-0.1</c:v>
                </c:pt>
                <c:pt idx="592">
                  <c:v>-9.0000000000000024E-2</c:v>
                </c:pt>
                <c:pt idx="593">
                  <c:v>-8.0000000000000043E-2</c:v>
                </c:pt>
                <c:pt idx="594">
                  <c:v>-7.0000000000000021E-2</c:v>
                </c:pt>
                <c:pt idx="595">
                  <c:v>-6.0000000000000032E-2</c:v>
                </c:pt>
                <c:pt idx="596">
                  <c:v>-0.05</c:v>
                </c:pt>
                <c:pt idx="597">
                  <c:v>-4.0000000000000022E-2</c:v>
                </c:pt>
                <c:pt idx="598">
                  <c:v>-3.0000000000000002E-2</c:v>
                </c:pt>
                <c:pt idx="599">
                  <c:v>-2.0000000000000011E-2</c:v>
                </c:pt>
                <c:pt idx="600">
                  <c:v>-1.0000000000000005E-2</c:v>
                </c:pt>
                <c:pt idx="601">
                  <c:v>0</c:v>
                </c:pt>
                <c:pt idx="602">
                  <c:v>20.05</c:v>
                </c:pt>
                <c:pt idx="603">
                  <c:v>20.100000000000001</c:v>
                </c:pt>
                <c:pt idx="604">
                  <c:v>20.149999999999999</c:v>
                </c:pt>
                <c:pt idx="605">
                  <c:v>20.2</c:v>
                </c:pt>
                <c:pt idx="606">
                  <c:v>20.25</c:v>
                </c:pt>
                <c:pt idx="607">
                  <c:v>20.3</c:v>
                </c:pt>
                <c:pt idx="608">
                  <c:v>20.350000000000001</c:v>
                </c:pt>
                <c:pt idx="609">
                  <c:v>20.399999999999999</c:v>
                </c:pt>
                <c:pt idx="610">
                  <c:v>20.45</c:v>
                </c:pt>
                <c:pt idx="611">
                  <c:v>20.5</c:v>
                </c:pt>
                <c:pt idx="612">
                  <c:v>20.55</c:v>
                </c:pt>
                <c:pt idx="613">
                  <c:v>20.6</c:v>
                </c:pt>
                <c:pt idx="614">
                  <c:v>20.650000000000031</c:v>
                </c:pt>
                <c:pt idx="615">
                  <c:v>20.7</c:v>
                </c:pt>
                <c:pt idx="616">
                  <c:v>20.75</c:v>
                </c:pt>
                <c:pt idx="617">
                  <c:v>20.8</c:v>
                </c:pt>
                <c:pt idx="618">
                  <c:v>20.85</c:v>
                </c:pt>
                <c:pt idx="619">
                  <c:v>20.9</c:v>
                </c:pt>
                <c:pt idx="620">
                  <c:v>20.95</c:v>
                </c:pt>
                <c:pt idx="621">
                  <c:v>21</c:v>
                </c:pt>
                <c:pt idx="622">
                  <c:v>21.05</c:v>
                </c:pt>
                <c:pt idx="623">
                  <c:v>21.1</c:v>
                </c:pt>
                <c:pt idx="624">
                  <c:v>21.150000000000031</c:v>
                </c:pt>
                <c:pt idx="625">
                  <c:v>21.2</c:v>
                </c:pt>
                <c:pt idx="626">
                  <c:v>21.25</c:v>
                </c:pt>
                <c:pt idx="627">
                  <c:v>21.3</c:v>
                </c:pt>
                <c:pt idx="628">
                  <c:v>21.35</c:v>
                </c:pt>
                <c:pt idx="629">
                  <c:v>21.4</c:v>
                </c:pt>
                <c:pt idx="630">
                  <c:v>21.45</c:v>
                </c:pt>
                <c:pt idx="631">
                  <c:v>21.5</c:v>
                </c:pt>
                <c:pt idx="632">
                  <c:v>21.55</c:v>
                </c:pt>
                <c:pt idx="633">
                  <c:v>21.6</c:v>
                </c:pt>
                <c:pt idx="634">
                  <c:v>21.650000000000031</c:v>
                </c:pt>
                <c:pt idx="635">
                  <c:v>21.7</c:v>
                </c:pt>
                <c:pt idx="636">
                  <c:v>21.75</c:v>
                </c:pt>
                <c:pt idx="637">
                  <c:v>21.8</c:v>
                </c:pt>
                <c:pt idx="638">
                  <c:v>21.85</c:v>
                </c:pt>
                <c:pt idx="639">
                  <c:v>21.9</c:v>
                </c:pt>
                <c:pt idx="640">
                  <c:v>21.95</c:v>
                </c:pt>
                <c:pt idx="641">
                  <c:v>22</c:v>
                </c:pt>
                <c:pt idx="642">
                  <c:v>22.05</c:v>
                </c:pt>
                <c:pt idx="643">
                  <c:v>22.1</c:v>
                </c:pt>
                <c:pt idx="644">
                  <c:v>22.150000000000031</c:v>
                </c:pt>
                <c:pt idx="645">
                  <c:v>22.2</c:v>
                </c:pt>
                <c:pt idx="646">
                  <c:v>22.25</c:v>
                </c:pt>
                <c:pt idx="647">
                  <c:v>22.3</c:v>
                </c:pt>
                <c:pt idx="648">
                  <c:v>22.35</c:v>
                </c:pt>
                <c:pt idx="649">
                  <c:v>22.4</c:v>
                </c:pt>
                <c:pt idx="650">
                  <c:v>22.45</c:v>
                </c:pt>
                <c:pt idx="651">
                  <c:v>22.5</c:v>
                </c:pt>
                <c:pt idx="652">
                  <c:v>22.55</c:v>
                </c:pt>
                <c:pt idx="653">
                  <c:v>22.6</c:v>
                </c:pt>
                <c:pt idx="654">
                  <c:v>22.650000000000031</c:v>
                </c:pt>
                <c:pt idx="655">
                  <c:v>22.7</c:v>
                </c:pt>
                <c:pt idx="656">
                  <c:v>22.75</c:v>
                </c:pt>
                <c:pt idx="657">
                  <c:v>22.8</c:v>
                </c:pt>
                <c:pt idx="658">
                  <c:v>22.85</c:v>
                </c:pt>
                <c:pt idx="659">
                  <c:v>22.9</c:v>
                </c:pt>
                <c:pt idx="660">
                  <c:v>22.95</c:v>
                </c:pt>
                <c:pt idx="661">
                  <c:v>23</c:v>
                </c:pt>
                <c:pt idx="662">
                  <c:v>23.05</c:v>
                </c:pt>
                <c:pt idx="663">
                  <c:v>23.1</c:v>
                </c:pt>
                <c:pt idx="664">
                  <c:v>23.150000000000031</c:v>
                </c:pt>
                <c:pt idx="665">
                  <c:v>23.2</c:v>
                </c:pt>
                <c:pt idx="666">
                  <c:v>23.25</c:v>
                </c:pt>
                <c:pt idx="667">
                  <c:v>23.3</c:v>
                </c:pt>
                <c:pt idx="668">
                  <c:v>23.35</c:v>
                </c:pt>
                <c:pt idx="669">
                  <c:v>23.4</c:v>
                </c:pt>
                <c:pt idx="670">
                  <c:v>23.45</c:v>
                </c:pt>
                <c:pt idx="671">
                  <c:v>23.5</c:v>
                </c:pt>
                <c:pt idx="672">
                  <c:v>23.55</c:v>
                </c:pt>
                <c:pt idx="673">
                  <c:v>23.6</c:v>
                </c:pt>
                <c:pt idx="674">
                  <c:v>23.650000000000031</c:v>
                </c:pt>
                <c:pt idx="675">
                  <c:v>23.7</c:v>
                </c:pt>
                <c:pt idx="676">
                  <c:v>23.75</c:v>
                </c:pt>
                <c:pt idx="677">
                  <c:v>23.8</c:v>
                </c:pt>
                <c:pt idx="678">
                  <c:v>23.85</c:v>
                </c:pt>
                <c:pt idx="679">
                  <c:v>23.9</c:v>
                </c:pt>
                <c:pt idx="680">
                  <c:v>23.95</c:v>
                </c:pt>
                <c:pt idx="681">
                  <c:v>24</c:v>
                </c:pt>
                <c:pt idx="682">
                  <c:v>24.05</c:v>
                </c:pt>
                <c:pt idx="683">
                  <c:v>24.1</c:v>
                </c:pt>
                <c:pt idx="684">
                  <c:v>24.150000000000031</c:v>
                </c:pt>
                <c:pt idx="685">
                  <c:v>24.2</c:v>
                </c:pt>
                <c:pt idx="686">
                  <c:v>24.25</c:v>
                </c:pt>
                <c:pt idx="687">
                  <c:v>24.3</c:v>
                </c:pt>
                <c:pt idx="688">
                  <c:v>24.35</c:v>
                </c:pt>
                <c:pt idx="689">
                  <c:v>24.4</c:v>
                </c:pt>
                <c:pt idx="690">
                  <c:v>24.45</c:v>
                </c:pt>
                <c:pt idx="691">
                  <c:v>24.5</c:v>
                </c:pt>
                <c:pt idx="692">
                  <c:v>24.55</c:v>
                </c:pt>
                <c:pt idx="693">
                  <c:v>24.6</c:v>
                </c:pt>
                <c:pt idx="694">
                  <c:v>24.650000000000031</c:v>
                </c:pt>
                <c:pt idx="695">
                  <c:v>24.7</c:v>
                </c:pt>
                <c:pt idx="696">
                  <c:v>24.75</c:v>
                </c:pt>
                <c:pt idx="697">
                  <c:v>24.8</c:v>
                </c:pt>
                <c:pt idx="698">
                  <c:v>24.85</c:v>
                </c:pt>
                <c:pt idx="699">
                  <c:v>24.9</c:v>
                </c:pt>
                <c:pt idx="700">
                  <c:v>24.95</c:v>
                </c:pt>
                <c:pt idx="701">
                  <c:v>25</c:v>
                </c:pt>
                <c:pt idx="702">
                  <c:v>25.05</c:v>
                </c:pt>
                <c:pt idx="703">
                  <c:v>25.1</c:v>
                </c:pt>
                <c:pt idx="704">
                  <c:v>25.150000000000031</c:v>
                </c:pt>
                <c:pt idx="705">
                  <c:v>25.2</c:v>
                </c:pt>
                <c:pt idx="706">
                  <c:v>25.25</c:v>
                </c:pt>
                <c:pt idx="707">
                  <c:v>25.3</c:v>
                </c:pt>
                <c:pt idx="708">
                  <c:v>25.35</c:v>
                </c:pt>
                <c:pt idx="709">
                  <c:v>25.4</c:v>
                </c:pt>
                <c:pt idx="710">
                  <c:v>25.45</c:v>
                </c:pt>
                <c:pt idx="711">
                  <c:v>25.5</c:v>
                </c:pt>
                <c:pt idx="712">
                  <c:v>25.55</c:v>
                </c:pt>
                <c:pt idx="713">
                  <c:v>25.6</c:v>
                </c:pt>
                <c:pt idx="714">
                  <c:v>25.650000000000031</c:v>
                </c:pt>
                <c:pt idx="715">
                  <c:v>25.7</c:v>
                </c:pt>
                <c:pt idx="716">
                  <c:v>25.75</c:v>
                </c:pt>
                <c:pt idx="717">
                  <c:v>25.8</c:v>
                </c:pt>
                <c:pt idx="718">
                  <c:v>25.85</c:v>
                </c:pt>
                <c:pt idx="719">
                  <c:v>25.9</c:v>
                </c:pt>
                <c:pt idx="720">
                  <c:v>25.95</c:v>
                </c:pt>
                <c:pt idx="721">
                  <c:v>26</c:v>
                </c:pt>
                <c:pt idx="722">
                  <c:v>26.05</c:v>
                </c:pt>
                <c:pt idx="723">
                  <c:v>26.1</c:v>
                </c:pt>
                <c:pt idx="724">
                  <c:v>26.150000000000031</c:v>
                </c:pt>
                <c:pt idx="725">
                  <c:v>26.2</c:v>
                </c:pt>
                <c:pt idx="726">
                  <c:v>26.25</c:v>
                </c:pt>
                <c:pt idx="727">
                  <c:v>26.3</c:v>
                </c:pt>
                <c:pt idx="728">
                  <c:v>26.35</c:v>
                </c:pt>
                <c:pt idx="729">
                  <c:v>26.4</c:v>
                </c:pt>
                <c:pt idx="730">
                  <c:v>26.45</c:v>
                </c:pt>
                <c:pt idx="731">
                  <c:v>26.5</c:v>
                </c:pt>
                <c:pt idx="732">
                  <c:v>26.55</c:v>
                </c:pt>
                <c:pt idx="733">
                  <c:v>26.6</c:v>
                </c:pt>
                <c:pt idx="734">
                  <c:v>26.650000000000031</c:v>
                </c:pt>
                <c:pt idx="735">
                  <c:v>26.7</c:v>
                </c:pt>
                <c:pt idx="736">
                  <c:v>26.75</c:v>
                </c:pt>
                <c:pt idx="737">
                  <c:v>26.8</c:v>
                </c:pt>
                <c:pt idx="738">
                  <c:v>26.85</c:v>
                </c:pt>
                <c:pt idx="739">
                  <c:v>26.9</c:v>
                </c:pt>
                <c:pt idx="740">
                  <c:v>26.95</c:v>
                </c:pt>
                <c:pt idx="741">
                  <c:v>27</c:v>
                </c:pt>
                <c:pt idx="742">
                  <c:v>27.05</c:v>
                </c:pt>
                <c:pt idx="743">
                  <c:v>27.1</c:v>
                </c:pt>
                <c:pt idx="744">
                  <c:v>27.150000000000031</c:v>
                </c:pt>
                <c:pt idx="745">
                  <c:v>27.2</c:v>
                </c:pt>
                <c:pt idx="746">
                  <c:v>27.25</c:v>
                </c:pt>
                <c:pt idx="747">
                  <c:v>27.3</c:v>
                </c:pt>
                <c:pt idx="748">
                  <c:v>27.35</c:v>
                </c:pt>
                <c:pt idx="749">
                  <c:v>27.4</c:v>
                </c:pt>
                <c:pt idx="750">
                  <c:v>27.45</c:v>
                </c:pt>
                <c:pt idx="751">
                  <c:v>27.5</c:v>
                </c:pt>
                <c:pt idx="752">
                  <c:v>27.55</c:v>
                </c:pt>
                <c:pt idx="753">
                  <c:v>27.6</c:v>
                </c:pt>
                <c:pt idx="754">
                  <c:v>27.650000000000031</c:v>
                </c:pt>
                <c:pt idx="755">
                  <c:v>27.7</c:v>
                </c:pt>
                <c:pt idx="756">
                  <c:v>27.75</c:v>
                </c:pt>
                <c:pt idx="757">
                  <c:v>27.8</c:v>
                </c:pt>
                <c:pt idx="758">
                  <c:v>27.85</c:v>
                </c:pt>
                <c:pt idx="759">
                  <c:v>27.9</c:v>
                </c:pt>
                <c:pt idx="760">
                  <c:v>27.95</c:v>
                </c:pt>
                <c:pt idx="761">
                  <c:v>28</c:v>
                </c:pt>
                <c:pt idx="762">
                  <c:v>28.05</c:v>
                </c:pt>
                <c:pt idx="763">
                  <c:v>28.1</c:v>
                </c:pt>
                <c:pt idx="764">
                  <c:v>28.150000000000031</c:v>
                </c:pt>
                <c:pt idx="765">
                  <c:v>28.2</c:v>
                </c:pt>
                <c:pt idx="766">
                  <c:v>28.25</c:v>
                </c:pt>
                <c:pt idx="767">
                  <c:v>28.3</c:v>
                </c:pt>
                <c:pt idx="768">
                  <c:v>28.35</c:v>
                </c:pt>
                <c:pt idx="769">
                  <c:v>28.4</c:v>
                </c:pt>
                <c:pt idx="770">
                  <c:v>28.45</c:v>
                </c:pt>
                <c:pt idx="771">
                  <c:v>28.5</c:v>
                </c:pt>
                <c:pt idx="772">
                  <c:v>28.55</c:v>
                </c:pt>
                <c:pt idx="773">
                  <c:v>28.6</c:v>
                </c:pt>
                <c:pt idx="774">
                  <c:v>28.650000000000031</c:v>
                </c:pt>
                <c:pt idx="775">
                  <c:v>28.7</c:v>
                </c:pt>
                <c:pt idx="776">
                  <c:v>28.75</c:v>
                </c:pt>
                <c:pt idx="777">
                  <c:v>28.8</c:v>
                </c:pt>
                <c:pt idx="778">
                  <c:v>28.85</c:v>
                </c:pt>
                <c:pt idx="779">
                  <c:v>28.9</c:v>
                </c:pt>
                <c:pt idx="780">
                  <c:v>28.95</c:v>
                </c:pt>
                <c:pt idx="781">
                  <c:v>29</c:v>
                </c:pt>
                <c:pt idx="782">
                  <c:v>29.05</c:v>
                </c:pt>
                <c:pt idx="783">
                  <c:v>29.1</c:v>
                </c:pt>
                <c:pt idx="784">
                  <c:v>29.150000000000031</c:v>
                </c:pt>
                <c:pt idx="785">
                  <c:v>29.2</c:v>
                </c:pt>
                <c:pt idx="786">
                  <c:v>29.25</c:v>
                </c:pt>
                <c:pt idx="787">
                  <c:v>29.3</c:v>
                </c:pt>
                <c:pt idx="788">
                  <c:v>29.35</c:v>
                </c:pt>
                <c:pt idx="789">
                  <c:v>29.4</c:v>
                </c:pt>
                <c:pt idx="790">
                  <c:v>29.45</c:v>
                </c:pt>
                <c:pt idx="791">
                  <c:v>29.5</c:v>
                </c:pt>
                <c:pt idx="792">
                  <c:v>29.55</c:v>
                </c:pt>
                <c:pt idx="793">
                  <c:v>29.6</c:v>
                </c:pt>
                <c:pt idx="794">
                  <c:v>29.650000000000031</c:v>
                </c:pt>
                <c:pt idx="795">
                  <c:v>29.7</c:v>
                </c:pt>
                <c:pt idx="796">
                  <c:v>29.75</c:v>
                </c:pt>
                <c:pt idx="797">
                  <c:v>29.8</c:v>
                </c:pt>
                <c:pt idx="798">
                  <c:v>29.85</c:v>
                </c:pt>
                <c:pt idx="799">
                  <c:v>29.9</c:v>
                </c:pt>
                <c:pt idx="800">
                  <c:v>29.95</c:v>
                </c:pt>
                <c:pt idx="801">
                  <c:v>30</c:v>
                </c:pt>
                <c:pt idx="802">
                  <c:v>30.05</c:v>
                </c:pt>
                <c:pt idx="803">
                  <c:v>30.1</c:v>
                </c:pt>
                <c:pt idx="804">
                  <c:v>30.150000000000031</c:v>
                </c:pt>
                <c:pt idx="805">
                  <c:v>30.2</c:v>
                </c:pt>
                <c:pt idx="806">
                  <c:v>30.25</c:v>
                </c:pt>
                <c:pt idx="807">
                  <c:v>30.3</c:v>
                </c:pt>
                <c:pt idx="808">
                  <c:v>30.35</c:v>
                </c:pt>
                <c:pt idx="809">
                  <c:v>30.4</c:v>
                </c:pt>
                <c:pt idx="810">
                  <c:v>30.45</c:v>
                </c:pt>
                <c:pt idx="811">
                  <c:v>30.5</c:v>
                </c:pt>
                <c:pt idx="812">
                  <c:v>30.55</c:v>
                </c:pt>
                <c:pt idx="813">
                  <c:v>30.6</c:v>
                </c:pt>
                <c:pt idx="814">
                  <c:v>30.650000000000031</c:v>
                </c:pt>
                <c:pt idx="815">
                  <c:v>30.7</c:v>
                </c:pt>
                <c:pt idx="816">
                  <c:v>30.75</c:v>
                </c:pt>
                <c:pt idx="817">
                  <c:v>30.8</c:v>
                </c:pt>
                <c:pt idx="818">
                  <c:v>30.85</c:v>
                </c:pt>
                <c:pt idx="819">
                  <c:v>30.9</c:v>
                </c:pt>
                <c:pt idx="820">
                  <c:v>30.95</c:v>
                </c:pt>
                <c:pt idx="821">
                  <c:v>31</c:v>
                </c:pt>
                <c:pt idx="822">
                  <c:v>31.01</c:v>
                </c:pt>
                <c:pt idx="823">
                  <c:v>31.02</c:v>
                </c:pt>
                <c:pt idx="824">
                  <c:v>31.03</c:v>
                </c:pt>
                <c:pt idx="825">
                  <c:v>31.04</c:v>
                </c:pt>
                <c:pt idx="826">
                  <c:v>31.05</c:v>
                </c:pt>
                <c:pt idx="827">
                  <c:v>31.06</c:v>
                </c:pt>
                <c:pt idx="828">
                  <c:v>31.07</c:v>
                </c:pt>
                <c:pt idx="829">
                  <c:v>31.08</c:v>
                </c:pt>
                <c:pt idx="830">
                  <c:v>31.09</c:v>
                </c:pt>
                <c:pt idx="831">
                  <c:v>31.1</c:v>
                </c:pt>
                <c:pt idx="832">
                  <c:v>31.110000000000031</c:v>
                </c:pt>
                <c:pt idx="833">
                  <c:v>31.12</c:v>
                </c:pt>
                <c:pt idx="834">
                  <c:v>31.130000000000031</c:v>
                </c:pt>
                <c:pt idx="835">
                  <c:v>31.14</c:v>
                </c:pt>
                <c:pt idx="836">
                  <c:v>31.150000000000031</c:v>
                </c:pt>
                <c:pt idx="837">
                  <c:v>31.16</c:v>
                </c:pt>
                <c:pt idx="838">
                  <c:v>31.17</c:v>
                </c:pt>
                <c:pt idx="839">
                  <c:v>31.18</c:v>
                </c:pt>
                <c:pt idx="840">
                  <c:v>31.19</c:v>
                </c:pt>
                <c:pt idx="841">
                  <c:v>31.2</c:v>
                </c:pt>
                <c:pt idx="842">
                  <c:v>31.21</c:v>
                </c:pt>
                <c:pt idx="843">
                  <c:v>31.22</c:v>
                </c:pt>
                <c:pt idx="844">
                  <c:v>31.23</c:v>
                </c:pt>
                <c:pt idx="845">
                  <c:v>31.24</c:v>
                </c:pt>
                <c:pt idx="846">
                  <c:v>31.25</c:v>
                </c:pt>
                <c:pt idx="847">
                  <c:v>31.259999999999987</c:v>
                </c:pt>
                <c:pt idx="848">
                  <c:v>31.27</c:v>
                </c:pt>
                <c:pt idx="849">
                  <c:v>31.279999999999987</c:v>
                </c:pt>
                <c:pt idx="850">
                  <c:v>31.29</c:v>
                </c:pt>
                <c:pt idx="851">
                  <c:v>31.3</c:v>
                </c:pt>
                <c:pt idx="852">
                  <c:v>31.310000000000031</c:v>
                </c:pt>
                <c:pt idx="853">
                  <c:v>31.32</c:v>
                </c:pt>
                <c:pt idx="854">
                  <c:v>31.330000000000005</c:v>
                </c:pt>
                <c:pt idx="855">
                  <c:v>31.34</c:v>
                </c:pt>
                <c:pt idx="856">
                  <c:v>31.35</c:v>
                </c:pt>
                <c:pt idx="857">
                  <c:v>31.36</c:v>
                </c:pt>
                <c:pt idx="858">
                  <c:v>31.37</c:v>
                </c:pt>
                <c:pt idx="859">
                  <c:v>31.38</c:v>
                </c:pt>
                <c:pt idx="860">
                  <c:v>31.39</c:v>
                </c:pt>
                <c:pt idx="861">
                  <c:v>31.4</c:v>
                </c:pt>
                <c:pt idx="862">
                  <c:v>31.41</c:v>
                </c:pt>
                <c:pt idx="863">
                  <c:v>31.419999999999987</c:v>
                </c:pt>
                <c:pt idx="864">
                  <c:v>31.43</c:v>
                </c:pt>
                <c:pt idx="865">
                  <c:v>31.439999999999987</c:v>
                </c:pt>
                <c:pt idx="866">
                  <c:v>31.45</c:v>
                </c:pt>
                <c:pt idx="867">
                  <c:v>31.459999999999987</c:v>
                </c:pt>
                <c:pt idx="868">
                  <c:v>31.47</c:v>
                </c:pt>
                <c:pt idx="869">
                  <c:v>31.479999999999986</c:v>
                </c:pt>
                <c:pt idx="870">
                  <c:v>31.49</c:v>
                </c:pt>
                <c:pt idx="871">
                  <c:v>31.5</c:v>
                </c:pt>
                <c:pt idx="872">
                  <c:v>31.51</c:v>
                </c:pt>
                <c:pt idx="873">
                  <c:v>31.52</c:v>
                </c:pt>
                <c:pt idx="874">
                  <c:v>31.53</c:v>
                </c:pt>
                <c:pt idx="875">
                  <c:v>31.54</c:v>
                </c:pt>
                <c:pt idx="876">
                  <c:v>31.55</c:v>
                </c:pt>
                <c:pt idx="877">
                  <c:v>31.56</c:v>
                </c:pt>
                <c:pt idx="878">
                  <c:v>31.57</c:v>
                </c:pt>
                <c:pt idx="879">
                  <c:v>31.58</c:v>
                </c:pt>
                <c:pt idx="880">
                  <c:v>31.59</c:v>
                </c:pt>
                <c:pt idx="881">
                  <c:v>31.6</c:v>
                </c:pt>
                <c:pt idx="882">
                  <c:v>31.610000000000031</c:v>
                </c:pt>
                <c:pt idx="883">
                  <c:v>31.62</c:v>
                </c:pt>
                <c:pt idx="884">
                  <c:v>31.630000000000031</c:v>
                </c:pt>
                <c:pt idx="885">
                  <c:v>31.64</c:v>
                </c:pt>
                <c:pt idx="886">
                  <c:v>31.650000000000031</c:v>
                </c:pt>
                <c:pt idx="887">
                  <c:v>31.66</c:v>
                </c:pt>
                <c:pt idx="888">
                  <c:v>31.67</c:v>
                </c:pt>
                <c:pt idx="889">
                  <c:v>31.68</c:v>
                </c:pt>
                <c:pt idx="890">
                  <c:v>31.69</c:v>
                </c:pt>
                <c:pt idx="891">
                  <c:v>31.7</c:v>
                </c:pt>
                <c:pt idx="892">
                  <c:v>31.71</c:v>
                </c:pt>
                <c:pt idx="893">
                  <c:v>31.72</c:v>
                </c:pt>
                <c:pt idx="894">
                  <c:v>31.73</c:v>
                </c:pt>
                <c:pt idx="895">
                  <c:v>31.74</c:v>
                </c:pt>
                <c:pt idx="896">
                  <c:v>31.75</c:v>
                </c:pt>
                <c:pt idx="897">
                  <c:v>31.759999999999987</c:v>
                </c:pt>
                <c:pt idx="898">
                  <c:v>31.77</c:v>
                </c:pt>
                <c:pt idx="899">
                  <c:v>31.779999999999987</c:v>
                </c:pt>
                <c:pt idx="900">
                  <c:v>31.79</c:v>
                </c:pt>
                <c:pt idx="901">
                  <c:v>31.8</c:v>
                </c:pt>
                <c:pt idx="902">
                  <c:v>31.810000000000031</c:v>
                </c:pt>
                <c:pt idx="903">
                  <c:v>31.82</c:v>
                </c:pt>
                <c:pt idx="904">
                  <c:v>31.830000000000005</c:v>
                </c:pt>
                <c:pt idx="905">
                  <c:v>31.84</c:v>
                </c:pt>
                <c:pt idx="906">
                  <c:v>31.85</c:v>
                </c:pt>
                <c:pt idx="907">
                  <c:v>31.86</c:v>
                </c:pt>
                <c:pt idx="908">
                  <c:v>31.87</c:v>
                </c:pt>
                <c:pt idx="909">
                  <c:v>31.88</c:v>
                </c:pt>
                <c:pt idx="910">
                  <c:v>31.89</c:v>
                </c:pt>
                <c:pt idx="911">
                  <c:v>31.9</c:v>
                </c:pt>
                <c:pt idx="912">
                  <c:v>31.91</c:v>
                </c:pt>
                <c:pt idx="913">
                  <c:v>31.919999999999987</c:v>
                </c:pt>
                <c:pt idx="914">
                  <c:v>31.93</c:v>
                </c:pt>
                <c:pt idx="915">
                  <c:v>31.939999999999987</c:v>
                </c:pt>
                <c:pt idx="916">
                  <c:v>31.95</c:v>
                </c:pt>
                <c:pt idx="917">
                  <c:v>31.959999999999987</c:v>
                </c:pt>
                <c:pt idx="918">
                  <c:v>31.97</c:v>
                </c:pt>
                <c:pt idx="919">
                  <c:v>31.979999999999986</c:v>
                </c:pt>
                <c:pt idx="920">
                  <c:v>31.99</c:v>
                </c:pt>
                <c:pt idx="921">
                  <c:v>32</c:v>
                </c:pt>
                <c:pt idx="922">
                  <c:v>32.01</c:v>
                </c:pt>
                <c:pt idx="923">
                  <c:v>32.020000000000003</c:v>
                </c:pt>
                <c:pt idx="924">
                  <c:v>32.03</c:v>
                </c:pt>
                <c:pt idx="925">
                  <c:v>32.04</c:v>
                </c:pt>
                <c:pt idx="926">
                  <c:v>32.050000000000004</c:v>
                </c:pt>
                <c:pt idx="927">
                  <c:v>32.06</c:v>
                </c:pt>
                <c:pt idx="928">
                  <c:v>32.07</c:v>
                </c:pt>
                <c:pt idx="929">
                  <c:v>32.08</c:v>
                </c:pt>
                <c:pt idx="930">
                  <c:v>32.090000000000003</c:v>
                </c:pt>
                <c:pt idx="931">
                  <c:v>32.1</c:v>
                </c:pt>
                <c:pt idx="932">
                  <c:v>32.11</c:v>
                </c:pt>
                <c:pt idx="933">
                  <c:v>32.120000000000012</c:v>
                </c:pt>
                <c:pt idx="934">
                  <c:v>32.130000000000003</c:v>
                </c:pt>
                <c:pt idx="935">
                  <c:v>32.14</c:v>
                </c:pt>
                <c:pt idx="936">
                  <c:v>32.15</c:v>
                </c:pt>
                <c:pt idx="937">
                  <c:v>32.160000000000011</c:v>
                </c:pt>
                <c:pt idx="938">
                  <c:v>32.17</c:v>
                </c:pt>
                <c:pt idx="939">
                  <c:v>32.18</c:v>
                </c:pt>
                <c:pt idx="940">
                  <c:v>32.190000000000012</c:v>
                </c:pt>
                <c:pt idx="941">
                  <c:v>32.200000000000003</c:v>
                </c:pt>
                <c:pt idx="942">
                  <c:v>32.21</c:v>
                </c:pt>
                <c:pt idx="943">
                  <c:v>32.220000000000013</c:v>
                </c:pt>
                <c:pt idx="944">
                  <c:v>32.230000000000011</c:v>
                </c:pt>
                <c:pt idx="945">
                  <c:v>32.24</c:v>
                </c:pt>
                <c:pt idx="946">
                  <c:v>32.25</c:v>
                </c:pt>
                <c:pt idx="947">
                  <c:v>32.260000000000012</c:v>
                </c:pt>
                <c:pt idx="948">
                  <c:v>32.270000000000003</c:v>
                </c:pt>
                <c:pt idx="949">
                  <c:v>32.28</c:v>
                </c:pt>
                <c:pt idx="950">
                  <c:v>32.290000000000013</c:v>
                </c:pt>
                <c:pt idx="951">
                  <c:v>32.300000000000004</c:v>
                </c:pt>
                <c:pt idx="952">
                  <c:v>32.31</c:v>
                </c:pt>
                <c:pt idx="953">
                  <c:v>32.32</c:v>
                </c:pt>
                <c:pt idx="954">
                  <c:v>32.33</c:v>
                </c:pt>
                <c:pt idx="955">
                  <c:v>32.340000000000003</c:v>
                </c:pt>
                <c:pt idx="956">
                  <c:v>32.35</c:v>
                </c:pt>
                <c:pt idx="957">
                  <c:v>32.36</c:v>
                </c:pt>
                <c:pt idx="958">
                  <c:v>32.370000000000005</c:v>
                </c:pt>
                <c:pt idx="959">
                  <c:v>32.380000000000003</c:v>
                </c:pt>
                <c:pt idx="960">
                  <c:v>32.39</c:v>
                </c:pt>
                <c:pt idx="961">
                  <c:v>32.4</c:v>
                </c:pt>
                <c:pt idx="962">
                  <c:v>32.410000000000004</c:v>
                </c:pt>
                <c:pt idx="963">
                  <c:v>32.42</c:v>
                </c:pt>
                <c:pt idx="964">
                  <c:v>32.43</c:v>
                </c:pt>
                <c:pt idx="965">
                  <c:v>32.44</c:v>
                </c:pt>
                <c:pt idx="966">
                  <c:v>32.450000000000003</c:v>
                </c:pt>
                <c:pt idx="967">
                  <c:v>32.46</c:v>
                </c:pt>
                <c:pt idx="968">
                  <c:v>32.47</c:v>
                </c:pt>
                <c:pt idx="969">
                  <c:v>32.480000000000004</c:v>
                </c:pt>
                <c:pt idx="970">
                  <c:v>32.49</c:v>
                </c:pt>
                <c:pt idx="971">
                  <c:v>32.5</c:v>
                </c:pt>
                <c:pt idx="972">
                  <c:v>32.51</c:v>
                </c:pt>
                <c:pt idx="973">
                  <c:v>32.520000000000003</c:v>
                </c:pt>
                <c:pt idx="974">
                  <c:v>32.53</c:v>
                </c:pt>
                <c:pt idx="975">
                  <c:v>32.54</c:v>
                </c:pt>
                <c:pt idx="976">
                  <c:v>32.550000000000004</c:v>
                </c:pt>
                <c:pt idx="977">
                  <c:v>32.56</c:v>
                </c:pt>
                <c:pt idx="978">
                  <c:v>32.57</c:v>
                </c:pt>
                <c:pt idx="979">
                  <c:v>32.58</c:v>
                </c:pt>
                <c:pt idx="980">
                  <c:v>32.590000000000003</c:v>
                </c:pt>
                <c:pt idx="981">
                  <c:v>32.6</c:v>
                </c:pt>
                <c:pt idx="982">
                  <c:v>32.61</c:v>
                </c:pt>
                <c:pt idx="983">
                  <c:v>32.620000000000012</c:v>
                </c:pt>
                <c:pt idx="984">
                  <c:v>32.630000000000003</c:v>
                </c:pt>
                <c:pt idx="985">
                  <c:v>32.64</c:v>
                </c:pt>
                <c:pt idx="986">
                  <c:v>32.65</c:v>
                </c:pt>
                <c:pt idx="987">
                  <c:v>32.660000000000011</c:v>
                </c:pt>
                <c:pt idx="988">
                  <c:v>32.67</c:v>
                </c:pt>
                <c:pt idx="989">
                  <c:v>32.68</c:v>
                </c:pt>
                <c:pt idx="990">
                  <c:v>32.690000000000012</c:v>
                </c:pt>
                <c:pt idx="991">
                  <c:v>32.700000000000003</c:v>
                </c:pt>
                <c:pt idx="992">
                  <c:v>32.71</c:v>
                </c:pt>
                <c:pt idx="993">
                  <c:v>32.720000000000013</c:v>
                </c:pt>
                <c:pt idx="994">
                  <c:v>32.730000000000011</c:v>
                </c:pt>
                <c:pt idx="995">
                  <c:v>32.74</c:v>
                </c:pt>
                <c:pt idx="996">
                  <c:v>32.75</c:v>
                </c:pt>
                <c:pt idx="997">
                  <c:v>32.760000000000012</c:v>
                </c:pt>
                <c:pt idx="998">
                  <c:v>32.770000000000003</c:v>
                </c:pt>
                <c:pt idx="999">
                  <c:v>32.78</c:v>
                </c:pt>
                <c:pt idx="1000">
                  <c:v>32.790000000000013</c:v>
                </c:pt>
                <c:pt idx="1001">
                  <c:v>32.800000000000004</c:v>
                </c:pt>
                <c:pt idx="1002">
                  <c:v>32.81</c:v>
                </c:pt>
                <c:pt idx="1003">
                  <c:v>32.82</c:v>
                </c:pt>
                <c:pt idx="1004">
                  <c:v>32.83</c:v>
                </c:pt>
                <c:pt idx="1005">
                  <c:v>32.840000000000003</c:v>
                </c:pt>
                <c:pt idx="1006">
                  <c:v>32.85</c:v>
                </c:pt>
                <c:pt idx="1007">
                  <c:v>32.86</c:v>
                </c:pt>
                <c:pt idx="1008">
                  <c:v>32.870000000000005</c:v>
                </c:pt>
                <c:pt idx="1009">
                  <c:v>32.880000000000003</c:v>
                </c:pt>
                <c:pt idx="1010">
                  <c:v>32.89</c:v>
                </c:pt>
                <c:pt idx="1011">
                  <c:v>32.9</c:v>
                </c:pt>
                <c:pt idx="1012">
                  <c:v>32.910000000000004</c:v>
                </c:pt>
                <c:pt idx="1013">
                  <c:v>32.92</c:v>
                </c:pt>
                <c:pt idx="1014">
                  <c:v>32.93</c:v>
                </c:pt>
                <c:pt idx="1015">
                  <c:v>32.94</c:v>
                </c:pt>
                <c:pt idx="1016">
                  <c:v>32.950000000000003</c:v>
                </c:pt>
                <c:pt idx="1017">
                  <c:v>32.96</c:v>
                </c:pt>
                <c:pt idx="1018">
                  <c:v>32.97</c:v>
                </c:pt>
                <c:pt idx="1019">
                  <c:v>32.980000000000004</c:v>
                </c:pt>
                <c:pt idx="1020">
                  <c:v>32.99</c:v>
                </c:pt>
                <c:pt idx="1021">
                  <c:v>33</c:v>
                </c:pt>
                <c:pt idx="1022">
                  <c:v>33.01</c:v>
                </c:pt>
                <c:pt idx="1023">
                  <c:v>33.020000000000003</c:v>
                </c:pt>
                <c:pt idx="1024">
                  <c:v>33.03</c:v>
                </c:pt>
                <c:pt idx="1025">
                  <c:v>33.04</c:v>
                </c:pt>
                <c:pt idx="1026">
                  <c:v>33.050000000000004</c:v>
                </c:pt>
                <c:pt idx="1027">
                  <c:v>33.06</c:v>
                </c:pt>
                <c:pt idx="1028">
                  <c:v>33.07</c:v>
                </c:pt>
                <c:pt idx="1029">
                  <c:v>33.08</c:v>
                </c:pt>
                <c:pt idx="1030">
                  <c:v>33.090000000000003</c:v>
                </c:pt>
                <c:pt idx="1031">
                  <c:v>33.1</c:v>
                </c:pt>
                <c:pt idx="1032">
                  <c:v>33.11</c:v>
                </c:pt>
                <c:pt idx="1033">
                  <c:v>33.120000000000012</c:v>
                </c:pt>
                <c:pt idx="1034">
                  <c:v>33.130000000000003</c:v>
                </c:pt>
                <c:pt idx="1035">
                  <c:v>33.14</c:v>
                </c:pt>
                <c:pt idx="1036">
                  <c:v>33.15</c:v>
                </c:pt>
                <c:pt idx="1037">
                  <c:v>33.160000000000011</c:v>
                </c:pt>
                <c:pt idx="1038">
                  <c:v>33.17</c:v>
                </c:pt>
                <c:pt idx="1039">
                  <c:v>33.18</c:v>
                </c:pt>
                <c:pt idx="1040">
                  <c:v>33.190000000000012</c:v>
                </c:pt>
                <c:pt idx="1041">
                  <c:v>33.200000000000003</c:v>
                </c:pt>
                <c:pt idx="1042">
                  <c:v>33.21</c:v>
                </c:pt>
                <c:pt idx="1043">
                  <c:v>33.220000000000013</c:v>
                </c:pt>
                <c:pt idx="1044">
                  <c:v>33.230000000000011</c:v>
                </c:pt>
                <c:pt idx="1045">
                  <c:v>33.24</c:v>
                </c:pt>
                <c:pt idx="1046">
                  <c:v>33.25</c:v>
                </c:pt>
                <c:pt idx="1047">
                  <c:v>33.260000000000012</c:v>
                </c:pt>
                <c:pt idx="1048">
                  <c:v>33.270000000000003</c:v>
                </c:pt>
                <c:pt idx="1049">
                  <c:v>33.28</c:v>
                </c:pt>
                <c:pt idx="1050">
                  <c:v>33.290000000000013</c:v>
                </c:pt>
                <c:pt idx="1051">
                  <c:v>33.300000000000004</c:v>
                </c:pt>
                <c:pt idx="1052">
                  <c:v>33.31</c:v>
                </c:pt>
                <c:pt idx="1053">
                  <c:v>33.32</c:v>
                </c:pt>
                <c:pt idx="1054">
                  <c:v>33.33</c:v>
                </c:pt>
                <c:pt idx="1055">
                  <c:v>33.340000000000003</c:v>
                </c:pt>
                <c:pt idx="1056">
                  <c:v>33.35</c:v>
                </c:pt>
                <c:pt idx="1057">
                  <c:v>33.36</c:v>
                </c:pt>
                <c:pt idx="1058">
                  <c:v>33.370000000000005</c:v>
                </c:pt>
                <c:pt idx="1059">
                  <c:v>33.380000000000003</c:v>
                </c:pt>
                <c:pt idx="1060">
                  <c:v>33.39</c:v>
                </c:pt>
                <c:pt idx="1061">
                  <c:v>33.4</c:v>
                </c:pt>
                <c:pt idx="1062">
                  <c:v>33.410000000000004</c:v>
                </c:pt>
                <c:pt idx="1063">
                  <c:v>33.42</c:v>
                </c:pt>
                <c:pt idx="1064">
                  <c:v>33.43</c:v>
                </c:pt>
                <c:pt idx="1065">
                  <c:v>33.44</c:v>
                </c:pt>
                <c:pt idx="1066">
                  <c:v>33.450000000000003</c:v>
                </c:pt>
                <c:pt idx="1067">
                  <c:v>33.46</c:v>
                </c:pt>
                <c:pt idx="1068">
                  <c:v>33.47</c:v>
                </c:pt>
                <c:pt idx="1069">
                  <c:v>33.480000000000004</c:v>
                </c:pt>
                <c:pt idx="1070">
                  <c:v>33.49</c:v>
                </c:pt>
                <c:pt idx="1071">
                  <c:v>33.5</c:v>
                </c:pt>
                <c:pt idx="1072">
                  <c:v>33.51</c:v>
                </c:pt>
                <c:pt idx="1073">
                  <c:v>33.520000000000003</c:v>
                </c:pt>
                <c:pt idx="1074">
                  <c:v>33.53</c:v>
                </c:pt>
                <c:pt idx="1075">
                  <c:v>33.54</c:v>
                </c:pt>
                <c:pt idx="1076">
                  <c:v>33.550000000000004</c:v>
                </c:pt>
                <c:pt idx="1077">
                  <c:v>33.56</c:v>
                </c:pt>
                <c:pt idx="1078">
                  <c:v>33.57</c:v>
                </c:pt>
                <c:pt idx="1079">
                  <c:v>33.58</c:v>
                </c:pt>
                <c:pt idx="1080">
                  <c:v>33.590000000000003</c:v>
                </c:pt>
                <c:pt idx="1081">
                  <c:v>33.6</c:v>
                </c:pt>
                <c:pt idx="1082">
                  <c:v>33.61</c:v>
                </c:pt>
                <c:pt idx="1083">
                  <c:v>33.620000000000012</c:v>
                </c:pt>
                <c:pt idx="1084">
                  <c:v>33.630000000000003</c:v>
                </c:pt>
                <c:pt idx="1085">
                  <c:v>33.64</c:v>
                </c:pt>
                <c:pt idx="1086">
                  <c:v>33.65</c:v>
                </c:pt>
                <c:pt idx="1087">
                  <c:v>33.660000000000011</c:v>
                </c:pt>
                <c:pt idx="1088">
                  <c:v>33.67</c:v>
                </c:pt>
                <c:pt idx="1089">
                  <c:v>33.68</c:v>
                </c:pt>
                <c:pt idx="1090">
                  <c:v>33.690000000000012</c:v>
                </c:pt>
                <c:pt idx="1091">
                  <c:v>33.700000000000003</c:v>
                </c:pt>
                <c:pt idx="1092">
                  <c:v>33.71</c:v>
                </c:pt>
                <c:pt idx="1093">
                  <c:v>33.720000000000013</c:v>
                </c:pt>
                <c:pt idx="1094">
                  <c:v>33.730000000000011</c:v>
                </c:pt>
                <c:pt idx="1095">
                  <c:v>33.74</c:v>
                </c:pt>
                <c:pt idx="1096">
                  <c:v>33.75</c:v>
                </c:pt>
                <c:pt idx="1097">
                  <c:v>33.760000000000012</c:v>
                </c:pt>
                <c:pt idx="1098">
                  <c:v>33.770000000000003</c:v>
                </c:pt>
                <c:pt idx="1099">
                  <c:v>33.78</c:v>
                </c:pt>
                <c:pt idx="1100">
                  <c:v>33.790000000000013</c:v>
                </c:pt>
                <c:pt idx="1101">
                  <c:v>33.800000000000004</c:v>
                </c:pt>
                <c:pt idx="1102">
                  <c:v>33.81</c:v>
                </c:pt>
                <c:pt idx="1103">
                  <c:v>33.82</c:v>
                </c:pt>
                <c:pt idx="1104">
                  <c:v>33.83</c:v>
                </c:pt>
                <c:pt idx="1105">
                  <c:v>33.840000000000003</c:v>
                </c:pt>
                <c:pt idx="1106">
                  <c:v>33.85</c:v>
                </c:pt>
                <c:pt idx="1107">
                  <c:v>33.86</c:v>
                </c:pt>
                <c:pt idx="1108">
                  <c:v>33.870000000000005</c:v>
                </c:pt>
                <c:pt idx="1109">
                  <c:v>33.880000000000003</c:v>
                </c:pt>
                <c:pt idx="1110">
                  <c:v>33.89</c:v>
                </c:pt>
                <c:pt idx="1111">
                  <c:v>33.9</c:v>
                </c:pt>
                <c:pt idx="1112">
                  <c:v>33.910000000000004</c:v>
                </c:pt>
                <c:pt idx="1113">
                  <c:v>33.92</c:v>
                </c:pt>
                <c:pt idx="1114">
                  <c:v>33.93</c:v>
                </c:pt>
                <c:pt idx="1115">
                  <c:v>33.94</c:v>
                </c:pt>
                <c:pt idx="1116">
                  <c:v>33.950000000000003</c:v>
                </c:pt>
                <c:pt idx="1117">
                  <c:v>33.96</c:v>
                </c:pt>
                <c:pt idx="1118">
                  <c:v>33.97</c:v>
                </c:pt>
                <c:pt idx="1119">
                  <c:v>33.980000000000004</c:v>
                </c:pt>
                <c:pt idx="1120">
                  <c:v>33.99</c:v>
                </c:pt>
                <c:pt idx="1121">
                  <c:v>34</c:v>
                </c:pt>
                <c:pt idx="1122">
                  <c:v>34.01</c:v>
                </c:pt>
                <c:pt idx="1123">
                  <c:v>34.020000000000003</c:v>
                </c:pt>
                <c:pt idx="1124">
                  <c:v>34.03</c:v>
                </c:pt>
                <c:pt idx="1125">
                  <c:v>34.04</c:v>
                </c:pt>
                <c:pt idx="1126">
                  <c:v>34.050000000000004</c:v>
                </c:pt>
                <c:pt idx="1127">
                  <c:v>34.06</c:v>
                </c:pt>
                <c:pt idx="1128">
                  <c:v>34.07</c:v>
                </c:pt>
                <c:pt idx="1129">
                  <c:v>34.08</c:v>
                </c:pt>
                <c:pt idx="1130">
                  <c:v>34.090000000000003</c:v>
                </c:pt>
                <c:pt idx="1131">
                  <c:v>34.1</c:v>
                </c:pt>
                <c:pt idx="1132">
                  <c:v>34.11</c:v>
                </c:pt>
                <c:pt idx="1133">
                  <c:v>34.120000000000012</c:v>
                </c:pt>
                <c:pt idx="1134">
                  <c:v>34.130000000000003</c:v>
                </c:pt>
                <c:pt idx="1135">
                  <c:v>34.14</c:v>
                </c:pt>
                <c:pt idx="1136">
                  <c:v>34.15</c:v>
                </c:pt>
                <c:pt idx="1137">
                  <c:v>34.160000000000011</c:v>
                </c:pt>
                <c:pt idx="1138">
                  <c:v>34.17</c:v>
                </c:pt>
                <c:pt idx="1139">
                  <c:v>34.18</c:v>
                </c:pt>
                <c:pt idx="1140">
                  <c:v>34.190000000000012</c:v>
                </c:pt>
                <c:pt idx="1141">
                  <c:v>34.200000000000003</c:v>
                </c:pt>
                <c:pt idx="1142">
                  <c:v>34.21</c:v>
                </c:pt>
                <c:pt idx="1143">
                  <c:v>34.220000000000013</c:v>
                </c:pt>
                <c:pt idx="1144">
                  <c:v>34.230000000000011</c:v>
                </c:pt>
                <c:pt idx="1145">
                  <c:v>34.24</c:v>
                </c:pt>
                <c:pt idx="1146">
                  <c:v>34.25</c:v>
                </c:pt>
                <c:pt idx="1147">
                  <c:v>34.260000000000012</c:v>
                </c:pt>
                <c:pt idx="1148">
                  <c:v>34.270000000000003</c:v>
                </c:pt>
                <c:pt idx="1149">
                  <c:v>34.28</c:v>
                </c:pt>
                <c:pt idx="1150">
                  <c:v>34.290000000000013</c:v>
                </c:pt>
                <c:pt idx="1151">
                  <c:v>34.300000000000004</c:v>
                </c:pt>
                <c:pt idx="1152">
                  <c:v>34.31</c:v>
                </c:pt>
                <c:pt idx="1153">
                  <c:v>34.32</c:v>
                </c:pt>
                <c:pt idx="1154">
                  <c:v>34.33</c:v>
                </c:pt>
                <c:pt idx="1155">
                  <c:v>34.340000000000003</c:v>
                </c:pt>
                <c:pt idx="1156">
                  <c:v>34.35</c:v>
                </c:pt>
                <c:pt idx="1157">
                  <c:v>34.36</c:v>
                </c:pt>
                <c:pt idx="1158">
                  <c:v>34.370000000000005</c:v>
                </c:pt>
                <c:pt idx="1159">
                  <c:v>34.380000000000003</c:v>
                </c:pt>
                <c:pt idx="1160">
                  <c:v>34.39</c:v>
                </c:pt>
                <c:pt idx="1161">
                  <c:v>34.4</c:v>
                </c:pt>
                <c:pt idx="1162">
                  <c:v>34.410000000000004</c:v>
                </c:pt>
                <c:pt idx="1163">
                  <c:v>34.42</c:v>
                </c:pt>
                <c:pt idx="1164">
                  <c:v>34.43</c:v>
                </c:pt>
                <c:pt idx="1165">
                  <c:v>34.44</c:v>
                </c:pt>
                <c:pt idx="1166">
                  <c:v>34.450000000000003</c:v>
                </c:pt>
                <c:pt idx="1167">
                  <c:v>34.46</c:v>
                </c:pt>
                <c:pt idx="1168">
                  <c:v>34.47</c:v>
                </c:pt>
                <c:pt idx="1169">
                  <c:v>34.480000000000004</c:v>
                </c:pt>
                <c:pt idx="1170">
                  <c:v>34.49</c:v>
                </c:pt>
                <c:pt idx="1171">
                  <c:v>34.5</c:v>
                </c:pt>
                <c:pt idx="1172">
                  <c:v>34.51</c:v>
                </c:pt>
                <c:pt idx="1173">
                  <c:v>34.520000000000003</c:v>
                </c:pt>
                <c:pt idx="1174">
                  <c:v>34.53</c:v>
                </c:pt>
                <c:pt idx="1175">
                  <c:v>34.54</c:v>
                </c:pt>
                <c:pt idx="1176">
                  <c:v>34.550000000000004</c:v>
                </c:pt>
                <c:pt idx="1177">
                  <c:v>34.56</c:v>
                </c:pt>
                <c:pt idx="1178">
                  <c:v>34.57</c:v>
                </c:pt>
                <c:pt idx="1179">
                  <c:v>34.58</c:v>
                </c:pt>
                <c:pt idx="1180">
                  <c:v>34.590000000000003</c:v>
                </c:pt>
                <c:pt idx="1181">
                  <c:v>34.6</c:v>
                </c:pt>
                <c:pt idx="1182">
                  <c:v>34.61</c:v>
                </c:pt>
                <c:pt idx="1183">
                  <c:v>34.620000000000012</c:v>
                </c:pt>
                <c:pt idx="1184">
                  <c:v>34.630000000000003</c:v>
                </c:pt>
                <c:pt idx="1185">
                  <c:v>34.64</c:v>
                </c:pt>
                <c:pt idx="1186">
                  <c:v>34.65</c:v>
                </c:pt>
                <c:pt idx="1187">
                  <c:v>34.660000000000011</c:v>
                </c:pt>
                <c:pt idx="1188">
                  <c:v>34.67</c:v>
                </c:pt>
                <c:pt idx="1189">
                  <c:v>34.68</c:v>
                </c:pt>
                <c:pt idx="1190">
                  <c:v>34.690000000000012</c:v>
                </c:pt>
                <c:pt idx="1191">
                  <c:v>34.700000000000003</c:v>
                </c:pt>
                <c:pt idx="1192">
                  <c:v>34.71</c:v>
                </c:pt>
                <c:pt idx="1193">
                  <c:v>34.720000000000013</c:v>
                </c:pt>
                <c:pt idx="1194">
                  <c:v>34.730000000000011</c:v>
                </c:pt>
                <c:pt idx="1195">
                  <c:v>34.74</c:v>
                </c:pt>
                <c:pt idx="1196">
                  <c:v>34.75</c:v>
                </c:pt>
                <c:pt idx="1197">
                  <c:v>34.760000000000012</c:v>
                </c:pt>
                <c:pt idx="1198">
                  <c:v>34.770000000000003</c:v>
                </c:pt>
                <c:pt idx="1199">
                  <c:v>34.78</c:v>
                </c:pt>
                <c:pt idx="1200">
                  <c:v>34.790000000000013</c:v>
                </c:pt>
                <c:pt idx="1201">
                  <c:v>34.800000000000004</c:v>
                </c:pt>
                <c:pt idx="1202">
                  <c:v>34.81</c:v>
                </c:pt>
                <c:pt idx="1203">
                  <c:v>34.82</c:v>
                </c:pt>
                <c:pt idx="1204">
                  <c:v>34.83</c:v>
                </c:pt>
                <c:pt idx="1205">
                  <c:v>34.840000000000003</c:v>
                </c:pt>
                <c:pt idx="1206">
                  <c:v>34.85</c:v>
                </c:pt>
                <c:pt idx="1207">
                  <c:v>34.86</c:v>
                </c:pt>
                <c:pt idx="1208">
                  <c:v>34.870000000000005</c:v>
                </c:pt>
                <c:pt idx="1209">
                  <c:v>34.880000000000003</c:v>
                </c:pt>
                <c:pt idx="1210">
                  <c:v>34.89</c:v>
                </c:pt>
                <c:pt idx="1211">
                  <c:v>34.9</c:v>
                </c:pt>
                <c:pt idx="1212">
                  <c:v>34.910000000000004</c:v>
                </c:pt>
                <c:pt idx="1213">
                  <c:v>34.92</c:v>
                </c:pt>
                <c:pt idx="1214">
                  <c:v>34.93</c:v>
                </c:pt>
                <c:pt idx="1215">
                  <c:v>34.94</c:v>
                </c:pt>
                <c:pt idx="1216">
                  <c:v>34.950000000000003</c:v>
                </c:pt>
                <c:pt idx="1217">
                  <c:v>34.96</c:v>
                </c:pt>
                <c:pt idx="1218">
                  <c:v>34.97</c:v>
                </c:pt>
                <c:pt idx="1219">
                  <c:v>34.980000000000004</c:v>
                </c:pt>
                <c:pt idx="1220">
                  <c:v>34.99</c:v>
                </c:pt>
                <c:pt idx="1221">
                  <c:v>35</c:v>
                </c:pt>
                <c:pt idx="1222">
                  <c:v>35.01</c:v>
                </c:pt>
                <c:pt idx="1223">
                  <c:v>35.020000000000003</c:v>
                </c:pt>
                <c:pt idx="1224">
                  <c:v>35.03</c:v>
                </c:pt>
                <c:pt idx="1225">
                  <c:v>35.04</c:v>
                </c:pt>
                <c:pt idx="1226">
                  <c:v>35.050000000000004</c:v>
                </c:pt>
                <c:pt idx="1227">
                  <c:v>35.06</c:v>
                </c:pt>
                <c:pt idx="1228">
                  <c:v>35.07</c:v>
                </c:pt>
                <c:pt idx="1229">
                  <c:v>35.08</c:v>
                </c:pt>
                <c:pt idx="1230">
                  <c:v>35.090000000000003</c:v>
                </c:pt>
                <c:pt idx="1231">
                  <c:v>35.1</c:v>
                </c:pt>
                <c:pt idx="1232">
                  <c:v>35.11</c:v>
                </c:pt>
                <c:pt idx="1233">
                  <c:v>35.120000000000012</c:v>
                </c:pt>
                <c:pt idx="1234">
                  <c:v>35.130000000000003</c:v>
                </c:pt>
                <c:pt idx="1235">
                  <c:v>35.14</c:v>
                </c:pt>
                <c:pt idx="1236">
                  <c:v>35.15</c:v>
                </c:pt>
                <c:pt idx="1237">
                  <c:v>35.160000000000011</c:v>
                </c:pt>
                <c:pt idx="1238">
                  <c:v>35.17</c:v>
                </c:pt>
                <c:pt idx="1239">
                  <c:v>35.18</c:v>
                </c:pt>
                <c:pt idx="1240">
                  <c:v>35.190000000000012</c:v>
                </c:pt>
                <c:pt idx="1241">
                  <c:v>35.200000000000003</c:v>
                </c:pt>
                <c:pt idx="1242">
                  <c:v>35.21</c:v>
                </c:pt>
                <c:pt idx="1243">
                  <c:v>35.220000000000013</c:v>
                </c:pt>
                <c:pt idx="1244">
                  <c:v>35.230000000000011</c:v>
                </c:pt>
                <c:pt idx="1245">
                  <c:v>35.24</c:v>
                </c:pt>
                <c:pt idx="1246">
                  <c:v>35.25</c:v>
                </c:pt>
                <c:pt idx="1247">
                  <c:v>35.260000000000012</c:v>
                </c:pt>
                <c:pt idx="1248">
                  <c:v>35.270000000000003</c:v>
                </c:pt>
                <c:pt idx="1249">
                  <c:v>35.28</c:v>
                </c:pt>
                <c:pt idx="1250">
                  <c:v>35.290000000000013</c:v>
                </c:pt>
                <c:pt idx="1251">
                  <c:v>35.300000000000004</c:v>
                </c:pt>
                <c:pt idx="1252">
                  <c:v>35.31</c:v>
                </c:pt>
                <c:pt idx="1253">
                  <c:v>35.32</c:v>
                </c:pt>
                <c:pt idx="1254">
                  <c:v>35.33</c:v>
                </c:pt>
                <c:pt idx="1255">
                  <c:v>35.340000000000003</c:v>
                </c:pt>
                <c:pt idx="1256">
                  <c:v>35.35</c:v>
                </c:pt>
                <c:pt idx="1257">
                  <c:v>35.36</c:v>
                </c:pt>
                <c:pt idx="1258">
                  <c:v>35.370000000000005</c:v>
                </c:pt>
                <c:pt idx="1259">
                  <c:v>35.380000000000003</c:v>
                </c:pt>
                <c:pt idx="1260">
                  <c:v>35.39</c:v>
                </c:pt>
                <c:pt idx="1261">
                  <c:v>35.4</c:v>
                </c:pt>
                <c:pt idx="1262">
                  <c:v>35.410000000000004</c:v>
                </c:pt>
                <c:pt idx="1263">
                  <c:v>35.42</c:v>
                </c:pt>
                <c:pt idx="1264">
                  <c:v>35.43</c:v>
                </c:pt>
                <c:pt idx="1265">
                  <c:v>35.44</c:v>
                </c:pt>
                <c:pt idx="1266">
                  <c:v>35.450000000000003</c:v>
                </c:pt>
                <c:pt idx="1267">
                  <c:v>35.46</c:v>
                </c:pt>
                <c:pt idx="1268">
                  <c:v>35.47</c:v>
                </c:pt>
                <c:pt idx="1269">
                  <c:v>35.480000000000004</c:v>
                </c:pt>
                <c:pt idx="1270">
                  <c:v>35.49</c:v>
                </c:pt>
                <c:pt idx="1271">
                  <c:v>35.5</c:v>
                </c:pt>
                <c:pt idx="1272">
                  <c:v>35.51</c:v>
                </c:pt>
                <c:pt idx="1273">
                  <c:v>35.520000000000003</c:v>
                </c:pt>
                <c:pt idx="1274">
                  <c:v>35.53</c:v>
                </c:pt>
                <c:pt idx="1275">
                  <c:v>35.54</c:v>
                </c:pt>
                <c:pt idx="1276">
                  <c:v>35.550000000000004</c:v>
                </c:pt>
                <c:pt idx="1277">
                  <c:v>35.56</c:v>
                </c:pt>
                <c:pt idx="1278">
                  <c:v>35.57</c:v>
                </c:pt>
                <c:pt idx="1279">
                  <c:v>35.58</c:v>
                </c:pt>
                <c:pt idx="1280">
                  <c:v>35.590000000000003</c:v>
                </c:pt>
                <c:pt idx="1281">
                  <c:v>35.6</c:v>
                </c:pt>
                <c:pt idx="1282">
                  <c:v>35.61</c:v>
                </c:pt>
                <c:pt idx="1283">
                  <c:v>35.620000000000012</c:v>
                </c:pt>
                <c:pt idx="1284">
                  <c:v>35.630000000000003</c:v>
                </c:pt>
                <c:pt idx="1285">
                  <c:v>35.64</c:v>
                </c:pt>
                <c:pt idx="1286">
                  <c:v>35.65</c:v>
                </c:pt>
                <c:pt idx="1287">
                  <c:v>35.660000000000011</c:v>
                </c:pt>
                <c:pt idx="1288">
                  <c:v>35.67</c:v>
                </c:pt>
                <c:pt idx="1289">
                  <c:v>35.68</c:v>
                </c:pt>
                <c:pt idx="1290">
                  <c:v>35.690000000000012</c:v>
                </c:pt>
                <c:pt idx="1291">
                  <c:v>35.700000000000003</c:v>
                </c:pt>
                <c:pt idx="1292">
                  <c:v>35.71</c:v>
                </c:pt>
                <c:pt idx="1293">
                  <c:v>35.720000000000013</c:v>
                </c:pt>
                <c:pt idx="1294">
                  <c:v>35.730000000000011</c:v>
                </c:pt>
                <c:pt idx="1295">
                  <c:v>35.74</c:v>
                </c:pt>
                <c:pt idx="1296">
                  <c:v>35.75</c:v>
                </c:pt>
                <c:pt idx="1297">
                  <c:v>35.760000000000012</c:v>
                </c:pt>
                <c:pt idx="1298">
                  <c:v>35.770000000000003</c:v>
                </c:pt>
                <c:pt idx="1299">
                  <c:v>35.78</c:v>
                </c:pt>
                <c:pt idx="1300">
                  <c:v>35.790000000000013</c:v>
                </c:pt>
                <c:pt idx="1301">
                  <c:v>35.800000000000004</c:v>
                </c:pt>
                <c:pt idx="1302">
                  <c:v>35.81</c:v>
                </c:pt>
                <c:pt idx="1303">
                  <c:v>35.82</c:v>
                </c:pt>
                <c:pt idx="1304">
                  <c:v>35.83</c:v>
                </c:pt>
                <c:pt idx="1305">
                  <c:v>35.840000000000003</c:v>
                </c:pt>
                <c:pt idx="1306">
                  <c:v>35.85</c:v>
                </c:pt>
                <c:pt idx="1307">
                  <c:v>35.86</c:v>
                </c:pt>
                <c:pt idx="1308">
                  <c:v>35.870000000000005</c:v>
                </c:pt>
                <c:pt idx="1309">
                  <c:v>35.880000000000003</c:v>
                </c:pt>
                <c:pt idx="1310">
                  <c:v>35.89</c:v>
                </c:pt>
                <c:pt idx="1311">
                  <c:v>35.9</c:v>
                </c:pt>
                <c:pt idx="1312">
                  <c:v>35.910000000000004</c:v>
                </c:pt>
                <c:pt idx="1313">
                  <c:v>35.92</c:v>
                </c:pt>
                <c:pt idx="1314">
                  <c:v>35.93</c:v>
                </c:pt>
                <c:pt idx="1315">
                  <c:v>35.94</c:v>
                </c:pt>
                <c:pt idx="1316">
                  <c:v>35.950000000000003</c:v>
                </c:pt>
                <c:pt idx="1317">
                  <c:v>35.96</c:v>
                </c:pt>
                <c:pt idx="1318">
                  <c:v>35.97</c:v>
                </c:pt>
                <c:pt idx="1319">
                  <c:v>35.980000000000004</c:v>
                </c:pt>
                <c:pt idx="1320">
                  <c:v>35.99</c:v>
                </c:pt>
                <c:pt idx="1321">
                  <c:v>36</c:v>
                </c:pt>
                <c:pt idx="1322">
                  <c:v>36.01</c:v>
                </c:pt>
                <c:pt idx="1323">
                  <c:v>36.020000000000003</c:v>
                </c:pt>
                <c:pt idx="1324">
                  <c:v>36.03</c:v>
                </c:pt>
                <c:pt idx="1325">
                  <c:v>36.04</c:v>
                </c:pt>
                <c:pt idx="1326">
                  <c:v>36.050000000000004</c:v>
                </c:pt>
                <c:pt idx="1327">
                  <c:v>36.06</c:v>
                </c:pt>
                <c:pt idx="1328">
                  <c:v>36.07</c:v>
                </c:pt>
                <c:pt idx="1329">
                  <c:v>36.08</c:v>
                </c:pt>
                <c:pt idx="1330">
                  <c:v>36.090000000000003</c:v>
                </c:pt>
                <c:pt idx="1331">
                  <c:v>36.1</c:v>
                </c:pt>
                <c:pt idx="1332">
                  <c:v>36.11</c:v>
                </c:pt>
                <c:pt idx="1333">
                  <c:v>36.120000000000012</c:v>
                </c:pt>
              </c:numCache>
            </c:numRef>
          </c:xVal>
          <c:yVal>
            <c:numRef>
              <c:f>D!$P$3:$P$1840</c:f>
              <c:numCache>
                <c:formatCode>General</c:formatCode>
                <c:ptCount val="1838"/>
                <c:pt idx="0">
                  <c:v>-461.85539999999969</c:v>
                </c:pt>
                <c:pt idx="1">
                  <c:v>-457.3368999999991</c:v>
                </c:pt>
                <c:pt idx="2">
                  <c:v>-452.64350000000002</c:v>
                </c:pt>
                <c:pt idx="3">
                  <c:v>-448.19749999999999</c:v>
                </c:pt>
                <c:pt idx="4">
                  <c:v>-443.81869999999969</c:v>
                </c:pt>
                <c:pt idx="5">
                  <c:v>-439.4825999999988</c:v>
                </c:pt>
                <c:pt idx="6">
                  <c:v>-434.9835999999986</c:v>
                </c:pt>
                <c:pt idx="7">
                  <c:v>-430.75619999999856</c:v>
                </c:pt>
                <c:pt idx="8">
                  <c:v>-426.44459999999964</c:v>
                </c:pt>
                <c:pt idx="9">
                  <c:v>-422.0702</c:v>
                </c:pt>
                <c:pt idx="10">
                  <c:v>-417.88720000000001</c:v>
                </c:pt>
                <c:pt idx="11">
                  <c:v>-413.61059999999969</c:v>
                </c:pt>
                <c:pt idx="12">
                  <c:v>-409.41729999999905</c:v>
                </c:pt>
                <c:pt idx="13">
                  <c:v>-405.25560000000002</c:v>
                </c:pt>
                <c:pt idx="14">
                  <c:v>-401.12869999999964</c:v>
                </c:pt>
                <c:pt idx="15">
                  <c:v>-397.05930000000001</c:v>
                </c:pt>
                <c:pt idx="16">
                  <c:v>-392.90949999999964</c:v>
                </c:pt>
                <c:pt idx="17">
                  <c:v>-388.9228</c:v>
                </c:pt>
                <c:pt idx="18">
                  <c:v>-384.86380000000008</c:v>
                </c:pt>
                <c:pt idx="19">
                  <c:v>-380.84059999999999</c:v>
                </c:pt>
                <c:pt idx="20">
                  <c:v>-377.0772</c:v>
                </c:pt>
                <c:pt idx="21">
                  <c:v>-372.98189999999886</c:v>
                </c:pt>
                <c:pt idx="22">
                  <c:v>-369.32129999999898</c:v>
                </c:pt>
                <c:pt idx="23">
                  <c:v>-365.38599999999963</c:v>
                </c:pt>
                <c:pt idx="24">
                  <c:v>-361.60039999999969</c:v>
                </c:pt>
                <c:pt idx="25">
                  <c:v>-357.87430000000001</c:v>
                </c:pt>
                <c:pt idx="26">
                  <c:v>-354.10610000000003</c:v>
                </c:pt>
                <c:pt idx="27">
                  <c:v>-350.44479999999999</c:v>
                </c:pt>
                <c:pt idx="28">
                  <c:v>-346.84240000000096</c:v>
                </c:pt>
                <c:pt idx="29">
                  <c:v>-343.06389999999999</c:v>
                </c:pt>
                <c:pt idx="30">
                  <c:v>-339.44439999999969</c:v>
                </c:pt>
                <c:pt idx="31">
                  <c:v>-335.84940000000103</c:v>
                </c:pt>
                <c:pt idx="32">
                  <c:v>-332.32129999999898</c:v>
                </c:pt>
                <c:pt idx="33">
                  <c:v>-328.76029999999969</c:v>
                </c:pt>
                <c:pt idx="34">
                  <c:v>-325.22569999999911</c:v>
                </c:pt>
                <c:pt idx="35">
                  <c:v>-321.7349999999991</c:v>
                </c:pt>
                <c:pt idx="36">
                  <c:v>-318.27260000000001</c:v>
                </c:pt>
                <c:pt idx="37">
                  <c:v>-314.88609999999898</c:v>
                </c:pt>
                <c:pt idx="38">
                  <c:v>-311.6712</c:v>
                </c:pt>
                <c:pt idx="39">
                  <c:v>-308.22529999999898</c:v>
                </c:pt>
                <c:pt idx="40">
                  <c:v>-304.8713999999988</c:v>
                </c:pt>
                <c:pt idx="41">
                  <c:v>-301.67270000000002</c:v>
                </c:pt>
                <c:pt idx="42">
                  <c:v>-298.43659999999824</c:v>
                </c:pt>
                <c:pt idx="43">
                  <c:v>-295.13319999999879</c:v>
                </c:pt>
                <c:pt idx="44">
                  <c:v>-292.02019999999879</c:v>
                </c:pt>
                <c:pt idx="45">
                  <c:v>-288.86279999999999</c:v>
                </c:pt>
                <c:pt idx="46">
                  <c:v>-285.59449999999993</c:v>
                </c:pt>
                <c:pt idx="47">
                  <c:v>-282.48319999999848</c:v>
                </c:pt>
                <c:pt idx="48">
                  <c:v>-279.38389999999993</c:v>
                </c:pt>
                <c:pt idx="49">
                  <c:v>-276.2749</c:v>
                </c:pt>
                <c:pt idx="50">
                  <c:v>-273.24590000000001</c:v>
                </c:pt>
                <c:pt idx="51">
                  <c:v>-270.34699999999964</c:v>
                </c:pt>
                <c:pt idx="52">
                  <c:v>-267.33309999999898</c:v>
                </c:pt>
                <c:pt idx="53">
                  <c:v>-264.32589999999999</c:v>
                </c:pt>
                <c:pt idx="54">
                  <c:v>-261.44279999999969</c:v>
                </c:pt>
                <c:pt idx="55">
                  <c:v>-258.54239999999999</c:v>
                </c:pt>
                <c:pt idx="56">
                  <c:v>-255.67899999999997</c:v>
                </c:pt>
                <c:pt idx="57">
                  <c:v>-252.84</c:v>
                </c:pt>
                <c:pt idx="58">
                  <c:v>-250.04339999999999</c:v>
                </c:pt>
                <c:pt idx="59">
                  <c:v>-247.27779999999998</c:v>
                </c:pt>
                <c:pt idx="60">
                  <c:v>-244.57989999999998</c:v>
                </c:pt>
                <c:pt idx="61">
                  <c:v>-241.83180000000004</c:v>
                </c:pt>
                <c:pt idx="62">
                  <c:v>-239.1354</c:v>
                </c:pt>
                <c:pt idx="63">
                  <c:v>-236.3656</c:v>
                </c:pt>
                <c:pt idx="64">
                  <c:v>-233.76439999999999</c:v>
                </c:pt>
                <c:pt idx="65">
                  <c:v>-231.1559</c:v>
                </c:pt>
                <c:pt idx="66">
                  <c:v>-228.43280000000001</c:v>
                </c:pt>
                <c:pt idx="67">
                  <c:v>-225.86330000000001</c:v>
                </c:pt>
                <c:pt idx="68">
                  <c:v>-223.33200000000045</c:v>
                </c:pt>
                <c:pt idx="69">
                  <c:v>-220.71399999999954</c:v>
                </c:pt>
                <c:pt idx="70">
                  <c:v>-218.25569999999999</c:v>
                </c:pt>
                <c:pt idx="71">
                  <c:v>-215.87720000000004</c:v>
                </c:pt>
                <c:pt idx="72">
                  <c:v>-213.40740000000045</c:v>
                </c:pt>
                <c:pt idx="73">
                  <c:v>-210.9057</c:v>
                </c:pt>
                <c:pt idx="74">
                  <c:v>-208.52740000000045</c:v>
                </c:pt>
                <c:pt idx="75">
                  <c:v>-206.20820000000001</c:v>
                </c:pt>
                <c:pt idx="76">
                  <c:v>-203.83510000000001</c:v>
                </c:pt>
                <c:pt idx="77">
                  <c:v>-201.47949999999997</c:v>
                </c:pt>
                <c:pt idx="78">
                  <c:v>-199.17099999999999</c:v>
                </c:pt>
                <c:pt idx="79">
                  <c:v>-196.85380000000001</c:v>
                </c:pt>
                <c:pt idx="80">
                  <c:v>-194.535</c:v>
                </c:pt>
                <c:pt idx="81">
                  <c:v>-192.35830000000064</c:v>
                </c:pt>
                <c:pt idx="82">
                  <c:v>-190.19369999999998</c:v>
                </c:pt>
                <c:pt idx="83">
                  <c:v>-187.95520000000027</c:v>
                </c:pt>
                <c:pt idx="84">
                  <c:v>-185.73499999999999</c:v>
                </c:pt>
                <c:pt idx="85">
                  <c:v>-183.70820000000001</c:v>
                </c:pt>
                <c:pt idx="86">
                  <c:v>-181.48310000000001</c:v>
                </c:pt>
                <c:pt idx="87">
                  <c:v>-179.40979999999999</c:v>
                </c:pt>
                <c:pt idx="88">
                  <c:v>-177.28909999999999</c:v>
                </c:pt>
                <c:pt idx="89">
                  <c:v>-175.19240000000045</c:v>
                </c:pt>
                <c:pt idx="90">
                  <c:v>-173.1857</c:v>
                </c:pt>
                <c:pt idx="91">
                  <c:v>-171.20079999999999</c:v>
                </c:pt>
                <c:pt idx="92">
                  <c:v>-169.1788</c:v>
                </c:pt>
                <c:pt idx="93">
                  <c:v>-167.19210000000001</c:v>
                </c:pt>
                <c:pt idx="94">
                  <c:v>-165.24499999999998</c:v>
                </c:pt>
                <c:pt idx="95">
                  <c:v>-163.30350000000001</c:v>
                </c:pt>
                <c:pt idx="96">
                  <c:v>-161.26379999999995</c:v>
                </c:pt>
                <c:pt idx="97">
                  <c:v>-159.40090000000001</c:v>
                </c:pt>
                <c:pt idx="98">
                  <c:v>-157.46240000000051</c:v>
                </c:pt>
                <c:pt idx="99">
                  <c:v>-155.73559999999998</c:v>
                </c:pt>
                <c:pt idx="100">
                  <c:v>-153.8143</c:v>
                </c:pt>
                <c:pt idx="101">
                  <c:v>-151.93740000000045</c:v>
                </c:pt>
                <c:pt idx="102">
                  <c:v>-150.2218</c:v>
                </c:pt>
                <c:pt idx="103">
                  <c:v>-148.3331</c:v>
                </c:pt>
                <c:pt idx="104">
                  <c:v>-146.5609</c:v>
                </c:pt>
                <c:pt idx="105">
                  <c:v>-144.84569999999999</c:v>
                </c:pt>
                <c:pt idx="106">
                  <c:v>-143.0752</c:v>
                </c:pt>
                <c:pt idx="107">
                  <c:v>-141.39070000000001</c:v>
                </c:pt>
                <c:pt idx="108">
                  <c:v>-139.7174</c:v>
                </c:pt>
                <c:pt idx="109">
                  <c:v>-138.11419999999998</c:v>
                </c:pt>
                <c:pt idx="110">
                  <c:v>-136.37640000000007</c:v>
                </c:pt>
                <c:pt idx="111">
                  <c:v>-134.7672</c:v>
                </c:pt>
                <c:pt idx="112">
                  <c:v>-133.05359999999999</c:v>
                </c:pt>
                <c:pt idx="113">
                  <c:v>-131.43459999999999</c:v>
                </c:pt>
                <c:pt idx="114">
                  <c:v>-129.76979999999998</c:v>
                </c:pt>
                <c:pt idx="115">
                  <c:v>-128.27399999999992</c:v>
                </c:pt>
                <c:pt idx="116">
                  <c:v>-126.6431</c:v>
                </c:pt>
                <c:pt idx="117">
                  <c:v>-125.07069999999999</c:v>
                </c:pt>
                <c:pt idx="118">
                  <c:v>-123.5185</c:v>
                </c:pt>
                <c:pt idx="119">
                  <c:v>-122.06189999999999</c:v>
                </c:pt>
                <c:pt idx="120">
                  <c:v>-120.5201</c:v>
                </c:pt>
                <c:pt idx="121">
                  <c:v>-119.06150000000002</c:v>
                </c:pt>
                <c:pt idx="122">
                  <c:v>-117.5408</c:v>
                </c:pt>
                <c:pt idx="123">
                  <c:v>-116.0655</c:v>
                </c:pt>
                <c:pt idx="124">
                  <c:v>-114.67169999999999</c:v>
                </c:pt>
                <c:pt idx="125">
                  <c:v>-113.28319999999999</c:v>
                </c:pt>
                <c:pt idx="126">
                  <c:v>-111.8443</c:v>
                </c:pt>
                <c:pt idx="127">
                  <c:v>-110.45699999999999</c:v>
                </c:pt>
                <c:pt idx="128">
                  <c:v>-109.05719999999999</c:v>
                </c:pt>
                <c:pt idx="129">
                  <c:v>-107.71760000000029</c:v>
                </c:pt>
                <c:pt idx="130">
                  <c:v>-106.33320000000002</c:v>
                </c:pt>
                <c:pt idx="131">
                  <c:v>-104.99120000000038</c:v>
                </c:pt>
                <c:pt idx="132">
                  <c:v>-103.70010000000002</c:v>
                </c:pt>
                <c:pt idx="133">
                  <c:v>-102.30269999999999</c:v>
                </c:pt>
                <c:pt idx="134">
                  <c:v>-100.9868</c:v>
                </c:pt>
                <c:pt idx="135">
                  <c:v>-99.687799999999982</c:v>
                </c:pt>
                <c:pt idx="136">
                  <c:v>-98.429100000000005</c:v>
                </c:pt>
                <c:pt idx="137">
                  <c:v>-97.108299999999986</c:v>
                </c:pt>
                <c:pt idx="138">
                  <c:v>-95.857500000000002</c:v>
                </c:pt>
                <c:pt idx="139">
                  <c:v>-94.584800000000001</c:v>
                </c:pt>
                <c:pt idx="140">
                  <c:v>-93.384500000000003</c:v>
                </c:pt>
                <c:pt idx="141">
                  <c:v>-92.174599999999998</c:v>
                </c:pt>
                <c:pt idx="142">
                  <c:v>-90.968300000000013</c:v>
                </c:pt>
                <c:pt idx="143">
                  <c:v>-89.755600000000001</c:v>
                </c:pt>
                <c:pt idx="144">
                  <c:v>-88.612499999999983</c:v>
                </c:pt>
                <c:pt idx="145">
                  <c:v>-87.511600000000257</c:v>
                </c:pt>
                <c:pt idx="146">
                  <c:v>-86.2821</c:v>
                </c:pt>
                <c:pt idx="147">
                  <c:v>-85.151200000000003</c:v>
                </c:pt>
                <c:pt idx="148">
                  <c:v>-84.057599999999994</c:v>
                </c:pt>
                <c:pt idx="149">
                  <c:v>-82.891099999999994</c:v>
                </c:pt>
                <c:pt idx="150">
                  <c:v>-81.801500000000004</c:v>
                </c:pt>
                <c:pt idx="151">
                  <c:v>-80.717799999999997</c:v>
                </c:pt>
                <c:pt idx="152">
                  <c:v>-79.649900000000002</c:v>
                </c:pt>
                <c:pt idx="153">
                  <c:v>-78.548000000000002</c:v>
                </c:pt>
                <c:pt idx="154">
                  <c:v>-77.520200000000003</c:v>
                </c:pt>
                <c:pt idx="155">
                  <c:v>-76.458799999999982</c:v>
                </c:pt>
                <c:pt idx="156">
                  <c:v>-75.417200000000335</c:v>
                </c:pt>
                <c:pt idx="157">
                  <c:v>-74.417000000000257</c:v>
                </c:pt>
                <c:pt idx="158">
                  <c:v>-73.390900000000002</c:v>
                </c:pt>
                <c:pt idx="159">
                  <c:v>-72.430800000000005</c:v>
                </c:pt>
                <c:pt idx="160">
                  <c:v>-71.441700000000026</c:v>
                </c:pt>
                <c:pt idx="161">
                  <c:v>-70.466300000000004</c:v>
                </c:pt>
                <c:pt idx="162">
                  <c:v>-69.553899999999999</c:v>
                </c:pt>
                <c:pt idx="163">
                  <c:v>-68.543400000000005</c:v>
                </c:pt>
                <c:pt idx="164">
                  <c:v>-67.599900000000005</c:v>
                </c:pt>
                <c:pt idx="165">
                  <c:v>-66.651299999999992</c:v>
                </c:pt>
                <c:pt idx="166">
                  <c:v>-65.735399999999998</c:v>
                </c:pt>
                <c:pt idx="167">
                  <c:v>-64.821100000000001</c:v>
                </c:pt>
                <c:pt idx="168">
                  <c:v>-63.919899999999998</c:v>
                </c:pt>
                <c:pt idx="169">
                  <c:v>-63.052</c:v>
                </c:pt>
                <c:pt idx="170">
                  <c:v>-62.179700000000011</c:v>
                </c:pt>
                <c:pt idx="171">
                  <c:v>-61.295400000000114</c:v>
                </c:pt>
                <c:pt idx="172">
                  <c:v>-60.441800000000001</c:v>
                </c:pt>
                <c:pt idx="173">
                  <c:v>-59.571100000000001</c:v>
                </c:pt>
                <c:pt idx="174">
                  <c:v>-58.749600000000001</c:v>
                </c:pt>
                <c:pt idx="175">
                  <c:v>-57.939100000000003</c:v>
                </c:pt>
                <c:pt idx="176">
                  <c:v>-57.150500000000001</c:v>
                </c:pt>
                <c:pt idx="177">
                  <c:v>-56.346299999999999</c:v>
                </c:pt>
                <c:pt idx="178">
                  <c:v>-55.567800000000005</c:v>
                </c:pt>
                <c:pt idx="179">
                  <c:v>-54.778200000000012</c:v>
                </c:pt>
                <c:pt idx="180">
                  <c:v>-53.972700000000003</c:v>
                </c:pt>
                <c:pt idx="181">
                  <c:v>-53.264200000000002</c:v>
                </c:pt>
                <c:pt idx="182">
                  <c:v>-52.512500000000003</c:v>
                </c:pt>
                <c:pt idx="183">
                  <c:v>-51.758600000000001</c:v>
                </c:pt>
                <c:pt idx="184">
                  <c:v>-51.041200000000003</c:v>
                </c:pt>
                <c:pt idx="185">
                  <c:v>-50.308300000000003</c:v>
                </c:pt>
                <c:pt idx="186">
                  <c:v>-49.580400000000004</c:v>
                </c:pt>
                <c:pt idx="187">
                  <c:v>-48.885600000000004</c:v>
                </c:pt>
                <c:pt idx="188">
                  <c:v>-48.177100000000003</c:v>
                </c:pt>
                <c:pt idx="189">
                  <c:v>-47.499000000000002</c:v>
                </c:pt>
                <c:pt idx="190">
                  <c:v>-46.8279</c:v>
                </c:pt>
                <c:pt idx="191">
                  <c:v>-46.145200000000003</c:v>
                </c:pt>
                <c:pt idx="192">
                  <c:v>-45.490300000000012</c:v>
                </c:pt>
                <c:pt idx="193">
                  <c:v>-44.799300000000137</c:v>
                </c:pt>
                <c:pt idx="194">
                  <c:v>-44.169300000000113</c:v>
                </c:pt>
                <c:pt idx="195">
                  <c:v>-43.555100000000003</c:v>
                </c:pt>
                <c:pt idx="196">
                  <c:v>-42.948300000000003</c:v>
                </c:pt>
                <c:pt idx="197">
                  <c:v>-42.288500000000013</c:v>
                </c:pt>
                <c:pt idx="198">
                  <c:v>-41.667900000000003</c:v>
                </c:pt>
                <c:pt idx="199">
                  <c:v>-41.083800000000004</c:v>
                </c:pt>
                <c:pt idx="200">
                  <c:v>-40.457099999999997</c:v>
                </c:pt>
                <c:pt idx="201">
                  <c:v>-39.891100000000002</c:v>
                </c:pt>
                <c:pt idx="202">
                  <c:v>-39.346499999999999</c:v>
                </c:pt>
                <c:pt idx="203">
                  <c:v>-38.738700000000129</c:v>
                </c:pt>
                <c:pt idx="204">
                  <c:v>-38.180300000000003</c:v>
                </c:pt>
                <c:pt idx="205">
                  <c:v>-37.609900000000003</c:v>
                </c:pt>
                <c:pt idx="206">
                  <c:v>-37.043600000000005</c:v>
                </c:pt>
                <c:pt idx="207">
                  <c:v>-36.4754</c:v>
                </c:pt>
                <c:pt idx="208">
                  <c:v>-35.952600000000004</c:v>
                </c:pt>
                <c:pt idx="209">
                  <c:v>-35.451699999999995</c:v>
                </c:pt>
                <c:pt idx="210">
                  <c:v>-34.934899999999999</c:v>
                </c:pt>
                <c:pt idx="211">
                  <c:v>-34.398000000000003</c:v>
                </c:pt>
                <c:pt idx="212">
                  <c:v>-33.9193</c:v>
                </c:pt>
                <c:pt idx="213">
                  <c:v>-33.4041</c:v>
                </c:pt>
                <c:pt idx="214">
                  <c:v>-32.9026</c:v>
                </c:pt>
                <c:pt idx="215">
                  <c:v>-32.413400000000003</c:v>
                </c:pt>
                <c:pt idx="216">
                  <c:v>-31.944800000000001</c:v>
                </c:pt>
                <c:pt idx="217">
                  <c:v>-31.463699999999886</c:v>
                </c:pt>
                <c:pt idx="218">
                  <c:v>-30.998899999999939</c:v>
                </c:pt>
                <c:pt idx="219">
                  <c:v>-30.519400000000001</c:v>
                </c:pt>
                <c:pt idx="220">
                  <c:v>-30.036799999999989</c:v>
                </c:pt>
                <c:pt idx="221">
                  <c:v>-29.600800000000035</c:v>
                </c:pt>
                <c:pt idx="222">
                  <c:v>-29.164999999999999</c:v>
                </c:pt>
                <c:pt idx="223">
                  <c:v>-28.707999999999988</c:v>
                </c:pt>
                <c:pt idx="224">
                  <c:v>-28.296299999999931</c:v>
                </c:pt>
                <c:pt idx="225">
                  <c:v>-27.870100000000001</c:v>
                </c:pt>
                <c:pt idx="226">
                  <c:v>-27.441400000000002</c:v>
                </c:pt>
                <c:pt idx="227">
                  <c:v>-27.0016</c:v>
                </c:pt>
                <c:pt idx="228">
                  <c:v>-26.608599999999942</c:v>
                </c:pt>
                <c:pt idx="229">
                  <c:v>-26.213200000000001</c:v>
                </c:pt>
                <c:pt idx="230">
                  <c:v>-25.798699999999904</c:v>
                </c:pt>
                <c:pt idx="231">
                  <c:v>-25.4145</c:v>
                </c:pt>
                <c:pt idx="232">
                  <c:v>-25.039800000000035</c:v>
                </c:pt>
                <c:pt idx="233">
                  <c:v>-24.652899999999999</c:v>
                </c:pt>
                <c:pt idx="234">
                  <c:v>-24.277100000000001</c:v>
                </c:pt>
                <c:pt idx="235">
                  <c:v>-23.896100000000001</c:v>
                </c:pt>
                <c:pt idx="236">
                  <c:v>-23.511099999999999</c:v>
                </c:pt>
                <c:pt idx="237">
                  <c:v>-23.118900000000057</c:v>
                </c:pt>
                <c:pt idx="238">
                  <c:v>-22.758599999999923</c:v>
                </c:pt>
                <c:pt idx="239">
                  <c:v>-22.4191</c:v>
                </c:pt>
                <c:pt idx="240">
                  <c:v>-22.066499999999923</c:v>
                </c:pt>
                <c:pt idx="241">
                  <c:v>-21.734200000000001</c:v>
                </c:pt>
                <c:pt idx="242">
                  <c:v>-21.414300000000001</c:v>
                </c:pt>
                <c:pt idx="243">
                  <c:v>-21.057400000000001</c:v>
                </c:pt>
                <c:pt idx="244">
                  <c:v>-20.737400000000001</c:v>
                </c:pt>
                <c:pt idx="245">
                  <c:v>-20.406300000000002</c:v>
                </c:pt>
                <c:pt idx="246">
                  <c:v>-20.095300000000002</c:v>
                </c:pt>
                <c:pt idx="247">
                  <c:v>-19.770099999999989</c:v>
                </c:pt>
                <c:pt idx="248">
                  <c:v>-19.449499999999915</c:v>
                </c:pt>
                <c:pt idx="249">
                  <c:v>-19.122</c:v>
                </c:pt>
                <c:pt idx="250">
                  <c:v>-18.803699999999989</c:v>
                </c:pt>
                <c:pt idx="251">
                  <c:v>-18.504799999999989</c:v>
                </c:pt>
                <c:pt idx="252">
                  <c:v>-18.211900000000057</c:v>
                </c:pt>
                <c:pt idx="253">
                  <c:v>-17.929499999999916</c:v>
                </c:pt>
                <c:pt idx="254">
                  <c:v>-17.629000000000001</c:v>
                </c:pt>
                <c:pt idx="255">
                  <c:v>-17.342300000000002</c:v>
                </c:pt>
                <c:pt idx="256">
                  <c:v>-17.057900000000057</c:v>
                </c:pt>
                <c:pt idx="257">
                  <c:v>-16.789299999999916</c:v>
                </c:pt>
                <c:pt idx="258">
                  <c:v>-16.519600000000001</c:v>
                </c:pt>
                <c:pt idx="259">
                  <c:v>-16.257800000000035</c:v>
                </c:pt>
                <c:pt idx="260">
                  <c:v>-15.979800000000004</c:v>
                </c:pt>
                <c:pt idx="261">
                  <c:v>-15.7174</c:v>
                </c:pt>
                <c:pt idx="262">
                  <c:v>-15.463700000000006</c:v>
                </c:pt>
                <c:pt idx="263">
                  <c:v>-15.2241</c:v>
                </c:pt>
                <c:pt idx="264">
                  <c:v>-14.956100000000006</c:v>
                </c:pt>
                <c:pt idx="265">
                  <c:v>-14.704800000000001</c:v>
                </c:pt>
                <c:pt idx="266">
                  <c:v>-14.469600000000026</c:v>
                </c:pt>
                <c:pt idx="267">
                  <c:v>-14.208500000000001</c:v>
                </c:pt>
                <c:pt idx="268">
                  <c:v>-13.976400000000032</c:v>
                </c:pt>
                <c:pt idx="269">
                  <c:v>-13.732100000000001</c:v>
                </c:pt>
                <c:pt idx="270">
                  <c:v>-13.498200000000001</c:v>
                </c:pt>
                <c:pt idx="271">
                  <c:v>-13.283200000000001</c:v>
                </c:pt>
                <c:pt idx="272">
                  <c:v>-13.0601</c:v>
                </c:pt>
                <c:pt idx="273">
                  <c:v>-12.836600000000002</c:v>
                </c:pt>
                <c:pt idx="274">
                  <c:v>-12.618</c:v>
                </c:pt>
                <c:pt idx="275">
                  <c:v>-12.4102</c:v>
                </c:pt>
                <c:pt idx="276">
                  <c:v>-12.208500000000001</c:v>
                </c:pt>
                <c:pt idx="277">
                  <c:v>-12.005100000000002</c:v>
                </c:pt>
                <c:pt idx="278">
                  <c:v>-11.7842</c:v>
                </c:pt>
                <c:pt idx="279">
                  <c:v>-11.591100000000001</c:v>
                </c:pt>
                <c:pt idx="280">
                  <c:v>-11.3942</c:v>
                </c:pt>
                <c:pt idx="281">
                  <c:v>-11.194800000000001</c:v>
                </c:pt>
                <c:pt idx="282">
                  <c:v>-10.997</c:v>
                </c:pt>
                <c:pt idx="283">
                  <c:v>-10.809100000000004</c:v>
                </c:pt>
                <c:pt idx="284">
                  <c:v>-10.611000000000001</c:v>
                </c:pt>
                <c:pt idx="285">
                  <c:v>-10.436200000000001</c:v>
                </c:pt>
                <c:pt idx="286">
                  <c:v>-10.2508</c:v>
                </c:pt>
                <c:pt idx="287">
                  <c:v>-10.062600000000026</c:v>
                </c:pt>
                <c:pt idx="288">
                  <c:v>-9.8829000000000047</c:v>
                </c:pt>
                <c:pt idx="289">
                  <c:v>-9.7113999999999994</c:v>
                </c:pt>
                <c:pt idx="290">
                  <c:v>-9.5445000000000011</c:v>
                </c:pt>
                <c:pt idx="291">
                  <c:v>-9.3703000000000003</c:v>
                </c:pt>
                <c:pt idx="292">
                  <c:v>-9.2024000000000008</c:v>
                </c:pt>
                <c:pt idx="293">
                  <c:v>-9.0417000000000005</c:v>
                </c:pt>
                <c:pt idx="294">
                  <c:v>-8.8782000000000014</c:v>
                </c:pt>
                <c:pt idx="295">
                  <c:v>-8.7193000000000005</c:v>
                </c:pt>
                <c:pt idx="296">
                  <c:v>-8.5673000000000012</c:v>
                </c:pt>
                <c:pt idx="297">
                  <c:v>-8.4155000000000246</c:v>
                </c:pt>
                <c:pt idx="298">
                  <c:v>-8.2611000000000008</c:v>
                </c:pt>
                <c:pt idx="299">
                  <c:v>-8.1093000000000011</c:v>
                </c:pt>
                <c:pt idx="300">
                  <c:v>-7.9561999999999999</c:v>
                </c:pt>
                <c:pt idx="301">
                  <c:v>-7.8157999999999985</c:v>
                </c:pt>
                <c:pt idx="302">
                  <c:v>-7.6641999999999815</c:v>
                </c:pt>
                <c:pt idx="303">
                  <c:v>-7.5289999999999955</c:v>
                </c:pt>
                <c:pt idx="304">
                  <c:v>-7.3839999999999995</c:v>
                </c:pt>
                <c:pt idx="305">
                  <c:v>-7.2547999999999995</c:v>
                </c:pt>
                <c:pt idx="306">
                  <c:v>-7.1184999999999965</c:v>
                </c:pt>
                <c:pt idx="307">
                  <c:v>-6.9899000000000004</c:v>
                </c:pt>
                <c:pt idx="308">
                  <c:v>-6.8571999999999855</c:v>
                </c:pt>
                <c:pt idx="309">
                  <c:v>-6.7280999999999995</c:v>
                </c:pt>
                <c:pt idx="310">
                  <c:v>-6.5975999999999955</c:v>
                </c:pt>
                <c:pt idx="311">
                  <c:v>-6.4850000000000003</c:v>
                </c:pt>
                <c:pt idx="312">
                  <c:v>-6.3536999999999999</c:v>
                </c:pt>
                <c:pt idx="313">
                  <c:v>-6.2307000000000023</c:v>
                </c:pt>
                <c:pt idx="314">
                  <c:v>-6.1119999999999965</c:v>
                </c:pt>
                <c:pt idx="315">
                  <c:v>-5.992</c:v>
                </c:pt>
                <c:pt idx="316">
                  <c:v>-5.8833000000000002</c:v>
                </c:pt>
                <c:pt idx="317">
                  <c:v>-5.7653999999999996</c:v>
                </c:pt>
                <c:pt idx="318">
                  <c:v>-5.6593</c:v>
                </c:pt>
                <c:pt idx="319">
                  <c:v>-5.5536000000000003</c:v>
                </c:pt>
                <c:pt idx="320">
                  <c:v>-5.4450000000000003</c:v>
                </c:pt>
                <c:pt idx="321">
                  <c:v>-5.3433000000000002</c:v>
                </c:pt>
                <c:pt idx="322">
                  <c:v>-5.2416000000000134</c:v>
                </c:pt>
                <c:pt idx="323">
                  <c:v>-5.1494</c:v>
                </c:pt>
                <c:pt idx="324">
                  <c:v>-5.0428999999999995</c:v>
                </c:pt>
                <c:pt idx="325">
                  <c:v>-4.9432000000000134</c:v>
                </c:pt>
                <c:pt idx="326">
                  <c:v>-4.8460000000000001</c:v>
                </c:pt>
                <c:pt idx="327">
                  <c:v>-4.7497000000000034</c:v>
                </c:pt>
                <c:pt idx="328">
                  <c:v>-4.6548999999999845</c:v>
                </c:pt>
                <c:pt idx="329">
                  <c:v>-4.5669999999999975</c:v>
                </c:pt>
                <c:pt idx="330">
                  <c:v>-4.4718000000000124</c:v>
                </c:pt>
                <c:pt idx="331">
                  <c:v>-4.3824999999999985</c:v>
                </c:pt>
                <c:pt idx="332">
                  <c:v>-4.2964000000000002</c:v>
                </c:pt>
                <c:pt idx="333">
                  <c:v>-4.2073</c:v>
                </c:pt>
                <c:pt idx="334">
                  <c:v>-4.1210999999999975</c:v>
                </c:pt>
                <c:pt idx="335">
                  <c:v>-4.0396000000000134</c:v>
                </c:pt>
                <c:pt idx="336">
                  <c:v>-3.9565999999999977</c:v>
                </c:pt>
                <c:pt idx="337">
                  <c:v>-3.8781999999999988</c:v>
                </c:pt>
                <c:pt idx="338">
                  <c:v>-3.8016999999999967</c:v>
                </c:pt>
                <c:pt idx="339">
                  <c:v>-3.7223000000000002</c:v>
                </c:pt>
                <c:pt idx="340">
                  <c:v>-3.6452</c:v>
                </c:pt>
                <c:pt idx="341">
                  <c:v>-3.5716999999999977</c:v>
                </c:pt>
                <c:pt idx="342">
                  <c:v>-3.5017999999999998</c:v>
                </c:pt>
                <c:pt idx="343">
                  <c:v>-3.4289000000000001</c:v>
                </c:pt>
                <c:pt idx="344">
                  <c:v>-3.3584999999999967</c:v>
                </c:pt>
                <c:pt idx="345">
                  <c:v>-3.2904</c:v>
                </c:pt>
                <c:pt idx="346">
                  <c:v>-3.2210999999999999</c:v>
                </c:pt>
                <c:pt idx="347">
                  <c:v>-3.1518999999999977</c:v>
                </c:pt>
                <c:pt idx="348">
                  <c:v>-3.0872000000000002</c:v>
                </c:pt>
                <c:pt idx="349">
                  <c:v>-3.0215999999999998</c:v>
                </c:pt>
                <c:pt idx="350">
                  <c:v>-2.9605000000000001</c:v>
                </c:pt>
                <c:pt idx="351">
                  <c:v>-2.8973999999999998</c:v>
                </c:pt>
                <c:pt idx="352">
                  <c:v>-2.8338999999999968</c:v>
                </c:pt>
                <c:pt idx="353">
                  <c:v>-2.7743000000000002</c:v>
                </c:pt>
                <c:pt idx="354">
                  <c:v>-2.7179000000000002</c:v>
                </c:pt>
                <c:pt idx="355">
                  <c:v>-2.6547999999999998</c:v>
                </c:pt>
                <c:pt idx="356">
                  <c:v>-2.6008</c:v>
                </c:pt>
                <c:pt idx="357">
                  <c:v>-2.5457000000000001</c:v>
                </c:pt>
                <c:pt idx="358">
                  <c:v>-2.4891999999999999</c:v>
                </c:pt>
                <c:pt idx="359">
                  <c:v>-2.4355999999999987</c:v>
                </c:pt>
                <c:pt idx="360">
                  <c:v>-2.3841000000000001</c:v>
                </c:pt>
                <c:pt idx="361">
                  <c:v>-2.3291999999999997</c:v>
                </c:pt>
                <c:pt idx="362">
                  <c:v>-2.2789999999999999</c:v>
                </c:pt>
                <c:pt idx="363">
                  <c:v>-2.2302</c:v>
                </c:pt>
                <c:pt idx="364">
                  <c:v>-2.1787000000000001</c:v>
                </c:pt>
                <c:pt idx="365">
                  <c:v>-2.1305999999999998</c:v>
                </c:pt>
                <c:pt idx="366">
                  <c:v>-2.0823999999999998</c:v>
                </c:pt>
                <c:pt idx="367">
                  <c:v>-2.0369999999999977</c:v>
                </c:pt>
                <c:pt idx="368">
                  <c:v>-1.9923999999999999</c:v>
                </c:pt>
                <c:pt idx="369">
                  <c:v>-1.9464999999999999</c:v>
                </c:pt>
                <c:pt idx="370">
                  <c:v>-1.9046000000000001</c:v>
                </c:pt>
                <c:pt idx="371">
                  <c:v>-1.8564000000000001</c:v>
                </c:pt>
                <c:pt idx="372">
                  <c:v>-1.8181</c:v>
                </c:pt>
                <c:pt idx="373">
                  <c:v>-1.7774999999999956</c:v>
                </c:pt>
                <c:pt idx="374">
                  <c:v>-1.7333999999999952</c:v>
                </c:pt>
                <c:pt idx="375">
                  <c:v>-1.6929000000000001</c:v>
                </c:pt>
                <c:pt idx="376">
                  <c:v>-1.6548</c:v>
                </c:pt>
                <c:pt idx="377">
                  <c:v>-1.6173</c:v>
                </c:pt>
                <c:pt idx="378">
                  <c:v>-1.5796999999999959</c:v>
                </c:pt>
                <c:pt idx="379">
                  <c:v>-1.5448999999999964</c:v>
                </c:pt>
                <c:pt idx="380">
                  <c:v>-1.508</c:v>
                </c:pt>
                <c:pt idx="381">
                  <c:v>-1.4732999999999952</c:v>
                </c:pt>
                <c:pt idx="382">
                  <c:v>-1.4384999999999959</c:v>
                </c:pt>
                <c:pt idx="383">
                  <c:v>-1.4060999999999961</c:v>
                </c:pt>
                <c:pt idx="384">
                  <c:v>-1.3733</c:v>
                </c:pt>
                <c:pt idx="385">
                  <c:v>-1.3409</c:v>
                </c:pt>
                <c:pt idx="386">
                  <c:v>-1.3091999999999961</c:v>
                </c:pt>
                <c:pt idx="387">
                  <c:v>-1.2783</c:v>
                </c:pt>
                <c:pt idx="388">
                  <c:v>-1.2467999999999961</c:v>
                </c:pt>
                <c:pt idx="389">
                  <c:v>-1.2172999999999952</c:v>
                </c:pt>
                <c:pt idx="390">
                  <c:v>-1.1894</c:v>
                </c:pt>
                <c:pt idx="391">
                  <c:v>-1.163</c:v>
                </c:pt>
                <c:pt idx="392">
                  <c:v>-1.1339999999999959</c:v>
                </c:pt>
                <c:pt idx="393">
                  <c:v>-1.1056999999999961</c:v>
                </c:pt>
                <c:pt idx="394">
                  <c:v>-1.0784</c:v>
                </c:pt>
                <c:pt idx="395">
                  <c:v>-1.0517999999999956</c:v>
                </c:pt>
                <c:pt idx="396">
                  <c:v>-1.0249999999999961</c:v>
                </c:pt>
                <c:pt idx="397">
                  <c:v>-1.0006999999999961</c:v>
                </c:pt>
                <c:pt idx="398">
                  <c:v>-0.97640000000000005</c:v>
                </c:pt>
                <c:pt idx="399">
                  <c:v>-0.95250000000000001</c:v>
                </c:pt>
                <c:pt idx="400">
                  <c:v>-0.92820000000000003</c:v>
                </c:pt>
                <c:pt idx="401">
                  <c:v>-0.90390000000000004</c:v>
                </c:pt>
                <c:pt idx="402">
                  <c:v>-0.88139999999999996</c:v>
                </c:pt>
                <c:pt idx="403">
                  <c:v>-0.85990000000000177</c:v>
                </c:pt>
                <c:pt idx="404">
                  <c:v>-0.83730000000000004</c:v>
                </c:pt>
                <c:pt idx="405">
                  <c:v>-0.81690000000000063</c:v>
                </c:pt>
                <c:pt idx="406">
                  <c:v>-0.79620000000000002</c:v>
                </c:pt>
                <c:pt idx="407">
                  <c:v>-0.77570000000000261</c:v>
                </c:pt>
                <c:pt idx="408">
                  <c:v>-0.75480000000000225</c:v>
                </c:pt>
                <c:pt idx="409">
                  <c:v>-0.73580000000000201</c:v>
                </c:pt>
                <c:pt idx="410">
                  <c:v>-0.71750000000000003</c:v>
                </c:pt>
                <c:pt idx="411">
                  <c:v>-0.69890000000000063</c:v>
                </c:pt>
                <c:pt idx="412">
                  <c:v>-0.68170000000000064</c:v>
                </c:pt>
                <c:pt idx="413">
                  <c:v>-0.66320000000000201</c:v>
                </c:pt>
                <c:pt idx="414">
                  <c:v>-0.64700000000000202</c:v>
                </c:pt>
                <c:pt idx="415">
                  <c:v>-0.62880000000000225</c:v>
                </c:pt>
                <c:pt idx="416">
                  <c:v>-0.61250000000000004</c:v>
                </c:pt>
                <c:pt idx="417">
                  <c:v>-0.59619999999999951</c:v>
                </c:pt>
                <c:pt idx="418">
                  <c:v>-0.58039999999999958</c:v>
                </c:pt>
                <c:pt idx="419">
                  <c:v>-0.56480000000000063</c:v>
                </c:pt>
                <c:pt idx="420">
                  <c:v>-0.5494</c:v>
                </c:pt>
                <c:pt idx="421">
                  <c:v>-0.53520000000000001</c:v>
                </c:pt>
                <c:pt idx="422">
                  <c:v>-0.52029999999999998</c:v>
                </c:pt>
                <c:pt idx="423">
                  <c:v>-0.50629999999999997</c:v>
                </c:pt>
                <c:pt idx="424">
                  <c:v>-0.492900000000001</c:v>
                </c:pt>
                <c:pt idx="425">
                  <c:v>-0.48020000000000002</c:v>
                </c:pt>
                <c:pt idx="426">
                  <c:v>-0.46680000000000038</c:v>
                </c:pt>
                <c:pt idx="427">
                  <c:v>-0.45429999999999998</c:v>
                </c:pt>
                <c:pt idx="428">
                  <c:v>-0.44080000000000008</c:v>
                </c:pt>
                <c:pt idx="429">
                  <c:v>-0.42860000000000031</c:v>
                </c:pt>
                <c:pt idx="430">
                  <c:v>-0.416800000000001</c:v>
                </c:pt>
                <c:pt idx="431">
                  <c:v>-0.4047</c:v>
                </c:pt>
                <c:pt idx="432">
                  <c:v>-0.39350000000000113</c:v>
                </c:pt>
                <c:pt idx="433">
                  <c:v>-0.38210000000000038</c:v>
                </c:pt>
                <c:pt idx="434">
                  <c:v>-0.37180000000000113</c:v>
                </c:pt>
                <c:pt idx="435">
                  <c:v>-0.36100000000000032</c:v>
                </c:pt>
                <c:pt idx="436">
                  <c:v>-0.35060000000000002</c:v>
                </c:pt>
                <c:pt idx="437">
                  <c:v>-0.34110000000000001</c:v>
                </c:pt>
                <c:pt idx="438">
                  <c:v>-0.331100000000001</c:v>
                </c:pt>
                <c:pt idx="439">
                  <c:v>-0.32180000000000136</c:v>
                </c:pt>
                <c:pt idx="440">
                  <c:v>-0.31320000000000031</c:v>
                </c:pt>
                <c:pt idx="441">
                  <c:v>-0.30350000000000038</c:v>
                </c:pt>
                <c:pt idx="442">
                  <c:v>-0.29540000000000038</c:v>
                </c:pt>
                <c:pt idx="443">
                  <c:v>-0.28610000000000002</c:v>
                </c:pt>
                <c:pt idx="444">
                  <c:v>-0.27730000000000032</c:v>
                </c:pt>
                <c:pt idx="445">
                  <c:v>-0.26890000000000008</c:v>
                </c:pt>
                <c:pt idx="446">
                  <c:v>-0.26140000000000002</c:v>
                </c:pt>
                <c:pt idx="447">
                  <c:v>-0.25380000000000008</c:v>
                </c:pt>
                <c:pt idx="448">
                  <c:v>-0.24660000000000001</c:v>
                </c:pt>
                <c:pt idx="449">
                  <c:v>-0.23930000000000001</c:v>
                </c:pt>
                <c:pt idx="450">
                  <c:v>-0.23180000000000001</c:v>
                </c:pt>
                <c:pt idx="451">
                  <c:v>-0.22470000000000001</c:v>
                </c:pt>
                <c:pt idx="452">
                  <c:v>-0.21750000000000044</c:v>
                </c:pt>
                <c:pt idx="453">
                  <c:v>-0.21110000000000001</c:v>
                </c:pt>
                <c:pt idx="454">
                  <c:v>-0.20519999999999999</c:v>
                </c:pt>
                <c:pt idx="455">
                  <c:v>-0.19889999999999999</c:v>
                </c:pt>
                <c:pt idx="456">
                  <c:v>-0.19339999999999999</c:v>
                </c:pt>
                <c:pt idx="457">
                  <c:v>-0.18700000000000044</c:v>
                </c:pt>
                <c:pt idx="458">
                  <c:v>-0.18130000000000004</c:v>
                </c:pt>
                <c:pt idx="459">
                  <c:v>-0.17570000000000024</c:v>
                </c:pt>
                <c:pt idx="460">
                  <c:v>-0.1701</c:v>
                </c:pt>
                <c:pt idx="461">
                  <c:v>-0.16489999999999999</c:v>
                </c:pt>
                <c:pt idx="462">
                  <c:v>-0.15980000000000041</c:v>
                </c:pt>
                <c:pt idx="463">
                  <c:v>-0.15450000000000041</c:v>
                </c:pt>
                <c:pt idx="464">
                  <c:v>-0.14920000000000044</c:v>
                </c:pt>
                <c:pt idx="465">
                  <c:v>-0.14470000000000041</c:v>
                </c:pt>
                <c:pt idx="466">
                  <c:v>-0.14019999999999999</c:v>
                </c:pt>
                <c:pt idx="467">
                  <c:v>-0.1353</c:v>
                </c:pt>
                <c:pt idx="468">
                  <c:v>-0.1308</c:v>
                </c:pt>
                <c:pt idx="469">
                  <c:v>-0.12640000000000001</c:v>
                </c:pt>
                <c:pt idx="470">
                  <c:v>-0.12220000000000023</c:v>
                </c:pt>
                <c:pt idx="471">
                  <c:v>-0.11820000000000012</c:v>
                </c:pt>
                <c:pt idx="472">
                  <c:v>-0.1145</c:v>
                </c:pt>
                <c:pt idx="473">
                  <c:v>-0.1104</c:v>
                </c:pt>
                <c:pt idx="474">
                  <c:v>-0.10690000000000002</c:v>
                </c:pt>
                <c:pt idx="475">
                  <c:v>-0.1033</c:v>
                </c:pt>
                <c:pt idx="476">
                  <c:v>-9.9600000000000244E-2</c:v>
                </c:pt>
                <c:pt idx="477">
                  <c:v>-9.64E-2</c:v>
                </c:pt>
                <c:pt idx="478">
                  <c:v>-9.3300000000000063E-2</c:v>
                </c:pt>
                <c:pt idx="479">
                  <c:v>-8.9800000000000046E-2</c:v>
                </c:pt>
                <c:pt idx="480">
                  <c:v>-8.6800000000000002E-2</c:v>
                </c:pt>
                <c:pt idx="481">
                  <c:v>-8.3700000000000066E-2</c:v>
                </c:pt>
                <c:pt idx="482">
                  <c:v>-8.1200000000000022E-2</c:v>
                </c:pt>
                <c:pt idx="483">
                  <c:v>-7.7800000000000133E-2</c:v>
                </c:pt>
                <c:pt idx="484">
                  <c:v>-7.5000000000000011E-2</c:v>
                </c:pt>
                <c:pt idx="485">
                  <c:v>-7.2600000000000012E-2</c:v>
                </c:pt>
                <c:pt idx="486">
                  <c:v>-7.010000000000001E-2</c:v>
                </c:pt>
                <c:pt idx="487">
                  <c:v>-6.7900000000000002E-2</c:v>
                </c:pt>
                <c:pt idx="488">
                  <c:v>-6.5299999999999997E-2</c:v>
                </c:pt>
                <c:pt idx="489">
                  <c:v>-6.2800000000000022E-2</c:v>
                </c:pt>
                <c:pt idx="490">
                  <c:v>-6.0400000000000023E-2</c:v>
                </c:pt>
                <c:pt idx="491">
                  <c:v>-5.8100000000000013E-2</c:v>
                </c:pt>
                <c:pt idx="492">
                  <c:v>-5.5900000000000012E-2</c:v>
                </c:pt>
                <c:pt idx="493">
                  <c:v>-5.3999999999999999E-2</c:v>
                </c:pt>
                <c:pt idx="494">
                  <c:v>-5.2100000000000014E-2</c:v>
                </c:pt>
                <c:pt idx="495">
                  <c:v>-5.0100000000000013E-2</c:v>
                </c:pt>
                <c:pt idx="496">
                  <c:v>-4.82E-2</c:v>
                </c:pt>
                <c:pt idx="497">
                  <c:v>-4.65E-2</c:v>
                </c:pt>
                <c:pt idx="498">
                  <c:v>-4.4600000000000022E-2</c:v>
                </c:pt>
                <c:pt idx="499">
                  <c:v>-4.2800000000000032E-2</c:v>
                </c:pt>
                <c:pt idx="500">
                  <c:v>-4.1099999999999998E-2</c:v>
                </c:pt>
                <c:pt idx="501">
                  <c:v>-3.960000000000001E-2</c:v>
                </c:pt>
                <c:pt idx="502">
                  <c:v>-3.8199999999999998E-2</c:v>
                </c:pt>
                <c:pt idx="503">
                  <c:v>-3.670000000000001E-2</c:v>
                </c:pt>
                <c:pt idx="504">
                  <c:v>-3.5300000000000005E-2</c:v>
                </c:pt>
                <c:pt idx="505">
                  <c:v>-3.39E-2</c:v>
                </c:pt>
                <c:pt idx="506">
                  <c:v>-3.2600000000000108E-2</c:v>
                </c:pt>
                <c:pt idx="507">
                  <c:v>-3.1100000000000006E-2</c:v>
                </c:pt>
                <c:pt idx="508">
                  <c:v>-2.9899999999999999E-2</c:v>
                </c:pt>
                <c:pt idx="509">
                  <c:v>-2.86E-2</c:v>
                </c:pt>
                <c:pt idx="510">
                  <c:v>-2.7500000000000011E-2</c:v>
                </c:pt>
                <c:pt idx="511">
                  <c:v>-2.6500000000000006E-2</c:v>
                </c:pt>
                <c:pt idx="512">
                  <c:v>-2.5399999999999999E-2</c:v>
                </c:pt>
                <c:pt idx="513">
                  <c:v>-2.4400000000000002E-2</c:v>
                </c:pt>
                <c:pt idx="514">
                  <c:v>-2.3299999999999998E-2</c:v>
                </c:pt>
                <c:pt idx="515">
                  <c:v>-2.2300000000000011E-2</c:v>
                </c:pt>
                <c:pt idx="516">
                  <c:v>-2.1300000000000006E-2</c:v>
                </c:pt>
                <c:pt idx="517">
                  <c:v>-2.0400000000000001E-2</c:v>
                </c:pt>
                <c:pt idx="518">
                  <c:v>-1.9500000000000066E-2</c:v>
                </c:pt>
                <c:pt idx="519">
                  <c:v>-1.8700000000000057E-2</c:v>
                </c:pt>
                <c:pt idx="520">
                  <c:v>-1.7899999999999999E-2</c:v>
                </c:pt>
                <c:pt idx="521">
                  <c:v>-1.72E-2</c:v>
                </c:pt>
                <c:pt idx="522">
                  <c:v>-1.6400000000000001E-2</c:v>
                </c:pt>
                <c:pt idx="523">
                  <c:v>-1.5599999999999998E-2</c:v>
                </c:pt>
                <c:pt idx="524">
                  <c:v>-1.4900000000000005E-2</c:v>
                </c:pt>
                <c:pt idx="525">
                  <c:v>-1.4200000000000001E-2</c:v>
                </c:pt>
                <c:pt idx="526">
                  <c:v>-1.3599999999999998E-2</c:v>
                </c:pt>
                <c:pt idx="527">
                  <c:v>-1.2900000000000003E-2</c:v>
                </c:pt>
                <c:pt idx="528">
                  <c:v>-1.2300000000000005E-2</c:v>
                </c:pt>
                <c:pt idx="529">
                  <c:v>-1.1700000000000049E-2</c:v>
                </c:pt>
                <c:pt idx="530">
                  <c:v>-1.120000000000004E-2</c:v>
                </c:pt>
                <c:pt idx="531">
                  <c:v>-1.0699999999999998E-2</c:v>
                </c:pt>
                <c:pt idx="532">
                  <c:v>-1.0200000000000001E-2</c:v>
                </c:pt>
                <c:pt idx="533">
                  <c:v>-9.7000000000000003E-3</c:v>
                </c:pt>
                <c:pt idx="534">
                  <c:v>-9.2000000000000068E-3</c:v>
                </c:pt>
                <c:pt idx="535">
                  <c:v>-8.8000000000000248E-3</c:v>
                </c:pt>
                <c:pt idx="536">
                  <c:v>-8.3000000000000226E-3</c:v>
                </c:pt>
                <c:pt idx="537">
                  <c:v>-7.9000000000000285E-3</c:v>
                </c:pt>
                <c:pt idx="538">
                  <c:v>-7.5000000000000188E-3</c:v>
                </c:pt>
                <c:pt idx="539">
                  <c:v>-7.1000000000000004E-3</c:v>
                </c:pt>
                <c:pt idx="540">
                  <c:v>-6.8000000000000161E-3</c:v>
                </c:pt>
                <c:pt idx="541">
                  <c:v>-6.4000000000000203E-3</c:v>
                </c:pt>
                <c:pt idx="542">
                  <c:v>-6.1000000000000004E-3</c:v>
                </c:pt>
                <c:pt idx="543">
                  <c:v>-5.8000000000000013E-3</c:v>
                </c:pt>
                <c:pt idx="544">
                  <c:v>-5.5000000000000014E-3</c:v>
                </c:pt>
                <c:pt idx="545">
                  <c:v>-5.1999999999999998E-3</c:v>
                </c:pt>
                <c:pt idx="546">
                  <c:v>-4.9000000000000181E-3</c:v>
                </c:pt>
                <c:pt idx="547">
                  <c:v>-4.6000000000000034E-3</c:v>
                </c:pt>
                <c:pt idx="548">
                  <c:v>-4.4000000000000124E-3</c:v>
                </c:pt>
                <c:pt idx="549">
                  <c:v>-4.1000000000000003E-3</c:v>
                </c:pt>
                <c:pt idx="550">
                  <c:v>-3.9000000000000089E-3</c:v>
                </c:pt>
                <c:pt idx="551">
                  <c:v>-3.6000000000000103E-3</c:v>
                </c:pt>
                <c:pt idx="552">
                  <c:v>-3.4000000000000089E-3</c:v>
                </c:pt>
                <c:pt idx="553">
                  <c:v>-3.2000000000000114E-3</c:v>
                </c:pt>
                <c:pt idx="554">
                  <c:v>-3.0000000000000074E-3</c:v>
                </c:pt>
                <c:pt idx="555">
                  <c:v>-2.8999999999999998E-3</c:v>
                </c:pt>
                <c:pt idx="556">
                  <c:v>-2.7000000000000079E-3</c:v>
                </c:pt>
                <c:pt idx="557">
                  <c:v>-2.5000000000000074E-3</c:v>
                </c:pt>
                <c:pt idx="558">
                  <c:v>-2.3999999999999998E-3</c:v>
                </c:pt>
                <c:pt idx="559">
                  <c:v>-2.2000000000000075E-3</c:v>
                </c:pt>
                <c:pt idx="560">
                  <c:v>-2.0999999999999999E-3</c:v>
                </c:pt>
                <c:pt idx="561">
                  <c:v>-1.9000000000000078E-3</c:v>
                </c:pt>
                <c:pt idx="562">
                  <c:v>-1.8000000000000056E-3</c:v>
                </c:pt>
                <c:pt idx="563">
                  <c:v>-1.7000000000000047E-3</c:v>
                </c:pt>
                <c:pt idx="564">
                  <c:v>-1.6000000000000061E-3</c:v>
                </c:pt>
                <c:pt idx="565">
                  <c:v>-1.4000000000000035E-3</c:v>
                </c:pt>
                <c:pt idx="566">
                  <c:v>-1.2999999999999978E-3</c:v>
                </c:pt>
                <c:pt idx="567">
                  <c:v>-1.1999999999999999E-3</c:v>
                </c:pt>
                <c:pt idx="568">
                  <c:v>-1.1000000000000042E-3</c:v>
                </c:pt>
                <c:pt idx="569">
                  <c:v>-1.1000000000000042E-3</c:v>
                </c:pt>
                <c:pt idx="570">
                  <c:v>-1.0000000000000037E-3</c:v>
                </c:pt>
                <c:pt idx="571">
                  <c:v>-9.0000000000000247E-4</c:v>
                </c:pt>
                <c:pt idx="572">
                  <c:v>-8.0000000000000264E-4</c:v>
                </c:pt>
                <c:pt idx="573">
                  <c:v>-7.0000000000000227E-4</c:v>
                </c:pt>
                <c:pt idx="574">
                  <c:v>-7.0000000000000227E-4</c:v>
                </c:pt>
                <c:pt idx="575">
                  <c:v>-6.0000000000000201E-4</c:v>
                </c:pt>
                <c:pt idx="576">
                  <c:v>-5.0000000000000034E-4</c:v>
                </c:pt>
                <c:pt idx="577">
                  <c:v>-5.0000000000000034E-4</c:v>
                </c:pt>
                <c:pt idx="578">
                  <c:v>-4.0000000000000034E-4</c:v>
                </c:pt>
                <c:pt idx="579">
                  <c:v>-4.0000000000000034E-4</c:v>
                </c:pt>
                <c:pt idx="580">
                  <c:v>-3.00000000000001E-4</c:v>
                </c:pt>
                <c:pt idx="581">
                  <c:v>-3.00000000000001E-4</c:v>
                </c:pt>
                <c:pt idx="582">
                  <c:v>-2.0000000000000052E-4</c:v>
                </c:pt>
                <c:pt idx="583">
                  <c:v>-2.0000000000000052E-4</c:v>
                </c:pt>
                <c:pt idx="584">
                  <c:v>-2.0000000000000052E-4</c:v>
                </c:pt>
                <c:pt idx="585">
                  <c:v>-1.0000000000000042E-4</c:v>
                </c:pt>
                <c:pt idx="586">
                  <c:v>-1.0000000000000042E-4</c:v>
                </c:pt>
                <c:pt idx="587">
                  <c:v>-1.0000000000000042E-4</c:v>
                </c:pt>
                <c:pt idx="588">
                  <c:v>-1.0000000000000042E-4</c:v>
                </c:pt>
                <c:pt idx="589">
                  <c:v>-1.0000000000000042E-4</c:v>
                </c:pt>
                <c:pt idx="590">
                  <c:v>-1.0000000000000042E-4</c:v>
                </c:pt>
                <c:pt idx="591">
                  <c:v>-1.0000000000000042E-4</c:v>
                </c:pt>
                <c:pt idx="592">
                  <c:v>-1.0000000000000042E-4</c:v>
                </c:pt>
                <c:pt idx="593">
                  <c:v>-1.0000000000000042E-4</c:v>
                </c:pt>
                <c:pt idx="594">
                  <c:v>-1.0000000000000042E-4</c:v>
                </c:pt>
                <c:pt idx="595">
                  <c:v>-1.0000000000000042E-4</c:v>
                </c:pt>
                <c:pt idx="596">
                  <c:v>-1.0000000000000042E-4</c:v>
                </c:pt>
                <c:pt idx="597">
                  <c:v>-1.0000000000000042E-4</c:v>
                </c:pt>
                <c:pt idx="598">
                  <c:v>-1.0000000000000042E-4</c:v>
                </c:pt>
                <c:pt idx="599">
                  <c:v>-1.0000000000000042E-4</c:v>
                </c:pt>
                <c:pt idx="600">
                  <c:v>-1.0000000000000042E-4</c:v>
                </c:pt>
                <c:pt idx="601">
                  <c:v>-1.0000000000000042E-4</c:v>
                </c:pt>
                <c:pt idx="602">
                  <c:v>1.3599999999999998E-2</c:v>
                </c:pt>
                <c:pt idx="603">
                  <c:v>1.4400000000000001E-2</c:v>
                </c:pt>
                <c:pt idx="604">
                  <c:v>1.4999999999999998E-2</c:v>
                </c:pt>
                <c:pt idx="605">
                  <c:v>1.5699999999999999E-2</c:v>
                </c:pt>
                <c:pt idx="606">
                  <c:v>1.6199999999999999E-2</c:v>
                </c:pt>
                <c:pt idx="607">
                  <c:v>1.6700000000000059E-2</c:v>
                </c:pt>
                <c:pt idx="608">
                  <c:v>1.7100000000000001E-2</c:v>
                </c:pt>
                <c:pt idx="609">
                  <c:v>1.7500000000000005E-2</c:v>
                </c:pt>
                <c:pt idx="610">
                  <c:v>1.7999999999999999E-2</c:v>
                </c:pt>
                <c:pt idx="611">
                  <c:v>1.8300000000000021E-2</c:v>
                </c:pt>
                <c:pt idx="612">
                  <c:v>1.8700000000000057E-2</c:v>
                </c:pt>
                <c:pt idx="613">
                  <c:v>1.9000000000000059E-2</c:v>
                </c:pt>
                <c:pt idx="614">
                  <c:v>1.9300000000000064E-2</c:v>
                </c:pt>
                <c:pt idx="615">
                  <c:v>1.9699999999999999E-2</c:v>
                </c:pt>
                <c:pt idx="616">
                  <c:v>2.0000000000000011E-2</c:v>
                </c:pt>
                <c:pt idx="617">
                  <c:v>2.0299999999999999E-2</c:v>
                </c:pt>
                <c:pt idx="618">
                  <c:v>2.07E-2</c:v>
                </c:pt>
                <c:pt idx="619">
                  <c:v>2.1000000000000012E-2</c:v>
                </c:pt>
                <c:pt idx="620">
                  <c:v>2.1399999999999999E-2</c:v>
                </c:pt>
                <c:pt idx="621">
                  <c:v>2.1700000000000001E-2</c:v>
                </c:pt>
                <c:pt idx="622">
                  <c:v>2.1999999999999999E-2</c:v>
                </c:pt>
                <c:pt idx="623">
                  <c:v>2.2400000000000052E-2</c:v>
                </c:pt>
                <c:pt idx="624">
                  <c:v>2.2800000000000091E-2</c:v>
                </c:pt>
                <c:pt idx="625">
                  <c:v>2.3199999999999988E-2</c:v>
                </c:pt>
                <c:pt idx="626">
                  <c:v>2.3599999999999993E-2</c:v>
                </c:pt>
                <c:pt idx="627">
                  <c:v>2.3900000000000001E-2</c:v>
                </c:pt>
                <c:pt idx="628">
                  <c:v>2.4299999999999999E-2</c:v>
                </c:pt>
                <c:pt idx="629">
                  <c:v>2.4600000000000011E-2</c:v>
                </c:pt>
                <c:pt idx="630">
                  <c:v>2.5000000000000001E-2</c:v>
                </c:pt>
                <c:pt idx="631">
                  <c:v>2.5399999999999999E-2</c:v>
                </c:pt>
                <c:pt idx="632">
                  <c:v>2.5800000000000052E-2</c:v>
                </c:pt>
                <c:pt idx="633">
                  <c:v>2.6100000000000002E-2</c:v>
                </c:pt>
                <c:pt idx="634">
                  <c:v>2.6500000000000006E-2</c:v>
                </c:pt>
                <c:pt idx="635">
                  <c:v>2.6900000000000011E-2</c:v>
                </c:pt>
                <c:pt idx="636">
                  <c:v>2.7300000000000001E-2</c:v>
                </c:pt>
                <c:pt idx="637">
                  <c:v>2.7700000000000002E-2</c:v>
                </c:pt>
                <c:pt idx="638">
                  <c:v>2.81E-2</c:v>
                </c:pt>
                <c:pt idx="639">
                  <c:v>2.8500000000000001E-2</c:v>
                </c:pt>
                <c:pt idx="640">
                  <c:v>2.8899999999999999E-2</c:v>
                </c:pt>
                <c:pt idx="641">
                  <c:v>2.93E-2</c:v>
                </c:pt>
                <c:pt idx="642">
                  <c:v>2.9700000000000001E-2</c:v>
                </c:pt>
                <c:pt idx="643">
                  <c:v>3.0200000000000012E-2</c:v>
                </c:pt>
                <c:pt idx="644">
                  <c:v>3.0500000000000006E-2</c:v>
                </c:pt>
                <c:pt idx="645">
                  <c:v>3.1000000000000052E-2</c:v>
                </c:pt>
                <c:pt idx="646">
                  <c:v>3.1300000000000001E-2</c:v>
                </c:pt>
                <c:pt idx="647">
                  <c:v>3.1800000000000002E-2</c:v>
                </c:pt>
                <c:pt idx="648">
                  <c:v>3.2199999999999999E-2</c:v>
                </c:pt>
                <c:pt idx="649">
                  <c:v>3.2700000000000014E-2</c:v>
                </c:pt>
                <c:pt idx="650">
                  <c:v>3.32E-2</c:v>
                </c:pt>
                <c:pt idx="651">
                  <c:v>3.3599999999999998E-2</c:v>
                </c:pt>
                <c:pt idx="652">
                  <c:v>3.4200000000000001E-2</c:v>
                </c:pt>
                <c:pt idx="653">
                  <c:v>3.4700000000000002E-2</c:v>
                </c:pt>
                <c:pt idx="654">
                  <c:v>3.5200000000000002E-2</c:v>
                </c:pt>
                <c:pt idx="655">
                  <c:v>3.570000000000001E-2</c:v>
                </c:pt>
                <c:pt idx="656">
                  <c:v>3.6300000000000006E-2</c:v>
                </c:pt>
                <c:pt idx="657">
                  <c:v>3.6799999999999999E-2</c:v>
                </c:pt>
                <c:pt idx="658">
                  <c:v>3.7400000000000121E-2</c:v>
                </c:pt>
                <c:pt idx="659">
                  <c:v>3.7800000000000118E-2</c:v>
                </c:pt>
                <c:pt idx="660">
                  <c:v>3.85E-2</c:v>
                </c:pt>
                <c:pt idx="661">
                  <c:v>3.8900000000000004E-2</c:v>
                </c:pt>
                <c:pt idx="662">
                  <c:v>3.960000000000001E-2</c:v>
                </c:pt>
                <c:pt idx="663">
                  <c:v>4.0100000000000004E-2</c:v>
                </c:pt>
                <c:pt idx="664">
                  <c:v>4.0800000000000003E-2</c:v>
                </c:pt>
                <c:pt idx="665">
                  <c:v>4.1300000000000003E-2</c:v>
                </c:pt>
                <c:pt idx="666">
                  <c:v>4.2000000000000023E-2</c:v>
                </c:pt>
                <c:pt idx="667">
                  <c:v>4.2600000000000013E-2</c:v>
                </c:pt>
                <c:pt idx="668">
                  <c:v>4.3099999999999999E-2</c:v>
                </c:pt>
                <c:pt idx="669">
                  <c:v>4.36E-2</c:v>
                </c:pt>
                <c:pt idx="670">
                  <c:v>4.4200000000000003E-2</c:v>
                </c:pt>
                <c:pt idx="671">
                  <c:v>4.4900000000000023E-2</c:v>
                </c:pt>
                <c:pt idx="672">
                  <c:v>4.5500000000000013E-2</c:v>
                </c:pt>
                <c:pt idx="673">
                  <c:v>4.6199999999999998E-2</c:v>
                </c:pt>
                <c:pt idx="674">
                  <c:v>4.6899999999999997E-2</c:v>
                </c:pt>
                <c:pt idx="675">
                  <c:v>4.7500000000000014E-2</c:v>
                </c:pt>
                <c:pt idx="676">
                  <c:v>4.8300000000000003E-2</c:v>
                </c:pt>
                <c:pt idx="677">
                  <c:v>4.9300000000000156E-2</c:v>
                </c:pt>
                <c:pt idx="678">
                  <c:v>5.0100000000000013E-2</c:v>
                </c:pt>
                <c:pt idx="679">
                  <c:v>5.0700000000000023E-2</c:v>
                </c:pt>
                <c:pt idx="680">
                  <c:v>5.1400000000000001E-2</c:v>
                </c:pt>
                <c:pt idx="681">
                  <c:v>5.2400000000000023E-2</c:v>
                </c:pt>
                <c:pt idx="682">
                  <c:v>5.3000000000000012E-2</c:v>
                </c:pt>
                <c:pt idx="683">
                  <c:v>5.3699999999999998E-2</c:v>
                </c:pt>
                <c:pt idx="684">
                  <c:v>5.4700000000000179E-2</c:v>
                </c:pt>
                <c:pt idx="685">
                  <c:v>5.5400000000000033E-2</c:v>
                </c:pt>
                <c:pt idx="686">
                  <c:v>5.6500000000000002E-2</c:v>
                </c:pt>
                <c:pt idx="687">
                  <c:v>5.7500000000000023E-2</c:v>
                </c:pt>
                <c:pt idx="688">
                  <c:v>5.8400000000000014E-2</c:v>
                </c:pt>
                <c:pt idx="689">
                  <c:v>5.9200000000000003E-2</c:v>
                </c:pt>
                <c:pt idx="690">
                  <c:v>6.0200000000000004E-2</c:v>
                </c:pt>
                <c:pt idx="691">
                  <c:v>6.1100000000000002E-2</c:v>
                </c:pt>
                <c:pt idx="692">
                  <c:v>6.2000000000000034E-2</c:v>
                </c:pt>
                <c:pt idx="693">
                  <c:v>6.3100000000000003E-2</c:v>
                </c:pt>
                <c:pt idx="694">
                  <c:v>6.3899999999999998E-2</c:v>
                </c:pt>
                <c:pt idx="695">
                  <c:v>6.5000000000000002E-2</c:v>
                </c:pt>
                <c:pt idx="696">
                  <c:v>6.6199999999999995E-2</c:v>
                </c:pt>
                <c:pt idx="697">
                  <c:v>6.720000000000001E-2</c:v>
                </c:pt>
                <c:pt idx="698">
                  <c:v>6.8400000000000002E-2</c:v>
                </c:pt>
                <c:pt idx="699">
                  <c:v>6.9500000000000034E-2</c:v>
                </c:pt>
                <c:pt idx="700">
                  <c:v>7.0499999999999993E-2</c:v>
                </c:pt>
                <c:pt idx="701">
                  <c:v>7.1599999999999997E-2</c:v>
                </c:pt>
                <c:pt idx="702">
                  <c:v>7.3099999999999998E-2</c:v>
                </c:pt>
                <c:pt idx="703">
                  <c:v>7.4200000000000002E-2</c:v>
                </c:pt>
                <c:pt idx="704">
                  <c:v>7.5400000000000023E-2</c:v>
                </c:pt>
                <c:pt idx="705">
                  <c:v>7.6799999999999993E-2</c:v>
                </c:pt>
                <c:pt idx="706">
                  <c:v>7.8100000000000003E-2</c:v>
                </c:pt>
                <c:pt idx="707">
                  <c:v>7.9500000000000084E-2</c:v>
                </c:pt>
                <c:pt idx="708">
                  <c:v>8.0800000000000025E-2</c:v>
                </c:pt>
                <c:pt idx="709">
                  <c:v>8.2300000000000012E-2</c:v>
                </c:pt>
                <c:pt idx="710">
                  <c:v>8.3500000000000268E-2</c:v>
                </c:pt>
                <c:pt idx="711">
                  <c:v>8.4800000000000028E-2</c:v>
                </c:pt>
                <c:pt idx="712">
                  <c:v>8.6600000000000024E-2</c:v>
                </c:pt>
                <c:pt idx="713">
                  <c:v>8.8000000000000064E-2</c:v>
                </c:pt>
                <c:pt idx="714">
                  <c:v>8.9500000000000246E-2</c:v>
                </c:pt>
                <c:pt idx="715">
                  <c:v>9.0900000000000022E-2</c:v>
                </c:pt>
                <c:pt idx="716">
                  <c:v>9.2900000000000024E-2</c:v>
                </c:pt>
                <c:pt idx="717">
                  <c:v>9.4800000000000065E-2</c:v>
                </c:pt>
                <c:pt idx="718">
                  <c:v>9.6500000000000044E-2</c:v>
                </c:pt>
                <c:pt idx="719">
                  <c:v>9.8000000000000226E-2</c:v>
                </c:pt>
                <c:pt idx="720">
                  <c:v>0.1</c:v>
                </c:pt>
                <c:pt idx="721">
                  <c:v>0.10199999999999998</c:v>
                </c:pt>
                <c:pt idx="722">
                  <c:v>0.10370000000000019</c:v>
                </c:pt>
                <c:pt idx="723">
                  <c:v>0.10560000000000012</c:v>
                </c:pt>
                <c:pt idx="724">
                  <c:v>0.10800000000000012</c:v>
                </c:pt>
                <c:pt idx="725">
                  <c:v>0.10960000000000023</c:v>
                </c:pt>
                <c:pt idx="726">
                  <c:v>0.1123</c:v>
                </c:pt>
                <c:pt idx="727">
                  <c:v>0.1145</c:v>
                </c:pt>
                <c:pt idx="728">
                  <c:v>0.1164</c:v>
                </c:pt>
                <c:pt idx="729">
                  <c:v>0.1188</c:v>
                </c:pt>
                <c:pt idx="730">
                  <c:v>0.12120000000000022</c:v>
                </c:pt>
                <c:pt idx="731">
                  <c:v>0.12360000000000022</c:v>
                </c:pt>
                <c:pt idx="732">
                  <c:v>0.1263</c:v>
                </c:pt>
                <c:pt idx="733">
                  <c:v>0.12909999999999999</c:v>
                </c:pt>
                <c:pt idx="734">
                  <c:v>0.1313</c:v>
                </c:pt>
                <c:pt idx="735">
                  <c:v>0.13420000000000001</c:v>
                </c:pt>
                <c:pt idx="736">
                  <c:v>0.13700000000000001</c:v>
                </c:pt>
                <c:pt idx="737">
                  <c:v>0.14030000000000001</c:v>
                </c:pt>
                <c:pt idx="738">
                  <c:v>0.1426</c:v>
                </c:pt>
                <c:pt idx="739">
                  <c:v>0.14600000000000021</c:v>
                </c:pt>
                <c:pt idx="740">
                  <c:v>0.14940000000000053</c:v>
                </c:pt>
                <c:pt idx="741">
                  <c:v>0.15270000000000047</c:v>
                </c:pt>
                <c:pt idx="742">
                  <c:v>0.15560000000000004</c:v>
                </c:pt>
                <c:pt idx="743">
                  <c:v>0.15880000000000041</c:v>
                </c:pt>
                <c:pt idx="744">
                  <c:v>0.16239999999999999</c:v>
                </c:pt>
                <c:pt idx="745">
                  <c:v>0.16669999999999999</c:v>
                </c:pt>
                <c:pt idx="746">
                  <c:v>0.17</c:v>
                </c:pt>
                <c:pt idx="747">
                  <c:v>0.17419999999999999</c:v>
                </c:pt>
                <c:pt idx="748">
                  <c:v>0.17750000000000021</c:v>
                </c:pt>
                <c:pt idx="749">
                  <c:v>0.18250000000000041</c:v>
                </c:pt>
                <c:pt idx="750">
                  <c:v>0.18690000000000062</c:v>
                </c:pt>
                <c:pt idx="751">
                  <c:v>0.19170000000000001</c:v>
                </c:pt>
                <c:pt idx="752">
                  <c:v>0.19620000000000001</c:v>
                </c:pt>
                <c:pt idx="753">
                  <c:v>0.20069999999999999</c:v>
                </c:pt>
                <c:pt idx="754">
                  <c:v>0.2056</c:v>
                </c:pt>
                <c:pt idx="755">
                  <c:v>0.21040000000000048</c:v>
                </c:pt>
                <c:pt idx="756">
                  <c:v>0.21560000000000001</c:v>
                </c:pt>
                <c:pt idx="757">
                  <c:v>0.22159999999999999</c:v>
                </c:pt>
                <c:pt idx="758">
                  <c:v>0.2283</c:v>
                </c:pt>
                <c:pt idx="759">
                  <c:v>0.2346</c:v>
                </c:pt>
                <c:pt idx="760">
                  <c:v>0.24080000000000001</c:v>
                </c:pt>
                <c:pt idx="761">
                  <c:v>0.24740000000000054</c:v>
                </c:pt>
                <c:pt idx="762">
                  <c:v>0.25519999999999998</c:v>
                </c:pt>
                <c:pt idx="763">
                  <c:v>0.26279999999999998</c:v>
                </c:pt>
                <c:pt idx="764">
                  <c:v>0.26890000000000008</c:v>
                </c:pt>
                <c:pt idx="765">
                  <c:v>0.27680000000000032</c:v>
                </c:pt>
                <c:pt idx="766">
                  <c:v>0.28560000000000002</c:v>
                </c:pt>
                <c:pt idx="767">
                  <c:v>0.29480000000000101</c:v>
                </c:pt>
                <c:pt idx="768">
                  <c:v>0.30360000000000031</c:v>
                </c:pt>
                <c:pt idx="769">
                  <c:v>0.31290000000000101</c:v>
                </c:pt>
                <c:pt idx="770">
                  <c:v>0.32430000000000136</c:v>
                </c:pt>
                <c:pt idx="771">
                  <c:v>0.33420000000000089</c:v>
                </c:pt>
                <c:pt idx="772">
                  <c:v>0.34680000000000089</c:v>
                </c:pt>
                <c:pt idx="773">
                  <c:v>0.35930000000000101</c:v>
                </c:pt>
                <c:pt idx="774">
                  <c:v>0.37120000000000031</c:v>
                </c:pt>
                <c:pt idx="775">
                  <c:v>0.38520000000000032</c:v>
                </c:pt>
                <c:pt idx="776">
                  <c:v>0.4002</c:v>
                </c:pt>
                <c:pt idx="777">
                  <c:v>0.41690000000000038</c:v>
                </c:pt>
                <c:pt idx="778">
                  <c:v>0.43310000000000032</c:v>
                </c:pt>
                <c:pt idx="779">
                  <c:v>0.45150000000000001</c:v>
                </c:pt>
                <c:pt idx="780">
                  <c:v>0.47010000000000002</c:v>
                </c:pt>
                <c:pt idx="781">
                  <c:v>0.48780000000000101</c:v>
                </c:pt>
                <c:pt idx="782">
                  <c:v>0.50719999999999998</c:v>
                </c:pt>
                <c:pt idx="783">
                  <c:v>0.53220000000000001</c:v>
                </c:pt>
                <c:pt idx="784">
                  <c:v>0.55610000000000004</c:v>
                </c:pt>
                <c:pt idx="785">
                  <c:v>0.58289999999999997</c:v>
                </c:pt>
                <c:pt idx="786">
                  <c:v>0.60690000000000177</c:v>
                </c:pt>
                <c:pt idx="787">
                  <c:v>0.64220000000000177</c:v>
                </c:pt>
                <c:pt idx="788">
                  <c:v>0.66840000000000177</c:v>
                </c:pt>
                <c:pt idx="789">
                  <c:v>0.70409999999999995</c:v>
                </c:pt>
                <c:pt idx="790">
                  <c:v>0.73830000000000062</c:v>
                </c:pt>
                <c:pt idx="791">
                  <c:v>0.778200000000002</c:v>
                </c:pt>
                <c:pt idx="792">
                  <c:v>0.81759999999999999</c:v>
                </c:pt>
                <c:pt idx="793">
                  <c:v>0.85770000000000202</c:v>
                </c:pt>
                <c:pt idx="794">
                  <c:v>0.90969999999999995</c:v>
                </c:pt>
                <c:pt idx="795">
                  <c:v>0.96880000000000177</c:v>
                </c:pt>
                <c:pt idx="796">
                  <c:v>1.0221</c:v>
                </c:pt>
                <c:pt idx="797">
                  <c:v>1.0841000000000001</c:v>
                </c:pt>
                <c:pt idx="798">
                  <c:v>1.1566000000000001</c:v>
                </c:pt>
                <c:pt idx="799">
                  <c:v>1.2311999999999956</c:v>
                </c:pt>
                <c:pt idx="800">
                  <c:v>1.3140000000000001</c:v>
                </c:pt>
                <c:pt idx="801">
                  <c:v>1.4136999999999931</c:v>
                </c:pt>
                <c:pt idx="802">
                  <c:v>1.5157999999999952</c:v>
                </c:pt>
                <c:pt idx="803">
                  <c:v>1.6361000000000001</c:v>
                </c:pt>
                <c:pt idx="804">
                  <c:v>1.7721</c:v>
                </c:pt>
                <c:pt idx="805">
                  <c:v>1.9180999999999999</c:v>
                </c:pt>
                <c:pt idx="806">
                  <c:v>2.0912999999999977</c:v>
                </c:pt>
                <c:pt idx="807">
                  <c:v>2.2538999999999998</c:v>
                </c:pt>
                <c:pt idx="808">
                  <c:v>2.4634999999999998</c:v>
                </c:pt>
                <c:pt idx="809">
                  <c:v>2.7147999999999999</c:v>
                </c:pt>
                <c:pt idx="810">
                  <c:v>3.0291000000000001</c:v>
                </c:pt>
                <c:pt idx="811">
                  <c:v>3.3353999999999977</c:v>
                </c:pt>
                <c:pt idx="812">
                  <c:v>3.6879000000000071</c:v>
                </c:pt>
                <c:pt idx="813">
                  <c:v>4.101</c:v>
                </c:pt>
                <c:pt idx="814">
                  <c:v>4.5430999999999999</c:v>
                </c:pt>
                <c:pt idx="815">
                  <c:v>5.0843999999999996</c:v>
                </c:pt>
                <c:pt idx="816">
                  <c:v>5.7686000000000002</c:v>
                </c:pt>
                <c:pt idx="817">
                  <c:v>6.5194000000000001</c:v>
                </c:pt>
                <c:pt idx="818">
                  <c:v>7.3064</c:v>
                </c:pt>
                <c:pt idx="819">
                  <c:v>8.2435999999999989</c:v>
                </c:pt>
                <c:pt idx="820">
                  <c:v>9.1207000000000011</c:v>
                </c:pt>
                <c:pt idx="821">
                  <c:v>10.2341</c:v>
                </c:pt>
                <c:pt idx="822">
                  <c:v>10.531600000000001</c:v>
                </c:pt>
                <c:pt idx="823">
                  <c:v>10.9017</c:v>
                </c:pt>
                <c:pt idx="824">
                  <c:v>11.2492</c:v>
                </c:pt>
                <c:pt idx="825">
                  <c:v>11.471500000000002</c:v>
                </c:pt>
                <c:pt idx="826">
                  <c:v>11.892600000000026</c:v>
                </c:pt>
                <c:pt idx="827">
                  <c:v>12.2798</c:v>
                </c:pt>
                <c:pt idx="828">
                  <c:v>12.5246</c:v>
                </c:pt>
                <c:pt idx="829">
                  <c:v>12.8451</c:v>
                </c:pt>
                <c:pt idx="830">
                  <c:v>13.1083</c:v>
                </c:pt>
                <c:pt idx="831">
                  <c:v>13.4496</c:v>
                </c:pt>
                <c:pt idx="832">
                  <c:v>13.654</c:v>
                </c:pt>
                <c:pt idx="833">
                  <c:v>14.076700000000002</c:v>
                </c:pt>
                <c:pt idx="834">
                  <c:v>14.4778</c:v>
                </c:pt>
                <c:pt idx="835">
                  <c:v>14.8231</c:v>
                </c:pt>
                <c:pt idx="836">
                  <c:v>15.139700000000001</c:v>
                </c:pt>
                <c:pt idx="837">
                  <c:v>15.510900000000001</c:v>
                </c:pt>
                <c:pt idx="838">
                  <c:v>15.676</c:v>
                </c:pt>
                <c:pt idx="839">
                  <c:v>15.9496</c:v>
                </c:pt>
                <c:pt idx="840">
                  <c:v>16.513400000000001</c:v>
                </c:pt>
                <c:pt idx="841">
                  <c:v>17.028099999999924</c:v>
                </c:pt>
                <c:pt idx="842">
                  <c:v>17.2547</c:v>
                </c:pt>
                <c:pt idx="843">
                  <c:v>17.683199999999989</c:v>
                </c:pt>
                <c:pt idx="844">
                  <c:v>18.242999999999931</c:v>
                </c:pt>
                <c:pt idx="845">
                  <c:v>18.567</c:v>
                </c:pt>
                <c:pt idx="846">
                  <c:v>19.0791</c:v>
                </c:pt>
                <c:pt idx="847">
                  <c:v>19.496699999999915</c:v>
                </c:pt>
                <c:pt idx="848">
                  <c:v>19.8582</c:v>
                </c:pt>
                <c:pt idx="849">
                  <c:v>20.3443</c:v>
                </c:pt>
                <c:pt idx="850">
                  <c:v>20.782599999999881</c:v>
                </c:pt>
                <c:pt idx="851">
                  <c:v>21.234200000000001</c:v>
                </c:pt>
                <c:pt idx="852">
                  <c:v>21.599299999999989</c:v>
                </c:pt>
                <c:pt idx="853">
                  <c:v>21.9679</c:v>
                </c:pt>
                <c:pt idx="854">
                  <c:v>22.514700000000001</c:v>
                </c:pt>
                <c:pt idx="855">
                  <c:v>22.897200000000005</c:v>
                </c:pt>
                <c:pt idx="856">
                  <c:v>23.361499999999989</c:v>
                </c:pt>
                <c:pt idx="857">
                  <c:v>23.772099999999924</c:v>
                </c:pt>
                <c:pt idx="858">
                  <c:v>24.366399999999931</c:v>
                </c:pt>
                <c:pt idx="859">
                  <c:v>24.716000000000001</c:v>
                </c:pt>
                <c:pt idx="860">
                  <c:v>25.209299999999939</c:v>
                </c:pt>
                <c:pt idx="861">
                  <c:v>25.854500000000005</c:v>
                </c:pt>
                <c:pt idx="862">
                  <c:v>26.397500000000001</c:v>
                </c:pt>
                <c:pt idx="863">
                  <c:v>26.696999999999999</c:v>
                </c:pt>
                <c:pt idx="864">
                  <c:v>27.224599999999938</c:v>
                </c:pt>
                <c:pt idx="865">
                  <c:v>27.728899999999989</c:v>
                </c:pt>
                <c:pt idx="866">
                  <c:v>28.540400000000002</c:v>
                </c:pt>
                <c:pt idx="867">
                  <c:v>29.121099999999988</c:v>
                </c:pt>
                <c:pt idx="868">
                  <c:v>29.703399999999924</c:v>
                </c:pt>
                <c:pt idx="869">
                  <c:v>30.243099999999924</c:v>
                </c:pt>
                <c:pt idx="870">
                  <c:v>30.5563</c:v>
                </c:pt>
                <c:pt idx="871">
                  <c:v>31.290900000000001</c:v>
                </c:pt>
                <c:pt idx="872">
                  <c:v>31.789399999999919</c:v>
                </c:pt>
                <c:pt idx="873">
                  <c:v>32.350399999999993</c:v>
                </c:pt>
                <c:pt idx="874">
                  <c:v>32.829800000000006</c:v>
                </c:pt>
                <c:pt idx="875">
                  <c:v>33.369100000000003</c:v>
                </c:pt>
                <c:pt idx="876">
                  <c:v>34.093500000000013</c:v>
                </c:pt>
                <c:pt idx="877">
                  <c:v>34.463800000000006</c:v>
                </c:pt>
                <c:pt idx="878">
                  <c:v>35.293000000000013</c:v>
                </c:pt>
                <c:pt idx="879">
                  <c:v>35.675000000000011</c:v>
                </c:pt>
                <c:pt idx="880">
                  <c:v>36.391000000000005</c:v>
                </c:pt>
                <c:pt idx="881">
                  <c:v>37.086300000000001</c:v>
                </c:pt>
                <c:pt idx="882">
                  <c:v>37.469500000000011</c:v>
                </c:pt>
                <c:pt idx="883">
                  <c:v>38.302900000000001</c:v>
                </c:pt>
                <c:pt idx="884">
                  <c:v>38.727300000000113</c:v>
                </c:pt>
                <c:pt idx="885">
                  <c:v>39.315200000000004</c:v>
                </c:pt>
                <c:pt idx="886">
                  <c:v>39.839300000000001</c:v>
                </c:pt>
                <c:pt idx="887">
                  <c:v>40.590600000000002</c:v>
                </c:pt>
                <c:pt idx="888">
                  <c:v>41.131300000000003</c:v>
                </c:pt>
                <c:pt idx="889">
                  <c:v>41.760800000000003</c:v>
                </c:pt>
                <c:pt idx="890">
                  <c:v>42.363100000000003</c:v>
                </c:pt>
                <c:pt idx="891">
                  <c:v>43.0824</c:v>
                </c:pt>
                <c:pt idx="892">
                  <c:v>43.976100000000002</c:v>
                </c:pt>
                <c:pt idx="893">
                  <c:v>44.494900000000001</c:v>
                </c:pt>
                <c:pt idx="894">
                  <c:v>44.900700000000001</c:v>
                </c:pt>
                <c:pt idx="895">
                  <c:v>45.754600000000003</c:v>
                </c:pt>
                <c:pt idx="896">
                  <c:v>46.459899999999998</c:v>
                </c:pt>
                <c:pt idx="897">
                  <c:v>46.853099999999998</c:v>
                </c:pt>
                <c:pt idx="898">
                  <c:v>47.577600000000004</c:v>
                </c:pt>
                <c:pt idx="899">
                  <c:v>48.280100000000012</c:v>
                </c:pt>
                <c:pt idx="900">
                  <c:v>48.985600000000005</c:v>
                </c:pt>
                <c:pt idx="901">
                  <c:v>49.9069</c:v>
                </c:pt>
                <c:pt idx="902">
                  <c:v>50.452800000000003</c:v>
                </c:pt>
                <c:pt idx="903">
                  <c:v>51.188900000000011</c:v>
                </c:pt>
                <c:pt idx="904">
                  <c:v>51.760700000000114</c:v>
                </c:pt>
                <c:pt idx="905">
                  <c:v>52.637300000000003</c:v>
                </c:pt>
                <c:pt idx="906">
                  <c:v>53.468200000000003</c:v>
                </c:pt>
                <c:pt idx="907">
                  <c:v>54.243300000000012</c:v>
                </c:pt>
                <c:pt idx="908">
                  <c:v>54.853599999999993</c:v>
                </c:pt>
                <c:pt idx="909">
                  <c:v>55.529500000000013</c:v>
                </c:pt>
                <c:pt idx="910">
                  <c:v>56.180200000000006</c:v>
                </c:pt>
                <c:pt idx="911">
                  <c:v>57.046500000000002</c:v>
                </c:pt>
                <c:pt idx="912">
                  <c:v>57.489400000000003</c:v>
                </c:pt>
                <c:pt idx="913">
                  <c:v>58.3658</c:v>
                </c:pt>
                <c:pt idx="914">
                  <c:v>59.29870000000016</c:v>
                </c:pt>
                <c:pt idx="915">
                  <c:v>59.498500000000114</c:v>
                </c:pt>
                <c:pt idx="916">
                  <c:v>60.417200000000001</c:v>
                </c:pt>
                <c:pt idx="917">
                  <c:v>61.068300000000114</c:v>
                </c:pt>
                <c:pt idx="918">
                  <c:v>61.814299999999996</c:v>
                </c:pt>
                <c:pt idx="919">
                  <c:v>62.440800000000003</c:v>
                </c:pt>
                <c:pt idx="920">
                  <c:v>63.203500000000012</c:v>
                </c:pt>
                <c:pt idx="921">
                  <c:v>63.875900000000001</c:v>
                </c:pt>
                <c:pt idx="922">
                  <c:v>64.777900000000002</c:v>
                </c:pt>
                <c:pt idx="923">
                  <c:v>65.573300000000003</c:v>
                </c:pt>
                <c:pt idx="924">
                  <c:v>66.270399999999981</c:v>
                </c:pt>
                <c:pt idx="925">
                  <c:v>66.911200000000321</c:v>
                </c:pt>
                <c:pt idx="926">
                  <c:v>67.8536</c:v>
                </c:pt>
                <c:pt idx="927">
                  <c:v>68.37469999999999</c:v>
                </c:pt>
                <c:pt idx="928">
                  <c:v>69.067800000000005</c:v>
                </c:pt>
                <c:pt idx="929">
                  <c:v>70.066999999999993</c:v>
                </c:pt>
                <c:pt idx="930">
                  <c:v>70.841700000000003</c:v>
                </c:pt>
                <c:pt idx="931">
                  <c:v>71.702000000000012</c:v>
                </c:pt>
                <c:pt idx="932">
                  <c:v>72.568899999999999</c:v>
                </c:pt>
                <c:pt idx="933">
                  <c:v>73.592299999999994</c:v>
                </c:pt>
                <c:pt idx="934">
                  <c:v>74.564099999999996</c:v>
                </c:pt>
                <c:pt idx="935">
                  <c:v>75.416900000000027</c:v>
                </c:pt>
                <c:pt idx="936">
                  <c:v>76.036199999999994</c:v>
                </c:pt>
                <c:pt idx="937">
                  <c:v>76.967500000000243</c:v>
                </c:pt>
                <c:pt idx="938">
                  <c:v>77.613799999999998</c:v>
                </c:pt>
                <c:pt idx="939">
                  <c:v>78.559600000000003</c:v>
                </c:pt>
                <c:pt idx="940">
                  <c:v>79.178799999999654</c:v>
                </c:pt>
                <c:pt idx="941">
                  <c:v>80.069000000000003</c:v>
                </c:pt>
                <c:pt idx="942">
                  <c:v>80.564800000000005</c:v>
                </c:pt>
                <c:pt idx="943">
                  <c:v>81.731600000000228</c:v>
                </c:pt>
                <c:pt idx="944">
                  <c:v>82.480700000000013</c:v>
                </c:pt>
                <c:pt idx="945">
                  <c:v>83.7684</c:v>
                </c:pt>
                <c:pt idx="946">
                  <c:v>84.297600000000259</c:v>
                </c:pt>
                <c:pt idx="947">
                  <c:v>85.052799999999948</c:v>
                </c:pt>
                <c:pt idx="948">
                  <c:v>85.863200000000006</c:v>
                </c:pt>
                <c:pt idx="949">
                  <c:v>86.740600000000228</c:v>
                </c:pt>
                <c:pt idx="950">
                  <c:v>87.513900000000007</c:v>
                </c:pt>
                <c:pt idx="951">
                  <c:v>88.52849999999998</c:v>
                </c:pt>
                <c:pt idx="952">
                  <c:v>89.308700000000002</c:v>
                </c:pt>
                <c:pt idx="953">
                  <c:v>89.842699999999994</c:v>
                </c:pt>
                <c:pt idx="954">
                  <c:v>90.480900000000005</c:v>
                </c:pt>
                <c:pt idx="955">
                  <c:v>91.454700000000003</c:v>
                </c:pt>
                <c:pt idx="956">
                  <c:v>92.513499999999993</c:v>
                </c:pt>
                <c:pt idx="957">
                  <c:v>93.736199999999997</c:v>
                </c:pt>
                <c:pt idx="958">
                  <c:v>94.399100000000004</c:v>
                </c:pt>
                <c:pt idx="959">
                  <c:v>95.479799999999983</c:v>
                </c:pt>
                <c:pt idx="960">
                  <c:v>95.991500000000258</c:v>
                </c:pt>
                <c:pt idx="961">
                  <c:v>96.880099999999999</c:v>
                </c:pt>
                <c:pt idx="962">
                  <c:v>97.788799999999981</c:v>
                </c:pt>
                <c:pt idx="963">
                  <c:v>98.523600000000002</c:v>
                </c:pt>
                <c:pt idx="964">
                  <c:v>99.381</c:v>
                </c:pt>
                <c:pt idx="965">
                  <c:v>100.34160000000023</c:v>
                </c:pt>
                <c:pt idx="966">
                  <c:v>101.1005</c:v>
                </c:pt>
                <c:pt idx="967">
                  <c:v>101.94340000000012</c:v>
                </c:pt>
                <c:pt idx="968">
                  <c:v>102.8134</c:v>
                </c:pt>
                <c:pt idx="969">
                  <c:v>103.84050000000002</c:v>
                </c:pt>
                <c:pt idx="970">
                  <c:v>104.43400000000022</c:v>
                </c:pt>
                <c:pt idx="971">
                  <c:v>105.2957</c:v>
                </c:pt>
                <c:pt idx="972">
                  <c:v>106.3516</c:v>
                </c:pt>
                <c:pt idx="973">
                  <c:v>107.1444</c:v>
                </c:pt>
                <c:pt idx="974">
                  <c:v>107.98460000000023</c:v>
                </c:pt>
                <c:pt idx="975">
                  <c:v>108.92110000000002</c:v>
                </c:pt>
                <c:pt idx="976">
                  <c:v>109.5261</c:v>
                </c:pt>
                <c:pt idx="977">
                  <c:v>110.44130000000023</c:v>
                </c:pt>
                <c:pt idx="978">
                  <c:v>111.7073</c:v>
                </c:pt>
                <c:pt idx="979">
                  <c:v>112.4607</c:v>
                </c:pt>
                <c:pt idx="980">
                  <c:v>113.4298</c:v>
                </c:pt>
                <c:pt idx="981">
                  <c:v>114.4281</c:v>
                </c:pt>
                <c:pt idx="982">
                  <c:v>115.1699</c:v>
                </c:pt>
                <c:pt idx="983">
                  <c:v>115.6914</c:v>
                </c:pt>
                <c:pt idx="984">
                  <c:v>116.95650000000002</c:v>
                </c:pt>
                <c:pt idx="985">
                  <c:v>117.99600000000002</c:v>
                </c:pt>
                <c:pt idx="986">
                  <c:v>118.9294</c:v>
                </c:pt>
                <c:pt idx="987">
                  <c:v>119.827</c:v>
                </c:pt>
                <c:pt idx="988">
                  <c:v>120.74339999999999</c:v>
                </c:pt>
                <c:pt idx="989">
                  <c:v>121.84610000000002</c:v>
                </c:pt>
                <c:pt idx="990">
                  <c:v>122.53449999999999</c:v>
                </c:pt>
                <c:pt idx="991">
                  <c:v>123.3732</c:v>
                </c:pt>
                <c:pt idx="992">
                  <c:v>124.48860000000002</c:v>
                </c:pt>
                <c:pt idx="993">
                  <c:v>124.97229999999999</c:v>
                </c:pt>
                <c:pt idx="994">
                  <c:v>126.0488</c:v>
                </c:pt>
                <c:pt idx="995">
                  <c:v>126.8126</c:v>
                </c:pt>
                <c:pt idx="996">
                  <c:v>127.60929999999999</c:v>
                </c:pt>
                <c:pt idx="997">
                  <c:v>128.62090000000001</c:v>
                </c:pt>
                <c:pt idx="998">
                  <c:v>129.54939999999999</c:v>
                </c:pt>
                <c:pt idx="999">
                  <c:v>130.78650000000002</c:v>
                </c:pt>
                <c:pt idx="1000">
                  <c:v>131.92100000000045</c:v>
                </c:pt>
                <c:pt idx="1001">
                  <c:v>132.64909999999998</c:v>
                </c:pt>
                <c:pt idx="1002">
                  <c:v>133.3365</c:v>
                </c:pt>
                <c:pt idx="1003">
                  <c:v>133.91079999999999</c:v>
                </c:pt>
                <c:pt idx="1004">
                  <c:v>135.05720000000045</c:v>
                </c:pt>
                <c:pt idx="1005">
                  <c:v>135.93270000000001</c:v>
                </c:pt>
                <c:pt idx="1006">
                  <c:v>136.7577</c:v>
                </c:pt>
                <c:pt idx="1007">
                  <c:v>137.6122</c:v>
                </c:pt>
                <c:pt idx="1008">
                  <c:v>138.66959999999995</c:v>
                </c:pt>
                <c:pt idx="1009">
                  <c:v>139.36740000000052</c:v>
                </c:pt>
                <c:pt idx="1010">
                  <c:v>140.52210000000045</c:v>
                </c:pt>
                <c:pt idx="1011">
                  <c:v>141.6386</c:v>
                </c:pt>
                <c:pt idx="1012">
                  <c:v>142.6875</c:v>
                </c:pt>
                <c:pt idx="1013">
                  <c:v>143.5607</c:v>
                </c:pt>
                <c:pt idx="1014">
                  <c:v>144.54469999999998</c:v>
                </c:pt>
                <c:pt idx="1015">
                  <c:v>145.36840000000063</c:v>
                </c:pt>
                <c:pt idx="1016">
                  <c:v>146.0061</c:v>
                </c:pt>
                <c:pt idx="1017">
                  <c:v>147.24759999999998</c:v>
                </c:pt>
                <c:pt idx="1018">
                  <c:v>147.91669999999999</c:v>
                </c:pt>
                <c:pt idx="1019">
                  <c:v>149.05830000000051</c:v>
                </c:pt>
                <c:pt idx="1020">
                  <c:v>149.7243</c:v>
                </c:pt>
                <c:pt idx="1021">
                  <c:v>150.72650000000002</c:v>
                </c:pt>
                <c:pt idx="1022">
                  <c:v>151.655</c:v>
                </c:pt>
                <c:pt idx="1023">
                  <c:v>152.48800000000045</c:v>
                </c:pt>
                <c:pt idx="1024">
                  <c:v>153.22050000000002</c:v>
                </c:pt>
                <c:pt idx="1025">
                  <c:v>154.005</c:v>
                </c:pt>
                <c:pt idx="1026">
                  <c:v>154.97659999999999</c:v>
                </c:pt>
                <c:pt idx="1027">
                  <c:v>155.96890000000027</c:v>
                </c:pt>
                <c:pt idx="1028">
                  <c:v>156.98130000000057</c:v>
                </c:pt>
                <c:pt idx="1029">
                  <c:v>158.37450000000001</c:v>
                </c:pt>
                <c:pt idx="1030">
                  <c:v>158.8706</c:v>
                </c:pt>
                <c:pt idx="1031">
                  <c:v>160.1978</c:v>
                </c:pt>
                <c:pt idx="1032">
                  <c:v>161.0025</c:v>
                </c:pt>
                <c:pt idx="1033">
                  <c:v>161.99220000000045</c:v>
                </c:pt>
                <c:pt idx="1034">
                  <c:v>163.07339999999999</c:v>
                </c:pt>
                <c:pt idx="1035">
                  <c:v>163.76389999999998</c:v>
                </c:pt>
                <c:pt idx="1036">
                  <c:v>165.0772</c:v>
                </c:pt>
                <c:pt idx="1037">
                  <c:v>165.6361</c:v>
                </c:pt>
                <c:pt idx="1038">
                  <c:v>166.63359999999992</c:v>
                </c:pt>
                <c:pt idx="1039">
                  <c:v>167.42500000000001</c:v>
                </c:pt>
                <c:pt idx="1040">
                  <c:v>168.63989999999998</c:v>
                </c:pt>
                <c:pt idx="1041">
                  <c:v>169.44890000000001</c:v>
                </c:pt>
                <c:pt idx="1042">
                  <c:v>170.30930000000001</c:v>
                </c:pt>
                <c:pt idx="1043">
                  <c:v>171.38060000000004</c:v>
                </c:pt>
                <c:pt idx="1044">
                  <c:v>172.3923000000006</c:v>
                </c:pt>
                <c:pt idx="1045">
                  <c:v>173.07740000000001</c:v>
                </c:pt>
                <c:pt idx="1046">
                  <c:v>174.38910000000001</c:v>
                </c:pt>
                <c:pt idx="1047">
                  <c:v>175.56290000000001</c:v>
                </c:pt>
                <c:pt idx="1048">
                  <c:v>176.31870000000001</c:v>
                </c:pt>
                <c:pt idx="1049">
                  <c:v>177.2586</c:v>
                </c:pt>
                <c:pt idx="1050">
                  <c:v>178.15810000000027</c:v>
                </c:pt>
                <c:pt idx="1051">
                  <c:v>179.16579999999999</c:v>
                </c:pt>
                <c:pt idx="1052">
                  <c:v>179.92020000000045</c:v>
                </c:pt>
                <c:pt idx="1053">
                  <c:v>181.17659999999998</c:v>
                </c:pt>
                <c:pt idx="1054">
                  <c:v>182.09379999999999</c:v>
                </c:pt>
                <c:pt idx="1055">
                  <c:v>183.09959999999998</c:v>
                </c:pt>
                <c:pt idx="1056">
                  <c:v>183.78190000000001</c:v>
                </c:pt>
                <c:pt idx="1057">
                  <c:v>185.02730000000045</c:v>
                </c:pt>
                <c:pt idx="1058">
                  <c:v>185.91250000000002</c:v>
                </c:pt>
                <c:pt idx="1059">
                  <c:v>186.81450000000001</c:v>
                </c:pt>
                <c:pt idx="1060">
                  <c:v>187.67230000000001</c:v>
                </c:pt>
                <c:pt idx="1061">
                  <c:v>188.8032</c:v>
                </c:pt>
                <c:pt idx="1062">
                  <c:v>189.66300000000001</c:v>
                </c:pt>
                <c:pt idx="1063">
                  <c:v>190.66669999999999</c:v>
                </c:pt>
                <c:pt idx="1064">
                  <c:v>191.63659999999999</c:v>
                </c:pt>
                <c:pt idx="1065">
                  <c:v>192.73999999999998</c:v>
                </c:pt>
                <c:pt idx="1066">
                  <c:v>193.92620000000045</c:v>
                </c:pt>
                <c:pt idx="1067">
                  <c:v>194.74989999999954</c:v>
                </c:pt>
                <c:pt idx="1068">
                  <c:v>195.74539999999999</c:v>
                </c:pt>
                <c:pt idx="1069">
                  <c:v>196.67250000000001</c:v>
                </c:pt>
                <c:pt idx="1070">
                  <c:v>197.63220000000001</c:v>
                </c:pt>
                <c:pt idx="1071">
                  <c:v>198.68770000000001</c:v>
                </c:pt>
                <c:pt idx="1072">
                  <c:v>199.50579999999999</c:v>
                </c:pt>
                <c:pt idx="1073">
                  <c:v>200.38230000000064</c:v>
                </c:pt>
                <c:pt idx="1074">
                  <c:v>200.97329999999999</c:v>
                </c:pt>
                <c:pt idx="1075">
                  <c:v>202.16329999999999</c:v>
                </c:pt>
                <c:pt idx="1076">
                  <c:v>203.1833</c:v>
                </c:pt>
                <c:pt idx="1077">
                  <c:v>204.2671</c:v>
                </c:pt>
                <c:pt idx="1078">
                  <c:v>205.30510000000001</c:v>
                </c:pt>
                <c:pt idx="1079">
                  <c:v>206.24429999999998</c:v>
                </c:pt>
                <c:pt idx="1080">
                  <c:v>207.1772</c:v>
                </c:pt>
                <c:pt idx="1081">
                  <c:v>208.17250000000001</c:v>
                </c:pt>
                <c:pt idx="1082">
                  <c:v>208.9727</c:v>
                </c:pt>
                <c:pt idx="1083">
                  <c:v>210.1986</c:v>
                </c:pt>
                <c:pt idx="1084">
                  <c:v>211.0668</c:v>
                </c:pt>
                <c:pt idx="1085">
                  <c:v>211.91669999999999</c:v>
                </c:pt>
                <c:pt idx="1086">
                  <c:v>212.75200000000001</c:v>
                </c:pt>
                <c:pt idx="1087">
                  <c:v>213.74679999999998</c:v>
                </c:pt>
                <c:pt idx="1088">
                  <c:v>214.77059999999992</c:v>
                </c:pt>
                <c:pt idx="1089">
                  <c:v>215.78210000000001</c:v>
                </c:pt>
                <c:pt idx="1090">
                  <c:v>216.72880000000001</c:v>
                </c:pt>
                <c:pt idx="1091">
                  <c:v>217.7919</c:v>
                </c:pt>
                <c:pt idx="1092">
                  <c:v>218.86180000000004</c:v>
                </c:pt>
                <c:pt idx="1093">
                  <c:v>220.01</c:v>
                </c:pt>
                <c:pt idx="1094">
                  <c:v>220.85620000000046</c:v>
                </c:pt>
                <c:pt idx="1095">
                  <c:v>221.89010000000007</c:v>
                </c:pt>
                <c:pt idx="1096">
                  <c:v>222.8493</c:v>
                </c:pt>
                <c:pt idx="1097">
                  <c:v>223.90690000000001</c:v>
                </c:pt>
                <c:pt idx="1098">
                  <c:v>224.91540000000001</c:v>
                </c:pt>
                <c:pt idx="1099">
                  <c:v>226.18610000000001</c:v>
                </c:pt>
                <c:pt idx="1100">
                  <c:v>226.87190000000001</c:v>
                </c:pt>
                <c:pt idx="1101">
                  <c:v>227.86320000000001</c:v>
                </c:pt>
                <c:pt idx="1102">
                  <c:v>229.02510000000001</c:v>
                </c:pt>
                <c:pt idx="1103">
                  <c:v>229.83240000000063</c:v>
                </c:pt>
                <c:pt idx="1104">
                  <c:v>230.91030000000001</c:v>
                </c:pt>
                <c:pt idx="1105">
                  <c:v>231.85380000000001</c:v>
                </c:pt>
                <c:pt idx="1106">
                  <c:v>232.61539999999999</c:v>
                </c:pt>
                <c:pt idx="1107">
                  <c:v>233.91329999999999</c:v>
                </c:pt>
                <c:pt idx="1108">
                  <c:v>234.78959999999998</c:v>
                </c:pt>
                <c:pt idx="1109">
                  <c:v>235.84399999999999</c:v>
                </c:pt>
                <c:pt idx="1110">
                  <c:v>236.71909999999954</c:v>
                </c:pt>
                <c:pt idx="1111">
                  <c:v>237.89840000000063</c:v>
                </c:pt>
                <c:pt idx="1112">
                  <c:v>238.82860000000045</c:v>
                </c:pt>
                <c:pt idx="1113">
                  <c:v>239.70949999999999</c:v>
                </c:pt>
                <c:pt idx="1114">
                  <c:v>240.65830000000045</c:v>
                </c:pt>
                <c:pt idx="1115">
                  <c:v>241.5326</c:v>
                </c:pt>
                <c:pt idx="1116">
                  <c:v>242.77019999999999</c:v>
                </c:pt>
                <c:pt idx="1117">
                  <c:v>243.6371</c:v>
                </c:pt>
                <c:pt idx="1118">
                  <c:v>244.60659999999999</c:v>
                </c:pt>
                <c:pt idx="1119">
                  <c:v>245.80610000000001</c:v>
                </c:pt>
                <c:pt idx="1120">
                  <c:v>246.94130000000001</c:v>
                </c:pt>
                <c:pt idx="1121">
                  <c:v>247.75130000000001</c:v>
                </c:pt>
                <c:pt idx="1122">
                  <c:v>248.92350000000002</c:v>
                </c:pt>
                <c:pt idx="1123">
                  <c:v>250.05210000000045</c:v>
                </c:pt>
                <c:pt idx="1124">
                  <c:v>251.06610000000001</c:v>
                </c:pt>
                <c:pt idx="1125">
                  <c:v>251.92450000000002</c:v>
                </c:pt>
                <c:pt idx="1126">
                  <c:v>252.91550000000001</c:v>
                </c:pt>
                <c:pt idx="1127">
                  <c:v>253.9393</c:v>
                </c:pt>
                <c:pt idx="1128">
                  <c:v>254.55810000000045</c:v>
                </c:pt>
                <c:pt idx="1129">
                  <c:v>255.79319999999998</c:v>
                </c:pt>
                <c:pt idx="1130">
                  <c:v>256.47819999999848</c:v>
                </c:pt>
                <c:pt idx="1131">
                  <c:v>257.44119999999862</c:v>
                </c:pt>
                <c:pt idx="1132">
                  <c:v>258.49409999999898</c:v>
                </c:pt>
                <c:pt idx="1133">
                  <c:v>259.95479999999969</c:v>
                </c:pt>
                <c:pt idx="1134">
                  <c:v>260.8229</c:v>
                </c:pt>
                <c:pt idx="1135">
                  <c:v>261.90410000000003</c:v>
                </c:pt>
                <c:pt idx="1136">
                  <c:v>263.05950000000001</c:v>
                </c:pt>
                <c:pt idx="1137">
                  <c:v>263.8661999999988</c:v>
                </c:pt>
                <c:pt idx="1138">
                  <c:v>264.91639999999848</c:v>
                </c:pt>
                <c:pt idx="1139">
                  <c:v>266.15269999999998</c:v>
                </c:pt>
                <c:pt idx="1140">
                  <c:v>267.11020000000002</c:v>
                </c:pt>
                <c:pt idx="1141">
                  <c:v>268.24720000000002</c:v>
                </c:pt>
                <c:pt idx="1142">
                  <c:v>269.0437</c:v>
                </c:pt>
                <c:pt idx="1143">
                  <c:v>270.0305999999988</c:v>
                </c:pt>
                <c:pt idx="1144">
                  <c:v>271.03980000000001</c:v>
                </c:pt>
                <c:pt idx="1145">
                  <c:v>272.20529999999923</c:v>
                </c:pt>
                <c:pt idx="1146">
                  <c:v>273.20089999999999</c:v>
                </c:pt>
                <c:pt idx="1147">
                  <c:v>274.17200000000008</c:v>
                </c:pt>
                <c:pt idx="1148">
                  <c:v>274.92799999999892</c:v>
                </c:pt>
                <c:pt idx="1149">
                  <c:v>275.96839999999855</c:v>
                </c:pt>
                <c:pt idx="1150">
                  <c:v>276.82470000000001</c:v>
                </c:pt>
                <c:pt idx="1151">
                  <c:v>278.17290000000008</c:v>
                </c:pt>
                <c:pt idx="1152">
                  <c:v>279.07599999999923</c:v>
                </c:pt>
                <c:pt idx="1153">
                  <c:v>280.14260000000138</c:v>
                </c:pt>
                <c:pt idx="1154">
                  <c:v>281.2463999999988</c:v>
                </c:pt>
                <c:pt idx="1155">
                  <c:v>282.2763999999986</c:v>
                </c:pt>
                <c:pt idx="1156">
                  <c:v>283.42059999999861</c:v>
                </c:pt>
                <c:pt idx="1157">
                  <c:v>284.30360000000002</c:v>
                </c:pt>
                <c:pt idx="1158">
                  <c:v>285.4295999999988</c:v>
                </c:pt>
                <c:pt idx="1159">
                  <c:v>286.3322</c:v>
                </c:pt>
                <c:pt idx="1160">
                  <c:v>287.33519999999879</c:v>
                </c:pt>
                <c:pt idx="1161">
                  <c:v>288.4920999999988</c:v>
                </c:pt>
                <c:pt idx="1162">
                  <c:v>289.25900000000001</c:v>
                </c:pt>
                <c:pt idx="1163">
                  <c:v>290.2414</c:v>
                </c:pt>
                <c:pt idx="1164">
                  <c:v>291.61840000000001</c:v>
                </c:pt>
                <c:pt idx="1165">
                  <c:v>292.76129999999898</c:v>
                </c:pt>
                <c:pt idx="1166">
                  <c:v>294.15780000000103</c:v>
                </c:pt>
                <c:pt idx="1167">
                  <c:v>295.36160000000001</c:v>
                </c:pt>
                <c:pt idx="1168">
                  <c:v>296.05290000000002</c:v>
                </c:pt>
                <c:pt idx="1169">
                  <c:v>297.22139999999848</c:v>
                </c:pt>
                <c:pt idx="1170">
                  <c:v>298.6164</c:v>
                </c:pt>
                <c:pt idx="1171">
                  <c:v>299.38799999999969</c:v>
                </c:pt>
                <c:pt idx="1172">
                  <c:v>300.70569999999969</c:v>
                </c:pt>
                <c:pt idx="1173">
                  <c:v>301.6983999999988</c:v>
                </c:pt>
                <c:pt idx="1174">
                  <c:v>302.63720000000001</c:v>
                </c:pt>
                <c:pt idx="1175">
                  <c:v>303.78089999999969</c:v>
                </c:pt>
                <c:pt idx="1176">
                  <c:v>304.85969999999998</c:v>
                </c:pt>
                <c:pt idx="1177">
                  <c:v>305.80889999999999</c:v>
                </c:pt>
                <c:pt idx="1178">
                  <c:v>306.78729999999911</c:v>
                </c:pt>
                <c:pt idx="1179">
                  <c:v>307.69720000000001</c:v>
                </c:pt>
                <c:pt idx="1180">
                  <c:v>309.0989999999988</c:v>
                </c:pt>
                <c:pt idx="1181">
                  <c:v>310.03799999999904</c:v>
                </c:pt>
                <c:pt idx="1182">
                  <c:v>310.93319999999824</c:v>
                </c:pt>
                <c:pt idx="1183">
                  <c:v>312.11790000000002</c:v>
                </c:pt>
                <c:pt idx="1184">
                  <c:v>313.08649999999898</c:v>
                </c:pt>
                <c:pt idx="1185">
                  <c:v>313.99109999999848</c:v>
                </c:pt>
                <c:pt idx="1186">
                  <c:v>315.36770000000001</c:v>
                </c:pt>
                <c:pt idx="1187">
                  <c:v>316.32459999999969</c:v>
                </c:pt>
                <c:pt idx="1188">
                  <c:v>317.34140000000002</c:v>
                </c:pt>
                <c:pt idx="1189">
                  <c:v>318.46829999999898</c:v>
                </c:pt>
                <c:pt idx="1190">
                  <c:v>319.31060000000002</c:v>
                </c:pt>
                <c:pt idx="1191">
                  <c:v>320.39829999999898</c:v>
                </c:pt>
                <c:pt idx="1192">
                  <c:v>321.6413</c:v>
                </c:pt>
                <c:pt idx="1193">
                  <c:v>322.92389999999898</c:v>
                </c:pt>
                <c:pt idx="1194">
                  <c:v>323.82870000000003</c:v>
                </c:pt>
                <c:pt idx="1195">
                  <c:v>324.71169999999898</c:v>
                </c:pt>
                <c:pt idx="1196">
                  <c:v>325.84280000000103</c:v>
                </c:pt>
                <c:pt idx="1197">
                  <c:v>327.04660000000001</c:v>
                </c:pt>
                <c:pt idx="1198">
                  <c:v>328.06939999999969</c:v>
                </c:pt>
                <c:pt idx="1199">
                  <c:v>329.35359999999969</c:v>
                </c:pt>
                <c:pt idx="1200">
                  <c:v>330.51829999999904</c:v>
                </c:pt>
                <c:pt idx="1201">
                  <c:v>331.65600000000001</c:v>
                </c:pt>
                <c:pt idx="1202">
                  <c:v>332.64780000000138</c:v>
                </c:pt>
                <c:pt idx="1203">
                  <c:v>334.07190000000003</c:v>
                </c:pt>
                <c:pt idx="1204">
                  <c:v>335.27809999999886</c:v>
                </c:pt>
                <c:pt idx="1205">
                  <c:v>336.07479999999993</c:v>
                </c:pt>
                <c:pt idx="1206">
                  <c:v>337.375</c:v>
                </c:pt>
                <c:pt idx="1207">
                  <c:v>338.18049999999999</c:v>
                </c:pt>
                <c:pt idx="1208">
                  <c:v>339.24720000000002</c:v>
                </c:pt>
                <c:pt idx="1209">
                  <c:v>340.63889999999969</c:v>
                </c:pt>
                <c:pt idx="1210">
                  <c:v>341.79339999999848</c:v>
                </c:pt>
                <c:pt idx="1211">
                  <c:v>342.85</c:v>
                </c:pt>
                <c:pt idx="1212">
                  <c:v>344.02309999999898</c:v>
                </c:pt>
                <c:pt idx="1213">
                  <c:v>345.18480000000091</c:v>
                </c:pt>
                <c:pt idx="1214">
                  <c:v>346.11919999999969</c:v>
                </c:pt>
                <c:pt idx="1215">
                  <c:v>347.1354</c:v>
                </c:pt>
                <c:pt idx="1216">
                  <c:v>348.27749999999969</c:v>
                </c:pt>
                <c:pt idx="1217">
                  <c:v>349.44240000000002</c:v>
                </c:pt>
                <c:pt idx="1218">
                  <c:v>350.53949999999969</c:v>
                </c:pt>
                <c:pt idx="1219">
                  <c:v>351.91460000000001</c:v>
                </c:pt>
                <c:pt idx="1220">
                  <c:v>352.76319999999873</c:v>
                </c:pt>
                <c:pt idx="1221">
                  <c:v>353.4477</c:v>
                </c:pt>
                <c:pt idx="1222">
                  <c:v>355.01560000000001</c:v>
                </c:pt>
                <c:pt idx="1223">
                  <c:v>356.19990000000001</c:v>
                </c:pt>
                <c:pt idx="1224">
                  <c:v>357.31740000000002</c:v>
                </c:pt>
                <c:pt idx="1225">
                  <c:v>358.48509999999879</c:v>
                </c:pt>
                <c:pt idx="1226">
                  <c:v>359.80840000000001</c:v>
                </c:pt>
                <c:pt idx="1227">
                  <c:v>360.98289999999969</c:v>
                </c:pt>
                <c:pt idx="1228">
                  <c:v>362.20149999999899</c:v>
                </c:pt>
                <c:pt idx="1229">
                  <c:v>363.17450000000002</c:v>
                </c:pt>
                <c:pt idx="1230">
                  <c:v>364.3987999999988</c:v>
                </c:pt>
                <c:pt idx="1231">
                  <c:v>365.46839999999855</c:v>
                </c:pt>
                <c:pt idx="1232">
                  <c:v>366.76569999999964</c:v>
                </c:pt>
                <c:pt idx="1233">
                  <c:v>368.15559999999999</c:v>
                </c:pt>
                <c:pt idx="1234">
                  <c:v>369.23669999999873</c:v>
                </c:pt>
                <c:pt idx="1235">
                  <c:v>370.53590000000003</c:v>
                </c:pt>
                <c:pt idx="1236">
                  <c:v>371.54950000000002</c:v>
                </c:pt>
                <c:pt idx="1237">
                  <c:v>372.65449999999998</c:v>
                </c:pt>
                <c:pt idx="1238">
                  <c:v>373.78639999999848</c:v>
                </c:pt>
                <c:pt idx="1239">
                  <c:v>375.22129999999879</c:v>
                </c:pt>
                <c:pt idx="1240">
                  <c:v>376.51209999999969</c:v>
                </c:pt>
                <c:pt idx="1241">
                  <c:v>377.57309999999904</c:v>
                </c:pt>
                <c:pt idx="1242">
                  <c:v>378.77129999999886</c:v>
                </c:pt>
                <c:pt idx="1243">
                  <c:v>379.90499999999969</c:v>
                </c:pt>
                <c:pt idx="1244">
                  <c:v>381.16960000000103</c:v>
                </c:pt>
                <c:pt idx="1245">
                  <c:v>382.01060000000001</c:v>
                </c:pt>
                <c:pt idx="1246">
                  <c:v>383.2393999999988</c:v>
                </c:pt>
                <c:pt idx="1247">
                  <c:v>384.37569999999999</c:v>
                </c:pt>
                <c:pt idx="1248">
                  <c:v>385.74149999999969</c:v>
                </c:pt>
                <c:pt idx="1249">
                  <c:v>386.86239999999964</c:v>
                </c:pt>
                <c:pt idx="1250">
                  <c:v>387.93569999999892</c:v>
                </c:pt>
                <c:pt idx="1251">
                  <c:v>389.0822</c:v>
                </c:pt>
                <c:pt idx="1252">
                  <c:v>390.40789999999993</c:v>
                </c:pt>
                <c:pt idx="1253">
                  <c:v>391.4676</c:v>
                </c:pt>
                <c:pt idx="1254">
                  <c:v>392.46969999999999</c:v>
                </c:pt>
                <c:pt idx="1255">
                  <c:v>393.78590000000003</c:v>
                </c:pt>
                <c:pt idx="1256">
                  <c:v>394.9886999999988</c:v>
                </c:pt>
                <c:pt idx="1257">
                  <c:v>396.08809999999892</c:v>
                </c:pt>
                <c:pt idx="1258">
                  <c:v>397.5031999999988</c:v>
                </c:pt>
                <c:pt idx="1259">
                  <c:v>398.67239999999993</c:v>
                </c:pt>
                <c:pt idx="1260">
                  <c:v>400.20740000000001</c:v>
                </c:pt>
                <c:pt idx="1261">
                  <c:v>401.54910000000001</c:v>
                </c:pt>
                <c:pt idx="1262">
                  <c:v>402.71849999999898</c:v>
                </c:pt>
                <c:pt idx="1263">
                  <c:v>403.5811999999986</c:v>
                </c:pt>
                <c:pt idx="1264">
                  <c:v>405.01009999999923</c:v>
                </c:pt>
                <c:pt idx="1265">
                  <c:v>406.21879999999879</c:v>
                </c:pt>
                <c:pt idx="1266">
                  <c:v>407.9070999999991</c:v>
                </c:pt>
                <c:pt idx="1267">
                  <c:v>409.29089999999923</c:v>
                </c:pt>
                <c:pt idx="1268">
                  <c:v>410.50599999999969</c:v>
                </c:pt>
                <c:pt idx="1269">
                  <c:v>411.62979999999999</c:v>
                </c:pt>
                <c:pt idx="1270">
                  <c:v>412.55509999999964</c:v>
                </c:pt>
                <c:pt idx="1271">
                  <c:v>413.82470000000001</c:v>
                </c:pt>
                <c:pt idx="1272">
                  <c:v>415.16239999999999</c:v>
                </c:pt>
                <c:pt idx="1273">
                  <c:v>416.3353999999988</c:v>
                </c:pt>
                <c:pt idx="1274">
                  <c:v>417.73789999999963</c:v>
                </c:pt>
                <c:pt idx="1275">
                  <c:v>419.13979999999964</c:v>
                </c:pt>
                <c:pt idx="1276">
                  <c:v>420.4554</c:v>
                </c:pt>
                <c:pt idx="1277">
                  <c:v>421.7758</c:v>
                </c:pt>
                <c:pt idx="1278">
                  <c:v>422.7301999999986</c:v>
                </c:pt>
                <c:pt idx="1279">
                  <c:v>424.23139999999836</c:v>
                </c:pt>
                <c:pt idx="1280">
                  <c:v>425.32329999999911</c:v>
                </c:pt>
                <c:pt idx="1281">
                  <c:v>426.48319999999848</c:v>
                </c:pt>
                <c:pt idx="1282">
                  <c:v>427.93409999999898</c:v>
                </c:pt>
                <c:pt idx="1283">
                  <c:v>429.19720000000001</c:v>
                </c:pt>
                <c:pt idx="1284">
                  <c:v>430.26159999999879</c:v>
                </c:pt>
                <c:pt idx="1285">
                  <c:v>431.63329999999911</c:v>
                </c:pt>
                <c:pt idx="1286">
                  <c:v>432.91299999999904</c:v>
                </c:pt>
                <c:pt idx="1287">
                  <c:v>434.23540000000003</c:v>
                </c:pt>
                <c:pt idx="1288">
                  <c:v>435.76580000000001</c:v>
                </c:pt>
                <c:pt idx="1289">
                  <c:v>437.0271999999988</c:v>
                </c:pt>
                <c:pt idx="1290">
                  <c:v>438.4157999999988</c:v>
                </c:pt>
                <c:pt idx="1291">
                  <c:v>439.81639999999879</c:v>
                </c:pt>
                <c:pt idx="1292">
                  <c:v>441.35879999999969</c:v>
                </c:pt>
                <c:pt idx="1293">
                  <c:v>442.3039</c:v>
                </c:pt>
                <c:pt idx="1294">
                  <c:v>443.75400000000002</c:v>
                </c:pt>
                <c:pt idx="1295">
                  <c:v>444.99769999999899</c:v>
                </c:pt>
                <c:pt idx="1296">
                  <c:v>446.3399</c:v>
                </c:pt>
                <c:pt idx="1297">
                  <c:v>447.50470000000001</c:v>
                </c:pt>
                <c:pt idx="1298">
                  <c:v>449.0059</c:v>
                </c:pt>
                <c:pt idx="1299">
                  <c:v>450.18950000000001</c:v>
                </c:pt>
                <c:pt idx="1300">
                  <c:v>451.91709999999898</c:v>
                </c:pt>
                <c:pt idx="1301">
                  <c:v>453.18849999999969</c:v>
                </c:pt>
                <c:pt idx="1302">
                  <c:v>454.55889999999999</c:v>
                </c:pt>
                <c:pt idx="1303">
                  <c:v>456.2660999999988</c:v>
                </c:pt>
                <c:pt idx="1304">
                  <c:v>457.51780000000002</c:v>
                </c:pt>
                <c:pt idx="1305">
                  <c:v>458.78179999999855</c:v>
                </c:pt>
                <c:pt idx="1306">
                  <c:v>460.4003999999988</c:v>
                </c:pt>
                <c:pt idx="1307">
                  <c:v>461.75420000000008</c:v>
                </c:pt>
                <c:pt idx="1308">
                  <c:v>463.23809999999855</c:v>
                </c:pt>
                <c:pt idx="1309">
                  <c:v>464.76920000000001</c:v>
                </c:pt>
                <c:pt idx="1310">
                  <c:v>465.73949999999923</c:v>
                </c:pt>
                <c:pt idx="1311">
                  <c:v>467.34219999999999</c:v>
                </c:pt>
                <c:pt idx="1312">
                  <c:v>468.85910000000001</c:v>
                </c:pt>
                <c:pt idx="1313">
                  <c:v>470.34930000000008</c:v>
                </c:pt>
                <c:pt idx="1314">
                  <c:v>471.6377</c:v>
                </c:pt>
                <c:pt idx="1315">
                  <c:v>473.26940000000002</c:v>
                </c:pt>
                <c:pt idx="1316">
                  <c:v>474.524</c:v>
                </c:pt>
                <c:pt idx="1317">
                  <c:v>476.06609999999898</c:v>
                </c:pt>
                <c:pt idx="1318">
                  <c:v>477.45189999999963</c:v>
                </c:pt>
                <c:pt idx="1319">
                  <c:v>479.0258</c:v>
                </c:pt>
                <c:pt idx="1320">
                  <c:v>480.43490000000003</c:v>
                </c:pt>
                <c:pt idx="1321">
                  <c:v>481.7463999999988</c:v>
                </c:pt>
                <c:pt idx="1322">
                  <c:v>483.0964999999988</c:v>
                </c:pt>
                <c:pt idx="1323">
                  <c:v>484.87740000000002</c:v>
                </c:pt>
                <c:pt idx="1324">
                  <c:v>486.35719999999969</c:v>
                </c:pt>
                <c:pt idx="1325">
                  <c:v>487.83319999999856</c:v>
                </c:pt>
                <c:pt idx="1326">
                  <c:v>489.27529999999911</c:v>
                </c:pt>
                <c:pt idx="1327">
                  <c:v>490.71280000000002</c:v>
                </c:pt>
                <c:pt idx="1328">
                  <c:v>492.15879999999999</c:v>
                </c:pt>
                <c:pt idx="1329">
                  <c:v>493.60219999999993</c:v>
                </c:pt>
                <c:pt idx="1330">
                  <c:v>495.13920000000002</c:v>
                </c:pt>
                <c:pt idx="1331">
                  <c:v>496.70929999999993</c:v>
                </c:pt>
                <c:pt idx="1332">
                  <c:v>498.35750000000002</c:v>
                </c:pt>
                <c:pt idx="1333">
                  <c:v>500.0471</c:v>
                </c:pt>
              </c:numCache>
            </c:numRef>
          </c:yVal>
          <c:smooth val="0"/>
        </c:ser>
        <c:ser>
          <c:idx val="2"/>
          <c:order val="7"/>
          <c:tx>
            <c:v>20</c:v>
          </c:tx>
          <c:marker>
            <c:symbol val="diamond"/>
            <c:size val="3"/>
          </c:marker>
          <c:xVal>
            <c:numRef>
              <c:f>D!$Q$3:$Q$1844</c:f>
              <c:numCache>
                <c:formatCode>General</c:formatCode>
                <c:ptCount val="1842"/>
                <c:pt idx="0">
                  <c:v>-5.9300000000000024</c:v>
                </c:pt>
                <c:pt idx="1">
                  <c:v>-5.92</c:v>
                </c:pt>
                <c:pt idx="2">
                  <c:v>-5.91</c:v>
                </c:pt>
                <c:pt idx="3">
                  <c:v>-5.9</c:v>
                </c:pt>
                <c:pt idx="4">
                  <c:v>-5.89</c:v>
                </c:pt>
                <c:pt idx="5">
                  <c:v>-5.88</c:v>
                </c:pt>
                <c:pt idx="6">
                  <c:v>-5.87</c:v>
                </c:pt>
                <c:pt idx="7">
                  <c:v>-5.8599999999999985</c:v>
                </c:pt>
                <c:pt idx="8">
                  <c:v>-5.85</c:v>
                </c:pt>
                <c:pt idx="9">
                  <c:v>-5.84</c:v>
                </c:pt>
                <c:pt idx="10">
                  <c:v>-5.83</c:v>
                </c:pt>
                <c:pt idx="11">
                  <c:v>-5.8199999999999985</c:v>
                </c:pt>
                <c:pt idx="12">
                  <c:v>-5.81</c:v>
                </c:pt>
                <c:pt idx="13">
                  <c:v>-5.8</c:v>
                </c:pt>
                <c:pt idx="14">
                  <c:v>-5.79</c:v>
                </c:pt>
                <c:pt idx="15">
                  <c:v>-5.78</c:v>
                </c:pt>
                <c:pt idx="16">
                  <c:v>-5.7700000000000014</c:v>
                </c:pt>
                <c:pt idx="17">
                  <c:v>-5.76</c:v>
                </c:pt>
                <c:pt idx="18">
                  <c:v>-5.75</c:v>
                </c:pt>
                <c:pt idx="19">
                  <c:v>-5.74</c:v>
                </c:pt>
                <c:pt idx="20">
                  <c:v>-5.73</c:v>
                </c:pt>
                <c:pt idx="21">
                  <c:v>-5.72</c:v>
                </c:pt>
                <c:pt idx="22">
                  <c:v>-5.71</c:v>
                </c:pt>
                <c:pt idx="23">
                  <c:v>-5.7</c:v>
                </c:pt>
                <c:pt idx="24">
                  <c:v>-5.6899999999999995</c:v>
                </c:pt>
                <c:pt idx="25">
                  <c:v>-5.68</c:v>
                </c:pt>
                <c:pt idx="26">
                  <c:v>-5.67</c:v>
                </c:pt>
                <c:pt idx="27">
                  <c:v>-5.6599999999999975</c:v>
                </c:pt>
                <c:pt idx="28">
                  <c:v>-5.6499999999999995</c:v>
                </c:pt>
                <c:pt idx="29">
                  <c:v>-5.64</c:v>
                </c:pt>
                <c:pt idx="30">
                  <c:v>-5.63</c:v>
                </c:pt>
                <c:pt idx="31">
                  <c:v>-5.6199999999999966</c:v>
                </c:pt>
                <c:pt idx="32">
                  <c:v>-5.6099999999999985</c:v>
                </c:pt>
                <c:pt idx="33">
                  <c:v>-5.6</c:v>
                </c:pt>
                <c:pt idx="34">
                  <c:v>-5.59</c:v>
                </c:pt>
                <c:pt idx="35">
                  <c:v>-5.58</c:v>
                </c:pt>
                <c:pt idx="36">
                  <c:v>-5.57</c:v>
                </c:pt>
                <c:pt idx="37">
                  <c:v>-5.56</c:v>
                </c:pt>
                <c:pt idx="38">
                  <c:v>-5.55</c:v>
                </c:pt>
                <c:pt idx="39">
                  <c:v>-5.54</c:v>
                </c:pt>
                <c:pt idx="40">
                  <c:v>-5.53</c:v>
                </c:pt>
                <c:pt idx="41">
                  <c:v>-5.52</c:v>
                </c:pt>
                <c:pt idx="42">
                  <c:v>-5.51</c:v>
                </c:pt>
                <c:pt idx="43">
                  <c:v>-5.5</c:v>
                </c:pt>
                <c:pt idx="44">
                  <c:v>-5.49</c:v>
                </c:pt>
                <c:pt idx="45">
                  <c:v>-5.48</c:v>
                </c:pt>
                <c:pt idx="46">
                  <c:v>-5.4700000000000024</c:v>
                </c:pt>
                <c:pt idx="47">
                  <c:v>-5.46</c:v>
                </c:pt>
                <c:pt idx="48">
                  <c:v>-5.45</c:v>
                </c:pt>
                <c:pt idx="49">
                  <c:v>-5.44</c:v>
                </c:pt>
                <c:pt idx="50">
                  <c:v>-5.4300000000000024</c:v>
                </c:pt>
                <c:pt idx="51">
                  <c:v>-5.42</c:v>
                </c:pt>
                <c:pt idx="52">
                  <c:v>-5.41</c:v>
                </c:pt>
                <c:pt idx="53">
                  <c:v>-5.4</c:v>
                </c:pt>
                <c:pt idx="54">
                  <c:v>-5.39</c:v>
                </c:pt>
                <c:pt idx="55">
                  <c:v>-5.38</c:v>
                </c:pt>
                <c:pt idx="56">
                  <c:v>-5.37</c:v>
                </c:pt>
                <c:pt idx="57">
                  <c:v>-5.3599999999999985</c:v>
                </c:pt>
                <c:pt idx="58">
                  <c:v>-5.35</c:v>
                </c:pt>
                <c:pt idx="59">
                  <c:v>-5.34</c:v>
                </c:pt>
                <c:pt idx="60">
                  <c:v>-5.33</c:v>
                </c:pt>
                <c:pt idx="61">
                  <c:v>-5.3199999999999985</c:v>
                </c:pt>
                <c:pt idx="62">
                  <c:v>-5.31</c:v>
                </c:pt>
                <c:pt idx="63">
                  <c:v>-5.3</c:v>
                </c:pt>
                <c:pt idx="64">
                  <c:v>-5.29</c:v>
                </c:pt>
                <c:pt idx="65">
                  <c:v>-5.28</c:v>
                </c:pt>
                <c:pt idx="66">
                  <c:v>-5.2700000000000014</c:v>
                </c:pt>
                <c:pt idx="67">
                  <c:v>-5.26</c:v>
                </c:pt>
                <c:pt idx="68">
                  <c:v>-5.25</c:v>
                </c:pt>
                <c:pt idx="69">
                  <c:v>-5.24</c:v>
                </c:pt>
                <c:pt idx="70">
                  <c:v>-5.23</c:v>
                </c:pt>
                <c:pt idx="71">
                  <c:v>-5.22</c:v>
                </c:pt>
                <c:pt idx="72">
                  <c:v>-5.21</c:v>
                </c:pt>
                <c:pt idx="73">
                  <c:v>-5.2</c:v>
                </c:pt>
                <c:pt idx="74">
                  <c:v>-5.1899999999999995</c:v>
                </c:pt>
                <c:pt idx="75">
                  <c:v>-5.18</c:v>
                </c:pt>
                <c:pt idx="76">
                  <c:v>-5.17</c:v>
                </c:pt>
                <c:pt idx="77">
                  <c:v>-5.1599999999999975</c:v>
                </c:pt>
                <c:pt idx="78">
                  <c:v>-5.1499999999999995</c:v>
                </c:pt>
                <c:pt idx="79">
                  <c:v>-5.14</c:v>
                </c:pt>
                <c:pt idx="80">
                  <c:v>-5.13</c:v>
                </c:pt>
                <c:pt idx="81">
                  <c:v>-5.1199999999999966</c:v>
                </c:pt>
                <c:pt idx="82">
                  <c:v>-5.1099999999999985</c:v>
                </c:pt>
                <c:pt idx="83">
                  <c:v>-5.0999999999999996</c:v>
                </c:pt>
                <c:pt idx="84">
                  <c:v>-5.09</c:v>
                </c:pt>
                <c:pt idx="85">
                  <c:v>-5.08</c:v>
                </c:pt>
                <c:pt idx="86">
                  <c:v>-5.07</c:v>
                </c:pt>
                <c:pt idx="87">
                  <c:v>-5.0599999999999996</c:v>
                </c:pt>
                <c:pt idx="88">
                  <c:v>-5.05</c:v>
                </c:pt>
                <c:pt idx="89">
                  <c:v>-5.04</c:v>
                </c:pt>
                <c:pt idx="90">
                  <c:v>-5.03</c:v>
                </c:pt>
                <c:pt idx="91">
                  <c:v>-5.0199999999999996</c:v>
                </c:pt>
                <c:pt idx="92">
                  <c:v>-5.01</c:v>
                </c:pt>
                <c:pt idx="93">
                  <c:v>-5</c:v>
                </c:pt>
                <c:pt idx="94">
                  <c:v>-4.99</c:v>
                </c:pt>
                <c:pt idx="95">
                  <c:v>-4.9800000000000004</c:v>
                </c:pt>
                <c:pt idx="96">
                  <c:v>-4.9700000000000024</c:v>
                </c:pt>
                <c:pt idx="97">
                  <c:v>-4.96</c:v>
                </c:pt>
                <c:pt idx="98">
                  <c:v>-4.95</c:v>
                </c:pt>
                <c:pt idx="99">
                  <c:v>-4.9400000000000004</c:v>
                </c:pt>
                <c:pt idx="100">
                  <c:v>-4.9300000000000024</c:v>
                </c:pt>
                <c:pt idx="101">
                  <c:v>-4.92</c:v>
                </c:pt>
                <c:pt idx="102">
                  <c:v>-4.91</c:v>
                </c:pt>
                <c:pt idx="103">
                  <c:v>-4.9000000000000004</c:v>
                </c:pt>
                <c:pt idx="104">
                  <c:v>-4.8899999999999997</c:v>
                </c:pt>
                <c:pt idx="105">
                  <c:v>-4.88</c:v>
                </c:pt>
                <c:pt idx="106">
                  <c:v>-4.87</c:v>
                </c:pt>
                <c:pt idx="107">
                  <c:v>-4.8599999999999985</c:v>
                </c:pt>
                <c:pt idx="108">
                  <c:v>-4.8499999999999996</c:v>
                </c:pt>
                <c:pt idx="109">
                  <c:v>-4.84</c:v>
                </c:pt>
                <c:pt idx="110">
                  <c:v>-4.83</c:v>
                </c:pt>
                <c:pt idx="111">
                  <c:v>-4.8199999999999985</c:v>
                </c:pt>
                <c:pt idx="112">
                  <c:v>-4.8099999999999996</c:v>
                </c:pt>
                <c:pt idx="113">
                  <c:v>-4.8</c:v>
                </c:pt>
                <c:pt idx="114">
                  <c:v>-4.79</c:v>
                </c:pt>
                <c:pt idx="115">
                  <c:v>-4.78</c:v>
                </c:pt>
                <c:pt idx="116">
                  <c:v>-4.7699999999999996</c:v>
                </c:pt>
                <c:pt idx="117">
                  <c:v>-4.76</c:v>
                </c:pt>
                <c:pt idx="118">
                  <c:v>-4.75</c:v>
                </c:pt>
                <c:pt idx="119">
                  <c:v>-4.74</c:v>
                </c:pt>
                <c:pt idx="120">
                  <c:v>-4.7300000000000004</c:v>
                </c:pt>
                <c:pt idx="121">
                  <c:v>-4.72</c:v>
                </c:pt>
                <c:pt idx="122">
                  <c:v>-4.71</c:v>
                </c:pt>
                <c:pt idx="123">
                  <c:v>-4.7</c:v>
                </c:pt>
                <c:pt idx="124">
                  <c:v>-4.6899999999999995</c:v>
                </c:pt>
                <c:pt idx="125">
                  <c:v>-4.68</c:v>
                </c:pt>
                <c:pt idx="126">
                  <c:v>-4.67</c:v>
                </c:pt>
                <c:pt idx="127">
                  <c:v>-4.6599999999999975</c:v>
                </c:pt>
                <c:pt idx="128">
                  <c:v>-4.6499999999999995</c:v>
                </c:pt>
                <c:pt idx="129">
                  <c:v>-4.6399999999999997</c:v>
                </c:pt>
                <c:pt idx="130">
                  <c:v>-4.63</c:v>
                </c:pt>
                <c:pt idx="131">
                  <c:v>-4.6199999999999966</c:v>
                </c:pt>
                <c:pt idx="132">
                  <c:v>-4.6099999999999985</c:v>
                </c:pt>
                <c:pt idx="133">
                  <c:v>-4.5999999999999996</c:v>
                </c:pt>
                <c:pt idx="134">
                  <c:v>-4.59</c:v>
                </c:pt>
                <c:pt idx="135">
                  <c:v>-4.58</c:v>
                </c:pt>
                <c:pt idx="136">
                  <c:v>-4.57</c:v>
                </c:pt>
                <c:pt idx="137">
                  <c:v>-4.5599999999999996</c:v>
                </c:pt>
                <c:pt idx="138">
                  <c:v>-4.55</c:v>
                </c:pt>
                <c:pt idx="139">
                  <c:v>-4.54</c:v>
                </c:pt>
                <c:pt idx="140">
                  <c:v>-4.53</c:v>
                </c:pt>
                <c:pt idx="141">
                  <c:v>-4.5199999999999996</c:v>
                </c:pt>
                <c:pt idx="142">
                  <c:v>-4.51</c:v>
                </c:pt>
                <c:pt idx="143">
                  <c:v>-4.5</c:v>
                </c:pt>
                <c:pt idx="144">
                  <c:v>-4.49</c:v>
                </c:pt>
                <c:pt idx="145">
                  <c:v>-4.4800000000000004</c:v>
                </c:pt>
                <c:pt idx="146">
                  <c:v>-4.4700000000000024</c:v>
                </c:pt>
                <c:pt idx="147">
                  <c:v>-4.46</c:v>
                </c:pt>
                <c:pt idx="148">
                  <c:v>-4.45</c:v>
                </c:pt>
                <c:pt idx="149">
                  <c:v>-4.4400000000000004</c:v>
                </c:pt>
                <c:pt idx="150">
                  <c:v>-4.4300000000000024</c:v>
                </c:pt>
                <c:pt idx="151">
                  <c:v>-4.42</c:v>
                </c:pt>
                <c:pt idx="152">
                  <c:v>-4.41</c:v>
                </c:pt>
                <c:pt idx="153">
                  <c:v>-4.4000000000000004</c:v>
                </c:pt>
                <c:pt idx="154">
                  <c:v>-4.3899999999999997</c:v>
                </c:pt>
                <c:pt idx="155">
                  <c:v>-4.38</c:v>
                </c:pt>
                <c:pt idx="156">
                  <c:v>-4.37</c:v>
                </c:pt>
                <c:pt idx="157">
                  <c:v>-4.3599999999999985</c:v>
                </c:pt>
                <c:pt idx="158">
                  <c:v>-4.3499999999999996</c:v>
                </c:pt>
                <c:pt idx="159">
                  <c:v>-4.34</c:v>
                </c:pt>
                <c:pt idx="160">
                  <c:v>-4.33</c:v>
                </c:pt>
                <c:pt idx="161">
                  <c:v>-4.3199999999999985</c:v>
                </c:pt>
                <c:pt idx="162">
                  <c:v>-4.3099999999999996</c:v>
                </c:pt>
                <c:pt idx="163">
                  <c:v>-4.3</c:v>
                </c:pt>
                <c:pt idx="164">
                  <c:v>-4.29</c:v>
                </c:pt>
                <c:pt idx="165">
                  <c:v>-4.28</c:v>
                </c:pt>
                <c:pt idx="166">
                  <c:v>-4.2699999999999996</c:v>
                </c:pt>
                <c:pt idx="167">
                  <c:v>-4.26</c:v>
                </c:pt>
                <c:pt idx="168">
                  <c:v>-4.25</c:v>
                </c:pt>
                <c:pt idx="169">
                  <c:v>-4.24</c:v>
                </c:pt>
                <c:pt idx="170">
                  <c:v>-4.2300000000000004</c:v>
                </c:pt>
                <c:pt idx="171">
                  <c:v>-4.22</c:v>
                </c:pt>
                <c:pt idx="172">
                  <c:v>-4.21</c:v>
                </c:pt>
                <c:pt idx="173">
                  <c:v>-4.2</c:v>
                </c:pt>
                <c:pt idx="174">
                  <c:v>-4.1899999999999995</c:v>
                </c:pt>
                <c:pt idx="175">
                  <c:v>-4.18</c:v>
                </c:pt>
                <c:pt idx="176">
                  <c:v>-4.17</c:v>
                </c:pt>
                <c:pt idx="177">
                  <c:v>-4.1599999999999975</c:v>
                </c:pt>
                <c:pt idx="178">
                  <c:v>-4.1499999999999995</c:v>
                </c:pt>
                <c:pt idx="179">
                  <c:v>-4.1399999999999997</c:v>
                </c:pt>
                <c:pt idx="180">
                  <c:v>-4.13</c:v>
                </c:pt>
                <c:pt idx="181">
                  <c:v>-4.1199999999999966</c:v>
                </c:pt>
                <c:pt idx="182">
                  <c:v>-4.1099999999999985</c:v>
                </c:pt>
                <c:pt idx="183">
                  <c:v>-4.0999999999999996</c:v>
                </c:pt>
                <c:pt idx="184">
                  <c:v>-4.09</c:v>
                </c:pt>
                <c:pt idx="185">
                  <c:v>-4.08</c:v>
                </c:pt>
                <c:pt idx="186">
                  <c:v>-4.07</c:v>
                </c:pt>
                <c:pt idx="187">
                  <c:v>-4.0599999999999996</c:v>
                </c:pt>
                <c:pt idx="188">
                  <c:v>-4.05</c:v>
                </c:pt>
                <c:pt idx="189">
                  <c:v>-4.04</c:v>
                </c:pt>
                <c:pt idx="190">
                  <c:v>-4.03</c:v>
                </c:pt>
                <c:pt idx="191">
                  <c:v>-4.0199999999999996</c:v>
                </c:pt>
                <c:pt idx="192">
                  <c:v>-4.01</c:v>
                </c:pt>
                <c:pt idx="193">
                  <c:v>-4</c:v>
                </c:pt>
                <c:pt idx="194">
                  <c:v>-3.9899999999999998</c:v>
                </c:pt>
                <c:pt idx="195">
                  <c:v>-3.98</c:v>
                </c:pt>
                <c:pt idx="196">
                  <c:v>-3.9699999999999998</c:v>
                </c:pt>
                <c:pt idx="197">
                  <c:v>-3.96</c:v>
                </c:pt>
                <c:pt idx="198">
                  <c:v>-3.9499999999999997</c:v>
                </c:pt>
                <c:pt idx="199">
                  <c:v>-3.94</c:v>
                </c:pt>
                <c:pt idx="200">
                  <c:v>-3.9299999999999997</c:v>
                </c:pt>
                <c:pt idx="201">
                  <c:v>-3.92</c:v>
                </c:pt>
                <c:pt idx="202">
                  <c:v>-3.9099999999999997</c:v>
                </c:pt>
                <c:pt idx="203">
                  <c:v>-3.9</c:v>
                </c:pt>
                <c:pt idx="204">
                  <c:v>-3.8899999999999997</c:v>
                </c:pt>
                <c:pt idx="205">
                  <c:v>-3.88</c:v>
                </c:pt>
                <c:pt idx="206">
                  <c:v>-3.8699999999999997</c:v>
                </c:pt>
                <c:pt idx="207">
                  <c:v>-3.86</c:v>
                </c:pt>
                <c:pt idx="208">
                  <c:v>-3.8499999999999988</c:v>
                </c:pt>
                <c:pt idx="209">
                  <c:v>-3.84</c:v>
                </c:pt>
                <c:pt idx="210">
                  <c:v>-3.8299999999999987</c:v>
                </c:pt>
                <c:pt idx="211">
                  <c:v>-3.82</c:v>
                </c:pt>
                <c:pt idx="212">
                  <c:v>-3.8099999999999987</c:v>
                </c:pt>
                <c:pt idx="213">
                  <c:v>-3.8</c:v>
                </c:pt>
                <c:pt idx="214">
                  <c:v>-3.79</c:v>
                </c:pt>
                <c:pt idx="215">
                  <c:v>-3.7800000000000002</c:v>
                </c:pt>
                <c:pt idx="216">
                  <c:v>-3.77</c:v>
                </c:pt>
                <c:pt idx="217">
                  <c:v>-3.7600000000000002</c:v>
                </c:pt>
                <c:pt idx="218">
                  <c:v>-3.75</c:v>
                </c:pt>
                <c:pt idx="219">
                  <c:v>-3.74</c:v>
                </c:pt>
                <c:pt idx="220">
                  <c:v>-3.73</c:v>
                </c:pt>
                <c:pt idx="221">
                  <c:v>-3.72</c:v>
                </c:pt>
                <c:pt idx="222">
                  <c:v>-3.71</c:v>
                </c:pt>
                <c:pt idx="223">
                  <c:v>-3.7</c:v>
                </c:pt>
                <c:pt idx="224">
                  <c:v>-3.69</c:v>
                </c:pt>
                <c:pt idx="225">
                  <c:v>-3.68</c:v>
                </c:pt>
                <c:pt idx="226">
                  <c:v>-3.67</c:v>
                </c:pt>
                <c:pt idx="227">
                  <c:v>-3.66</c:v>
                </c:pt>
                <c:pt idx="228">
                  <c:v>-3.65</c:v>
                </c:pt>
                <c:pt idx="229">
                  <c:v>-3.64</c:v>
                </c:pt>
                <c:pt idx="230">
                  <c:v>-3.63</c:v>
                </c:pt>
                <c:pt idx="231">
                  <c:v>-3.62</c:v>
                </c:pt>
                <c:pt idx="232">
                  <c:v>-3.61</c:v>
                </c:pt>
                <c:pt idx="233">
                  <c:v>-3.6</c:v>
                </c:pt>
                <c:pt idx="234">
                  <c:v>-3.59</c:v>
                </c:pt>
                <c:pt idx="235">
                  <c:v>-3.58</c:v>
                </c:pt>
                <c:pt idx="236">
                  <c:v>-3.57</c:v>
                </c:pt>
                <c:pt idx="237">
                  <c:v>-3.56</c:v>
                </c:pt>
                <c:pt idx="238">
                  <c:v>-3.55</c:v>
                </c:pt>
                <c:pt idx="239">
                  <c:v>-3.54</c:v>
                </c:pt>
                <c:pt idx="240">
                  <c:v>-3.53</c:v>
                </c:pt>
                <c:pt idx="241">
                  <c:v>-3.52</c:v>
                </c:pt>
                <c:pt idx="242">
                  <c:v>-3.51</c:v>
                </c:pt>
                <c:pt idx="243">
                  <c:v>-3.5</c:v>
                </c:pt>
                <c:pt idx="244">
                  <c:v>-3.4899999999999998</c:v>
                </c:pt>
                <c:pt idx="245">
                  <c:v>-3.48</c:v>
                </c:pt>
                <c:pt idx="246">
                  <c:v>-3.4699999999999998</c:v>
                </c:pt>
                <c:pt idx="247">
                  <c:v>-3.46</c:v>
                </c:pt>
                <c:pt idx="248">
                  <c:v>-3.4499999999999997</c:v>
                </c:pt>
                <c:pt idx="249">
                  <c:v>-3.44</c:v>
                </c:pt>
                <c:pt idx="250">
                  <c:v>-3.4299999999999997</c:v>
                </c:pt>
                <c:pt idx="251">
                  <c:v>-3.42</c:v>
                </c:pt>
                <c:pt idx="252">
                  <c:v>-3.4099999999999997</c:v>
                </c:pt>
                <c:pt idx="253">
                  <c:v>-3.4</c:v>
                </c:pt>
                <c:pt idx="254">
                  <c:v>-3.3899999999999997</c:v>
                </c:pt>
                <c:pt idx="255">
                  <c:v>-3.38</c:v>
                </c:pt>
                <c:pt idx="256">
                  <c:v>-3.3699999999999997</c:v>
                </c:pt>
                <c:pt idx="257">
                  <c:v>-3.36</c:v>
                </c:pt>
                <c:pt idx="258">
                  <c:v>-3.3499999999999988</c:v>
                </c:pt>
                <c:pt idx="259">
                  <c:v>-3.34</c:v>
                </c:pt>
                <c:pt idx="260">
                  <c:v>-3.3299999999999987</c:v>
                </c:pt>
                <c:pt idx="261">
                  <c:v>-3.32</c:v>
                </c:pt>
                <c:pt idx="262">
                  <c:v>-3.3099999999999987</c:v>
                </c:pt>
                <c:pt idx="263">
                  <c:v>-3.3</c:v>
                </c:pt>
                <c:pt idx="264">
                  <c:v>-3.29</c:v>
                </c:pt>
                <c:pt idx="265">
                  <c:v>-3.2800000000000002</c:v>
                </c:pt>
                <c:pt idx="266">
                  <c:v>-3.27</c:v>
                </c:pt>
                <c:pt idx="267">
                  <c:v>-3.2600000000000002</c:v>
                </c:pt>
                <c:pt idx="268">
                  <c:v>-3.25</c:v>
                </c:pt>
                <c:pt idx="269">
                  <c:v>-3.24</c:v>
                </c:pt>
                <c:pt idx="270">
                  <c:v>-3.23</c:v>
                </c:pt>
                <c:pt idx="271">
                  <c:v>-3.22</c:v>
                </c:pt>
                <c:pt idx="272">
                  <c:v>-3.21</c:v>
                </c:pt>
                <c:pt idx="273">
                  <c:v>-3.2</c:v>
                </c:pt>
                <c:pt idx="274">
                  <c:v>-3.19</c:v>
                </c:pt>
                <c:pt idx="275">
                  <c:v>-3.18</c:v>
                </c:pt>
                <c:pt idx="276">
                  <c:v>-3.17</c:v>
                </c:pt>
                <c:pt idx="277">
                  <c:v>-3.16</c:v>
                </c:pt>
                <c:pt idx="278">
                  <c:v>-3.15</c:v>
                </c:pt>
                <c:pt idx="279">
                  <c:v>-3.14</c:v>
                </c:pt>
                <c:pt idx="280">
                  <c:v>-3.13</c:v>
                </c:pt>
                <c:pt idx="281">
                  <c:v>-3.12</c:v>
                </c:pt>
                <c:pt idx="282">
                  <c:v>-3.11</c:v>
                </c:pt>
                <c:pt idx="283">
                  <c:v>-3.1</c:v>
                </c:pt>
                <c:pt idx="284">
                  <c:v>-3.09</c:v>
                </c:pt>
                <c:pt idx="285">
                  <c:v>-3.08</c:v>
                </c:pt>
                <c:pt idx="286">
                  <c:v>-3.07</c:v>
                </c:pt>
                <c:pt idx="287">
                  <c:v>-3.06</c:v>
                </c:pt>
                <c:pt idx="288">
                  <c:v>-3.05</c:v>
                </c:pt>
                <c:pt idx="289">
                  <c:v>-3.04</c:v>
                </c:pt>
                <c:pt idx="290">
                  <c:v>-3.03</c:v>
                </c:pt>
                <c:pt idx="291">
                  <c:v>-3.02</c:v>
                </c:pt>
                <c:pt idx="292">
                  <c:v>-3.01</c:v>
                </c:pt>
                <c:pt idx="293">
                  <c:v>-3</c:v>
                </c:pt>
                <c:pt idx="294">
                  <c:v>-2.9899999999999998</c:v>
                </c:pt>
                <c:pt idx="295">
                  <c:v>-2.98</c:v>
                </c:pt>
                <c:pt idx="296">
                  <c:v>-2.9699999999999998</c:v>
                </c:pt>
                <c:pt idx="297">
                  <c:v>-2.96</c:v>
                </c:pt>
                <c:pt idx="298">
                  <c:v>-2.9499999999999997</c:v>
                </c:pt>
                <c:pt idx="299">
                  <c:v>-2.94</c:v>
                </c:pt>
                <c:pt idx="300">
                  <c:v>-2.9299999999999997</c:v>
                </c:pt>
                <c:pt idx="301">
                  <c:v>-2.92</c:v>
                </c:pt>
                <c:pt idx="302">
                  <c:v>-2.9099999999999997</c:v>
                </c:pt>
                <c:pt idx="303">
                  <c:v>-2.9</c:v>
                </c:pt>
                <c:pt idx="304">
                  <c:v>-2.8899999999999997</c:v>
                </c:pt>
                <c:pt idx="305">
                  <c:v>-2.88</c:v>
                </c:pt>
                <c:pt idx="306">
                  <c:v>-2.8699999999999997</c:v>
                </c:pt>
                <c:pt idx="307">
                  <c:v>-2.86</c:v>
                </c:pt>
                <c:pt idx="308">
                  <c:v>-2.8499999999999988</c:v>
                </c:pt>
                <c:pt idx="309">
                  <c:v>-2.84</c:v>
                </c:pt>
                <c:pt idx="310">
                  <c:v>-2.8299999999999987</c:v>
                </c:pt>
                <c:pt idx="311">
                  <c:v>-2.82</c:v>
                </c:pt>
                <c:pt idx="312">
                  <c:v>-2.8099999999999987</c:v>
                </c:pt>
                <c:pt idx="313">
                  <c:v>-2.8</c:v>
                </c:pt>
                <c:pt idx="314">
                  <c:v>-2.79</c:v>
                </c:pt>
                <c:pt idx="315">
                  <c:v>-2.7800000000000002</c:v>
                </c:pt>
                <c:pt idx="316">
                  <c:v>-2.77</c:v>
                </c:pt>
                <c:pt idx="317">
                  <c:v>-2.7600000000000002</c:v>
                </c:pt>
                <c:pt idx="318">
                  <c:v>-2.75</c:v>
                </c:pt>
                <c:pt idx="319">
                  <c:v>-2.74</c:v>
                </c:pt>
                <c:pt idx="320">
                  <c:v>-2.73</c:v>
                </c:pt>
                <c:pt idx="321">
                  <c:v>-2.72</c:v>
                </c:pt>
                <c:pt idx="322">
                  <c:v>-2.71</c:v>
                </c:pt>
                <c:pt idx="323">
                  <c:v>-2.7</c:v>
                </c:pt>
                <c:pt idx="324">
                  <c:v>-2.69</c:v>
                </c:pt>
                <c:pt idx="325">
                  <c:v>-2.68</c:v>
                </c:pt>
                <c:pt idx="326">
                  <c:v>-2.67</c:v>
                </c:pt>
                <c:pt idx="327">
                  <c:v>-2.66</c:v>
                </c:pt>
                <c:pt idx="328">
                  <c:v>-2.65</c:v>
                </c:pt>
                <c:pt idx="329">
                  <c:v>-2.64</c:v>
                </c:pt>
                <c:pt idx="330">
                  <c:v>-2.63</c:v>
                </c:pt>
                <c:pt idx="331">
                  <c:v>-2.62</c:v>
                </c:pt>
                <c:pt idx="332">
                  <c:v>-2.61</c:v>
                </c:pt>
                <c:pt idx="333">
                  <c:v>-2.6</c:v>
                </c:pt>
                <c:pt idx="334">
                  <c:v>-2.59</c:v>
                </c:pt>
                <c:pt idx="335">
                  <c:v>-2.58</c:v>
                </c:pt>
                <c:pt idx="336">
                  <c:v>-2.57</c:v>
                </c:pt>
                <c:pt idx="337">
                  <c:v>-2.56</c:v>
                </c:pt>
                <c:pt idx="338">
                  <c:v>-2.5499999999999998</c:v>
                </c:pt>
                <c:pt idx="339">
                  <c:v>-2.54</c:v>
                </c:pt>
                <c:pt idx="340">
                  <c:v>-2.5299999999999998</c:v>
                </c:pt>
                <c:pt idx="341">
                  <c:v>-2.52</c:v>
                </c:pt>
                <c:pt idx="342">
                  <c:v>-2.5099999999999998</c:v>
                </c:pt>
                <c:pt idx="343">
                  <c:v>-2.5</c:v>
                </c:pt>
                <c:pt idx="344">
                  <c:v>-2.4899999999999998</c:v>
                </c:pt>
                <c:pt idx="345">
                  <c:v>-2.48</c:v>
                </c:pt>
                <c:pt idx="346">
                  <c:v>-2.4699999999999998</c:v>
                </c:pt>
                <c:pt idx="347">
                  <c:v>-2.46</c:v>
                </c:pt>
                <c:pt idx="348">
                  <c:v>-2.4499999999999997</c:v>
                </c:pt>
                <c:pt idx="349">
                  <c:v>-2.44</c:v>
                </c:pt>
                <c:pt idx="350">
                  <c:v>-2.4299999999999997</c:v>
                </c:pt>
                <c:pt idx="351">
                  <c:v>-2.42</c:v>
                </c:pt>
                <c:pt idx="352">
                  <c:v>-2.4099999999999997</c:v>
                </c:pt>
                <c:pt idx="353">
                  <c:v>-2.4</c:v>
                </c:pt>
                <c:pt idx="354">
                  <c:v>-2.3899999999999997</c:v>
                </c:pt>
                <c:pt idx="355">
                  <c:v>-2.38</c:v>
                </c:pt>
                <c:pt idx="356">
                  <c:v>-2.3699999999999997</c:v>
                </c:pt>
                <c:pt idx="357">
                  <c:v>-2.36</c:v>
                </c:pt>
                <c:pt idx="358">
                  <c:v>-2.3499999999999988</c:v>
                </c:pt>
                <c:pt idx="359">
                  <c:v>-2.34</c:v>
                </c:pt>
                <c:pt idx="360">
                  <c:v>-2.3299999999999987</c:v>
                </c:pt>
                <c:pt idx="361">
                  <c:v>-2.3199999999999967</c:v>
                </c:pt>
                <c:pt idx="362">
                  <c:v>-2.3099999999999987</c:v>
                </c:pt>
                <c:pt idx="363">
                  <c:v>-2.2999999999999998</c:v>
                </c:pt>
                <c:pt idx="364">
                  <c:v>-2.29</c:v>
                </c:pt>
                <c:pt idx="365">
                  <c:v>-2.2799999999999998</c:v>
                </c:pt>
                <c:pt idx="366">
                  <c:v>-2.27</c:v>
                </c:pt>
                <c:pt idx="367">
                  <c:v>-2.2599999999999998</c:v>
                </c:pt>
                <c:pt idx="368">
                  <c:v>-2.25</c:v>
                </c:pt>
                <c:pt idx="369">
                  <c:v>-2.2400000000000002</c:v>
                </c:pt>
                <c:pt idx="370">
                  <c:v>-2.23</c:v>
                </c:pt>
                <c:pt idx="371">
                  <c:v>-2.2200000000000002</c:v>
                </c:pt>
                <c:pt idx="372">
                  <c:v>-2.21</c:v>
                </c:pt>
                <c:pt idx="373">
                  <c:v>-2.2000000000000002</c:v>
                </c:pt>
                <c:pt idx="374">
                  <c:v>-2.19</c:v>
                </c:pt>
                <c:pt idx="375">
                  <c:v>-2.1800000000000002</c:v>
                </c:pt>
                <c:pt idx="376">
                  <c:v>-2.17</c:v>
                </c:pt>
                <c:pt idx="377">
                  <c:v>-2.16</c:v>
                </c:pt>
                <c:pt idx="378">
                  <c:v>-2.15</c:v>
                </c:pt>
                <c:pt idx="379">
                  <c:v>-2.14</c:v>
                </c:pt>
                <c:pt idx="380">
                  <c:v>-2.13</c:v>
                </c:pt>
                <c:pt idx="381">
                  <c:v>-2.12</c:v>
                </c:pt>
                <c:pt idx="382">
                  <c:v>-2.11</c:v>
                </c:pt>
                <c:pt idx="383">
                  <c:v>-2.1</c:v>
                </c:pt>
                <c:pt idx="384">
                  <c:v>-2.09</c:v>
                </c:pt>
                <c:pt idx="385">
                  <c:v>-2.08</c:v>
                </c:pt>
                <c:pt idx="386">
                  <c:v>-2.0699999999999998</c:v>
                </c:pt>
                <c:pt idx="387">
                  <c:v>-2.06</c:v>
                </c:pt>
                <c:pt idx="388">
                  <c:v>-2.0499999999999998</c:v>
                </c:pt>
                <c:pt idx="389">
                  <c:v>-2.04</c:v>
                </c:pt>
                <c:pt idx="390">
                  <c:v>-2.0299999999999998</c:v>
                </c:pt>
                <c:pt idx="391">
                  <c:v>-2.02</c:v>
                </c:pt>
                <c:pt idx="392">
                  <c:v>-2.0099999999999998</c:v>
                </c:pt>
                <c:pt idx="393">
                  <c:v>-2</c:v>
                </c:pt>
                <c:pt idx="394">
                  <c:v>-1.9900000000000038</c:v>
                </c:pt>
                <c:pt idx="395">
                  <c:v>-1.9800000000000038</c:v>
                </c:pt>
                <c:pt idx="396">
                  <c:v>-1.9700000000000035</c:v>
                </c:pt>
                <c:pt idx="397">
                  <c:v>-1.9600000000000035</c:v>
                </c:pt>
                <c:pt idx="398">
                  <c:v>-1.9500000000000035</c:v>
                </c:pt>
                <c:pt idx="399">
                  <c:v>-1.9400000000000035</c:v>
                </c:pt>
                <c:pt idx="400">
                  <c:v>-1.9300000000000035</c:v>
                </c:pt>
                <c:pt idx="401">
                  <c:v>-1.9200000000000021</c:v>
                </c:pt>
                <c:pt idx="402">
                  <c:v>-1.9100000000000001</c:v>
                </c:pt>
                <c:pt idx="403">
                  <c:v>-1.9000000000000001</c:v>
                </c:pt>
                <c:pt idx="404">
                  <c:v>-1.8900000000000001</c:v>
                </c:pt>
                <c:pt idx="405">
                  <c:v>-1.8800000000000001</c:v>
                </c:pt>
                <c:pt idx="406">
                  <c:v>-1.87</c:v>
                </c:pt>
                <c:pt idx="407">
                  <c:v>-1.86</c:v>
                </c:pt>
                <c:pt idx="408">
                  <c:v>-1.85</c:v>
                </c:pt>
                <c:pt idx="409">
                  <c:v>-1.84</c:v>
                </c:pt>
                <c:pt idx="410">
                  <c:v>-1.83</c:v>
                </c:pt>
                <c:pt idx="411">
                  <c:v>-1.82</c:v>
                </c:pt>
                <c:pt idx="412">
                  <c:v>-1.81</c:v>
                </c:pt>
                <c:pt idx="413">
                  <c:v>-1.8</c:v>
                </c:pt>
                <c:pt idx="414">
                  <c:v>-1.79</c:v>
                </c:pt>
                <c:pt idx="415">
                  <c:v>-1.78</c:v>
                </c:pt>
                <c:pt idx="416">
                  <c:v>-1.77</c:v>
                </c:pt>
                <c:pt idx="417">
                  <c:v>-1.76</c:v>
                </c:pt>
                <c:pt idx="418">
                  <c:v>-1.75</c:v>
                </c:pt>
                <c:pt idx="419">
                  <c:v>-1.74</c:v>
                </c:pt>
                <c:pt idx="420">
                  <c:v>-1.73</c:v>
                </c:pt>
                <c:pt idx="421">
                  <c:v>-1.72</c:v>
                </c:pt>
                <c:pt idx="422">
                  <c:v>-1.71</c:v>
                </c:pt>
                <c:pt idx="423">
                  <c:v>-1.7</c:v>
                </c:pt>
                <c:pt idx="424">
                  <c:v>-1.6900000000000035</c:v>
                </c:pt>
                <c:pt idx="425">
                  <c:v>-1.6800000000000035</c:v>
                </c:pt>
                <c:pt idx="426">
                  <c:v>-1.6700000000000021</c:v>
                </c:pt>
                <c:pt idx="427">
                  <c:v>-1.6600000000000001</c:v>
                </c:pt>
                <c:pt idx="428">
                  <c:v>-1.6500000000000001</c:v>
                </c:pt>
                <c:pt idx="429">
                  <c:v>-1.6400000000000001</c:v>
                </c:pt>
                <c:pt idx="430">
                  <c:v>-1.6300000000000001</c:v>
                </c:pt>
                <c:pt idx="431">
                  <c:v>-1.62</c:v>
                </c:pt>
                <c:pt idx="432">
                  <c:v>-1.61</c:v>
                </c:pt>
                <c:pt idx="433">
                  <c:v>-1.6</c:v>
                </c:pt>
                <c:pt idx="434">
                  <c:v>-1.59</c:v>
                </c:pt>
                <c:pt idx="435">
                  <c:v>-1.58</c:v>
                </c:pt>
                <c:pt idx="436">
                  <c:v>-1.57</c:v>
                </c:pt>
                <c:pt idx="437">
                  <c:v>-1.56</c:v>
                </c:pt>
                <c:pt idx="438">
                  <c:v>-1.55</c:v>
                </c:pt>
                <c:pt idx="439">
                  <c:v>-1.54</c:v>
                </c:pt>
                <c:pt idx="440">
                  <c:v>-1.53</c:v>
                </c:pt>
                <c:pt idx="441">
                  <c:v>-1.52</c:v>
                </c:pt>
                <c:pt idx="442">
                  <c:v>-1.51</c:v>
                </c:pt>
                <c:pt idx="443">
                  <c:v>-1.5</c:v>
                </c:pt>
                <c:pt idx="444">
                  <c:v>-1.49</c:v>
                </c:pt>
                <c:pt idx="445">
                  <c:v>-1.48</c:v>
                </c:pt>
                <c:pt idx="446">
                  <c:v>-1.47</c:v>
                </c:pt>
                <c:pt idx="447">
                  <c:v>-1.46</c:v>
                </c:pt>
                <c:pt idx="448">
                  <c:v>-1.45</c:v>
                </c:pt>
                <c:pt idx="449">
                  <c:v>-1.44</c:v>
                </c:pt>
                <c:pt idx="450">
                  <c:v>-1.43</c:v>
                </c:pt>
                <c:pt idx="451">
                  <c:v>-1.42</c:v>
                </c:pt>
                <c:pt idx="452">
                  <c:v>-1.41</c:v>
                </c:pt>
                <c:pt idx="453">
                  <c:v>-1.4</c:v>
                </c:pt>
                <c:pt idx="454">
                  <c:v>-1.3900000000000001</c:v>
                </c:pt>
                <c:pt idx="455">
                  <c:v>-1.3800000000000001</c:v>
                </c:pt>
                <c:pt idx="456">
                  <c:v>-1.37</c:v>
                </c:pt>
                <c:pt idx="457">
                  <c:v>-1.36</c:v>
                </c:pt>
                <c:pt idx="458">
                  <c:v>-1.35</c:v>
                </c:pt>
                <c:pt idx="459">
                  <c:v>-1.34</c:v>
                </c:pt>
                <c:pt idx="460">
                  <c:v>-1.33</c:v>
                </c:pt>
                <c:pt idx="461">
                  <c:v>-1.32</c:v>
                </c:pt>
                <c:pt idx="462">
                  <c:v>-1.31</c:v>
                </c:pt>
                <c:pt idx="463">
                  <c:v>-1.3</c:v>
                </c:pt>
                <c:pt idx="464">
                  <c:v>-1.29</c:v>
                </c:pt>
                <c:pt idx="465">
                  <c:v>-1.28</c:v>
                </c:pt>
                <c:pt idx="466">
                  <c:v>-1.27</c:v>
                </c:pt>
                <c:pt idx="467">
                  <c:v>-1.26</c:v>
                </c:pt>
                <c:pt idx="468">
                  <c:v>-1.25</c:v>
                </c:pt>
                <c:pt idx="469">
                  <c:v>-1.24</c:v>
                </c:pt>
                <c:pt idx="470">
                  <c:v>-1.23</c:v>
                </c:pt>
                <c:pt idx="471">
                  <c:v>-1.22</c:v>
                </c:pt>
                <c:pt idx="472">
                  <c:v>-1.21</c:v>
                </c:pt>
                <c:pt idx="473">
                  <c:v>-1.2</c:v>
                </c:pt>
                <c:pt idx="474">
                  <c:v>-1.1900000000000035</c:v>
                </c:pt>
                <c:pt idx="475">
                  <c:v>-1.1800000000000035</c:v>
                </c:pt>
                <c:pt idx="476">
                  <c:v>-1.1700000000000021</c:v>
                </c:pt>
                <c:pt idx="477">
                  <c:v>-1.1599999999999961</c:v>
                </c:pt>
                <c:pt idx="478">
                  <c:v>-1.1499999999999961</c:v>
                </c:pt>
                <c:pt idx="479">
                  <c:v>-1.1399999999999959</c:v>
                </c:pt>
                <c:pt idx="480">
                  <c:v>-1.1299999999999959</c:v>
                </c:pt>
                <c:pt idx="481">
                  <c:v>-1.1200000000000001</c:v>
                </c:pt>
                <c:pt idx="482">
                  <c:v>-1.1100000000000001</c:v>
                </c:pt>
                <c:pt idx="483">
                  <c:v>-1.1000000000000001</c:v>
                </c:pt>
                <c:pt idx="484">
                  <c:v>-1.0900000000000001</c:v>
                </c:pt>
                <c:pt idx="485">
                  <c:v>-1.08</c:v>
                </c:pt>
                <c:pt idx="486">
                  <c:v>-1.07</c:v>
                </c:pt>
                <c:pt idx="487">
                  <c:v>-1.06</c:v>
                </c:pt>
                <c:pt idx="488">
                  <c:v>-1.05</c:v>
                </c:pt>
                <c:pt idx="489">
                  <c:v>-1.04</c:v>
                </c:pt>
                <c:pt idx="490">
                  <c:v>-1.03</c:v>
                </c:pt>
                <c:pt idx="491">
                  <c:v>-1.02</c:v>
                </c:pt>
                <c:pt idx="492">
                  <c:v>-1.01</c:v>
                </c:pt>
                <c:pt idx="493">
                  <c:v>-1</c:v>
                </c:pt>
                <c:pt idx="494">
                  <c:v>-0.99</c:v>
                </c:pt>
                <c:pt idx="495">
                  <c:v>-0.98</c:v>
                </c:pt>
                <c:pt idx="496">
                  <c:v>-0.97000000000000064</c:v>
                </c:pt>
                <c:pt idx="497">
                  <c:v>-0.96000000000000063</c:v>
                </c:pt>
                <c:pt idx="498">
                  <c:v>-0.95000000000000062</c:v>
                </c:pt>
                <c:pt idx="499">
                  <c:v>-0.94000000000000061</c:v>
                </c:pt>
                <c:pt idx="500">
                  <c:v>-0.93</c:v>
                </c:pt>
                <c:pt idx="501">
                  <c:v>-0.92</c:v>
                </c:pt>
                <c:pt idx="502">
                  <c:v>-0.91</c:v>
                </c:pt>
                <c:pt idx="503">
                  <c:v>-0.9</c:v>
                </c:pt>
                <c:pt idx="504">
                  <c:v>-0.89</c:v>
                </c:pt>
                <c:pt idx="505">
                  <c:v>-0.88</c:v>
                </c:pt>
                <c:pt idx="506">
                  <c:v>-0.87000000000000177</c:v>
                </c:pt>
                <c:pt idx="507">
                  <c:v>-0.86000000000000065</c:v>
                </c:pt>
                <c:pt idx="508">
                  <c:v>-0.85000000000000064</c:v>
                </c:pt>
                <c:pt idx="509">
                  <c:v>-0.84000000000000064</c:v>
                </c:pt>
                <c:pt idx="510">
                  <c:v>-0.83000000000000063</c:v>
                </c:pt>
                <c:pt idx="511">
                  <c:v>-0.82000000000000062</c:v>
                </c:pt>
                <c:pt idx="512">
                  <c:v>-0.81</c:v>
                </c:pt>
                <c:pt idx="513">
                  <c:v>-0.8</c:v>
                </c:pt>
                <c:pt idx="514">
                  <c:v>-0.79</c:v>
                </c:pt>
                <c:pt idx="515">
                  <c:v>-0.78</c:v>
                </c:pt>
                <c:pt idx="516">
                  <c:v>-0.77000000000000202</c:v>
                </c:pt>
                <c:pt idx="517">
                  <c:v>-0.76000000000000201</c:v>
                </c:pt>
                <c:pt idx="518">
                  <c:v>-0.75000000000000189</c:v>
                </c:pt>
                <c:pt idx="519">
                  <c:v>-0.74000000000000177</c:v>
                </c:pt>
                <c:pt idx="520">
                  <c:v>-0.73000000000000065</c:v>
                </c:pt>
                <c:pt idx="521">
                  <c:v>-0.72000000000000064</c:v>
                </c:pt>
                <c:pt idx="522">
                  <c:v>-0.71000000000000063</c:v>
                </c:pt>
                <c:pt idx="523">
                  <c:v>-0.70000000000000062</c:v>
                </c:pt>
                <c:pt idx="524">
                  <c:v>-0.69000000000000061</c:v>
                </c:pt>
                <c:pt idx="525">
                  <c:v>-0.68</c:v>
                </c:pt>
                <c:pt idx="526">
                  <c:v>-0.67000000000000226</c:v>
                </c:pt>
                <c:pt idx="527">
                  <c:v>-0.66000000000000225</c:v>
                </c:pt>
                <c:pt idx="528">
                  <c:v>-0.65000000000000213</c:v>
                </c:pt>
                <c:pt idx="529">
                  <c:v>-0.64000000000000201</c:v>
                </c:pt>
                <c:pt idx="530">
                  <c:v>-0.630000000000002</c:v>
                </c:pt>
                <c:pt idx="531">
                  <c:v>-0.62000000000000177</c:v>
                </c:pt>
                <c:pt idx="532">
                  <c:v>-0.61000000000000065</c:v>
                </c:pt>
                <c:pt idx="533">
                  <c:v>-0.60000000000000064</c:v>
                </c:pt>
                <c:pt idx="534">
                  <c:v>-0.59</c:v>
                </c:pt>
                <c:pt idx="535">
                  <c:v>-0.58000000000000007</c:v>
                </c:pt>
                <c:pt idx="536">
                  <c:v>-0.56999999999999995</c:v>
                </c:pt>
                <c:pt idx="537">
                  <c:v>-0.56000000000000005</c:v>
                </c:pt>
                <c:pt idx="538">
                  <c:v>-0.55000000000000004</c:v>
                </c:pt>
                <c:pt idx="539">
                  <c:v>-0.54</c:v>
                </c:pt>
                <c:pt idx="540">
                  <c:v>-0.53</c:v>
                </c:pt>
                <c:pt idx="541">
                  <c:v>-0.52</c:v>
                </c:pt>
                <c:pt idx="542">
                  <c:v>-0.51</c:v>
                </c:pt>
                <c:pt idx="543">
                  <c:v>-0.5</c:v>
                </c:pt>
                <c:pt idx="544">
                  <c:v>-0.49000000000000032</c:v>
                </c:pt>
                <c:pt idx="545">
                  <c:v>-0.48000000000000032</c:v>
                </c:pt>
                <c:pt idx="546">
                  <c:v>-0.47000000000000008</c:v>
                </c:pt>
                <c:pt idx="547">
                  <c:v>-0.46</c:v>
                </c:pt>
                <c:pt idx="548">
                  <c:v>-0.45</c:v>
                </c:pt>
                <c:pt idx="549">
                  <c:v>-0.44</c:v>
                </c:pt>
                <c:pt idx="550">
                  <c:v>-0.43000000000000038</c:v>
                </c:pt>
                <c:pt idx="551">
                  <c:v>-0.42000000000000032</c:v>
                </c:pt>
                <c:pt idx="552">
                  <c:v>-0.41000000000000031</c:v>
                </c:pt>
                <c:pt idx="553">
                  <c:v>-0.4</c:v>
                </c:pt>
                <c:pt idx="554">
                  <c:v>-0.39000000000000101</c:v>
                </c:pt>
                <c:pt idx="555">
                  <c:v>-0.380000000000001</c:v>
                </c:pt>
                <c:pt idx="556">
                  <c:v>-0.37000000000000038</c:v>
                </c:pt>
                <c:pt idx="557">
                  <c:v>-0.36000000000000032</c:v>
                </c:pt>
                <c:pt idx="558">
                  <c:v>-0.35000000000000031</c:v>
                </c:pt>
                <c:pt idx="559">
                  <c:v>-0.34</c:v>
                </c:pt>
                <c:pt idx="560">
                  <c:v>-0.33000000000000113</c:v>
                </c:pt>
                <c:pt idx="561">
                  <c:v>-0.32000000000000101</c:v>
                </c:pt>
                <c:pt idx="562">
                  <c:v>-0.31000000000000089</c:v>
                </c:pt>
                <c:pt idx="563">
                  <c:v>-0.30000000000000032</c:v>
                </c:pt>
                <c:pt idx="564">
                  <c:v>-0.29000000000000031</c:v>
                </c:pt>
                <c:pt idx="565">
                  <c:v>-0.28000000000000008</c:v>
                </c:pt>
                <c:pt idx="566">
                  <c:v>-0.27</c:v>
                </c:pt>
                <c:pt idx="567">
                  <c:v>-0.26</c:v>
                </c:pt>
                <c:pt idx="568">
                  <c:v>-0.25</c:v>
                </c:pt>
                <c:pt idx="569">
                  <c:v>-0.24000000000000021</c:v>
                </c:pt>
                <c:pt idx="570">
                  <c:v>-0.23</c:v>
                </c:pt>
                <c:pt idx="571">
                  <c:v>-0.22</c:v>
                </c:pt>
                <c:pt idx="572">
                  <c:v>-0.21000000000000021</c:v>
                </c:pt>
                <c:pt idx="573">
                  <c:v>-0.2</c:v>
                </c:pt>
                <c:pt idx="574">
                  <c:v>-0.19</c:v>
                </c:pt>
                <c:pt idx="575">
                  <c:v>-0.18000000000000024</c:v>
                </c:pt>
                <c:pt idx="576">
                  <c:v>-0.17</c:v>
                </c:pt>
                <c:pt idx="577">
                  <c:v>-0.16</c:v>
                </c:pt>
                <c:pt idx="578">
                  <c:v>-0.15000000000000024</c:v>
                </c:pt>
                <c:pt idx="579">
                  <c:v>-0.14000000000000001</c:v>
                </c:pt>
                <c:pt idx="580">
                  <c:v>-0.13</c:v>
                </c:pt>
                <c:pt idx="581">
                  <c:v>-0.12000000000000002</c:v>
                </c:pt>
                <c:pt idx="582">
                  <c:v>-0.11</c:v>
                </c:pt>
                <c:pt idx="583">
                  <c:v>-0.1</c:v>
                </c:pt>
                <c:pt idx="584">
                  <c:v>-9.0000000000000024E-2</c:v>
                </c:pt>
                <c:pt idx="585">
                  <c:v>-8.0000000000000043E-2</c:v>
                </c:pt>
                <c:pt idx="586">
                  <c:v>-7.0000000000000021E-2</c:v>
                </c:pt>
                <c:pt idx="587">
                  <c:v>-6.0000000000000032E-2</c:v>
                </c:pt>
                <c:pt idx="588">
                  <c:v>-0.05</c:v>
                </c:pt>
                <c:pt idx="589">
                  <c:v>-4.0000000000000022E-2</c:v>
                </c:pt>
                <c:pt idx="590">
                  <c:v>-3.0000000000000002E-2</c:v>
                </c:pt>
                <c:pt idx="591">
                  <c:v>-2.0000000000000011E-2</c:v>
                </c:pt>
                <c:pt idx="592">
                  <c:v>-1.0000000000000005E-2</c:v>
                </c:pt>
                <c:pt idx="593">
                  <c:v>0</c:v>
                </c:pt>
                <c:pt idx="594">
                  <c:v>20.05</c:v>
                </c:pt>
                <c:pt idx="595">
                  <c:v>20.100000000000001</c:v>
                </c:pt>
                <c:pt idx="596">
                  <c:v>20.149999999999999</c:v>
                </c:pt>
                <c:pt idx="597">
                  <c:v>20.2</c:v>
                </c:pt>
                <c:pt idx="598">
                  <c:v>20.25</c:v>
                </c:pt>
                <c:pt idx="599">
                  <c:v>20.3</c:v>
                </c:pt>
                <c:pt idx="600">
                  <c:v>20.350000000000001</c:v>
                </c:pt>
                <c:pt idx="601">
                  <c:v>20.399999999999999</c:v>
                </c:pt>
                <c:pt idx="602">
                  <c:v>20.45</c:v>
                </c:pt>
                <c:pt idx="603">
                  <c:v>20.5</c:v>
                </c:pt>
                <c:pt idx="604">
                  <c:v>20.55</c:v>
                </c:pt>
                <c:pt idx="605">
                  <c:v>20.6</c:v>
                </c:pt>
                <c:pt idx="606">
                  <c:v>20.650000000000031</c:v>
                </c:pt>
                <c:pt idx="607">
                  <c:v>20.7</c:v>
                </c:pt>
                <c:pt idx="608">
                  <c:v>20.75</c:v>
                </c:pt>
                <c:pt idx="609">
                  <c:v>20.8</c:v>
                </c:pt>
                <c:pt idx="610">
                  <c:v>20.85</c:v>
                </c:pt>
                <c:pt idx="611">
                  <c:v>20.9</c:v>
                </c:pt>
                <c:pt idx="612">
                  <c:v>20.95</c:v>
                </c:pt>
                <c:pt idx="613">
                  <c:v>21</c:v>
                </c:pt>
                <c:pt idx="614">
                  <c:v>21.05</c:v>
                </c:pt>
                <c:pt idx="615">
                  <c:v>21.1</c:v>
                </c:pt>
                <c:pt idx="616">
                  <c:v>21.150000000000031</c:v>
                </c:pt>
                <c:pt idx="617">
                  <c:v>21.2</c:v>
                </c:pt>
                <c:pt idx="618">
                  <c:v>21.25</c:v>
                </c:pt>
                <c:pt idx="619">
                  <c:v>21.3</c:v>
                </c:pt>
                <c:pt idx="620">
                  <c:v>21.35</c:v>
                </c:pt>
                <c:pt idx="621">
                  <c:v>21.4</c:v>
                </c:pt>
                <c:pt idx="622">
                  <c:v>21.45</c:v>
                </c:pt>
                <c:pt idx="623">
                  <c:v>21.5</c:v>
                </c:pt>
                <c:pt idx="624">
                  <c:v>21.55</c:v>
                </c:pt>
                <c:pt idx="625">
                  <c:v>21.6</c:v>
                </c:pt>
                <c:pt idx="626">
                  <c:v>21.650000000000031</c:v>
                </c:pt>
                <c:pt idx="627">
                  <c:v>21.7</c:v>
                </c:pt>
                <c:pt idx="628">
                  <c:v>21.75</c:v>
                </c:pt>
                <c:pt idx="629">
                  <c:v>21.8</c:v>
                </c:pt>
                <c:pt idx="630">
                  <c:v>21.85</c:v>
                </c:pt>
                <c:pt idx="631">
                  <c:v>21.9</c:v>
                </c:pt>
                <c:pt idx="632">
                  <c:v>21.95</c:v>
                </c:pt>
                <c:pt idx="633">
                  <c:v>22</c:v>
                </c:pt>
                <c:pt idx="634">
                  <c:v>22.05</c:v>
                </c:pt>
                <c:pt idx="635">
                  <c:v>22.1</c:v>
                </c:pt>
                <c:pt idx="636">
                  <c:v>22.150000000000031</c:v>
                </c:pt>
                <c:pt idx="637">
                  <c:v>22.2</c:v>
                </c:pt>
                <c:pt idx="638">
                  <c:v>22.25</c:v>
                </c:pt>
                <c:pt idx="639">
                  <c:v>22.3</c:v>
                </c:pt>
                <c:pt idx="640">
                  <c:v>22.35</c:v>
                </c:pt>
                <c:pt idx="641">
                  <c:v>22.4</c:v>
                </c:pt>
                <c:pt idx="642">
                  <c:v>22.45</c:v>
                </c:pt>
                <c:pt idx="643">
                  <c:v>22.5</c:v>
                </c:pt>
                <c:pt idx="644">
                  <c:v>22.55</c:v>
                </c:pt>
                <c:pt idx="645">
                  <c:v>22.6</c:v>
                </c:pt>
                <c:pt idx="646">
                  <c:v>22.650000000000031</c:v>
                </c:pt>
                <c:pt idx="647">
                  <c:v>22.7</c:v>
                </c:pt>
                <c:pt idx="648">
                  <c:v>22.75</c:v>
                </c:pt>
                <c:pt idx="649">
                  <c:v>22.8</c:v>
                </c:pt>
                <c:pt idx="650">
                  <c:v>22.85</c:v>
                </c:pt>
                <c:pt idx="651">
                  <c:v>22.9</c:v>
                </c:pt>
                <c:pt idx="652">
                  <c:v>22.95</c:v>
                </c:pt>
                <c:pt idx="653">
                  <c:v>23</c:v>
                </c:pt>
                <c:pt idx="654">
                  <c:v>23.05</c:v>
                </c:pt>
                <c:pt idx="655">
                  <c:v>23.1</c:v>
                </c:pt>
                <c:pt idx="656">
                  <c:v>23.150000000000031</c:v>
                </c:pt>
                <c:pt idx="657">
                  <c:v>23.2</c:v>
                </c:pt>
                <c:pt idx="658">
                  <c:v>23.25</c:v>
                </c:pt>
                <c:pt idx="659">
                  <c:v>23.3</c:v>
                </c:pt>
                <c:pt idx="660">
                  <c:v>23.35</c:v>
                </c:pt>
                <c:pt idx="661">
                  <c:v>23.4</c:v>
                </c:pt>
                <c:pt idx="662">
                  <c:v>23.45</c:v>
                </c:pt>
                <c:pt idx="663">
                  <c:v>23.5</c:v>
                </c:pt>
                <c:pt idx="664">
                  <c:v>23.55</c:v>
                </c:pt>
                <c:pt idx="665">
                  <c:v>23.6</c:v>
                </c:pt>
                <c:pt idx="666">
                  <c:v>23.650000000000031</c:v>
                </c:pt>
                <c:pt idx="667">
                  <c:v>23.7</c:v>
                </c:pt>
                <c:pt idx="668">
                  <c:v>23.75</c:v>
                </c:pt>
                <c:pt idx="669">
                  <c:v>23.8</c:v>
                </c:pt>
                <c:pt idx="670">
                  <c:v>23.85</c:v>
                </c:pt>
                <c:pt idx="671">
                  <c:v>23.9</c:v>
                </c:pt>
                <c:pt idx="672">
                  <c:v>23.95</c:v>
                </c:pt>
                <c:pt idx="673">
                  <c:v>24</c:v>
                </c:pt>
                <c:pt idx="674">
                  <c:v>24.05</c:v>
                </c:pt>
                <c:pt idx="675">
                  <c:v>24.1</c:v>
                </c:pt>
                <c:pt idx="676">
                  <c:v>24.150000000000031</c:v>
                </c:pt>
                <c:pt idx="677">
                  <c:v>24.2</c:v>
                </c:pt>
                <c:pt idx="678">
                  <c:v>24.25</c:v>
                </c:pt>
                <c:pt idx="679">
                  <c:v>24.3</c:v>
                </c:pt>
                <c:pt idx="680">
                  <c:v>24.35</c:v>
                </c:pt>
                <c:pt idx="681">
                  <c:v>24.4</c:v>
                </c:pt>
                <c:pt idx="682">
                  <c:v>24.45</c:v>
                </c:pt>
                <c:pt idx="683">
                  <c:v>24.5</c:v>
                </c:pt>
                <c:pt idx="684">
                  <c:v>24.55</c:v>
                </c:pt>
                <c:pt idx="685">
                  <c:v>24.6</c:v>
                </c:pt>
                <c:pt idx="686">
                  <c:v>24.650000000000031</c:v>
                </c:pt>
                <c:pt idx="687">
                  <c:v>24.7</c:v>
                </c:pt>
                <c:pt idx="688">
                  <c:v>24.75</c:v>
                </c:pt>
                <c:pt idx="689">
                  <c:v>24.8</c:v>
                </c:pt>
                <c:pt idx="690">
                  <c:v>24.85</c:v>
                </c:pt>
                <c:pt idx="691">
                  <c:v>24.9</c:v>
                </c:pt>
                <c:pt idx="692">
                  <c:v>24.95</c:v>
                </c:pt>
                <c:pt idx="693">
                  <c:v>25</c:v>
                </c:pt>
                <c:pt idx="694">
                  <c:v>25.05</c:v>
                </c:pt>
                <c:pt idx="695">
                  <c:v>25.1</c:v>
                </c:pt>
                <c:pt idx="696">
                  <c:v>25.150000000000031</c:v>
                </c:pt>
                <c:pt idx="697">
                  <c:v>25.2</c:v>
                </c:pt>
                <c:pt idx="698">
                  <c:v>25.25</c:v>
                </c:pt>
                <c:pt idx="699">
                  <c:v>25.3</c:v>
                </c:pt>
                <c:pt idx="700">
                  <c:v>25.35</c:v>
                </c:pt>
                <c:pt idx="701">
                  <c:v>25.4</c:v>
                </c:pt>
                <c:pt idx="702">
                  <c:v>25.45</c:v>
                </c:pt>
                <c:pt idx="703">
                  <c:v>25.5</c:v>
                </c:pt>
                <c:pt idx="704">
                  <c:v>25.55</c:v>
                </c:pt>
                <c:pt idx="705">
                  <c:v>25.6</c:v>
                </c:pt>
                <c:pt idx="706">
                  <c:v>25.650000000000031</c:v>
                </c:pt>
                <c:pt idx="707">
                  <c:v>25.7</c:v>
                </c:pt>
                <c:pt idx="708">
                  <c:v>25.75</c:v>
                </c:pt>
                <c:pt idx="709">
                  <c:v>25.8</c:v>
                </c:pt>
                <c:pt idx="710">
                  <c:v>25.85</c:v>
                </c:pt>
                <c:pt idx="711">
                  <c:v>25.9</c:v>
                </c:pt>
                <c:pt idx="712">
                  <c:v>25.95</c:v>
                </c:pt>
                <c:pt idx="713">
                  <c:v>26</c:v>
                </c:pt>
                <c:pt idx="714">
                  <c:v>26.05</c:v>
                </c:pt>
                <c:pt idx="715">
                  <c:v>26.1</c:v>
                </c:pt>
                <c:pt idx="716">
                  <c:v>26.150000000000031</c:v>
                </c:pt>
                <c:pt idx="717">
                  <c:v>26.2</c:v>
                </c:pt>
                <c:pt idx="718">
                  <c:v>26.25</c:v>
                </c:pt>
                <c:pt idx="719">
                  <c:v>26.3</c:v>
                </c:pt>
                <c:pt idx="720">
                  <c:v>26.35</c:v>
                </c:pt>
                <c:pt idx="721">
                  <c:v>26.4</c:v>
                </c:pt>
                <c:pt idx="722">
                  <c:v>26.45</c:v>
                </c:pt>
                <c:pt idx="723">
                  <c:v>26.5</c:v>
                </c:pt>
                <c:pt idx="724">
                  <c:v>26.55</c:v>
                </c:pt>
                <c:pt idx="725">
                  <c:v>26.6</c:v>
                </c:pt>
                <c:pt idx="726">
                  <c:v>26.650000000000031</c:v>
                </c:pt>
                <c:pt idx="727">
                  <c:v>26.7</c:v>
                </c:pt>
                <c:pt idx="728">
                  <c:v>26.75</c:v>
                </c:pt>
                <c:pt idx="729">
                  <c:v>26.8</c:v>
                </c:pt>
                <c:pt idx="730">
                  <c:v>26.85</c:v>
                </c:pt>
                <c:pt idx="731">
                  <c:v>26.9</c:v>
                </c:pt>
                <c:pt idx="732">
                  <c:v>26.95</c:v>
                </c:pt>
                <c:pt idx="733">
                  <c:v>27</c:v>
                </c:pt>
                <c:pt idx="734">
                  <c:v>27.05</c:v>
                </c:pt>
                <c:pt idx="735">
                  <c:v>27.1</c:v>
                </c:pt>
                <c:pt idx="736">
                  <c:v>27.150000000000031</c:v>
                </c:pt>
                <c:pt idx="737">
                  <c:v>27.2</c:v>
                </c:pt>
                <c:pt idx="738">
                  <c:v>27.25</c:v>
                </c:pt>
                <c:pt idx="739">
                  <c:v>27.3</c:v>
                </c:pt>
                <c:pt idx="740">
                  <c:v>27.35</c:v>
                </c:pt>
                <c:pt idx="741">
                  <c:v>27.4</c:v>
                </c:pt>
                <c:pt idx="742">
                  <c:v>27.45</c:v>
                </c:pt>
                <c:pt idx="743">
                  <c:v>27.5</c:v>
                </c:pt>
                <c:pt idx="744">
                  <c:v>27.55</c:v>
                </c:pt>
                <c:pt idx="745">
                  <c:v>27.6</c:v>
                </c:pt>
                <c:pt idx="746">
                  <c:v>27.650000000000031</c:v>
                </c:pt>
                <c:pt idx="747">
                  <c:v>27.7</c:v>
                </c:pt>
                <c:pt idx="748">
                  <c:v>27.75</c:v>
                </c:pt>
                <c:pt idx="749">
                  <c:v>27.8</c:v>
                </c:pt>
                <c:pt idx="750">
                  <c:v>27.85</c:v>
                </c:pt>
                <c:pt idx="751">
                  <c:v>27.9</c:v>
                </c:pt>
                <c:pt idx="752">
                  <c:v>27.95</c:v>
                </c:pt>
                <c:pt idx="753">
                  <c:v>28</c:v>
                </c:pt>
                <c:pt idx="754">
                  <c:v>28.05</c:v>
                </c:pt>
                <c:pt idx="755">
                  <c:v>28.1</c:v>
                </c:pt>
                <c:pt idx="756">
                  <c:v>28.150000000000031</c:v>
                </c:pt>
                <c:pt idx="757">
                  <c:v>28.2</c:v>
                </c:pt>
                <c:pt idx="758">
                  <c:v>28.25</c:v>
                </c:pt>
                <c:pt idx="759">
                  <c:v>28.3</c:v>
                </c:pt>
                <c:pt idx="760">
                  <c:v>28.35</c:v>
                </c:pt>
                <c:pt idx="761">
                  <c:v>28.4</c:v>
                </c:pt>
                <c:pt idx="762">
                  <c:v>28.45</c:v>
                </c:pt>
                <c:pt idx="763">
                  <c:v>28.5</c:v>
                </c:pt>
                <c:pt idx="764">
                  <c:v>28.55</c:v>
                </c:pt>
                <c:pt idx="765">
                  <c:v>28.6</c:v>
                </c:pt>
                <c:pt idx="766">
                  <c:v>28.650000000000031</c:v>
                </c:pt>
                <c:pt idx="767">
                  <c:v>28.7</c:v>
                </c:pt>
                <c:pt idx="768">
                  <c:v>28.75</c:v>
                </c:pt>
                <c:pt idx="769">
                  <c:v>28.8</c:v>
                </c:pt>
                <c:pt idx="770">
                  <c:v>28.85</c:v>
                </c:pt>
                <c:pt idx="771">
                  <c:v>28.9</c:v>
                </c:pt>
                <c:pt idx="772">
                  <c:v>28.95</c:v>
                </c:pt>
                <c:pt idx="773">
                  <c:v>29</c:v>
                </c:pt>
                <c:pt idx="774">
                  <c:v>29.05</c:v>
                </c:pt>
                <c:pt idx="775">
                  <c:v>29.1</c:v>
                </c:pt>
                <c:pt idx="776">
                  <c:v>29.150000000000031</c:v>
                </c:pt>
                <c:pt idx="777">
                  <c:v>29.2</c:v>
                </c:pt>
                <c:pt idx="778">
                  <c:v>29.25</c:v>
                </c:pt>
                <c:pt idx="779">
                  <c:v>29.3</c:v>
                </c:pt>
                <c:pt idx="780">
                  <c:v>29.35</c:v>
                </c:pt>
                <c:pt idx="781">
                  <c:v>29.4</c:v>
                </c:pt>
                <c:pt idx="782">
                  <c:v>29.45</c:v>
                </c:pt>
                <c:pt idx="783">
                  <c:v>29.5</c:v>
                </c:pt>
                <c:pt idx="784">
                  <c:v>29.55</c:v>
                </c:pt>
                <c:pt idx="785">
                  <c:v>29.6</c:v>
                </c:pt>
                <c:pt idx="786">
                  <c:v>29.650000000000031</c:v>
                </c:pt>
                <c:pt idx="787">
                  <c:v>29.7</c:v>
                </c:pt>
                <c:pt idx="788">
                  <c:v>29.75</c:v>
                </c:pt>
                <c:pt idx="789">
                  <c:v>29.8</c:v>
                </c:pt>
                <c:pt idx="790">
                  <c:v>29.85</c:v>
                </c:pt>
                <c:pt idx="791">
                  <c:v>29.9</c:v>
                </c:pt>
                <c:pt idx="792">
                  <c:v>29.95</c:v>
                </c:pt>
                <c:pt idx="793">
                  <c:v>30</c:v>
                </c:pt>
                <c:pt idx="794">
                  <c:v>30.05</c:v>
                </c:pt>
                <c:pt idx="795">
                  <c:v>30.1</c:v>
                </c:pt>
                <c:pt idx="796">
                  <c:v>30.150000000000031</c:v>
                </c:pt>
                <c:pt idx="797">
                  <c:v>30.2</c:v>
                </c:pt>
                <c:pt idx="798">
                  <c:v>30.25</c:v>
                </c:pt>
                <c:pt idx="799">
                  <c:v>30.3</c:v>
                </c:pt>
                <c:pt idx="800">
                  <c:v>30.35</c:v>
                </c:pt>
                <c:pt idx="801">
                  <c:v>30.4</c:v>
                </c:pt>
                <c:pt idx="802">
                  <c:v>30.45</c:v>
                </c:pt>
                <c:pt idx="803">
                  <c:v>30.5</c:v>
                </c:pt>
                <c:pt idx="804">
                  <c:v>30.55</c:v>
                </c:pt>
                <c:pt idx="805">
                  <c:v>30.6</c:v>
                </c:pt>
                <c:pt idx="806">
                  <c:v>30.650000000000031</c:v>
                </c:pt>
                <c:pt idx="807">
                  <c:v>30.7</c:v>
                </c:pt>
                <c:pt idx="808">
                  <c:v>30.75</c:v>
                </c:pt>
                <c:pt idx="809">
                  <c:v>30.8</c:v>
                </c:pt>
                <c:pt idx="810">
                  <c:v>30.85</c:v>
                </c:pt>
                <c:pt idx="811">
                  <c:v>30.9</c:v>
                </c:pt>
                <c:pt idx="812">
                  <c:v>30.95</c:v>
                </c:pt>
                <c:pt idx="813">
                  <c:v>31</c:v>
                </c:pt>
                <c:pt idx="814">
                  <c:v>31.05</c:v>
                </c:pt>
                <c:pt idx="815">
                  <c:v>31.1</c:v>
                </c:pt>
                <c:pt idx="816">
                  <c:v>31.150000000000031</c:v>
                </c:pt>
                <c:pt idx="817">
                  <c:v>31.16</c:v>
                </c:pt>
                <c:pt idx="818">
                  <c:v>31.17</c:v>
                </c:pt>
                <c:pt idx="819">
                  <c:v>31.18</c:v>
                </c:pt>
                <c:pt idx="820">
                  <c:v>31.19</c:v>
                </c:pt>
                <c:pt idx="821">
                  <c:v>31.2</c:v>
                </c:pt>
                <c:pt idx="822">
                  <c:v>31.21</c:v>
                </c:pt>
                <c:pt idx="823">
                  <c:v>31.22</c:v>
                </c:pt>
                <c:pt idx="824">
                  <c:v>31.23</c:v>
                </c:pt>
                <c:pt idx="825">
                  <c:v>31.24</c:v>
                </c:pt>
                <c:pt idx="826">
                  <c:v>31.25</c:v>
                </c:pt>
                <c:pt idx="827">
                  <c:v>31.259999999999987</c:v>
                </c:pt>
                <c:pt idx="828">
                  <c:v>31.27</c:v>
                </c:pt>
                <c:pt idx="829">
                  <c:v>31.279999999999987</c:v>
                </c:pt>
                <c:pt idx="830">
                  <c:v>31.29</c:v>
                </c:pt>
                <c:pt idx="831">
                  <c:v>31.3</c:v>
                </c:pt>
                <c:pt idx="832">
                  <c:v>31.310000000000031</c:v>
                </c:pt>
                <c:pt idx="833">
                  <c:v>31.32</c:v>
                </c:pt>
                <c:pt idx="834">
                  <c:v>31.330000000000005</c:v>
                </c:pt>
                <c:pt idx="835">
                  <c:v>31.34</c:v>
                </c:pt>
                <c:pt idx="836">
                  <c:v>31.35</c:v>
                </c:pt>
                <c:pt idx="837">
                  <c:v>31.36</c:v>
                </c:pt>
                <c:pt idx="838">
                  <c:v>31.37</c:v>
                </c:pt>
                <c:pt idx="839">
                  <c:v>31.38</c:v>
                </c:pt>
                <c:pt idx="840">
                  <c:v>31.39</c:v>
                </c:pt>
                <c:pt idx="841">
                  <c:v>31.4</c:v>
                </c:pt>
                <c:pt idx="842">
                  <c:v>31.41</c:v>
                </c:pt>
                <c:pt idx="843">
                  <c:v>31.419999999999987</c:v>
                </c:pt>
                <c:pt idx="844">
                  <c:v>31.43</c:v>
                </c:pt>
                <c:pt idx="845">
                  <c:v>31.439999999999987</c:v>
                </c:pt>
                <c:pt idx="846">
                  <c:v>31.45</c:v>
                </c:pt>
                <c:pt idx="847">
                  <c:v>31.459999999999987</c:v>
                </c:pt>
                <c:pt idx="848">
                  <c:v>31.47</c:v>
                </c:pt>
                <c:pt idx="849">
                  <c:v>31.479999999999986</c:v>
                </c:pt>
                <c:pt idx="850">
                  <c:v>31.49</c:v>
                </c:pt>
                <c:pt idx="851">
                  <c:v>31.5</c:v>
                </c:pt>
                <c:pt idx="852">
                  <c:v>31.51</c:v>
                </c:pt>
                <c:pt idx="853">
                  <c:v>31.52</c:v>
                </c:pt>
                <c:pt idx="854">
                  <c:v>31.53</c:v>
                </c:pt>
                <c:pt idx="855">
                  <c:v>31.54</c:v>
                </c:pt>
                <c:pt idx="856">
                  <c:v>31.55</c:v>
                </c:pt>
                <c:pt idx="857">
                  <c:v>31.56</c:v>
                </c:pt>
                <c:pt idx="858">
                  <c:v>31.57</c:v>
                </c:pt>
                <c:pt idx="859">
                  <c:v>31.58</c:v>
                </c:pt>
                <c:pt idx="860">
                  <c:v>31.59</c:v>
                </c:pt>
                <c:pt idx="861">
                  <c:v>31.6</c:v>
                </c:pt>
                <c:pt idx="862">
                  <c:v>31.610000000000031</c:v>
                </c:pt>
                <c:pt idx="863">
                  <c:v>31.62</c:v>
                </c:pt>
                <c:pt idx="864">
                  <c:v>31.630000000000031</c:v>
                </c:pt>
                <c:pt idx="865">
                  <c:v>31.64</c:v>
                </c:pt>
                <c:pt idx="866">
                  <c:v>31.650000000000031</c:v>
                </c:pt>
                <c:pt idx="867">
                  <c:v>31.66</c:v>
                </c:pt>
                <c:pt idx="868">
                  <c:v>31.67</c:v>
                </c:pt>
                <c:pt idx="869">
                  <c:v>31.68</c:v>
                </c:pt>
                <c:pt idx="870">
                  <c:v>31.69</c:v>
                </c:pt>
                <c:pt idx="871">
                  <c:v>31.7</c:v>
                </c:pt>
                <c:pt idx="872">
                  <c:v>31.71</c:v>
                </c:pt>
                <c:pt idx="873">
                  <c:v>31.72</c:v>
                </c:pt>
                <c:pt idx="874">
                  <c:v>31.73</c:v>
                </c:pt>
                <c:pt idx="875">
                  <c:v>31.74</c:v>
                </c:pt>
                <c:pt idx="876">
                  <c:v>31.75</c:v>
                </c:pt>
                <c:pt idx="877">
                  <c:v>31.759999999999987</c:v>
                </c:pt>
                <c:pt idx="878">
                  <c:v>31.77</c:v>
                </c:pt>
                <c:pt idx="879">
                  <c:v>31.779999999999987</c:v>
                </c:pt>
                <c:pt idx="880">
                  <c:v>31.79</c:v>
                </c:pt>
                <c:pt idx="881">
                  <c:v>31.8</c:v>
                </c:pt>
                <c:pt idx="882">
                  <c:v>31.810000000000031</c:v>
                </c:pt>
                <c:pt idx="883">
                  <c:v>31.82</c:v>
                </c:pt>
                <c:pt idx="884">
                  <c:v>31.830000000000005</c:v>
                </c:pt>
                <c:pt idx="885">
                  <c:v>31.84</c:v>
                </c:pt>
                <c:pt idx="886">
                  <c:v>31.85</c:v>
                </c:pt>
                <c:pt idx="887">
                  <c:v>31.86</c:v>
                </c:pt>
                <c:pt idx="888">
                  <c:v>31.87</c:v>
                </c:pt>
                <c:pt idx="889">
                  <c:v>31.88</c:v>
                </c:pt>
                <c:pt idx="890">
                  <c:v>31.89</c:v>
                </c:pt>
                <c:pt idx="891">
                  <c:v>31.9</c:v>
                </c:pt>
                <c:pt idx="892">
                  <c:v>31.91</c:v>
                </c:pt>
                <c:pt idx="893">
                  <c:v>31.919999999999987</c:v>
                </c:pt>
                <c:pt idx="894">
                  <c:v>31.93</c:v>
                </c:pt>
                <c:pt idx="895">
                  <c:v>31.939999999999987</c:v>
                </c:pt>
                <c:pt idx="896">
                  <c:v>31.95</c:v>
                </c:pt>
                <c:pt idx="897">
                  <c:v>31.959999999999987</c:v>
                </c:pt>
                <c:pt idx="898">
                  <c:v>31.97</c:v>
                </c:pt>
                <c:pt idx="899">
                  <c:v>31.979999999999986</c:v>
                </c:pt>
                <c:pt idx="900">
                  <c:v>31.99</c:v>
                </c:pt>
                <c:pt idx="901">
                  <c:v>32</c:v>
                </c:pt>
                <c:pt idx="902">
                  <c:v>32.01</c:v>
                </c:pt>
                <c:pt idx="903">
                  <c:v>32.020000000000003</c:v>
                </c:pt>
                <c:pt idx="904">
                  <c:v>32.03</c:v>
                </c:pt>
                <c:pt idx="905">
                  <c:v>32.04</c:v>
                </c:pt>
                <c:pt idx="906">
                  <c:v>32.050000000000004</c:v>
                </c:pt>
                <c:pt idx="907">
                  <c:v>32.06</c:v>
                </c:pt>
                <c:pt idx="908">
                  <c:v>32.07</c:v>
                </c:pt>
                <c:pt idx="909">
                  <c:v>32.08</c:v>
                </c:pt>
                <c:pt idx="910">
                  <c:v>32.090000000000003</c:v>
                </c:pt>
                <c:pt idx="911">
                  <c:v>32.1</c:v>
                </c:pt>
                <c:pt idx="912">
                  <c:v>32.11</c:v>
                </c:pt>
                <c:pt idx="913">
                  <c:v>32.120000000000012</c:v>
                </c:pt>
                <c:pt idx="914">
                  <c:v>32.130000000000003</c:v>
                </c:pt>
                <c:pt idx="915">
                  <c:v>32.14</c:v>
                </c:pt>
                <c:pt idx="916">
                  <c:v>32.15</c:v>
                </c:pt>
                <c:pt idx="917">
                  <c:v>32.160000000000011</c:v>
                </c:pt>
                <c:pt idx="918">
                  <c:v>32.17</c:v>
                </c:pt>
                <c:pt idx="919">
                  <c:v>32.18</c:v>
                </c:pt>
                <c:pt idx="920">
                  <c:v>32.190000000000012</c:v>
                </c:pt>
                <c:pt idx="921">
                  <c:v>32.200000000000003</c:v>
                </c:pt>
                <c:pt idx="922">
                  <c:v>32.21</c:v>
                </c:pt>
                <c:pt idx="923">
                  <c:v>32.220000000000013</c:v>
                </c:pt>
                <c:pt idx="924">
                  <c:v>32.230000000000011</c:v>
                </c:pt>
                <c:pt idx="925">
                  <c:v>32.24</c:v>
                </c:pt>
                <c:pt idx="926">
                  <c:v>32.25</c:v>
                </c:pt>
                <c:pt idx="927">
                  <c:v>32.260000000000012</c:v>
                </c:pt>
                <c:pt idx="928">
                  <c:v>32.270000000000003</c:v>
                </c:pt>
                <c:pt idx="929">
                  <c:v>32.28</c:v>
                </c:pt>
                <c:pt idx="930">
                  <c:v>32.290000000000013</c:v>
                </c:pt>
                <c:pt idx="931">
                  <c:v>32.300000000000004</c:v>
                </c:pt>
                <c:pt idx="932">
                  <c:v>32.31</c:v>
                </c:pt>
                <c:pt idx="933">
                  <c:v>32.32</c:v>
                </c:pt>
                <c:pt idx="934">
                  <c:v>32.33</c:v>
                </c:pt>
                <c:pt idx="935">
                  <c:v>32.340000000000003</c:v>
                </c:pt>
                <c:pt idx="936">
                  <c:v>32.35</c:v>
                </c:pt>
                <c:pt idx="937">
                  <c:v>32.36</c:v>
                </c:pt>
                <c:pt idx="938">
                  <c:v>32.370000000000005</c:v>
                </c:pt>
                <c:pt idx="939">
                  <c:v>32.380000000000003</c:v>
                </c:pt>
                <c:pt idx="940">
                  <c:v>32.39</c:v>
                </c:pt>
                <c:pt idx="941">
                  <c:v>32.4</c:v>
                </c:pt>
                <c:pt idx="942">
                  <c:v>32.410000000000004</c:v>
                </c:pt>
                <c:pt idx="943">
                  <c:v>32.42</c:v>
                </c:pt>
                <c:pt idx="944">
                  <c:v>32.43</c:v>
                </c:pt>
                <c:pt idx="945">
                  <c:v>32.44</c:v>
                </c:pt>
                <c:pt idx="946">
                  <c:v>32.450000000000003</c:v>
                </c:pt>
                <c:pt idx="947">
                  <c:v>32.46</c:v>
                </c:pt>
                <c:pt idx="948">
                  <c:v>32.47</c:v>
                </c:pt>
                <c:pt idx="949">
                  <c:v>32.480000000000004</c:v>
                </c:pt>
                <c:pt idx="950">
                  <c:v>32.49</c:v>
                </c:pt>
                <c:pt idx="951">
                  <c:v>32.5</c:v>
                </c:pt>
                <c:pt idx="952">
                  <c:v>32.51</c:v>
                </c:pt>
                <c:pt idx="953">
                  <c:v>32.520000000000003</c:v>
                </c:pt>
                <c:pt idx="954">
                  <c:v>32.53</c:v>
                </c:pt>
                <c:pt idx="955">
                  <c:v>32.54</c:v>
                </c:pt>
                <c:pt idx="956">
                  <c:v>32.550000000000004</c:v>
                </c:pt>
                <c:pt idx="957">
                  <c:v>32.56</c:v>
                </c:pt>
                <c:pt idx="958">
                  <c:v>32.57</c:v>
                </c:pt>
                <c:pt idx="959">
                  <c:v>32.58</c:v>
                </c:pt>
                <c:pt idx="960">
                  <c:v>32.590000000000003</c:v>
                </c:pt>
                <c:pt idx="961">
                  <c:v>32.6</c:v>
                </c:pt>
                <c:pt idx="962">
                  <c:v>32.61</c:v>
                </c:pt>
                <c:pt idx="963">
                  <c:v>32.620000000000012</c:v>
                </c:pt>
                <c:pt idx="964">
                  <c:v>32.630000000000003</c:v>
                </c:pt>
                <c:pt idx="965">
                  <c:v>32.64</c:v>
                </c:pt>
                <c:pt idx="966">
                  <c:v>32.65</c:v>
                </c:pt>
                <c:pt idx="967">
                  <c:v>32.660000000000011</c:v>
                </c:pt>
                <c:pt idx="968">
                  <c:v>32.67</c:v>
                </c:pt>
                <c:pt idx="969">
                  <c:v>32.68</c:v>
                </c:pt>
                <c:pt idx="970">
                  <c:v>32.690000000000012</c:v>
                </c:pt>
                <c:pt idx="971">
                  <c:v>32.700000000000003</c:v>
                </c:pt>
                <c:pt idx="972">
                  <c:v>32.71</c:v>
                </c:pt>
                <c:pt idx="973">
                  <c:v>32.720000000000013</c:v>
                </c:pt>
                <c:pt idx="974">
                  <c:v>32.730000000000011</c:v>
                </c:pt>
                <c:pt idx="975">
                  <c:v>32.74</c:v>
                </c:pt>
                <c:pt idx="976">
                  <c:v>32.75</c:v>
                </c:pt>
                <c:pt idx="977">
                  <c:v>32.760000000000012</c:v>
                </c:pt>
                <c:pt idx="978">
                  <c:v>32.770000000000003</c:v>
                </c:pt>
                <c:pt idx="979">
                  <c:v>32.78</c:v>
                </c:pt>
                <c:pt idx="980">
                  <c:v>32.790000000000013</c:v>
                </c:pt>
                <c:pt idx="981">
                  <c:v>32.800000000000004</c:v>
                </c:pt>
                <c:pt idx="982">
                  <c:v>32.81</c:v>
                </c:pt>
                <c:pt idx="983">
                  <c:v>32.82</c:v>
                </c:pt>
                <c:pt idx="984">
                  <c:v>32.83</c:v>
                </c:pt>
                <c:pt idx="985">
                  <c:v>32.840000000000003</c:v>
                </c:pt>
                <c:pt idx="986">
                  <c:v>32.85</c:v>
                </c:pt>
                <c:pt idx="987">
                  <c:v>32.86</c:v>
                </c:pt>
                <c:pt idx="988">
                  <c:v>32.870000000000005</c:v>
                </c:pt>
                <c:pt idx="989">
                  <c:v>32.880000000000003</c:v>
                </c:pt>
                <c:pt idx="990">
                  <c:v>32.89</c:v>
                </c:pt>
                <c:pt idx="991">
                  <c:v>32.9</c:v>
                </c:pt>
                <c:pt idx="992">
                  <c:v>32.910000000000004</c:v>
                </c:pt>
                <c:pt idx="993">
                  <c:v>32.92</c:v>
                </c:pt>
                <c:pt idx="994">
                  <c:v>32.93</c:v>
                </c:pt>
                <c:pt idx="995">
                  <c:v>32.94</c:v>
                </c:pt>
                <c:pt idx="996">
                  <c:v>32.950000000000003</c:v>
                </c:pt>
                <c:pt idx="997">
                  <c:v>32.96</c:v>
                </c:pt>
                <c:pt idx="998">
                  <c:v>32.97</c:v>
                </c:pt>
                <c:pt idx="999">
                  <c:v>32.980000000000004</c:v>
                </c:pt>
                <c:pt idx="1000">
                  <c:v>32.99</c:v>
                </c:pt>
                <c:pt idx="1001">
                  <c:v>33</c:v>
                </c:pt>
                <c:pt idx="1002">
                  <c:v>33.01</c:v>
                </c:pt>
                <c:pt idx="1003">
                  <c:v>33.020000000000003</c:v>
                </c:pt>
                <c:pt idx="1004">
                  <c:v>33.03</c:v>
                </c:pt>
                <c:pt idx="1005">
                  <c:v>33.04</c:v>
                </c:pt>
                <c:pt idx="1006">
                  <c:v>33.050000000000004</c:v>
                </c:pt>
                <c:pt idx="1007">
                  <c:v>33.06</c:v>
                </c:pt>
                <c:pt idx="1008">
                  <c:v>33.07</c:v>
                </c:pt>
                <c:pt idx="1009">
                  <c:v>33.08</c:v>
                </c:pt>
                <c:pt idx="1010">
                  <c:v>33.090000000000003</c:v>
                </c:pt>
                <c:pt idx="1011">
                  <c:v>33.1</c:v>
                </c:pt>
                <c:pt idx="1012">
                  <c:v>33.11</c:v>
                </c:pt>
                <c:pt idx="1013">
                  <c:v>33.120000000000012</c:v>
                </c:pt>
                <c:pt idx="1014">
                  <c:v>33.130000000000003</c:v>
                </c:pt>
                <c:pt idx="1015">
                  <c:v>33.14</c:v>
                </c:pt>
                <c:pt idx="1016">
                  <c:v>33.15</c:v>
                </c:pt>
                <c:pt idx="1017">
                  <c:v>33.160000000000011</c:v>
                </c:pt>
                <c:pt idx="1018">
                  <c:v>33.17</c:v>
                </c:pt>
                <c:pt idx="1019">
                  <c:v>33.18</c:v>
                </c:pt>
                <c:pt idx="1020">
                  <c:v>33.190000000000012</c:v>
                </c:pt>
                <c:pt idx="1021">
                  <c:v>33.200000000000003</c:v>
                </c:pt>
                <c:pt idx="1022">
                  <c:v>33.21</c:v>
                </c:pt>
                <c:pt idx="1023">
                  <c:v>33.220000000000013</c:v>
                </c:pt>
                <c:pt idx="1024">
                  <c:v>33.230000000000011</c:v>
                </c:pt>
                <c:pt idx="1025">
                  <c:v>33.24</c:v>
                </c:pt>
                <c:pt idx="1026">
                  <c:v>33.25</c:v>
                </c:pt>
                <c:pt idx="1027">
                  <c:v>33.260000000000012</c:v>
                </c:pt>
                <c:pt idx="1028">
                  <c:v>33.270000000000003</c:v>
                </c:pt>
                <c:pt idx="1029">
                  <c:v>33.28</c:v>
                </c:pt>
                <c:pt idx="1030">
                  <c:v>33.290000000000013</c:v>
                </c:pt>
                <c:pt idx="1031">
                  <c:v>33.300000000000004</c:v>
                </c:pt>
                <c:pt idx="1032">
                  <c:v>33.31</c:v>
                </c:pt>
                <c:pt idx="1033">
                  <c:v>33.32</c:v>
                </c:pt>
                <c:pt idx="1034">
                  <c:v>33.33</c:v>
                </c:pt>
                <c:pt idx="1035">
                  <c:v>33.340000000000003</c:v>
                </c:pt>
                <c:pt idx="1036">
                  <c:v>33.35</c:v>
                </c:pt>
                <c:pt idx="1037">
                  <c:v>33.36</c:v>
                </c:pt>
                <c:pt idx="1038">
                  <c:v>33.370000000000005</c:v>
                </c:pt>
                <c:pt idx="1039">
                  <c:v>33.380000000000003</c:v>
                </c:pt>
                <c:pt idx="1040">
                  <c:v>33.39</c:v>
                </c:pt>
                <c:pt idx="1041">
                  <c:v>33.4</c:v>
                </c:pt>
                <c:pt idx="1042">
                  <c:v>33.410000000000004</c:v>
                </c:pt>
                <c:pt idx="1043">
                  <c:v>33.42</c:v>
                </c:pt>
                <c:pt idx="1044">
                  <c:v>33.43</c:v>
                </c:pt>
                <c:pt idx="1045">
                  <c:v>33.44</c:v>
                </c:pt>
                <c:pt idx="1046">
                  <c:v>33.450000000000003</c:v>
                </c:pt>
                <c:pt idx="1047">
                  <c:v>33.46</c:v>
                </c:pt>
                <c:pt idx="1048">
                  <c:v>33.47</c:v>
                </c:pt>
                <c:pt idx="1049">
                  <c:v>33.480000000000004</c:v>
                </c:pt>
                <c:pt idx="1050">
                  <c:v>33.49</c:v>
                </c:pt>
                <c:pt idx="1051">
                  <c:v>33.5</c:v>
                </c:pt>
                <c:pt idx="1052">
                  <c:v>33.51</c:v>
                </c:pt>
                <c:pt idx="1053">
                  <c:v>33.520000000000003</c:v>
                </c:pt>
                <c:pt idx="1054">
                  <c:v>33.53</c:v>
                </c:pt>
                <c:pt idx="1055">
                  <c:v>33.54</c:v>
                </c:pt>
                <c:pt idx="1056">
                  <c:v>33.550000000000004</c:v>
                </c:pt>
                <c:pt idx="1057">
                  <c:v>33.56</c:v>
                </c:pt>
                <c:pt idx="1058">
                  <c:v>33.57</c:v>
                </c:pt>
                <c:pt idx="1059">
                  <c:v>33.58</c:v>
                </c:pt>
                <c:pt idx="1060">
                  <c:v>33.590000000000003</c:v>
                </c:pt>
                <c:pt idx="1061">
                  <c:v>33.6</c:v>
                </c:pt>
                <c:pt idx="1062">
                  <c:v>33.61</c:v>
                </c:pt>
                <c:pt idx="1063">
                  <c:v>33.620000000000012</c:v>
                </c:pt>
                <c:pt idx="1064">
                  <c:v>33.630000000000003</c:v>
                </c:pt>
                <c:pt idx="1065">
                  <c:v>33.64</c:v>
                </c:pt>
                <c:pt idx="1066">
                  <c:v>33.65</c:v>
                </c:pt>
                <c:pt idx="1067">
                  <c:v>33.660000000000011</c:v>
                </c:pt>
                <c:pt idx="1068">
                  <c:v>33.67</c:v>
                </c:pt>
                <c:pt idx="1069">
                  <c:v>33.68</c:v>
                </c:pt>
                <c:pt idx="1070">
                  <c:v>33.690000000000012</c:v>
                </c:pt>
                <c:pt idx="1071">
                  <c:v>33.700000000000003</c:v>
                </c:pt>
                <c:pt idx="1072">
                  <c:v>33.71</c:v>
                </c:pt>
                <c:pt idx="1073">
                  <c:v>33.720000000000013</c:v>
                </c:pt>
                <c:pt idx="1074">
                  <c:v>33.730000000000011</c:v>
                </c:pt>
                <c:pt idx="1075">
                  <c:v>33.74</c:v>
                </c:pt>
                <c:pt idx="1076">
                  <c:v>33.75</c:v>
                </c:pt>
                <c:pt idx="1077">
                  <c:v>33.760000000000012</c:v>
                </c:pt>
                <c:pt idx="1078">
                  <c:v>33.770000000000003</c:v>
                </c:pt>
                <c:pt idx="1079">
                  <c:v>33.78</c:v>
                </c:pt>
                <c:pt idx="1080">
                  <c:v>33.790000000000013</c:v>
                </c:pt>
                <c:pt idx="1081">
                  <c:v>33.800000000000004</c:v>
                </c:pt>
                <c:pt idx="1082">
                  <c:v>33.81</c:v>
                </c:pt>
                <c:pt idx="1083">
                  <c:v>33.82</c:v>
                </c:pt>
                <c:pt idx="1084">
                  <c:v>33.83</c:v>
                </c:pt>
                <c:pt idx="1085">
                  <c:v>33.840000000000003</c:v>
                </c:pt>
                <c:pt idx="1086">
                  <c:v>33.85</c:v>
                </c:pt>
                <c:pt idx="1087">
                  <c:v>33.86</c:v>
                </c:pt>
                <c:pt idx="1088">
                  <c:v>33.870000000000005</c:v>
                </c:pt>
                <c:pt idx="1089">
                  <c:v>33.880000000000003</c:v>
                </c:pt>
                <c:pt idx="1090">
                  <c:v>33.89</c:v>
                </c:pt>
                <c:pt idx="1091">
                  <c:v>33.9</c:v>
                </c:pt>
                <c:pt idx="1092">
                  <c:v>33.910000000000004</c:v>
                </c:pt>
                <c:pt idx="1093">
                  <c:v>33.92</c:v>
                </c:pt>
                <c:pt idx="1094">
                  <c:v>33.93</c:v>
                </c:pt>
                <c:pt idx="1095">
                  <c:v>33.94</c:v>
                </c:pt>
                <c:pt idx="1096">
                  <c:v>33.950000000000003</c:v>
                </c:pt>
                <c:pt idx="1097">
                  <c:v>33.96</c:v>
                </c:pt>
                <c:pt idx="1098">
                  <c:v>33.97</c:v>
                </c:pt>
                <c:pt idx="1099">
                  <c:v>33.980000000000004</c:v>
                </c:pt>
                <c:pt idx="1100">
                  <c:v>33.99</c:v>
                </c:pt>
                <c:pt idx="1101">
                  <c:v>34</c:v>
                </c:pt>
                <c:pt idx="1102">
                  <c:v>34.01</c:v>
                </c:pt>
                <c:pt idx="1103">
                  <c:v>34.020000000000003</c:v>
                </c:pt>
                <c:pt idx="1104">
                  <c:v>34.03</c:v>
                </c:pt>
                <c:pt idx="1105">
                  <c:v>34.04</c:v>
                </c:pt>
                <c:pt idx="1106">
                  <c:v>34.050000000000004</c:v>
                </c:pt>
                <c:pt idx="1107">
                  <c:v>34.06</c:v>
                </c:pt>
                <c:pt idx="1108">
                  <c:v>34.07</c:v>
                </c:pt>
                <c:pt idx="1109">
                  <c:v>34.08</c:v>
                </c:pt>
                <c:pt idx="1110">
                  <c:v>34.090000000000003</c:v>
                </c:pt>
                <c:pt idx="1111">
                  <c:v>34.1</c:v>
                </c:pt>
                <c:pt idx="1112">
                  <c:v>34.11</c:v>
                </c:pt>
                <c:pt idx="1113">
                  <c:v>34.120000000000012</c:v>
                </c:pt>
                <c:pt idx="1114">
                  <c:v>34.130000000000003</c:v>
                </c:pt>
                <c:pt idx="1115">
                  <c:v>34.14</c:v>
                </c:pt>
                <c:pt idx="1116">
                  <c:v>34.15</c:v>
                </c:pt>
                <c:pt idx="1117">
                  <c:v>34.160000000000011</c:v>
                </c:pt>
                <c:pt idx="1118">
                  <c:v>34.17</c:v>
                </c:pt>
                <c:pt idx="1119">
                  <c:v>34.18</c:v>
                </c:pt>
                <c:pt idx="1120">
                  <c:v>34.190000000000012</c:v>
                </c:pt>
                <c:pt idx="1121">
                  <c:v>34.200000000000003</c:v>
                </c:pt>
                <c:pt idx="1122">
                  <c:v>34.21</c:v>
                </c:pt>
                <c:pt idx="1123">
                  <c:v>34.220000000000013</c:v>
                </c:pt>
                <c:pt idx="1124">
                  <c:v>34.230000000000011</c:v>
                </c:pt>
                <c:pt idx="1125">
                  <c:v>34.24</c:v>
                </c:pt>
                <c:pt idx="1126">
                  <c:v>34.25</c:v>
                </c:pt>
                <c:pt idx="1127">
                  <c:v>34.260000000000012</c:v>
                </c:pt>
                <c:pt idx="1128">
                  <c:v>34.270000000000003</c:v>
                </c:pt>
                <c:pt idx="1129">
                  <c:v>34.28</c:v>
                </c:pt>
                <c:pt idx="1130">
                  <c:v>34.290000000000013</c:v>
                </c:pt>
                <c:pt idx="1131">
                  <c:v>34.300000000000004</c:v>
                </c:pt>
                <c:pt idx="1132">
                  <c:v>34.31</c:v>
                </c:pt>
                <c:pt idx="1133">
                  <c:v>34.32</c:v>
                </c:pt>
                <c:pt idx="1134">
                  <c:v>34.33</c:v>
                </c:pt>
                <c:pt idx="1135">
                  <c:v>34.340000000000003</c:v>
                </c:pt>
                <c:pt idx="1136">
                  <c:v>34.35</c:v>
                </c:pt>
                <c:pt idx="1137">
                  <c:v>34.36</c:v>
                </c:pt>
                <c:pt idx="1138">
                  <c:v>34.370000000000005</c:v>
                </c:pt>
                <c:pt idx="1139">
                  <c:v>34.380000000000003</c:v>
                </c:pt>
                <c:pt idx="1140">
                  <c:v>34.39</c:v>
                </c:pt>
                <c:pt idx="1141">
                  <c:v>34.4</c:v>
                </c:pt>
                <c:pt idx="1142">
                  <c:v>34.410000000000004</c:v>
                </c:pt>
                <c:pt idx="1143">
                  <c:v>34.42</c:v>
                </c:pt>
                <c:pt idx="1144">
                  <c:v>34.43</c:v>
                </c:pt>
                <c:pt idx="1145">
                  <c:v>34.44</c:v>
                </c:pt>
                <c:pt idx="1146">
                  <c:v>34.450000000000003</c:v>
                </c:pt>
                <c:pt idx="1147">
                  <c:v>34.46</c:v>
                </c:pt>
                <c:pt idx="1148">
                  <c:v>34.47</c:v>
                </c:pt>
                <c:pt idx="1149">
                  <c:v>34.480000000000004</c:v>
                </c:pt>
                <c:pt idx="1150">
                  <c:v>34.49</c:v>
                </c:pt>
                <c:pt idx="1151">
                  <c:v>34.5</c:v>
                </c:pt>
                <c:pt idx="1152">
                  <c:v>34.51</c:v>
                </c:pt>
                <c:pt idx="1153">
                  <c:v>34.520000000000003</c:v>
                </c:pt>
                <c:pt idx="1154">
                  <c:v>34.53</c:v>
                </c:pt>
                <c:pt idx="1155">
                  <c:v>34.54</c:v>
                </c:pt>
                <c:pt idx="1156">
                  <c:v>34.550000000000004</c:v>
                </c:pt>
                <c:pt idx="1157">
                  <c:v>34.56</c:v>
                </c:pt>
                <c:pt idx="1158">
                  <c:v>34.57</c:v>
                </c:pt>
                <c:pt idx="1159">
                  <c:v>34.58</c:v>
                </c:pt>
                <c:pt idx="1160">
                  <c:v>34.590000000000003</c:v>
                </c:pt>
                <c:pt idx="1161">
                  <c:v>34.6</c:v>
                </c:pt>
                <c:pt idx="1162">
                  <c:v>34.61</c:v>
                </c:pt>
                <c:pt idx="1163">
                  <c:v>34.620000000000012</c:v>
                </c:pt>
                <c:pt idx="1164">
                  <c:v>34.630000000000003</c:v>
                </c:pt>
                <c:pt idx="1165">
                  <c:v>34.64</c:v>
                </c:pt>
                <c:pt idx="1166">
                  <c:v>34.65</c:v>
                </c:pt>
                <c:pt idx="1167">
                  <c:v>34.660000000000011</c:v>
                </c:pt>
                <c:pt idx="1168">
                  <c:v>34.67</c:v>
                </c:pt>
                <c:pt idx="1169">
                  <c:v>34.68</c:v>
                </c:pt>
                <c:pt idx="1170">
                  <c:v>34.690000000000012</c:v>
                </c:pt>
                <c:pt idx="1171">
                  <c:v>34.700000000000003</c:v>
                </c:pt>
                <c:pt idx="1172">
                  <c:v>34.71</c:v>
                </c:pt>
                <c:pt idx="1173">
                  <c:v>34.720000000000013</c:v>
                </c:pt>
                <c:pt idx="1174">
                  <c:v>34.730000000000011</c:v>
                </c:pt>
                <c:pt idx="1175">
                  <c:v>34.74</c:v>
                </c:pt>
                <c:pt idx="1176">
                  <c:v>34.75</c:v>
                </c:pt>
                <c:pt idx="1177">
                  <c:v>34.760000000000012</c:v>
                </c:pt>
                <c:pt idx="1178">
                  <c:v>34.770000000000003</c:v>
                </c:pt>
                <c:pt idx="1179">
                  <c:v>34.78</c:v>
                </c:pt>
                <c:pt idx="1180">
                  <c:v>34.790000000000013</c:v>
                </c:pt>
                <c:pt idx="1181">
                  <c:v>34.800000000000004</c:v>
                </c:pt>
                <c:pt idx="1182">
                  <c:v>34.81</c:v>
                </c:pt>
                <c:pt idx="1183">
                  <c:v>34.82</c:v>
                </c:pt>
                <c:pt idx="1184">
                  <c:v>34.83</c:v>
                </c:pt>
                <c:pt idx="1185">
                  <c:v>34.840000000000003</c:v>
                </c:pt>
                <c:pt idx="1186">
                  <c:v>34.85</c:v>
                </c:pt>
                <c:pt idx="1187">
                  <c:v>34.86</c:v>
                </c:pt>
                <c:pt idx="1188">
                  <c:v>34.870000000000005</c:v>
                </c:pt>
                <c:pt idx="1189">
                  <c:v>34.880000000000003</c:v>
                </c:pt>
                <c:pt idx="1190">
                  <c:v>34.89</c:v>
                </c:pt>
                <c:pt idx="1191">
                  <c:v>34.9</c:v>
                </c:pt>
                <c:pt idx="1192">
                  <c:v>34.910000000000004</c:v>
                </c:pt>
                <c:pt idx="1193">
                  <c:v>34.92</c:v>
                </c:pt>
                <c:pt idx="1194">
                  <c:v>34.93</c:v>
                </c:pt>
                <c:pt idx="1195">
                  <c:v>34.94</c:v>
                </c:pt>
                <c:pt idx="1196">
                  <c:v>34.950000000000003</c:v>
                </c:pt>
                <c:pt idx="1197">
                  <c:v>34.96</c:v>
                </c:pt>
                <c:pt idx="1198">
                  <c:v>34.97</c:v>
                </c:pt>
                <c:pt idx="1199">
                  <c:v>34.980000000000004</c:v>
                </c:pt>
                <c:pt idx="1200">
                  <c:v>34.99</c:v>
                </c:pt>
                <c:pt idx="1201">
                  <c:v>35</c:v>
                </c:pt>
                <c:pt idx="1202">
                  <c:v>35.01</c:v>
                </c:pt>
                <c:pt idx="1203">
                  <c:v>35.020000000000003</c:v>
                </c:pt>
                <c:pt idx="1204">
                  <c:v>35.03</c:v>
                </c:pt>
                <c:pt idx="1205">
                  <c:v>35.04</c:v>
                </c:pt>
                <c:pt idx="1206">
                  <c:v>35.050000000000004</c:v>
                </c:pt>
                <c:pt idx="1207">
                  <c:v>35.06</c:v>
                </c:pt>
                <c:pt idx="1208">
                  <c:v>35.07</c:v>
                </c:pt>
                <c:pt idx="1209">
                  <c:v>35.08</c:v>
                </c:pt>
                <c:pt idx="1210">
                  <c:v>35.090000000000003</c:v>
                </c:pt>
                <c:pt idx="1211">
                  <c:v>35.1</c:v>
                </c:pt>
                <c:pt idx="1212">
                  <c:v>35.11</c:v>
                </c:pt>
                <c:pt idx="1213">
                  <c:v>35.120000000000012</c:v>
                </c:pt>
                <c:pt idx="1214">
                  <c:v>35.130000000000003</c:v>
                </c:pt>
                <c:pt idx="1215">
                  <c:v>35.14</c:v>
                </c:pt>
                <c:pt idx="1216">
                  <c:v>35.15</c:v>
                </c:pt>
                <c:pt idx="1217">
                  <c:v>35.160000000000011</c:v>
                </c:pt>
                <c:pt idx="1218">
                  <c:v>35.17</c:v>
                </c:pt>
                <c:pt idx="1219">
                  <c:v>35.18</c:v>
                </c:pt>
                <c:pt idx="1220">
                  <c:v>35.190000000000012</c:v>
                </c:pt>
                <c:pt idx="1221">
                  <c:v>35.200000000000003</c:v>
                </c:pt>
                <c:pt idx="1222">
                  <c:v>35.21</c:v>
                </c:pt>
                <c:pt idx="1223">
                  <c:v>35.220000000000013</c:v>
                </c:pt>
                <c:pt idx="1224">
                  <c:v>35.230000000000011</c:v>
                </c:pt>
                <c:pt idx="1225">
                  <c:v>35.24</c:v>
                </c:pt>
                <c:pt idx="1226">
                  <c:v>35.25</c:v>
                </c:pt>
                <c:pt idx="1227">
                  <c:v>35.260000000000012</c:v>
                </c:pt>
                <c:pt idx="1228">
                  <c:v>35.270000000000003</c:v>
                </c:pt>
                <c:pt idx="1229">
                  <c:v>35.28</c:v>
                </c:pt>
                <c:pt idx="1230">
                  <c:v>35.290000000000013</c:v>
                </c:pt>
                <c:pt idx="1231">
                  <c:v>35.300000000000004</c:v>
                </c:pt>
                <c:pt idx="1232">
                  <c:v>35.31</c:v>
                </c:pt>
                <c:pt idx="1233">
                  <c:v>35.32</c:v>
                </c:pt>
                <c:pt idx="1234">
                  <c:v>35.33</c:v>
                </c:pt>
                <c:pt idx="1235">
                  <c:v>35.340000000000003</c:v>
                </c:pt>
                <c:pt idx="1236">
                  <c:v>35.35</c:v>
                </c:pt>
                <c:pt idx="1237">
                  <c:v>35.36</c:v>
                </c:pt>
                <c:pt idx="1238">
                  <c:v>35.370000000000005</c:v>
                </c:pt>
                <c:pt idx="1239">
                  <c:v>35.380000000000003</c:v>
                </c:pt>
                <c:pt idx="1240">
                  <c:v>35.39</c:v>
                </c:pt>
                <c:pt idx="1241">
                  <c:v>35.4</c:v>
                </c:pt>
                <c:pt idx="1242">
                  <c:v>35.410000000000004</c:v>
                </c:pt>
                <c:pt idx="1243">
                  <c:v>35.42</c:v>
                </c:pt>
                <c:pt idx="1244">
                  <c:v>35.43</c:v>
                </c:pt>
                <c:pt idx="1245">
                  <c:v>35.44</c:v>
                </c:pt>
                <c:pt idx="1246">
                  <c:v>35.450000000000003</c:v>
                </c:pt>
                <c:pt idx="1247">
                  <c:v>35.46</c:v>
                </c:pt>
                <c:pt idx="1248">
                  <c:v>35.47</c:v>
                </c:pt>
                <c:pt idx="1249">
                  <c:v>35.480000000000004</c:v>
                </c:pt>
                <c:pt idx="1250">
                  <c:v>35.49</c:v>
                </c:pt>
                <c:pt idx="1251">
                  <c:v>35.5</c:v>
                </c:pt>
                <c:pt idx="1252">
                  <c:v>35.51</c:v>
                </c:pt>
                <c:pt idx="1253">
                  <c:v>35.520000000000003</c:v>
                </c:pt>
                <c:pt idx="1254">
                  <c:v>35.53</c:v>
                </c:pt>
                <c:pt idx="1255">
                  <c:v>35.54</c:v>
                </c:pt>
                <c:pt idx="1256">
                  <c:v>35.550000000000004</c:v>
                </c:pt>
                <c:pt idx="1257">
                  <c:v>35.56</c:v>
                </c:pt>
                <c:pt idx="1258">
                  <c:v>35.57</c:v>
                </c:pt>
                <c:pt idx="1259">
                  <c:v>35.58</c:v>
                </c:pt>
                <c:pt idx="1260">
                  <c:v>35.590000000000003</c:v>
                </c:pt>
                <c:pt idx="1261">
                  <c:v>35.6</c:v>
                </c:pt>
                <c:pt idx="1262">
                  <c:v>35.61</c:v>
                </c:pt>
                <c:pt idx="1263">
                  <c:v>35.620000000000012</c:v>
                </c:pt>
                <c:pt idx="1264">
                  <c:v>35.630000000000003</c:v>
                </c:pt>
                <c:pt idx="1265">
                  <c:v>35.64</c:v>
                </c:pt>
                <c:pt idx="1266">
                  <c:v>35.65</c:v>
                </c:pt>
                <c:pt idx="1267">
                  <c:v>35.660000000000011</c:v>
                </c:pt>
                <c:pt idx="1268">
                  <c:v>35.67</c:v>
                </c:pt>
                <c:pt idx="1269">
                  <c:v>35.68</c:v>
                </c:pt>
                <c:pt idx="1270">
                  <c:v>35.690000000000012</c:v>
                </c:pt>
                <c:pt idx="1271">
                  <c:v>35.700000000000003</c:v>
                </c:pt>
                <c:pt idx="1272">
                  <c:v>35.71</c:v>
                </c:pt>
                <c:pt idx="1273">
                  <c:v>35.720000000000013</c:v>
                </c:pt>
                <c:pt idx="1274">
                  <c:v>35.730000000000011</c:v>
                </c:pt>
                <c:pt idx="1275">
                  <c:v>35.74</c:v>
                </c:pt>
                <c:pt idx="1276">
                  <c:v>35.75</c:v>
                </c:pt>
                <c:pt idx="1277">
                  <c:v>35.760000000000012</c:v>
                </c:pt>
                <c:pt idx="1278">
                  <c:v>35.770000000000003</c:v>
                </c:pt>
                <c:pt idx="1279">
                  <c:v>35.78</c:v>
                </c:pt>
                <c:pt idx="1280">
                  <c:v>35.790000000000013</c:v>
                </c:pt>
                <c:pt idx="1281">
                  <c:v>35.800000000000004</c:v>
                </c:pt>
                <c:pt idx="1282">
                  <c:v>35.81</c:v>
                </c:pt>
                <c:pt idx="1283">
                  <c:v>35.82</c:v>
                </c:pt>
                <c:pt idx="1284">
                  <c:v>35.83</c:v>
                </c:pt>
                <c:pt idx="1285">
                  <c:v>35.840000000000003</c:v>
                </c:pt>
                <c:pt idx="1286">
                  <c:v>35.85</c:v>
                </c:pt>
                <c:pt idx="1287">
                  <c:v>35.86</c:v>
                </c:pt>
                <c:pt idx="1288">
                  <c:v>35.870000000000005</c:v>
                </c:pt>
                <c:pt idx="1289">
                  <c:v>35.880000000000003</c:v>
                </c:pt>
                <c:pt idx="1290">
                  <c:v>35.89</c:v>
                </c:pt>
                <c:pt idx="1291">
                  <c:v>35.9</c:v>
                </c:pt>
                <c:pt idx="1292">
                  <c:v>35.910000000000004</c:v>
                </c:pt>
                <c:pt idx="1293">
                  <c:v>35.92</c:v>
                </c:pt>
                <c:pt idx="1294">
                  <c:v>35.93</c:v>
                </c:pt>
                <c:pt idx="1295">
                  <c:v>35.94</c:v>
                </c:pt>
                <c:pt idx="1296">
                  <c:v>35.950000000000003</c:v>
                </c:pt>
                <c:pt idx="1297">
                  <c:v>35.96</c:v>
                </c:pt>
                <c:pt idx="1298">
                  <c:v>35.97</c:v>
                </c:pt>
                <c:pt idx="1299">
                  <c:v>35.980000000000004</c:v>
                </c:pt>
                <c:pt idx="1300">
                  <c:v>35.99</c:v>
                </c:pt>
                <c:pt idx="1301">
                  <c:v>36</c:v>
                </c:pt>
                <c:pt idx="1302">
                  <c:v>36.01</c:v>
                </c:pt>
                <c:pt idx="1303">
                  <c:v>36.020000000000003</c:v>
                </c:pt>
                <c:pt idx="1304">
                  <c:v>36.03</c:v>
                </c:pt>
                <c:pt idx="1305">
                  <c:v>36.04</c:v>
                </c:pt>
                <c:pt idx="1306">
                  <c:v>36.050000000000004</c:v>
                </c:pt>
                <c:pt idx="1307">
                  <c:v>36.06</c:v>
                </c:pt>
                <c:pt idx="1308">
                  <c:v>36.07</c:v>
                </c:pt>
                <c:pt idx="1309">
                  <c:v>36.08</c:v>
                </c:pt>
                <c:pt idx="1310">
                  <c:v>36.090000000000003</c:v>
                </c:pt>
                <c:pt idx="1311">
                  <c:v>36.1</c:v>
                </c:pt>
              </c:numCache>
            </c:numRef>
          </c:xVal>
          <c:yVal>
            <c:numRef>
              <c:f>D!$R$3:$R$1844</c:f>
              <c:numCache>
                <c:formatCode>General</c:formatCode>
                <c:ptCount val="1842"/>
                <c:pt idx="0">
                  <c:v>-459.8999</c:v>
                </c:pt>
                <c:pt idx="1">
                  <c:v>-455.19400000000002</c:v>
                </c:pt>
                <c:pt idx="2">
                  <c:v>-450.63209999999964</c:v>
                </c:pt>
                <c:pt idx="3">
                  <c:v>-446.15589999999997</c:v>
                </c:pt>
                <c:pt idx="4">
                  <c:v>-441.68169999999969</c:v>
                </c:pt>
                <c:pt idx="5">
                  <c:v>-437.27780000000001</c:v>
                </c:pt>
                <c:pt idx="6">
                  <c:v>-432.94139999999879</c:v>
                </c:pt>
                <c:pt idx="7">
                  <c:v>-428.61239999999964</c:v>
                </c:pt>
                <c:pt idx="8">
                  <c:v>-424.32209999999969</c:v>
                </c:pt>
                <c:pt idx="9">
                  <c:v>-420.07609999999892</c:v>
                </c:pt>
                <c:pt idx="10">
                  <c:v>-415.91739999999879</c:v>
                </c:pt>
                <c:pt idx="11">
                  <c:v>-411.7060999999988</c:v>
                </c:pt>
                <c:pt idx="12">
                  <c:v>-407.44229999999999</c:v>
                </c:pt>
                <c:pt idx="13">
                  <c:v>-403.49159999999824</c:v>
                </c:pt>
                <c:pt idx="14">
                  <c:v>-399.32190000000003</c:v>
                </c:pt>
                <c:pt idx="15">
                  <c:v>-395.17570000000001</c:v>
                </c:pt>
                <c:pt idx="16">
                  <c:v>-391.11599999999999</c:v>
                </c:pt>
                <c:pt idx="17">
                  <c:v>-387.22599999999898</c:v>
                </c:pt>
                <c:pt idx="18">
                  <c:v>-383.00979999999993</c:v>
                </c:pt>
                <c:pt idx="19">
                  <c:v>-379.10610000000003</c:v>
                </c:pt>
                <c:pt idx="20">
                  <c:v>-375.23159999999848</c:v>
                </c:pt>
                <c:pt idx="21">
                  <c:v>-371.23189999999886</c:v>
                </c:pt>
                <c:pt idx="22">
                  <c:v>-367.3288</c:v>
                </c:pt>
                <c:pt idx="23">
                  <c:v>-363.54809999999969</c:v>
                </c:pt>
                <c:pt idx="24">
                  <c:v>-359.84589999999997</c:v>
                </c:pt>
                <c:pt idx="25">
                  <c:v>-355.94760000000002</c:v>
                </c:pt>
                <c:pt idx="26">
                  <c:v>-352.30529999999999</c:v>
                </c:pt>
                <c:pt idx="27">
                  <c:v>-348.51589999999999</c:v>
                </c:pt>
                <c:pt idx="28">
                  <c:v>-344.77929999999969</c:v>
                </c:pt>
                <c:pt idx="29">
                  <c:v>-341.1755</c:v>
                </c:pt>
                <c:pt idx="30">
                  <c:v>-337.59679999999855</c:v>
                </c:pt>
                <c:pt idx="31">
                  <c:v>-333.92929999999905</c:v>
                </c:pt>
                <c:pt idx="32">
                  <c:v>-330.35210000000001</c:v>
                </c:pt>
                <c:pt idx="33">
                  <c:v>-326.95370000000003</c:v>
                </c:pt>
                <c:pt idx="34">
                  <c:v>-323.46230000000003</c:v>
                </c:pt>
                <c:pt idx="35">
                  <c:v>-319.98419999999879</c:v>
                </c:pt>
                <c:pt idx="36">
                  <c:v>-316.62</c:v>
                </c:pt>
                <c:pt idx="37">
                  <c:v>-313.1943</c:v>
                </c:pt>
                <c:pt idx="38">
                  <c:v>-309.7239999999988</c:v>
                </c:pt>
                <c:pt idx="39">
                  <c:v>-306.52599999999904</c:v>
                </c:pt>
                <c:pt idx="40">
                  <c:v>-303.24419999999969</c:v>
                </c:pt>
                <c:pt idx="41">
                  <c:v>-299.8369999999988</c:v>
                </c:pt>
                <c:pt idx="42">
                  <c:v>-296.69639999999868</c:v>
                </c:pt>
                <c:pt idx="43">
                  <c:v>-293.4776</c:v>
                </c:pt>
                <c:pt idx="44">
                  <c:v>-290.35899999999964</c:v>
                </c:pt>
                <c:pt idx="45">
                  <c:v>-287.08460000000002</c:v>
                </c:pt>
                <c:pt idx="46">
                  <c:v>-283.93899999999849</c:v>
                </c:pt>
                <c:pt idx="47">
                  <c:v>-280.81720000000001</c:v>
                </c:pt>
                <c:pt idx="48">
                  <c:v>-277.67609999999911</c:v>
                </c:pt>
                <c:pt idx="49">
                  <c:v>-274.75400000000002</c:v>
                </c:pt>
                <c:pt idx="50">
                  <c:v>-271.75669999999963</c:v>
                </c:pt>
                <c:pt idx="51">
                  <c:v>-268.72109999999856</c:v>
                </c:pt>
                <c:pt idx="52">
                  <c:v>-265.74040000000002</c:v>
                </c:pt>
                <c:pt idx="53">
                  <c:v>-262.79799999999898</c:v>
                </c:pt>
                <c:pt idx="54">
                  <c:v>-259.98389999999898</c:v>
                </c:pt>
                <c:pt idx="55">
                  <c:v>-257.01809999999898</c:v>
                </c:pt>
                <c:pt idx="56">
                  <c:v>-254.2269</c:v>
                </c:pt>
                <c:pt idx="57">
                  <c:v>-251.31210000000004</c:v>
                </c:pt>
                <c:pt idx="58">
                  <c:v>-248.47140000000007</c:v>
                </c:pt>
                <c:pt idx="59">
                  <c:v>-245.72409999999999</c:v>
                </c:pt>
                <c:pt idx="60">
                  <c:v>-243.07929999999999</c:v>
                </c:pt>
                <c:pt idx="61">
                  <c:v>-240.27899999999997</c:v>
                </c:pt>
                <c:pt idx="62">
                  <c:v>-237.58340000000001</c:v>
                </c:pt>
                <c:pt idx="63">
                  <c:v>-234.98640000000051</c:v>
                </c:pt>
                <c:pt idx="64">
                  <c:v>-232.4015</c:v>
                </c:pt>
                <c:pt idx="65">
                  <c:v>-229.78540000000001</c:v>
                </c:pt>
                <c:pt idx="66">
                  <c:v>-227.23</c:v>
                </c:pt>
                <c:pt idx="67">
                  <c:v>-224.70869999999999</c:v>
                </c:pt>
                <c:pt idx="68">
                  <c:v>-222.11150000000001</c:v>
                </c:pt>
                <c:pt idx="69">
                  <c:v>-219.57909999999998</c:v>
                </c:pt>
                <c:pt idx="70">
                  <c:v>-217.16379999999998</c:v>
                </c:pt>
                <c:pt idx="71">
                  <c:v>-214.5856</c:v>
                </c:pt>
                <c:pt idx="72">
                  <c:v>-212.17140000000001</c:v>
                </c:pt>
                <c:pt idx="73">
                  <c:v>-209.73650000000001</c:v>
                </c:pt>
                <c:pt idx="74">
                  <c:v>-207.4016</c:v>
                </c:pt>
                <c:pt idx="75">
                  <c:v>-205.02510000000001</c:v>
                </c:pt>
                <c:pt idx="76">
                  <c:v>-202.62550000000002</c:v>
                </c:pt>
                <c:pt idx="77">
                  <c:v>-200.28540000000001</c:v>
                </c:pt>
                <c:pt idx="78">
                  <c:v>-197.88170000000045</c:v>
                </c:pt>
                <c:pt idx="79">
                  <c:v>-195.7422</c:v>
                </c:pt>
                <c:pt idx="80">
                  <c:v>-193.44820000000001</c:v>
                </c:pt>
                <c:pt idx="81">
                  <c:v>-191.23659999999998</c:v>
                </c:pt>
                <c:pt idx="82">
                  <c:v>-189.00530000000001</c:v>
                </c:pt>
                <c:pt idx="83">
                  <c:v>-186.8133</c:v>
                </c:pt>
                <c:pt idx="84">
                  <c:v>-184.60230000000001</c:v>
                </c:pt>
                <c:pt idx="85">
                  <c:v>-182.44559999999998</c:v>
                </c:pt>
                <c:pt idx="86">
                  <c:v>-180.39520000000007</c:v>
                </c:pt>
                <c:pt idx="87">
                  <c:v>-178.23559999999998</c:v>
                </c:pt>
                <c:pt idx="88">
                  <c:v>-176.08790000000027</c:v>
                </c:pt>
                <c:pt idx="89">
                  <c:v>-174.0694</c:v>
                </c:pt>
                <c:pt idx="90">
                  <c:v>-172.0454</c:v>
                </c:pt>
                <c:pt idx="91">
                  <c:v>-170.0215</c:v>
                </c:pt>
                <c:pt idx="92">
                  <c:v>-167.95680000000004</c:v>
                </c:pt>
                <c:pt idx="93">
                  <c:v>-166.03120000000001</c:v>
                </c:pt>
                <c:pt idx="94">
                  <c:v>-164.0907</c:v>
                </c:pt>
                <c:pt idx="95">
                  <c:v>-162.16200000000001</c:v>
                </c:pt>
                <c:pt idx="96">
                  <c:v>-160.23379999999995</c:v>
                </c:pt>
                <c:pt idx="97">
                  <c:v>-158.39240000000063</c:v>
                </c:pt>
                <c:pt idx="98">
                  <c:v>-156.53900000000002</c:v>
                </c:pt>
                <c:pt idx="99">
                  <c:v>-154.6722</c:v>
                </c:pt>
                <c:pt idx="100">
                  <c:v>-152.86610000000007</c:v>
                </c:pt>
                <c:pt idx="101">
                  <c:v>-151.0932</c:v>
                </c:pt>
                <c:pt idx="102">
                  <c:v>-149.19349999999997</c:v>
                </c:pt>
                <c:pt idx="103">
                  <c:v>-147.37979999999999</c:v>
                </c:pt>
                <c:pt idx="104">
                  <c:v>-145.6507</c:v>
                </c:pt>
                <c:pt idx="105">
                  <c:v>-143.85340000000045</c:v>
                </c:pt>
                <c:pt idx="106">
                  <c:v>-142.1473</c:v>
                </c:pt>
                <c:pt idx="107">
                  <c:v>-140.393</c:v>
                </c:pt>
                <c:pt idx="108">
                  <c:v>-138.69820000000001</c:v>
                </c:pt>
                <c:pt idx="109">
                  <c:v>-137.03830000000045</c:v>
                </c:pt>
                <c:pt idx="110">
                  <c:v>-135.44159999999999</c:v>
                </c:pt>
                <c:pt idx="111">
                  <c:v>-133.8194</c:v>
                </c:pt>
                <c:pt idx="112">
                  <c:v>-132.1729</c:v>
                </c:pt>
                <c:pt idx="113">
                  <c:v>-130.60409999999999</c:v>
                </c:pt>
                <c:pt idx="114">
                  <c:v>-128.99880000000007</c:v>
                </c:pt>
                <c:pt idx="115">
                  <c:v>-127.46740000000023</c:v>
                </c:pt>
                <c:pt idx="116">
                  <c:v>-125.82940000000001</c:v>
                </c:pt>
                <c:pt idx="117">
                  <c:v>-124.28460000000022</c:v>
                </c:pt>
                <c:pt idx="118">
                  <c:v>-122.7266</c:v>
                </c:pt>
                <c:pt idx="119">
                  <c:v>-121.23399999999999</c:v>
                </c:pt>
                <c:pt idx="120">
                  <c:v>-119.76300000000002</c:v>
                </c:pt>
                <c:pt idx="121">
                  <c:v>-118.21650000000002</c:v>
                </c:pt>
                <c:pt idx="122">
                  <c:v>-116.70320000000002</c:v>
                </c:pt>
                <c:pt idx="123">
                  <c:v>-115.22329999999999</c:v>
                </c:pt>
                <c:pt idx="124">
                  <c:v>-113.78870000000001</c:v>
                </c:pt>
                <c:pt idx="125">
                  <c:v>-112.32510000000001</c:v>
                </c:pt>
                <c:pt idx="126">
                  <c:v>-110.9658</c:v>
                </c:pt>
                <c:pt idx="127">
                  <c:v>-109.51390000000002</c:v>
                </c:pt>
                <c:pt idx="128">
                  <c:v>-108.13379999999998</c:v>
                </c:pt>
                <c:pt idx="129">
                  <c:v>-106.7591</c:v>
                </c:pt>
                <c:pt idx="130">
                  <c:v>-105.43519999999999</c:v>
                </c:pt>
                <c:pt idx="131">
                  <c:v>-104.1339</c:v>
                </c:pt>
                <c:pt idx="132">
                  <c:v>-102.76900000000002</c:v>
                </c:pt>
                <c:pt idx="133">
                  <c:v>-101.48160000000023</c:v>
                </c:pt>
                <c:pt idx="134">
                  <c:v>-100.19629999999999</c:v>
                </c:pt>
                <c:pt idx="135">
                  <c:v>-98.884600000000006</c:v>
                </c:pt>
                <c:pt idx="136">
                  <c:v>-97.648899999999998</c:v>
                </c:pt>
                <c:pt idx="137">
                  <c:v>-96.389899999999983</c:v>
                </c:pt>
                <c:pt idx="138">
                  <c:v>-95.099900000000005</c:v>
                </c:pt>
                <c:pt idx="139">
                  <c:v>-93.915099999999995</c:v>
                </c:pt>
                <c:pt idx="140">
                  <c:v>-92.661699999999996</c:v>
                </c:pt>
                <c:pt idx="141">
                  <c:v>-91.484899999999996</c:v>
                </c:pt>
                <c:pt idx="142">
                  <c:v>-90.227800000000002</c:v>
                </c:pt>
                <c:pt idx="143">
                  <c:v>-89.065399999999983</c:v>
                </c:pt>
                <c:pt idx="144">
                  <c:v>-87.921700000000001</c:v>
                </c:pt>
                <c:pt idx="145">
                  <c:v>-86.693200000000004</c:v>
                </c:pt>
                <c:pt idx="146">
                  <c:v>-85.583200000000005</c:v>
                </c:pt>
                <c:pt idx="147">
                  <c:v>-84.497300000000024</c:v>
                </c:pt>
                <c:pt idx="148">
                  <c:v>-83.349000000000004</c:v>
                </c:pt>
                <c:pt idx="149">
                  <c:v>-82.237899999999996</c:v>
                </c:pt>
                <c:pt idx="150">
                  <c:v>-81.160899999999998</c:v>
                </c:pt>
                <c:pt idx="151">
                  <c:v>-80.097700000000003</c:v>
                </c:pt>
                <c:pt idx="152">
                  <c:v>-79.039699999999996</c:v>
                </c:pt>
                <c:pt idx="153">
                  <c:v>-77.938400000000001</c:v>
                </c:pt>
                <c:pt idx="154">
                  <c:v>-76.9208</c:v>
                </c:pt>
                <c:pt idx="155">
                  <c:v>-75.845600000000005</c:v>
                </c:pt>
                <c:pt idx="156">
                  <c:v>-74.814800000000005</c:v>
                </c:pt>
                <c:pt idx="157">
                  <c:v>-73.879899999999978</c:v>
                </c:pt>
                <c:pt idx="158">
                  <c:v>-72.793499999999995</c:v>
                </c:pt>
                <c:pt idx="159">
                  <c:v>-71.829399999999978</c:v>
                </c:pt>
                <c:pt idx="160">
                  <c:v>-70.824699999999993</c:v>
                </c:pt>
                <c:pt idx="161">
                  <c:v>-69.909499999999994</c:v>
                </c:pt>
                <c:pt idx="162">
                  <c:v>-68.881100000000004</c:v>
                </c:pt>
                <c:pt idx="163">
                  <c:v>-67.973500000000001</c:v>
                </c:pt>
                <c:pt idx="164">
                  <c:v>-67.034999999999997</c:v>
                </c:pt>
                <c:pt idx="165">
                  <c:v>-66.084800000000001</c:v>
                </c:pt>
                <c:pt idx="166">
                  <c:v>-65.2029</c:v>
                </c:pt>
                <c:pt idx="167">
                  <c:v>-64.312600000000003</c:v>
                </c:pt>
                <c:pt idx="168">
                  <c:v>-63.436700000000002</c:v>
                </c:pt>
                <c:pt idx="169">
                  <c:v>-62.595000000000013</c:v>
                </c:pt>
                <c:pt idx="170">
                  <c:v>-61.691600000000001</c:v>
                </c:pt>
                <c:pt idx="171">
                  <c:v>-60.848300000000002</c:v>
                </c:pt>
                <c:pt idx="172">
                  <c:v>-60.008400000000002</c:v>
                </c:pt>
                <c:pt idx="173">
                  <c:v>-59.148400000000002</c:v>
                </c:pt>
                <c:pt idx="174">
                  <c:v>-58.3489</c:v>
                </c:pt>
                <c:pt idx="175">
                  <c:v>-57.514200000000002</c:v>
                </c:pt>
                <c:pt idx="176">
                  <c:v>-56.696300000000114</c:v>
                </c:pt>
                <c:pt idx="177">
                  <c:v>-55.921700000000001</c:v>
                </c:pt>
                <c:pt idx="178">
                  <c:v>-55.139500000000012</c:v>
                </c:pt>
                <c:pt idx="179">
                  <c:v>-54.331600000000002</c:v>
                </c:pt>
                <c:pt idx="180">
                  <c:v>-53.587299999999999</c:v>
                </c:pt>
                <c:pt idx="181">
                  <c:v>-52.820800000000006</c:v>
                </c:pt>
                <c:pt idx="182">
                  <c:v>-52.074400000000004</c:v>
                </c:pt>
                <c:pt idx="183">
                  <c:v>-51.338500000000003</c:v>
                </c:pt>
                <c:pt idx="184">
                  <c:v>-50.612200000000001</c:v>
                </c:pt>
                <c:pt idx="185">
                  <c:v>-49.879200000000004</c:v>
                </c:pt>
                <c:pt idx="186">
                  <c:v>-49.171500000000002</c:v>
                </c:pt>
                <c:pt idx="187">
                  <c:v>-48.4636</c:v>
                </c:pt>
                <c:pt idx="188">
                  <c:v>-47.7866</c:v>
                </c:pt>
                <c:pt idx="189">
                  <c:v>-47.081400000000002</c:v>
                </c:pt>
                <c:pt idx="190">
                  <c:v>-46.397100000000002</c:v>
                </c:pt>
                <c:pt idx="191">
                  <c:v>-45.7562</c:v>
                </c:pt>
                <c:pt idx="192">
                  <c:v>-45.083200000000005</c:v>
                </c:pt>
                <c:pt idx="193">
                  <c:v>-44.434699999999999</c:v>
                </c:pt>
                <c:pt idx="194">
                  <c:v>-43.831800000000001</c:v>
                </c:pt>
                <c:pt idx="195">
                  <c:v>-43.204100000000011</c:v>
                </c:pt>
                <c:pt idx="196">
                  <c:v>-42.591900000000003</c:v>
                </c:pt>
                <c:pt idx="197">
                  <c:v>-41.958400000000005</c:v>
                </c:pt>
                <c:pt idx="198">
                  <c:v>-41.360100000000003</c:v>
                </c:pt>
                <c:pt idx="199">
                  <c:v>-40.749700000000011</c:v>
                </c:pt>
                <c:pt idx="200">
                  <c:v>-40.160800000000002</c:v>
                </c:pt>
                <c:pt idx="201">
                  <c:v>-39.558300000000003</c:v>
                </c:pt>
                <c:pt idx="202">
                  <c:v>-39.0017</c:v>
                </c:pt>
                <c:pt idx="203">
                  <c:v>-38.425800000000002</c:v>
                </c:pt>
                <c:pt idx="204">
                  <c:v>-37.878600000000006</c:v>
                </c:pt>
                <c:pt idx="205">
                  <c:v>-37.325000000000003</c:v>
                </c:pt>
                <c:pt idx="206">
                  <c:v>-36.736400000000003</c:v>
                </c:pt>
                <c:pt idx="207">
                  <c:v>-36.199100000000129</c:v>
                </c:pt>
                <c:pt idx="208">
                  <c:v>-35.698600000000013</c:v>
                </c:pt>
                <c:pt idx="209">
                  <c:v>-35.134300000000003</c:v>
                </c:pt>
                <c:pt idx="210">
                  <c:v>-34.645300000000013</c:v>
                </c:pt>
                <c:pt idx="211">
                  <c:v>-34.1374</c:v>
                </c:pt>
                <c:pt idx="212">
                  <c:v>-33.639800000000001</c:v>
                </c:pt>
                <c:pt idx="213">
                  <c:v>-33.143900000000002</c:v>
                </c:pt>
                <c:pt idx="214">
                  <c:v>-32.633800000000001</c:v>
                </c:pt>
                <c:pt idx="215">
                  <c:v>-32.147400000000005</c:v>
                </c:pt>
                <c:pt idx="216">
                  <c:v>-31.695499999999942</c:v>
                </c:pt>
                <c:pt idx="217">
                  <c:v>-31.224499999999939</c:v>
                </c:pt>
                <c:pt idx="218">
                  <c:v>-30.759699999999931</c:v>
                </c:pt>
                <c:pt idx="219">
                  <c:v>-30.2791</c:v>
                </c:pt>
                <c:pt idx="220">
                  <c:v>-29.824100000000001</c:v>
                </c:pt>
                <c:pt idx="221">
                  <c:v>-29.367599999999989</c:v>
                </c:pt>
                <c:pt idx="222">
                  <c:v>-28.921399999999924</c:v>
                </c:pt>
                <c:pt idx="223">
                  <c:v>-28.496399999999923</c:v>
                </c:pt>
                <c:pt idx="224">
                  <c:v>-28.056999999999999</c:v>
                </c:pt>
                <c:pt idx="225">
                  <c:v>-27.640999999999988</c:v>
                </c:pt>
                <c:pt idx="226">
                  <c:v>-27.2044</c:v>
                </c:pt>
                <c:pt idx="227">
                  <c:v>-26.793399999999924</c:v>
                </c:pt>
                <c:pt idx="228">
                  <c:v>-26.395199999999942</c:v>
                </c:pt>
                <c:pt idx="229">
                  <c:v>-25.993099999999924</c:v>
                </c:pt>
                <c:pt idx="230">
                  <c:v>-25.600200000000001</c:v>
                </c:pt>
                <c:pt idx="231">
                  <c:v>-25.2073</c:v>
                </c:pt>
                <c:pt idx="232">
                  <c:v>-24.815100000000001</c:v>
                </c:pt>
                <c:pt idx="233">
                  <c:v>-24.430399999999931</c:v>
                </c:pt>
                <c:pt idx="234">
                  <c:v>-24.041499999999989</c:v>
                </c:pt>
                <c:pt idx="235">
                  <c:v>-23.665400000000002</c:v>
                </c:pt>
                <c:pt idx="236">
                  <c:v>-23.302800000000001</c:v>
                </c:pt>
                <c:pt idx="237">
                  <c:v>-22.928799999999885</c:v>
                </c:pt>
                <c:pt idx="238">
                  <c:v>-22.601400000000005</c:v>
                </c:pt>
                <c:pt idx="239">
                  <c:v>-22.252599999999919</c:v>
                </c:pt>
                <c:pt idx="240">
                  <c:v>-21.880400000000002</c:v>
                </c:pt>
                <c:pt idx="241">
                  <c:v>-21.545399999999916</c:v>
                </c:pt>
                <c:pt idx="242">
                  <c:v>-21.191700000000001</c:v>
                </c:pt>
                <c:pt idx="243">
                  <c:v>-20.860800000000001</c:v>
                </c:pt>
                <c:pt idx="244">
                  <c:v>-20.533999999999999</c:v>
                </c:pt>
                <c:pt idx="245">
                  <c:v>-20.199400000000001</c:v>
                </c:pt>
                <c:pt idx="246">
                  <c:v>-19.909800000000001</c:v>
                </c:pt>
                <c:pt idx="247">
                  <c:v>-19.578499999999924</c:v>
                </c:pt>
                <c:pt idx="248">
                  <c:v>-19.274000000000001</c:v>
                </c:pt>
                <c:pt idx="249">
                  <c:v>-18.952599999999908</c:v>
                </c:pt>
                <c:pt idx="250">
                  <c:v>-18.650600000000001</c:v>
                </c:pt>
                <c:pt idx="251">
                  <c:v>-18.351800000000065</c:v>
                </c:pt>
                <c:pt idx="252">
                  <c:v>-18.0472</c:v>
                </c:pt>
                <c:pt idx="253">
                  <c:v>-17.7669</c:v>
                </c:pt>
                <c:pt idx="254">
                  <c:v>-17.479299999999931</c:v>
                </c:pt>
                <c:pt idx="255">
                  <c:v>-17.198399999999989</c:v>
                </c:pt>
                <c:pt idx="256">
                  <c:v>-16.917800000000035</c:v>
                </c:pt>
                <c:pt idx="257">
                  <c:v>-16.653400000000001</c:v>
                </c:pt>
                <c:pt idx="258">
                  <c:v>-16.386500000000002</c:v>
                </c:pt>
                <c:pt idx="259">
                  <c:v>-16.111900000000087</c:v>
                </c:pt>
                <c:pt idx="260">
                  <c:v>-15.854900000000002</c:v>
                </c:pt>
                <c:pt idx="261">
                  <c:v>-15.591700000000001</c:v>
                </c:pt>
                <c:pt idx="262">
                  <c:v>-15.3339</c:v>
                </c:pt>
                <c:pt idx="263">
                  <c:v>-15.068200000000001</c:v>
                </c:pt>
                <c:pt idx="264">
                  <c:v>-14.8169</c:v>
                </c:pt>
                <c:pt idx="265">
                  <c:v>-14.576500000000006</c:v>
                </c:pt>
                <c:pt idx="266">
                  <c:v>-14.332000000000004</c:v>
                </c:pt>
                <c:pt idx="267">
                  <c:v>-14.097800000000001</c:v>
                </c:pt>
                <c:pt idx="268">
                  <c:v>-13.863300000000002</c:v>
                </c:pt>
                <c:pt idx="269">
                  <c:v>-13.6289</c:v>
                </c:pt>
                <c:pt idx="270">
                  <c:v>-13.406000000000002</c:v>
                </c:pt>
                <c:pt idx="271">
                  <c:v>-13.1709</c:v>
                </c:pt>
                <c:pt idx="272">
                  <c:v>-12.961400000000006</c:v>
                </c:pt>
                <c:pt idx="273">
                  <c:v>-12.7407</c:v>
                </c:pt>
                <c:pt idx="274">
                  <c:v>-12.5398</c:v>
                </c:pt>
                <c:pt idx="275">
                  <c:v>-12.3268</c:v>
                </c:pt>
                <c:pt idx="276">
                  <c:v>-12.105</c:v>
                </c:pt>
                <c:pt idx="277">
                  <c:v>-11.905900000000004</c:v>
                </c:pt>
                <c:pt idx="278">
                  <c:v>-11.7051</c:v>
                </c:pt>
                <c:pt idx="279">
                  <c:v>-11.489100000000002</c:v>
                </c:pt>
                <c:pt idx="280">
                  <c:v>-11.290700000000001</c:v>
                </c:pt>
                <c:pt idx="281">
                  <c:v>-11.1058</c:v>
                </c:pt>
                <c:pt idx="282">
                  <c:v>-10.9062</c:v>
                </c:pt>
                <c:pt idx="283">
                  <c:v>-10.7166</c:v>
                </c:pt>
                <c:pt idx="284">
                  <c:v>-10.5288</c:v>
                </c:pt>
                <c:pt idx="285">
                  <c:v>-10.356100000000026</c:v>
                </c:pt>
                <c:pt idx="286">
                  <c:v>-10.155900000000004</c:v>
                </c:pt>
                <c:pt idx="287">
                  <c:v>-9.9731000000000005</c:v>
                </c:pt>
                <c:pt idx="288">
                  <c:v>-9.8119000000000014</c:v>
                </c:pt>
                <c:pt idx="289">
                  <c:v>-9.6355000000000004</c:v>
                </c:pt>
                <c:pt idx="290">
                  <c:v>-9.4543000000000035</c:v>
                </c:pt>
                <c:pt idx="291">
                  <c:v>-9.2917000000000005</c:v>
                </c:pt>
                <c:pt idx="292">
                  <c:v>-9.1242000000000001</c:v>
                </c:pt>
                <c:pt idx="293">
                  <c:v>-8.9555000000000362</c:v>
                </c:pt>
                <c:pt idx="294">
                  <c:v>-8.7959000000000014</c:v>
                </c:pt>
                <c:pt idx="295">
                  <c:v>-8.6441999999999997</c:v>
                </c:pt>
                <c:pt idx="296">
                  <c:v>-8.4813000000000009</c:v>
                </c:pt>
                <c:pt idx="297">
                  <c:v>-8.3277000000000001</c:v>
                </c:pt>
                <c:pt idx="298">
                  <c:v>-8.1846000000000014</c:v>
                </c:pt>
                <c:pt idx="299">
                  <c:v>-8.0324000000000026</c:v>
                </c:pt>
                <c:pt idx="300">
                  <c:v>-7.8776000000000002</c:v>
                </c:pt>
                <c:pt idx="301">
                  <c:v>-7.7385999999999999</c:v>
                </c:pt>
                <c:pt idx="302">
                  <c:v>-7.5933999999999999</c:v>
                </c:pt>
                <c:pt idx="303">
                  <c:v>-7.4498000000000024</c:v>
                </c:pt>
                <c:pt idx="304">
                  <c:v>-7.3160999999999996</c:v>
                </c:pt>
                <c:pt idx="305">
                  <c:v>-7.1837999999999997</c:v>
                </c:pt>
                <c:pt idx="306">
                  <c:v>-7.0378999999999996</c:v>
                </c:pt>
                <c:pt idx="307">
                  <c:v>-6.9118000000000004</c:v>
                </c:pt>
                <c:pt idx="308">
                  <c:v>-6.7869000000000002</c:v>
                </c:pt>
                <c:pt idx="309">
                  <c:v>-6.6567999999999996</c:v>
                </c:pt>
                <c:pt idx="310">
                  <c:v>-6.5342000000000002</c:v>
                </c:pt>
                <c:pt idx="311">
                  <c:v>-6.4104000000000001</c:v>
                </c:pt>
                <c:pt idx="312">
                  <c:v>-6.2864000000000004</c:v>
                </c:pt>
                <c:pt idx="313">
                  <c:v>-6.1700999999999997</c:v>
                </c:pt>
                <c:pt idx="314">
                  <c:v>-6.0560999999999998</c:v>
                </c:pt>
                <c:pt idx="315">
                  <c:v>-5.9320000000000004</c:v>
                </c:pt>
                <c:pt idx="316">
                  <c:v>-5.8172999999999995</c:v>
                </c:pt>
                <c:pt idx="317">
                  <c:v>-5.7076000000000002</c:v>
                </c:pt>
                <c:pt idx="318">
                  <c:v>-5.6063999999999998</c:v>
                </c:pt>
                <c:pt idx="319">
                  <c:v>-5.4919000000000002</c:v>
                </c:pt>
                <c:pt idx="320">
                  <c:v>-5.3864999999999998</c:v>
                </c:pt>
                <c:pt idx="321">
                  <c:v>-5.2844999999999995</c:v>
                </c:pt>
                <c:pt idx="322">
                  <c:v>-5.1840999999999955</c:v>
                </c:pt>
                <c:pt idx="323">
                  <c:v>-5.0819999999999999</c:v>
                </c:pt>
                <c:pt idx="324">
                  <c:v>-4.9819000000000004</c:v>
                </c:pt>
                <c:pt idx="325">
                  <c:v>-4.8841999999999945</c:v>
                </c:pt>
                <c:pt idx="326">
                  <c:v>-4.7865000000000002</c:v>
                </c:pt>
                <c:pt idx="327">
                  <c:v>-4.6962000000000002</c:v>
                </c:pt>
                <c:pt idx="328">
                  <c:v>-4.6070999999999955</c:v>
                </c:pt>
                <c:pt idx="329">
                  <c:v>-4.5117000000000003</c:v>
                </c:pt>
                <c:pt idx="330">
                  <c:v>-4.4237000000000002</c:v>
                </c:pt>
                <c:pt idx="331">
                  <c:v>-4.3419999999999996</c:v>
                </c:pt>
                <c:pt idx="332">
                  <c:v>-4.2481</c:v>
                </c:pt>
                <c:pt idx="333">
                  <c:v>-4.1637999999999975</c:v>
                </c:pt>
                <c:pt idx="334">
                  <c:v>-4.0811000000000002</c:v>
                </c:pt>
                <c:pt idx="335">
                  <c:v>-3.9997999999999987</c:v>
                </c:pt>
                <c:pt idx="336">
                  <c:v>-3.9152999999999967</c:v>
                </c:pt>
                <c:pt idx="337">
                  <c:v>-3.8380999999999967</c:v>
                </c:pt>
                <c:pt idx="338">
                  <c:v>-3.7576000000000001</c:v>
                </c:pt>
                <c:pt idx="339">
                  <c:v>-3.68</c:v>
                </c:pt>
                <c:pt idx="340">
                  <c:v>-3.6023999999999998</c:v>
                </c:pt>
                <c:pt idx="341">
                  <c:v>-3.5319999999999987</c:v>
                </c:pt>
                <c:pt idx="342">
                  <c:v>-3.4587999999999997</c:v>
                </c:pt>
                <c:pt idx="343">
                  <c:v>-3.3865999999999987</c:v>
                </c:pt>
                <c:pt idx="344">
                  <c:v>-3.3182999999999967</c:v>
                </c:pt>
                <c:pt idx="345">
                  <c:v>-3.2509999999999999</c:v>
                </c:pt>
                <c:pt idx="346">
                  <c:v>-3.1795999999999998</c:v>
                </c:pt>
                <c:pt idx="347">
                  <c:v>-3.1137999999999999</c:v>
                </c:pt>
                <c:pt idx="348">
                  <c:v>-3.0487000000000002</c:v>
                </c:pt>
                <c:pt idx="349">
                  <c:v>-2.9828999999999977</c:v>
                </c:pt>
                <c:pt idx="350">
                  <c:v>-2.9160999999999926</c:v>
                </c:pt>
                <c:pt idx="351">
                  <c:v>-2.8567999999999967</c:v>
                </c:pt>
                <c:pt idx="352">
                  <c:v>-2.8003999999999998</c:v>
                </c:pt>
                <c:pt idx="353">
                  <c:v>-2.7404000000000002</c:v>
                </c:pt>
                <c:pt idx="354">
                  <c:v>-2.6844999999999999</c:v>
                </c:pt>
                <c:pt idx="355">
                  <c:v>-2.6263000000000001</c:v>
                </c:pt>
                <c:pt idx="356">
                  <c:v>-2.5711999999999997</c:v>
                </c:pt>
                <c:pt idx="357">
                  <c:v>-2.5143999999999997</c:v>
                </c:pt>
                <c:pt idx="358">
                  <c:v>-2.4577</c:v>
                </c:pt>
                <c:pt idx="359">
                  <c:v>-2.4036</c:v>
                </c:pt>
                <c:pt idx="360">
                  <c:v>-2.3543999999999987</c:v>
                </c:pt>
                <c:pt idx="361">
                  <c:v>-2.3016999999999967</c:v>
                </c:pt>
                <c:pt idx="362">
                  <c:v>-2.2515000000000001</c:v>
                </c:pt>
                <c:pt idx="363">
                  <c:v>-2.1983999999999999</c:v>
                </c:pt>
                <c:pt idx="364">
                  <c:v>-2.1509999999999998</c:v>
                </c:pt>
                <c:pt idx="365">
                  <c:v>-2.1027</c:v>
                </c:pt>
                <c:pt idx="366">
                  <c:v>-2.0531999999999999</c:v>
                </c:pt>
                <c:pt idx="367">
                  <c:v>-2.0122999999999931</c:v>
                </c:pt>
                <c:pt idx="368">
                  <c:v>-1.9668000000000001</c:v>
                </c:pt>
                <c:pt idx="369">
                  <c:v>-1.9217</c:v>
                </c:pt>
                <c:pt idx="370">
                  <c:v>-1.8815999999999964</c:v>
                </c:pt>
                <c:pt idx="371">
                  <c:v>-1.8391999999999964</c:v>
                </c:pt>
                <c:pt idx="372">
                  <c:v>-1.7968</c:v>
                </c:pt>
                <c:pt idx="373">
                  <c:v>-1.7538999999999947</c:v>
                </c:pt>
                <c:pt idx="374">
                  <c:v>-1.714</c:v>
                </c:pt>
                <c:pt idx="375">
                  <c:v>-1.6757</c:v>
                </c:pt>
                <c:pt idx="376">
                  <c:v>-1.6367</c:v>
                </c:pt>
                <c:pt idx="377">
                  <c:v>-1.5994999999999961</c:v>
                </c:pt>
                <c:pt idx="378">
                  <c:v>-1.5629999999999964</c:v>
                </c:pt>
                <c:pt idx="379">
                  <c:v>-1.5258999999999951</c:v>
                </c:pt>
                <c:pt idx="380">
                  <c:v>-1.4891999999999956</c:v>
                </c:pt>
                <c:pt idx="381">
                  <c:v>-1.455699999999994</c:v>
                </c:pt>
                <c:pt idx="382">
                  <c:v>-1.4235999999999938</c:v>
                </c:pt>
                <c:pt idx="383">
                  <c:v>-1.3895999999999964</c:v>
                </c:pt>
                <c:pt idx="384">
                  <c:v>-1.3573</c:v>
                </c:pt>
                <c:pt idx="385">
                  <c:v>-1.3233999999999961</c:v>
                </c:pt>
                <c:pt idx="386">
                  <c:v>-1.2913999999999959</c:v>
                </c:pt>
                <c:pt idx="387">
                  <c:v>-1.2614999999999956</c:v>
                </c:pt>
                <c:pt idx="388">
                  <c:v>-1.2311999999999956</c:v>
                </c:pt>
                <c:pt idx="389">
                  <c:v>-1.2029999999999956</c:v>
                </c:pt>
                <c:pt idx="390">
                  <c:v>-1.1737</c:v>
                </c:pt>
                <c:pt idx="391">
                  <c:v>-1.1432</c:v>
                </c:pt>
                <c:pt idx="392">
                  <c:v>-1.1163000000000001</c:v>
                </c:pt>
                <c:pt idx="393">
                  <c:v>-1.089</c:v>
                </c:pt>
                <c:pt idx="394">
                  <c:v>-1.0618999999999956</c:v>
                </c:pt>
                <c:pt idx="395">
                  <c:v>-1.0366</c:v>
                </c:pt>
                <c:pt idx="396">
                  <c:v>-1.0114999999999956</c:v>
                </c:pt>
                <c:pt idx="397">
                  <c:v>-0.98670000000000002</c:v>
                </c:pt>
                <c:pt idx="398">
                  <c:v>-0.96250000000000002</c:v>
                </c:pt>
                <c:pt idx="399">
                  <c:v>-0.93859999999999999</c:v>
                </c:pt>
                <c:pt idx="400">
                  <c:v>-0.91620000000000001</c:v>
                </c:pt>
                <c:pt idx="401">
                  <c:v>-0.89239999999999997</c:v>
                </c:pt>
                <c:pt idx="402">
                  <c:v>-0.869900000000002</c:v>
                </c:pt>
                <c:pt idx="403">
                  <c:v>-0.84740000000000004</c:v>
                </c:pt>
                <c:pt idx="404">
                  <c:v>-0.82680000000000065</c:v>
                </c:pt>
                <c:pt idx="405">
                  <c:v>-0.80570000000000064</c:v>
                </c:pt>
                <c:pt idx="406">
                  <c:v>-0.78449999999999998</c:v>
                </c:pt>
                <c:pt idx="407">
                  <c:v>-0.76480000000000226</c:v>
                </c:pt>
                <c:pt idx="408">
                  <c:v>-0.74480000000000202</c:v>
                </c:pt>
                <c:pt idx="409">
                  <c:v>-0.72590000000000177</c:v>
                </c:pt>
                <c:pt idx="410">
                  <c:v>-0.70940000000000003</c:v>
                </c:pt>
                <c:pt idx="411">
                  <c:v>-0.69130000000000003</c:v>
                </c:pt>
                <c:pt idx="412">
                  <c:v>-0.67180000000000273</c:v>
                </c:pt>
                <c:pt idx="413">
                  <c:v>-0.654200000000002</c:v>
                </c:pt>
                <c:pt idx="414">
                  <c:v>-0.63790000000000213</c:v>
                </c:pt>
                <c:pt idx="415">
                  <c:v>-0.62080000000000202</c:v>
                </c:pt>
                <c:pt idx="416">
                  <c:v>-0.60400000000000065</c:v>
                </c:pt>
                <c:pt idx="417">
                  <c:v>-0.58860000000000001</c:v>
                </c:pt>
                <c:pt idx="418">
                  <c:v>-0.57390000000000063</c:v>
                </c:pt>
                <c:pt idx="419">
                  <c:v>-0.55830000000000002</c:v>
                </c:pt>
                <c:pt idx="420">
                  <c:v>-0.54390000000000005</c:v>
                </c:pt>
                <c:pt idx="421">
                  <c:v>-0.52839999999999998</c:v>
                </c:pt>
                <c:pt idx="422">
                  <c:v>-0.51419999999999999</c:v>
                </c:pt>
                <c:pt idx="423">
                  <c:v>-0.49990000000000101</c:v>
                </c:pt>
                <c:pt idx="424">
                  <c:v>-0.48730000000000101</c:v>
                </c:pt>
                <c:pt idx="425">
                  <c:v>-0.47390000000000032</c:v>
                </c:pt>
                <c:pt idx="426">
                  <c:v>-0.46100000000000002</c:v>
                </c:pt>
                <c:pt idx="427">
                  <c:v>-0.44779999999999998</c:v>
                </c:pt>
                <c:pt idx="428">
                  <c:v>-0.43470000000000031</c:v>
                </c:pt>
                <c:pt idx="429">
                  <c:v>-0.42370000000000002</c:v>
                </c:pt>
                <c:pt idx="430">
                  <c:v>-0.41130000000000089</c:v>
                </c:pt>
                <c:pt idx="431">
                  <c:v>-0.39990000000000137</c:v>
                </c:pt>
                <c:pt idx="432">
                  <c:v>-0.38850000000000101</c:v>
                </c:pt>
                <c:pt idx="433">
                  <c:v>-0.37780000000000113</c:v>
                </c:pt>
                <c:pt idx="434">
                  <c:v>-0.36710000000000031</c:v>
                </c:pt>
                <c:pt idx="435">
                  <c:v>-0.35690000000000038</c:v>
                </c:pt>
                <c:pt idx="436">
                  <c:v>-0.34770000000000001</c:v>
                </c:pt>
                <c:pt idx="437">
                  <c:v>-0.33700000000000113</c:v>
                </c:pt>
                <c:pt idx="438">
                  <c:v>-0.32790000000000114</c:v>
                </c:pt>
                <c:pt idx="439">
                  <c:v>-0.318500000000001</c:v>
                </c:pt>
                <c:pt idx="440">
                  <c:v>-0.30940000000000101</c:v>
                </c:pt>
                <c:pt idx="441">
                  <c:v>-0.30000000000000032</c:v>
                </c:pt>
                <c:pt idx="442">
                  <c:v>-0.29140000000000038</c:v>
                </c:pt>
                <c:pt idx="443">
                  <c:v>-0.28300000000000008</c:v>
                </c:pt>
                <c:pt idx="444">
                  <c:v>-0.27410000000000001</c:v>
                </c:pt>
                <c:pt idx="445">
                  <c:v>-0.26700000000000002</c:v>
                </c:pt>
                <c:pt idx="446">
                  <c:v>-0.2586</c:v>
                </c:pt>
                <c:pt idx="447">
                  <c:v>-0.25110000000000005</c:v>
                </c:pt>
                <c:pt idx="448">
                  <c:v>-0.24390000000000053</c:v>
                </c:pt>
                <c:pt idx="449">
                  <c:v>-0.23619999999999999</c:v>
                </c:pt>
                <c:pt idx="450">
                  <c:v>-0.22889999999999999</c:v>
                </c:pt>
                <c:pt idx="451">
                  <c:v>-0.22170000000000001</c:v>
                </c:pt>
                <c:pt idx="452">
                  <c:v>-0.21590000000000054</c:v>
                </c:pt>
                <c:pt idx="453">
                  <c:v>-0.20900000000000021</c:v>
                </c:pt>
                <c:pt idx="454">
                  <c:v>-0.20230000000000001</c:v>
                </c:pt>
                <c:pt idx="455">
                  <c:v>-0.19620000000000001</c:v>
                </c:pt>
                <c:pt idx="456">
                  <c:v>-0.19040000000000001</c:v>
                </c:pt>
                <c:pt idx="457">
                  <c:v>-0.18410000000000001</c:v>
                </c:pt>
                <c:pt idx="458">
                  <c:v>-0.17880000000000001</c:v>
                </c:pt>
                <c:pt idx="459">
                  <c:v>-0.17280000000000001</c:v>
                </c:pt>
                <c:pt idx="460">
                  <c:v>-0.16769999999999999</c:v>
                </c:pt>
                <c:pt idx="461">
                  <c:v>-0.16189999999999999</c:v>
                </c:pt>
                <c:pt idx="462">
                  <c:v>-0.15690000000000062</c:v>
                </c:pt>
                <c:pt idx="463">
                  <c:v>-0.15190000000000053</c:v>
                </c:pt>
                <c:pt idx="464">
                  <c:v>-0.14700000000000021</c:v>
                </c:pt>
                <c:pt idx="465">
                  <c:v>-0.14240000000000044</c:v>
                </c:pt>
                <c:pt idx="466">
                  <c:v>-0.13750000000000001</c:v>
                </c:pt>
                <c:pt idx="467">
                  <c:v>-0.13350000000000001</c:v>
                </c:pt>
                <c:pt idx="468">
                  <c:v>-0.12920000000000001</c:v>
                </c:pt>
                <c:pt idx="469">
                  <c:v>-0.12520000000000001</c:v>
                </c:pt>
                <c:pt idx="470">
                  <c:v>-0.12089999999999998</c:v>
                </c:pt>
                <c:pt idx="471">
                  <c:v>-0.1168</c:v>
                </c:pt>
                <c:pt idx="472">
                  <c:v>-0.113</c:v>
                </c:pt>
                <c:pt idx="473">
                  <c:v>-0.10910000000000022</c:v>
                </c:pt>
                <c:pt idx="474">
                  <c:v>-0.10539999999999998</c:v>
                </c:pt>
                <c:pt idx="475">
                  <c:v>-0.1019</c:v>
                </c:pt>
                <c:pt idx="476">
                  <c:v>-9.8400000000000043E-2</c:v>
                </c:pt>
                <c:pt idx="477">
                  <c:v>-9.5000000000000043E-2</c:v>
                </c:pt>
                <c:pt idx="478">
                  <c:v>-9.1700000000000004E-2</c:v>
                </c:pt>
                <c:pt idx="479">
                  <c:v>-8.8600000000000248E-2</c:v>
                </c:pt>
                <c:pt idx="480">
                  <c:v>-8.5700000000000026E-2</c:v>
                </c:pt>
                <c:pt idx="481">
                  <c:v>-8.2600000000000007E-2</c:v>
                </c:pt>
                <c:pt idx="482">
                  <c:v>-7.9600000000000004E-2</c:v>
                </c:pt>
                <c:pt idx="483">
                  <c:v>-7.7100000000000002E-2</c:v>
                </c:pt>
                <c:pt idx="484">
                  <c:v>-7.4300000000000241E-2</c:v>
                </c:pt>
                <c:pt idx="485">
                  <c:v>-7.1599999999999997E-2</c:v>
                </c:pt>
                <c:pt idx="486">
                  <c:v>-6.9000000000000034E-2</c:v>
                </c:pt>
                <c:pt idx="487">
                  <c:v>-6.6400000000000001E-2</c:v>
                </c:pt>
                <c:pt idx="488">
                  <c:v>-6.4199999999999993E-2</c:v>
                </c:pt>
                <c:pt idx="489">
                  <c:v>-6.1800000000000001E-2</c:v>
                </c:pt>
                <c:pt idx="490">
                  <c:v>-5.9600000000000014E-2</c:v>
                </c:pt>
                <c:pt idx="491">
                  <c:v>-5.7500000000000023E-2</c:v>
                </c:pt>
                <c:pt idx="492">
                  <c:v>-5.5400000000000033E-2</c:v>
                </c:pt>
                <c:pt idx="493">
                  <c:v>-5.3199999999999997E-2</c:v>
                </c:pt>
                <c:pt idx="494">
                  <c:v>-5.1199999999999996E-2</c:v>
                </c:pt>
                <c:pt idx="495">
                  <c:v>-4.9300000000000156E-2</c:v>
                </c:pt>
                <c:pt idx="496">
                  <c:v>-4.7500000000000014E-2</c:v>
                </c:pt>
                <c:pt idx="497">
                  <c:v>-4.5699999999999998E-2</c:v>
                </c:pt>
                <c:pt idx="498">
                  <c:v>-4.3999999999999997E-2</c:v>
                </c:pt>
                <c:pt idx="499">
                  <c:v>-4.2299999999999997E-2</c:v>
                </c:pt>
                <c:pt idx="500">
                  <c:v>-4.0599999999999997E-2</c:v>
                </c:pt>
                <c:pt idx="501">
                  <c:v>-3.9199999999999999E-2</c:v>
                </c:pt>
                <c:pt idx="502">
                  <c:v>-3.7500000000000006E-2</c:v>
                </c:pt>
                <c:pt idx="503">
                  <c:v>-3.5999999999999997E-2</c:v>
                </c:pt>
                <c:pt idx="504">
                  <c:v>-3.4599999999999999E-2</c:v>
                </c:pt>
                <c:pt idx="505">
                  <c:v>-3.3099999999999997E-2</c:v>
                </c:pt>
                <c:pt idx="506">
                  <c:v>-3.1900000000000005E-2</c:v>
                </c:pt>
                <c:pt idx="507">
                  <c:v>-3.0700000000000002E-2</c:v>
                </c:pt>
                <c:pt idx="508">
                  <c:v>-2.9500000000000002E-2</c:v>
                </c:pt>
                <c:pt idx="509">
                  <c:v>-2.8299999999999999E-2</c:v>
                </c:pt>
                <c:pt idx="510">
                  <c:v>-2.7100000000000006E-2</c:v>
                </c:pt>
                <c:pt idx="511">
                  <c:v>-2.5999999999999999E-2</c:v>
                </c:pt>
                <c:pt idx="512">
                  <c:v>-2.4799999999999999E-2</c:v>
                </c:pt>
                <c:pt idx="513">
                  <c:v>-2.3800000000000002E-2</c:v>
                </c:pt>
                <c:pt idx="514">
                  <c:v>-2.2700000000000001E-2</c:v>
                </c:pt>
                <c:pt idx="515">
                  <c:v>-2.1800000000000052E-2</c:v>
                </c:pt>
                <c:pt idx="516">
                  <c:v>-2.0900000000000002E-2</c:v>
                </c:pt>
                <c:pt idx="517">
                  <c:v>-2.0000000000000011E-2</c:v>
                </c:pt>
                <c:pt idx="518">
                  <c:v>-1.9199999999999998E-2</c:v>
                </c:pt>
                <c:pt idx="519">
                  <c:v>-1.8300000000000021E-2</c:v>
                </c:pt>
                <c:pt idx="520">
                  <c:v>-1.7600000000000001E-2</c:v>
                </c:pt>
                <c:pt idx="521">
                  <c:v>-1.6799999999999999E-2</c:v>
                </c:pt>
                <c:pt idx="522">
                  <c:v>-1.6000000000000021E-2</c:v>
                </c:pt>
                <c:pt idx="523">
                  <c:v>-1.5299999999999998E-2</c:v>
                </c:pt>
                <c:pt idx="524">
                  <c:v>-1.4700000000000001E-2</c:v>
                </c:pt>
                <c:pt idx="525">
                  <c:v>-1.4E-2</c:v>
                </c:pt>
                <c:pt idx="526">
                  <c:v>-1.3299999999999998E-2</c:v>
                </c:pt>
                <c:pt idx="527">
                  <c:v>-1.2699999999999998E-2</c:v>
                </c:pt>
                <c:pt idx="528">
                  <c:v>-1.2100000000000001E-2</c:v>
                </c:pt>
                <c:pt idx="529">
                  <c:v>-1.1500000000000047E-2</c:v>
                </c:pt>
                <c:pt idx="530">
                  <c:v>-1.0999999999999998E-2</c:v>
                </c:pt>
                <c:pt idx="531">
                  <c:v>-1.0500000000000021E-2</c:v>
                </c:pt>
                <c:pt idx="532">
                  <c:v>-9.9000000000000268E-3</c:v>
                </c:pt>
                <c:pt idx="533">
                  <c:v>-9.5000000000000067E-3</c:v>
                </c:pt>
                <c:pt idx="534">
                  <c:v>-9.0000000000000028E-3</c:v>
                </c:pt>
                <c:pt idx="535">
                  <c:v>-8.6000000000000208E-3</c:v>
                </c:pt>
                <c:pt idx="536">
                  <c:v>-8.1000000000000048E-3</c:v>
                </c:pt>
                <c:pt idx="537">
                  <c:v>-7.7000000000000219E-3</c:v>
                </c:pt>
                <c:pt idx="538">
                  <c:v>-7.3000000000000113E-3</c:v>
                </c:pt>
                <c:pt idx="539">
                  <c:v>-7.0000000000000114E-3</c:v>
                </c:pt>
                <c:pt idx="540">
                  <c:v>-6.6000000000000034E-3</c:v>
                </c:pt>
                <c:pt idx="541">
                  <c:v>-6.200000000000018E-3</c:v>
                </c:pt>
                <c:pt idx="542">
                  <c:v>-5.9000000000000189E-3</c:v>
                </c:pt>
                <c:pt idx="543">
                  <c:v>-5.6000000000000034E-3</c:v>
                </c:pt>
                <c:pt idx="544">
                  <c:v>-5.3000000000000104E-3</c:v>
                </c:pt>
                <c:pt idx="545">
                  <c:v>-5.0000000000000114E-3</c:v>
                </c:pt>
                <c:pt idx="546">
                  <c:v>-4.7000000000000123E-3</c:v>
                </c:pt>
                <c:pt idx="547">
                  <c:v>-4.4000000000000124E-3</c:v>
                </c:pt>
                <c:pt idx="548">
                  <c:v>-4.1999999999999997E-3</c:v>
                </c:pt>
                <c:pt idx="549">
                  <c:v>-3.9000000000000089E-3</c:v>
                </c:pt>
                <c:pt idx="550">
                  <c:v>-3.7000000000000145E-3</c:v>
                </c:pt>
                <c:pt idx="551">
                  <c:v>-3.5000000000000087E-3</c:v>
                </c:pt>
                <c:pt idx="552">
                  <c:v>-3.3000000000000052E-3</c:v>
                </c:pt>
                <c:pt idx="553">
                  <c:v>-3.1000000000000103E-3</c:v>
                </c:pt>
                <c:pt idx="554">
                  <c:v>-2.8999999999999998E-3</c:v>
                </c:pt>
                <c:pt idx="555">
                  <c:v>-2.7000000000000079E-3</c:v>
                </c:pt>
                <c:pt idx="556">
                  <c:v>-2.5000000000000074E-3</c:v>
                </c:pt>
                <c:pt idx="557">
                  <c:v>-2.3999999999999998E-3</c:v>
                </c:pt>
                <c:pt idx="558">
                  <c:v>-2.2000000000000075E-3</c:v>
                </c:pt>
                <c:pt idx="559">
                  <c:v>-2.0999999999999999E-3</c:v>
                </c:pt>
                <c:pt idx="560">
                  <c:v>-1.9000000000000078E-3</c:v>
                </c:pt>
                <c:pt idx="561">
                  <c:v>-1.8000000000000056E-3</c:v>
                </c:pt>
                <c:pt idx="562">
                  <c:v>-1.6000000000000061E-3</c:v>
                </c:pt>
                <c:pt idx="563">
                  <c:v>-1.5000000000000037E-3</c:v>
                </c:pt>
                <c:pt idx="564">
                  <c:v>-1.4000000000000035E-3</c:v>
                </c:pt>
                <c:pt idx="565">
                  <c:v>-1.2999999999999978E-3</c:v>
                </c:pt>
                <c:pt idx="566">
                  <c:v>-1.1999999999999999E-3</c:v>
                </c:pt>
                <c:pt idx="567">
                  <c:v>-1.1000000000000042E-3</c:v>
                </c:pt>
                <c:pt idx="568">
                  <c:v>-1.0000000000000037E-3</c:v>
                </c:pt>
                <c:pt idx="569">
                  <c:v>-9.0000000000000247E-4</c:v>
                </c:pt>
                <c:pt idx="570">
                  <c:v>-8.0000000000000264E-4</c:v>
                </c:pt>
                <c:pt idx="571">
                  <c:v>-7.0000000000000227E-4</c:v>
                </c:pt>
                <c:pt idx="572">
                  <c:v>-6.0000000000000201E-4</c:v>
                </c:pt>
                <c:pt idx="573">
                  <c:v>-5.0000000000000034E-4</c:v>
                </c:pt>
                <c:pt idx="574">
                  <c:v>-5.0000000000000034E-4</c:v>
                </c:pt>
                <c:pt idx="575">
                  <c:v>-4.0000000000000034E-4</c:v>
                </c:pt>
                <c:pt idx="576">
                  <c:v>-3.00000000000001E-4</c:v>
                </c:pt>
                <c:pt idx="577">
                  <c:v>-3.00000000000001E-4</c:v>
                </c:pt>
                <c:pt idx="578">
                  <c:v>-2.0000000000000052E-4</c:v>
                </c:pt>
                <c:pt idx="579">
                  <c:v>-2.0000000000000052E-4</c:v>
                </c:pt>
                <c:pt idx="580">
                  <c:v>-2.0000000000000052E-4</c:v>
                </c:pt>
                <c:pt idx="581">
                  <c:v>-1.0000000000000042E-4</c:v>
                </c:pt>
                <c:pt idx="582">
                  <c:v>-1.0000000000000042E-4</c:v>
                </c:pt>
                <c:pt idx="583">
                  <c:v>-1.0000000000000042E-4</c:v>
                </c:pt>
                <c:pt idx="584">
                  <c:v>-1.0000000000000042E-4</c:v>
                </c:pt>
                <c:pt idx="585">
                  <c:v>-1.0000000000000042E-4</c:v>
                </c:pt>
                <c:pt idx="586">
                  <c:v>-1.0000000000000042E-4</c:v>
                </c:pt>
                <c:pt idx="587">
                  <c:v>-1.0000000000000042E-4</c:v>
                </c:pt>
                <c:pt idx="588">
                  <c:v>-1.0000000000000042E-4</c:v>
                </c:pt>
                <c:pt idx="589">
                  <c:v>-1.0000000000000042E-4</c:v>
                </c:pt>
                <c:pt idx="590">
                  <c:v>-1.0000000000000042E-4</c:v>
                </c:pt>
                <c:pt idx="591">
                  <c:v>-1.0000000000000042E-4</c:v>
                </c:pt>
                <c:pt idx="592">
                  <c:v>-1.0000000000000042E-4</c:v>
                </c:pt>
                <c:pt idx="593">
                  <c:v>-1.0000000000000042E-4</c:v>
                </c:pt>
                <c:pt idx="594">
                  <c:v>1.7500000000000005E-2</c:v>
                </c:pt>
                <c:pt idx="595">
                  <c:v>1.8400000000000041E-2</c:v>
                </c:pt>
                <c:pt idx="596">
                  <c:v>1.9199999999999998E-2</c:v>
                </c:pt>
                <c:pt idx="597">
                  <c:v>1.9900000000000074E-2</c:v>
                </c:pt>
                <c:pt idx="598">
                  <c:v>2.0400000000000001E-2</c:v>
                </c:pt>
                <c:pt idx="599">
                  <c:v>2.1100000000000001E-2</c:v>
                </c:pt>
                <c:pt idx="600">
                  <c:v>2.1600000000000012E-2</c:v>
                </c:pt>
                <c:pt idx="601">
                  <c:v>2.1999999999999999E-2</c:v>
                </c:pt>
                <c:pt idx="602">
                  <c:v>2.2500000000000006E-2</c:v>
                </c:pt>
                <c:pt idx="603">
                  <c:v>2.3E-2</c:v>
                </c:pt>
                <c:pt idx="604">
                  <c:v>2.3400000000000001E-2</c:v>
                </c:pt>
                <c:pt idx="605">
                  <c:v>2.3800000000000002E-2</c:v>
                </c:pt>
                <c:pt idx="606">
                  <c:v>2.4199999999999989E-2</c:v>
                </c:pt>
                <c:pt idx="607">
                  <c:v>2.47E-2</c:v>
                </c:pt>
                <c:pt idx="608">
                  <c:v>2.5100000000000001E-2</c:v>
                </c:pt>
                <c:pt idx="609">
                  <c:v>2.5500000000000002E-2</c:v>
                </c:pt>
                <c:pt idx="610">
                  <c:v>2.5900000000000006E-2</c:v>
                </c:pt>
                <c:pt idx="611">
                  <c:v>2.6400000000000052E-2</c:v>
                </c:pt>
                <c:pt idx="612">
                  <c:v>2.6800000000000056E-2</c:v>
                </c:pt>
                <c:pt idx="613">
                  <c:v>2.7200000000000012E-2</c:v>
                </c:pt>
                <c:pt idx="614">
                  <c:v>2.7500000000000011E-2</c:v>
                </c:pt>
                <c:pt idx="615">
                  <c:v>2.7900000000000012E-2</c:v>
                </c:pt>
                <c:pt idx="616">
                  <c:v>2.8400000000000002E-2</c:v>
                </c:pt>
                <c:pt idx="617">
                  <c:v>2.8799999999999999E-2</c:v>
                </c:pt>
                <c:pt idx="618">
                  <c:v>2.9200000000000011E-2</c:v>
                </c:pt>
                <c:pt idx="619">
                  <c:v>2.9600000000000001E-2</c:v>
                </c:pt>
                <c:pt idx="620">
                  <c:v>3.0000000000000002E-2</c:v>
                </c:pt>
                <c:pt idx="621">
                  <c:v>3.0400000000000052E-2</c:v>
                </c:pt>
                <c:pt idx="622">
                  <c:v>3.0800000000000011E-2</c:v>
                </c:pt>
                <c:pt idx="623">
                  <c:v>3.1300000000000001E-2</c:v>
                </c:pt>
                <c:pt idx="624">
                  <c:v>3.1700000000000006E-2</c:v>
                </c:pt>
                <c:pt idx="625">
                  <c:v>3.2199999999999999E-2</c:v>
                </c:pt>
                <c:pt idx="626">
                  <c:v>3.2600000000000108E-2</c:v>
                </c:pt>
                <c:pt idx="627">
                  <c:v>3.3099999999999997E-2</c:v>
                </c:pt>
                <c:pt idx="628">
                  <c:v>3.3500000000000002E-2</c:v>
                </c:pt>
                <c:pt idx="629">
                  <c:v>3.4000000000000002E-2</c:v>
                </c:pt>
                <c:pt idx="630">
                  <c:v>3.44E-2</c:v>
                </c:pt>
                <c:pt idx="631">
                  <c:v>3.49E-2</c:v>
                </c:pt>
                <c:pt idx="632">
                  <c:v>3.5300000000000005E-2</c:v>
                </c:pt>
                <c:pt idx="633">
                  <c:v>3.570000000000001E-2</c:v>
                </c:pt>
                <c:pt idx="634">
                  <c:v>3.6300000000000006E-2</c:v>
                </c:pt>
                <c:pt idx="635">
                  <c:v>3.670000000000001E-2</c:v>
                </c:pt>
                <c:pt idx="636">
                  <c:v>3.7300000000000041E-2</c:v>
                </c:pt>
                <c:pt idx="637">
                  <c:v>3.7800000000000118E-2</c:v>
                </c:pt>
                <c:pt idx="638">
                  <c:v>3.8300000000000001E-2</c:v>
                </c:pt>
                <c:pt idx="639">
                  <c:v>3.8900000000000004E-2</c:v>
                </c:pt>
                <c:pt idx="640">
                  <c:v>3.9300000000000002E-2</c:v>
                </c:pt>
                <c:pt idx="641">
                  <c:v>3.9900000000000005E-2</c:v>
                </c:pt>
                <c:pt idx="642">
                  <c:v>4.0500000000000001E-2</c:v>
                </c:pt>
                <c:pt idx="643">
                  <c:v>4.0900000000000013E-2</c:v>
                </c:pt>
                <c:pt idx="644">
                  <c:v>4.1599999999999998E-2</c:v>
                </c:pt>
                <c:pt idx="645">
                  <c:v>4.2200000000000001E-2</c:v>
                </c:pt>
                <c:pt idx="646">
                  <c:v>4.2800000000000032E-2</c:v>
                </c:pt>
                <c:pt idx="647">
                  <c:v>4.3299999999999998E-2</c:v>
                </c:pt>
                <c:pt idx="648">
                  <c:v>4.3900000000000002E-2</c:v>
                </c:pt>
                <c:pt idx="649">
                  <c:v>4.4500000000000033E-2</c:v>
                </c:pt>
                <c:pt idx="650">
                  <c:v>4.5400000000000003E-2</c:v>
                </c:pt>
                <c:pt idx="651">
                  <c:v>4.5999999999999999E-2</c:v>
                </c:pt>
                <c:pt idx="652">
                  <c:v>4.6599999999999996E-2</c:v>
                </c:pt>
                <c:pt idx="653">
                  <c:v>4.7200000000000013E-2</c:v>
                </c:pt>
                <c:pt idx="654">
                  <c:v>4.7900000000000012E-2</c:v>
                </c:pt>
                <c:pt idx="655">
                  <c:v>4.8400000000000012E-2</c:v>
                </c:pt>
                <c:pt idx="656">
                  <c:v>4.9100000000000033E-2</c:v>
                </c:pt>
                <c:pt idx="657">
                  <c:v>4.9700000000000133E-2</c:v>
                </c:pt>
                <c:pt idx="658">
                  <c:v>5.0400000000000014E-2</c:v>
                </c:pt>
                <c:pt idx="659">
                  <c:v>5.1199999999999996E-2</c:v>
                </c:pt>
                <c:pt idx="660">
                  <c:v>5.1800000000000013E-2</c:v>
                </c:pt>
                <c:pt idx="661">
                  <c:v>5.270000000000015E-2</c:v>
                </c:pt>
                <c:pt idx="662">
                  <c:v>5.3499999999999999E-2</c:v>
                </c:pt>
                <c:pt idx="663">
                  <c:v>5.4400000000000164E-2</c:v>
                </c:pt>
                <c:pt idx="664">
                  <c:v>5.5199999999999999E-2</c:v>
                </c:pt>
                <c:pt idx="665">
                  <c:v>5.5800000000000023E-2</c:v>
                </c:pt>
                <c:pt idx="666">
                  <c:v>5.6500000000000002E-2</c:v>
                </c:pt>
                <c:pt idx="667">
                  <c:v>5.7400000000000034E-2</c:v>
                </c:pt>
                <c:pt idx="668">
                  <c:v>5.8100000000000013E-2</c:v>
                </c:pt>
                <c:pt idx="669">
                  <c:v>5.9100000000000014E-2</c:v>
                </c:pt>
                <c:pt idx="670">
                  <c:v>5.9800000000000124E-2</c:v>
                </c:pt>
                <c:pt idx="671">
                  <c:v>6.0800000000000014E-2</c:v>
                </c:pt>
                <c:pt idx="672">
                  <c:v>6.1600000000000002E-2</c:v>
                </c:pt>
                <c:pt idx="673">
                  <c:v>6.25E-2</c:v>
                </c:pt>
                <c:pt idx="674">
                  <c:v>6.3600000000000004E-2</c:v>
                </c:pt>
                <c:pt idx="675">
                  <c:v>6.450000000000003E-2</c:v>
                </c:pt>
                <c:pt idx="676">
                  <c:v>6.5500000000000003E-2</c:v>
                </c:pt>
                <c:pt idx="677">
                  <c:v>6.6299999999999998E-2</c:v>
                </c:pt>
                <c:pt idx="678">
                  <c:v>6.7400000000000029E-2</c:v>
                </c:pt>
                <c:pt idx="679">
                  <c:v>6.8199999999999997E-2</c:v>
                </c:pt>
                <c:pt idx="680">
                  <c:v>6.9700000000000123E-2</c:v>
                </c:pt>
                <c:pt idx="681">
                  <c:v>7.0499999999999993E-2</c:v>
                </c:pt>
                <c:pt idx="682">
                  <c:v>7.1499999999999994E-2</c:v>
                </c:pt>
                <c:pt idx="683">
                  <c:v>7.2300000000000114E-2</c:v>
                </c:pt>
                <c:pt idx="684">
                  <c:v>7.3599999999999999E-2</c:v>
                </c:pt>
                <c:pt idx="685">
                  <c:v>7.4800000000000033E-2</c:v>
                </c:pt>
                <c:pt idx="686">
                  <c:v>7.580000000000002E-2</c:v>
                </c:pt>
                <c:pt idx="687">
                  <c:v>7.6999999999999999E-2</c:v>
                </c:pt>
                <c:pt idx="688">
                  <c:v>7.85E-2</c:v>
                </c:pt>
                <c:pt idx="689">
                  <c:v>7.9400000000000123E-2</c:v>
                </c:pt>
                <c:pt idx="690">
                  <c:v>8.0900000000000027E-2</c:v>
                </c:pt>
                <c:pt idx="691">
                  <c:v>8.2000000000000003E-2</c:v>
                </c:pt>
                <c:pt idx="692">
                  <c:v>8.3500000000000268E-2</c:v>
                </c:pt>
                <c:pt idx="693">
                  <c:v>8.4700000000000067E-2</c:v>
                </c:pt>
                <c:pt idx="694">
                  <c:v>8.6000000000000021E-2</c:v>
                </c:pt>
                <c:pt idx="695">
                  <c:v>8.7400000000000005E-2</c:v>
                </c:pt>
                <c:pt idx="696">
                  <c:v>8.9000000000000065E-2</c:v>
                </c:pt>
                <c:pt idx="697">
                  <c:v>9.0300000000000005E-2</c:v>
                </c:pt>
                <c:pt idx="698">
                  <c:v>9.1800000000000007E-2</c:v>
                </c:pt>
                <c:pt idx="699">
                  <c:v>9.3300000000000063E-2</c:v>
                </c:pt>
                <c:pt idx="700">
                  <c:v>9.4800000000000065E-2</c:v>
                </c:pt>
                <c:pt idx="701">
                  <c:v>9.6200000000000022E-2</c:v>
                </c:pt>
                <c:pt idx="702">
                  <c:v>9.8200000000000065E-2</c:v>
                </c:pt>
                <c:pt idx="703">
                  <c:v>9.9900000000000044E-2</c:v>
                </c:pt>
                <c:pt idx="704">
                  <c:v>0.10160000000000002</c:v>
                </c:pt>
                <c:pt idx="705">
                  <c:v>0.10340000000000002</c:v>
                </c:pt>
                <c:pt idx="706">
                  <c:v>0.10520000000000022</c:v>
                </c:pt>
                <c:pt idx="707">
                  <c:v>0.10680000000000002</c:v>
                </c:pt>
                <c:pt idx="708">
                  <c:v>0.10890000000000002</c:v>
                </c:pt>
                <c:pt idx="709">
                  <c:v>0.1109</c:v>
                </c:pt>
                <c:pt idx="710">
                  <c:v>0.1129</c:v>
                </c:pt>
                <c:pt idx="711">
                  <c:v>0.1149</c:v>
                </c:pt>
                <c:pt idx="712">
                  <c:v>0.1173</c:v>
                </c:pt>
                <c:pt idx="713">
                  <c:v>0.11910000000000009</c:v>
                </c:pt>
                <c:pt idx="714">
                  <c:v>0.12100000000000002</c:v>
                </c:pt>
                <c:pt idx="715">
                  <c:v>0.12320000000000024</c:v>
                </c:pt>
                <c:pt idx="716">
                  <c:v>0.12609999999999999</c:v>
                </c:pt>
                <c:pt idx="717">
                  <c:v>0.12839999999999999</c:v>
                </c:pt>
                <c:pt idx="718">
                  <c:v>0.13059999999999999</c:v>
                </c:pt>
                <c:pt idx="719">
                  <c:v>0.13350000000000001</c:v>
                </c:pt>
                <c:pt idx="720">
                  <c:v>0.13600000000000001</c:v>
                </c:pt>
                <c:pt idx="721">
                  <c:v>0.1386</c:v>
                </c:pt>
                <c:pt idx="722">
                  <c:v>0.14130000000000001</c:v>
                </c:pt>
                <c:pt idx="723">
                  <c:v>0.14410000000000001</c:v>
                </c:pt>
                <c:pt idx="724">
                  <c:v>0.14680000000000001</c:v>
                </c:pt>
                <c:pt idx="725">
                  <c:v>0.14940000000000053</c:v>
                </c:pt>
                <c:pt idx="726">
                  <c:v>0.15260000000000001</c:v>
                </c:pt>
                <c:pt idx="727">
                  <c:v>0.15550000000000044</c:v>
                </c:pt>
                <c:pt idx="728">
                  <c:v>0.15860000000000021</c:v>
                </c:pt>
                <c:pt idx="729">
                  <c:v>0.1615</c:v>
                </c:pt>
                <c:pt idx="730">
                  <c:v>0.1648</c:v>
                </c:pt>
                <c:pt idx="731">
                  <c:v>0.16880000000000001</c:v>
                </c:pt>
                <c:pt idx="732">
                  <c:v>0.1721</c:v>
                </c:pt>
                <c:pt idx="733">
                  <c:v>0.17440000000000044</c:v>
                </c:pt>
                <c:pt idx="734">
                  <c:v>0.17860000000000001</c:v>
                </c:pt>
                <c:pt idx="735">
                  <c:v>0.18290000000000053</c:v>
                </c:pt>
                <c:pt idx="736">
                  <c:v>0.18730000000000024</c:v>
                </c:pt>
                <c:pt idx="737">
                  <c:v>0.1915</c:v>
                </c:pt>
                <c:pt idx="738">
                  <c:v>0.1958</c:v>
                </c:pt>
                <c:pt idx="739">
                  <c:v>0.20019999999999999</c:v>
                </c:pt>
                <c:pt idx="740">
                  <c:v>0.2046</c:v>
                </c:pt>
                <c:pt idx="741">
                  <c:v>0.20950000000000021</c:v>
                </c:pt>
                <c:pt idx="742">
                  <c:v>0.21420000000000047</c:v>
                </c:pt>
                <c:pt idx="743">
                  <c:v>0.21940000000000062</c:v>
                </c:pt>
                <c:pt idx="744">
                  <c:v>0.22459999999999999</c:v>
                </c:pt>
                <c:pt idx="745">
                  <c:v>0.23</c:v>
                </c:pt>
                <c:pt idx="746">
                  <c:v>0.23540000000000041</c:v>
                </c:pt>
                <c:pt idx="747">
                  <c:v>0.24200000000000021</c:v>
                </c:pt>
                <c:pt idx="748">
                  <c:v>0.24760000000000001</c:v>
                </c:pt>
                <c:pt idx="749">
                  <c:v>0.25290000000000001</c:v>
                </c:pt>
                <c:pt idx="750">
                  <c:v>0.25940000000000002</c:v>
                </c:pt>
                <c:pt idx="751">
                  <c:v>0.26570000000000005</c:v>
                </c:pt>
                <c:pt idx="752">
                  <c:v>0.27240000000000031</c:v>
                </c:pt>
                <c:pt idx="753">
                  <c:v>0.27940000000000031</c:v>
                </c:pt>
                <c:pt idx="754">
                  <c:v>0.28670000000000001</c:v>
                </c:pt>
                <c:pt idx="755">
                  <c:v>0.29470000000000002</c:v>
                </c:pt>
                <c:pt idx="756">
                  <c:v>0.30220000000000002</c:v>
                </c:pt>
                <c:pt idx="757">
                  <c:v>0.31130000000000113</c:v>
                </c:pt>
                <c:pt idx="758">
                  <c:v>0.32050000000000101</c:v>
                </c:pt>
                <c:pt idx="759">
                  <c:v>0.329600000000001</c:v>
                </c:pt>
                <c:pt idx="760">
                  <c:v>0.34010000000000001</c:v>
                </c:pt>
                <c:pt idx="761">
                  <c:v>0.34990000000000032</c:v>
                </c:pt>
                <c:pt idx="762">
                  <c:v>0.35970000000000002</c:v>
                </c:pt>
                <c:pt idx="763">
                  <c:v>0.37120000000000031</c:v>
                </c:pt>
                <c:pt idx="764">
                  <c:v>0.38280000000000136</c:v>
                </c:pt>
                <c:pt idx="765">
                  <c:v>0.39730000000000154</c:v>
                </c:pt>
                <c:pt idx="766">
                  <c:v>0.40900000000000031</c:v>
                </c:pt>
                <c:pt idx="767">
                  <c:v>0.42270000000000002</c:v>
                </c:pt>
                <c:pt idx="768">
                  <c:v>0.43950000000000089</c:v>
                </c:pt>
                <c:pt idx="769">
                  <c:v>0.45570000000000005</c:v>
                </c:pt>
                <c:pt idx="770">
                  <c:v>0.47280000000000089</c:v>
                </c:pt>
                <c:pt idx="771">
                  <c:v>0.48870000000000002</c:v>
                </c:pt>
                <c:pt idx="772">
                  <c:v>0.50800000000000001</c:v>
                </c:pt>
                <c:pt idx="773">
                  <c:v>0.53100000000000003</c:v>
                </c:pt>
                <c:pt idx="774">
                  <c:v>0.55249999999999999</c:v>
                </c:pt>
                <c:pt idx="775">
                  <c:v>0.57390000000000063</c:v>
                </c:pt>
                <c:pt idx="776">
                  <c:v>0.59689999999999999</c:v>
                </c:pt>
                <c:pt idx="777">
                  <c:v>0.62339999999999995</c:v>
                </c:pt>
                <c:pt idx="778">
                  <c:v>0.65070000000000261</c:v>
                </c:pt>
                <c:pt idx="779">
                  <c:v>0.6786000000000032</c:v>
                </c:pt>
                <c:pt idx="780">
                  <c:v>0.71220000000000061</c:v>
                </c:pt>
                <c:pt idx="781">
                  <c:v>0.74420000000000064</c:v>
                </c:pt>
                <c:pt idx="782">
                  <c:v>0.77960000000000274</c:v>
                </c:pt>
                <c:pt idx="783">
                  <c:v>0.81859999999999999</c:v>
                </c:pt>
                <c:pt idx="784">
                  <c:v>0.85570000000000201</c:v>
                </c:pt>
                <c:pt idx="785">
                  <c:v>0.89939999999999998</c:v>
                </c:pt>
                <c:pt idx="786">
                  <c:v>0.94910000000000005</c:v>
                </c:pt>
                <c:pt idx="787">
                  <c:v>1.002</c:v>
                </c:pt>
                <c:pt idx="788">
                  <c:v>1.0525</c:v>
                </c:pt>
                <c:pt idx="789">
                  <c:v>1.1121000000000001</c:v>
                </c:pt>
                <c:pt idx="790">
                  <c:v>1.1718</c:v>
                </c:pt>
                <c:pt idx="791">
                  <c:v>1.2356999999999951</c:v>
                </c:pt>
                <c:pt idx="792">
                  <c:v>1.3053999999999959</c:v>
                </c:pt>
                <c:pt idx="793">
                  <c:v>1.3800000000000001</c:v>
                </c:pt>
                <c:pt idx="794">
                  <c:v>1.4728999999999957</c:v>
                </c:pt>
                <c:pt idx="795">
                  <c:v>1.5665</c:v>
                </c:pt>
                <c:pt idx="796">
                  <c:v>1.6681999999999999</c:v>
                </c:pt>
                <c:pt idx="797">
                  <c:v>1.7813999999999957</c:v>
                </c:pt>
                <c:pt idx="798">
                  <c:v>1.9157</c:v>
                </c:pt>
                <c:pt idx="799">
                  <c:v>2.0593999999999997</c:v>
                </c:pt>
                <c:pt idx="800">
                  <c:v>2.1955999999999998</c:v>
                </c:pt>
                <c:pt idx="801">
                  <c:v>2.3826999999999967</c:v>
                </c:pt>
                <c:pt idx="802">
                  <c:v>2.6073000000000071</c:v>
                </c:pt>
                <c:pt idx="803">
                  <c:v>2.8249</c:v>
                </c:pt>
                <c:pt idx="804">
                  <c:v>3.0739999999999998</c:v>
                </c:pt>
                <c:pt idx="805">
                  <c:v>3.3371999999999997</c:v>
                </c:pt>
                <c:pt idx="806">
                  <c:v>3.6415000000000002</c:v>
                </c:pt>
                <c:pt idx="807">
                  <c:v>3.9845000000000002</c:v>
                </c:pt>
                <c:pt idx="808">
                  <c:v>4.3754</c:v>
                </c:pt>
                <c:pt idx="809">
                  <c:v>4.9161999999999999</c:v>
                </c:pt>
                <c:pt idx="810">
                  <c:v>5.4276999999999997</c:v>
                </c:pt>
                <c:pt idx="811">
                  <c:v>6.0275999999999845</c:v>
                </c:pt>
                <c:pt idx="812">
                  <c:v>6.6539999999999955</c:v>
                </c:pt>
                <c:pt idx="813">
                  <c:v>7.4531999999999998</c:v>
                </c:pt>
                <c:pt idx="814">
                  <c:v>8.2435000000000009</c:v>
                </c:pt>
                <c:pt idx="815">
                  <c:v>9.2167000000000012</c:v>
                </c:pt>
                <c:pt idx="816">
                  <c:v>10.283300000000001</c:v>
                </c:pt>
                <c:pt idx="817">
                  <c:v>10.547700000000001</c:v>
                </c:pt>
                <c:pt idx="818">
                  <c:v>10.8619</c:v>
                </c:pt>
                <c:pt idx="819">
                  <c:v>11.0778</c:v>
                </c:pt>
                <c:pt idx="820">
                  <c:v>11.356600000000032</c:v>
                </c:pt>
                <c:pt idx="821">
                  <c:v>11.622300000000001</c:v>
                </c:pt>
                <c:pt idx="822">
                  <c:v>11.958600000000002</c:v>
                </c:pt>
                <c:pt idx="823">
                  <c:v>12.2585</c:v>
                </c:pt>
                <c:pt idx="824">
                  <c:v>12.5581</c:v>
                </c:pt>
                <c:pt idx="825">
                  <c:v>12.878500000000004</c:v>
                </c:pt>
                <c:pt idx="826">
                  <c:v>13.2431</c:v>
                </c:pt>
                <c:pt idx="827">
                  <c:v>13.533000000000001</c:v>
                </c:pt>
                <c:pt idx="828">
                  <c:v>13.7308</c:v>
                </c:pt>
                <c:pt idx="829">
                  <c:v>14.057700000000002</c:v>
                </c:pt>
                <c:pt idx="830">
                  <c:v>14.4453</c:v>
                </c:pt>
                <c:pt idx="831">
                  <c:v>14.7493</c:v>
                </c:pt>
                <c:pt idx="832">
                  <c:v>15.063400000000026</c:v>
                </c:pt>
                <c:pt idx="833">
                  <c:v>15.342700000000002</c:v>
                </c:pt>
                <c:pt idx="834">
                  <c:v>15.6929</c:v>
                </c:pt>
                <c:pt idx="835">
                  <c:v>15.982400000000032</c:v>
                </c:pt>
                <c:pt idx="836">
                  <c:v>16.314200000000035</c:v>
                </c:pt>
                <c:pt idx="837">
                  <c:v>16.66</c:v>
                </c:pt>
                <c:pt idx="838">
                  <c:v>17.126899999999999</c:v>
                </c:pt>
                <c:pt idx="839">
                  <c:v>17.385599999999904</c:v>
                </c:pt>
                <c:pt idx="840">
                  <c:v>17.8002</c:v>
                </c:pt>
                <c:pt idx="841">
                  <c:v>18.060699999999915</c:v>
                </c:pt>
                <c:pt idx="842">
                  <c:v>18.391500000000001</c:v>
                </c:pt>
                <c:pt idx="843">
                  <c:v>18.886900000000001</c:v>
                </c:pt>
                <c:pt idx="844">
                  <c:v>19.3611</c:v>
                </c:pt>
                <c:pt idx="845">
                  <c:v>19.891900000000035</c:v>
                </c:pt>
                <c:pt idx="846">
                  <c:v>20.232199999999938</c:v>
                </c:pt>
                <c:pt idx="847">
                  <c:v>20.697800000000068</c:v>
                </c:pt>
                <c:pt idx="848">
                  <c:v>21.075699999999923</c:v>
                </c:pt>
                <c:pt idx="849">
                  <c:v>21.537400000000005</c:v>
                </c:pt>
                <c:pt idx="850">
                  <c:v>22.000599999999931</c:v>
                </c:pt>
                <c:pt idx="851">
                  <c:v>22.371500000000001</c:v>
                </c:pt>
                <c:pt idx="852">
                  <c:v>22.7073</c:v>
                </c:pt>
                <c:pt idx="853">
                  <c:v>23.217800000000064</c:v>
                </c:pt>
                <c:pt idx="854">
                  <c:v>23.500699999999924</c:v>
                </c:pt>
                <c:pt idx="855">
                  <c:v>23.960699999999886</c:v>
                </c:pt>
                <c:pt idx="856">
                  <c:v>24.605799999999931</c:v>
                </c:pt>
                <c:pt idx="857">
                  <c:v>25.1035</c:v>
                </c:pt>
                <c:pt idx="858">
                  <c:v>25.636199999999999</c:v>
                </c:pt>
                <c:pt idx="859">
                  <c:v>26.063699999999915</c:v>
                </c:pt>
                <c:pt idx="860">
                  <c:v>26.482499999999877</c:v>
                </c:pt>
                <c:pt idx="861">
                  <c:v>26.967399999999923</c:v>
                </c:pt>
                <c:pt idx="862">
                  <c:v>27.435199999999924</c:v>
                </c:pt>
                <c:pt idx="863">
                  <c:v>28.014900000000065</c:v>
                </c:pt>
                <c:pt idx="864">
                  <c:v>28.644900000000035</c:v>
                </c:pt>
                <c:pt idx="865">
                  <c:v>28.906099999999931</c:v>
                </c:pt>
                <c:pt idx="866">
                  <c:v>29.358000000000001</c:v>
                </c:pt>
                <c:pt idx="867">
                  <c:v>29.926599999999919</c:v>
                </c:pt>
                <c:pt idx="868">
                  <c:v>30.627500000000001</c:v>
                </c:pt>
                <c:pt idx="869">
                  <c:v>31.157599999999999</c:v>
                </c:pt>
                <c:pt idx="870">
                  <c:v>31.7745</c:v>
                </c:pt>
                <c:pt idx="871">
                  <c:v>32.284400000000005</c:v>
                </c:pt>
                <c:pt idx="872">
                  <c:v>32.9084</c:v>
                </c:pt>
                <c:pt idx="873">
                  <c:v>33.305800000000005</c:v>
                </c:pt>
                <c:pt idx="874">
                  <c:v>33.901499999999999</c:v>
                </c:pt>
                <c:pt idx="875">
                  <c:v>34.585900000000002</c:v>
                </c:pt>
                <c:pt idx="876">
                  <c:v>35.246600000000001</c:v>
                </c:pt>
                <c:pt idx="877">
                  <c:v>35.634400000000007</c:v>
                </c:pt>
                <c:pt idx="878">
                  <c:v>36.321100000000001</c:v>
                </c:pt>
                <c:pt idx="879">
                  <c:v>37.100500000000011</c:v>
                </c:pt>
                <c:pt idx="880">
                  <c:v>37.545400000000001</c:v>
                </c:pt>
                <c:pt idx="881">
                  <c:v>38.213700000000003</c:v>
                </c:pt>
                <c:pt idx="882">
                  <c:v>38.700500000000012</c:v>
                </c:pt>
                <c:pt idx="883">
                  <c:v>39.193600000000011</c:v>
                </c:pt>
                <c:pt idx="884">
                  <c:v>39.651600000000002</c:v>
                </c:pt>
                <c:pt idx="885">
                  <c:v>40.690800000000003</c:v>
                </c:pt>
                <c:pt idx="886">
                  <c:v>41.371499999999997</c:v>
                </c:pt>
                <c:pt idx="887">
                  <c:v>42.040300000000002</c:v>
                </c:pt>
                <c:pt idx="888">
                  <c:v>42.507899999999999</c:v>
                </c:pt>
                <c:pt idx="889">
                  <c:v>43.247100000000003</c:v>
                </c:pt>
                <c:pt idx="890">
                  <c:v>43.696100000000129</c:v>
                </c:pt>
                <c:pt idx="891">
                  <c:v>44.314299999999996</c:v>
                </c:pt>
                <c:pt idx="892">
                  <c:v>44.936500000000002</c:v>
                </c:pt>
                <c:pt idx="893">
                  <c:v>45.619300000000003</c:v>
                </c:pt>
                <c:pt idx="894">
                  <c:v>46.616900000000001</c:v>
                </c:pt>
                <c:pt idx="895">
                  <c:v>46.854599999999998</c:v>
                </c:pt>
                <c:pt idx="896">
                  <c:v>47.448400000000007</c:v>
                </c:pt>
                <c:pt idx="897">
                  <c:v>48.372700000000002</c:v>
                </c:pt>
                <c:pt idx="898">
                  <c:v>49.077200000000005</c:v>
                </c:pt>
                <c:pt idx="899">
                  <c:v>49.747700000000002</c:v>
                </c:pt>
                <c:pt idx="900">
                  <c:v>50.5047</c:v>
                </c:pt>
                <c:pt idx="901">
                  <c:v>50.919800000000002</c:v>
                </c:pt>
                <c:pt idx="902">
                  <c:v>51.703800000000001</c:v>
                </c:pt>
                <c:pt idx="903">
                  <c:v>52.606500000000011</c:v>
                </c:pt>
                <c:pt idx="904">
                  <c:v>53.2196</c:v>
                </c:pt>
                <c:pt idx="905">
                  <c:v>53.62270000000013</c:v>
                </c:pt>
                <c:pt idx="906">
                  <c:v>54.587600000000002</c:v>
                </c:pt>
                <c:pt idx="907">
                  <c:v>55.138900000000113</c:v>
                </c:pt>
                <c:pt idx="908">
                  <c:v>55.746700000000011</c:v>
                </c:pt>
                <c:pt idx="909">
                  <c:v>56.573</c:v>
                </c:pt>
                <c:pt idx="910">
                  <c:v>56.924500000000002</c:v>
                </c:pt>
                <c:pt idx="911">
                  <c:v>58.026000000000003</c:v>
                </c:pt>
                <c:pt idx="912">
                  <c:v>58.699300000000122</c:v>
                </c:pt>
                <c:pt idx="913">
                  <c:v>60.038600000000002</c:v>
                </c:pt>
                <c:pt idx="914">
                  <c:v>60.604700000000001</c:v>
                </c:pt>
                <c:pt idx="915">
                  <c:v>61.455600000000004</c:v>
                </c:pt>
                <c:pt idx="916">
                  <c:v>62.043500000000002</c:v>
                </c:pt>
                <c:pt idx="917">
                  <c:v>62.735000000000063</c:v>
                </c:pt>
                <c:pt idx="918">
                  <c:v>63.284100000000002</c:v>
                </c:pt>
                <c:pt idx="919">
                  <c:v>64.206000000000003</c:v>
                </c:pt>
                <c:pt idx="920">
                  <c:v>64.849199999999996</c:v>
                </c:pt>
                <c:pt idx="921">
                  <c:v>65.856099999999998</c:v>
                </c:pt>
                <c:pt idx="922">
                  <c:v>66.816400000000002</c:v>
                </c:pt>
                <c:pt idx="923">
                  <c:v>67.528399999999948</c:v>
                </c:pt>
                <c:pt idx="924">
                  <c:v>68.443200000000289</c:v>
                </c:pt>
                <c:pt idx="925">
                  <c:v>68.872499999999988</c:v>
                </c:pt>
                <c:pt idx="926">
                  <c:v>69.781999999999996</c:v>
                </c:pt>
                <c:pt idx="927">
                  <c:v>70.575499999999948</c:v>
                </c:pt>
                <c:pt idx="928">
                  <c:v>71.164400000000001</c:v>
                </c:pt>
                <c:pt idx="929">
                  <c:v>72.116600000000005</c:v>
                </c:pt>
                <c:pt idx="930">
                  <c:v>72.802699999999987</c:v>
                </c:pt>
                <c:pt idx="931">
                  <c:v>73.704499999999996</c:v>
                </c:pt>
                <c:pt idx="932">
                  <c:v>74.621299999999991</c:v>
                </c:pt>
                <c:pt idx="933">
                  <c:v>75.598200000000006</c:v>
                </c:pt>
                <c:pt idx="934">
                  <c:v>76.291200000000288</c:v>
                </c:pt>
                <c:pt idx="935">
                  <c:v>77.126699999999985</c:v>
                </c:pt>
                <c:pt idx="936">
                  <c:v>77.972099999999998</c:v>
                </c:pt>
                <c:pt idx="937">
                  <c:v>78.445899999999995</c:v>
                </c:pt>
                <c:pt idx="938">
                  <c:v>79.416600000000287</c:v>
                </c:pt>
                <c:pt idx="939">
                  <c:v>80.479799999999983</c:v>
                </c:pt>
                <c:pt idx="940">
                  <c:v>81.414300000000026</c:v>
                </c:pt>
                <c:pt idx="941">
                  <c:v>82.299099999999996</c:v>
                </c:pt>
                <c:pt idx="942">
                  <c:v>82.896000000000001</c:v>
                </c:pt>
                <c:pt idx="943">
                  <c:v>84.125999999999948</c:v>
                </c:pt>
                <c:pt idx="944">
                  <c:v>84.649699999999996</c:v>
                </c:pt>
                <c:pt idx="945">
                  <c:v>85.293999999999997</c:v>
                </c:pt>
                <c:pt idx="946">
                  <c:v>86.936400000000006</c:v>
                </c:pt>
                <c:pt idx="947">
                  <c:v>87.317099999999996</c:v>
                </c:pt>
                <c:pt idx="948">
                  <c:v>88.574100000000001</c:v>
                </c:pt>
                <c:pt idx="949">
                  <c:v>89.538499999999999</c:v>
                </c:pt>
                <c:pt idx="950">
                  <c:v>90.215300000000013</c:v>
                </c:pt>
                <c:pt idx="951">
                  <c:v>91.227099999999993</c:v>
                </c:pt>
                <c:pt idx="952">
                  <c:v>91.727400000000003</c:v>
                </c:pt>
                <c:pt idx="953">
                  <c:v>92.562899999999999</c:v>
                </c:pt>
                <c:pt idx="954">
                  <c:v>93.496799999999993</c:v>
                </c:pt>
                <c:pt idx="955">
                  <c:v>94.190100000000001</c:v>
                </c:pt>
                <c:pt idx="956">
                  <c:v>94.934900000000027</c:v>
                </c:pt>
                <c:pt idx="957">
                  <c:v>95.990200000000257</c:v>
                </c:pt>
                <c:pt idx="958">
                  <c:v>96.845799999999983</c:v>
                </c:pt>
                <c:pt idx="959">
                  <c:v>97.410799999999995</c:v>
                </c:pt>
                <c:pt idx="960">
                  <c:v>98.373299999999986</c:v>
                </c:pt>
                <c:pt idx="961">
                  <c:v>99.280199999999994</c:v>
                </c:pt>
                <c:pt idx="962">
                  <c:v>100.17769999999999</c:v>
                </c:pt>
                <c:pt idx="963">
                  <c:v>100.7998</c:v>
                </c:pt>
                <c:pt idx="964">
                  <c:v>101.56740000000002</c:v>
                </c:pt>
                <c:pt idx="965">
                  <c:v>102.4277</c:v>
                </c:pt>
                <c:pt idx="966">
                  <c:v>103.44040000000012</c:v>
                </c:pt>
                <c:pt idx="967">
                  <c:v>104.32429999999999</c:v>
                </c:pt>
                <c:pt idx="968">
                  <c:v>104.9254</c:v>
                </c:pt>
                <c:pt idx="969">
                  <c:v>105.8241</c:v>
                </c:pt>
                <c:pt idx="970">
                  <c:v>106.6177</c:v>
                </c:pt>
                <c:pt idx="971">
                  <c:v>107.69869999999999</c:v>
                </c:pt>
                <c:pt idx="972">
                  <c:v>108.8</c:v>
                </c:pt>
                <c:pt idx="973">
                  <c:v>109.5188</c:v>
                </c:pt>
                <c:pt idx="974">
                  <c:v>110.57559999999998</c:v>
                </c:pt>
                <c:pt idx="975">
                  <c:v>111.3922</c:v>
                </c:pt>
                <c:pt idx="976">
                  <c:v>112.1549</c:v>
                </c:pt>
                <c:pt idx="977">
                  <c:v>113.02719999999999</c:v>
                </c:pt>
                <c:pt idx="978">
                  <c:v>113.85680000000001</c:v>
                </c:pt>
                <c:pt idx="979">
                  <c:v>115.3143</c:v>
                </c:pt>
                <c:pt idx="980">
                  <c:v>116.34310000000002</c:v>
                </c:pt>
                <c:pt idx="981">
                  <c:v>117.13160000000002</c:v>
                </c:pt>
                <c:pt idx="982">
                  <c:v>118.18889999999998</c:v>
                </c:pt>
                <c:pt idx="983">
                  <c:v>118.93600000000002</c:v>
                </c:pt>
                <c:pt idx="984">
                  <c:v>120.2389</c:v>
                </c:pt>
                <c:pt idx="985">
                  <c:v>120.91950000000023</c:v>
                </c:pt>
                <c:pt idx="986">
                  <c:v>121.7833</c:v>
                </c:pt>
                <c:pt idx="987">
                  <c:v>122.63290000000001</c:v>
                </c:pt>
                <c:pt idx="988">
                  <c:v>123.5063</c:v>
                </c:pt>
                <c:pt idx="989">
                  <c:v>124.3451</c:v>
                </c:pt>
                <c:pt idx="990">
                  <c:v>125.3869</c:v>
                </c:pt>
                <c:pt idx="991">
                  <c:v>126.17079999999977</c:v>
                </c:pt>
                <c:pt idx="992">
                  <c:v>127.16889999999998</c:v>
                </c:pt>
                <c:pt idx="993">
                  <c:v>128.19730000000001</c:v>
                </c:pt>
                <c:pt idx="994">
                  <c:v>129.07429999999999</c:v>
                </c:pt>
                <c:pt idx="995">
                  <c:v>130.2054</c:v>
                </c:pt>
                <c:pt idx="996">
                  <c:v>130.8057</c:v>
                </c:pt>
                <c:pt idx="997">
                  <c:v>131.89160000000001</c:v>
                </c:pt>
                <c:pt idx="998">
                  <c:v>132.83540000000045</c:v>
                </c:pt>
                <c:pt idx="999">
                  <c:v>133.82800000000051</c:v>
                </c:pt>
                <c:pt idx="1000">
                  <c:v>134.76989999999998</c:v>
                </c:pt>
                <c:pt idx="1001">
                  <c:v>135.59870000000001</c:v>
                </c:pt>
                <c:pt idx="1002">
                  <c:v>136.51959999999954</c:v>
                </c:pt>
                <c:pt idx="1003">
                  <c:v>137.28450000000001</c:v>
                </c:pt>
                <c:pt idx="1004">
                  <c:v>138.42520000000007</c:v>
                </c:pt>
                <c:pt idx="1005">
                  <c:v>139.39250000000001</c:v>
                </c:pt>
                <c:pt idx="1006">
                  <c:v>140.2124</c:v>
                </c:pt>
                <c:pt idx="1007">
                  <c:v>141.1088</c:v>
                </c:pt>
                <c:pt idx="1008">
                  <c:v>142.07220000000001</c:v>
                </c:pt>
                <c:pt idx="1009">
                  <c:v>143.0866</c:v>
                </c:pt>
                <c:pt idx="1010">
                  <c:v>143.84350000000001</c:v>
                </c:pt>
                <c:pt idx="1011">
                  <c:v>144.85850000000048</c:v>
                </c:pt>
                <c:pt idx="1012">
                  <c:v>145.62270000000001</c:v>
                </c:pt>
                <c:pt idx="1013">
                  <c:v>147.0916</c:v>
                </c:pt>
                <c:pt idx="1014">
                  <c:v>147.98530000000045</c:v>
                </c:pt>
                <c:pt idx="1015">
                  <c:v>149.02130000000045</c:v>
                </c:pt>
                <c:pt idx="1016">
                  <c:v>149.9753</c:v>
                </c:pt>
                <c:pt idx="1017">
                  <c:v>150.9753</c:v>
                </c:pt>
                <c:pt idx="1018">
                  <c:v>151.84200000000001</c:v>
                </c:pt>
                <c:pt idx="1019">
                  <c:v>152.79469999999998</c:v>
                </c:pt>
                <c:pt idx="1020">
                  <c:v>153.85410000000007</c:v>
                </c:pt>
                <c:pt idx="1021">
                  <c:v>154.72820000000004</c:v>
                </c:pt>
                <c:pt idx="1022">
                  <c:v>155.5506</c:v>
                </c:pt>
                <c:pt idx="1023">
                  <c:v>156.58260000000001</c:v>
                </c:pt>
                <c:pt idx="1024">
                  <c:v>157.78280000000001</c:v>
                </c:pt>
                <c:pt idx="1025">
                  <c:v>158.41840000000045</c:v>
                </c:pt>
                <c:pt idx="1026">
                  <c:v>159.36530000000027</c:v>
                </c:pt>
                <c:pt idx="1027">
                  <c:v>160.3785</c:v>
                </c:pt>
                <c:pt idx="1028">
                  <c:v>161.4058</c:v>
                </c:pt>
                <c:pt idx="1029">
                  <c:v>162.11019999999999</c:v>
                </c:pt>
                <c:pt idx="1030">
                  <c:v>163.24589999999998</c:v>
                </c:pt>
                <c:pt idx="1031">
                  <c:v>164.178</c:v>
                </c:pt>
                <c:pt idx="1032">
                  <c:v>165.06140000000045</c:v>
                </c:pt>
                <c:pt idx="1033">
                  <c:v>166.10469999999998</c:v>
                </c:pt>
                <c:pt idx="1034">
                  <c:v>166.9744</c:v>
                </c:pt>
                <c:pt idx="1035">
                  <c:v>168.3512000000006</c:v>
                </c:pt>
                <c:pt idx="1036">
                  <c:v>168.98010000000045</c:v>
                </c:pt>
                <c:pt idx="1037">
                  <c:v>170.20529999999999</c:v>
                </c:pt>
                <c:pt idx="1038">
                  <c:v>171.1867</c:v>
                </c:pt>
                <c:pt idx="1039">
                  <c:v>172.15260000000001</c:v>
                </c:pt>
                <c:pt idx="1040">
                  <c:v>172.797</c:v>
                </c:pt>
                <c:pt idx="1041">
                  <c:v>174.00710000000001</c:v>
                </c:pt>
                <c:pt idx="1042">
                  <c:v>174.8339</c:v>
                </c:pt>
                <c:pt idx="1043">
                  <c:v>175.89280000000045</c:v>
                </c:pt>
                <c:pt idx="1044">
                  <c:v>176.85130000000063</c:v>
                </c:pt>
                <c:pt idx="1045">
                  <c:v>178.03</c:v>
                </c:pt>
                <c:pt idx="1046">
                  <c:v>179.53379999999999</c:v>
                </c:pt>
                <c:pt idx="1047">
                  <c:v>180.50569999999999</c:v>
                </c:pt>
                <c:pt idx="1048">
                  <c:v>181.4058</c:v>
                </c:pt>
                <c:pt idx="1049">
                  <c:v>182.20820000000001</c:v>
                </c:pt>
                <c:pt idx="1050">
                  <c:v>183.11019999999999</c:v>
                </c:pt>
                <c:pt idx="1051">
                  <c:v>184.41589999999999</c:v>
                </c:pt>
                <c:pt idx="1052">
                  <c:v>185.17840000000001</c:v>
                </c:pt>
                <c:pt idx="1053">
                  <c:v>185.91919999999999</c:v>
                </c:pt>
                <c:pt idx="1054">
                  <c:v>187.30160000000001</c:v>
                </c:pt>
                <c:pt idx="1055">
                  <c:v>188.08420000000001</c:v>
                </c:pt>
                <c:pt idx="1056">
                  <c:v>188.9427</c:v>
                </c:pt>
                <c:pt idx="1057">
                  <c:v>189.70830000000001</c:v>
                </c:pt>
                <c:pt idx="1058">
                  <c:v>190.68890000000007</c:v>
                </c:pt>
                <c:pt idx="1059">
                  <c:v>191.8057</c:v>
                </c:pt>
                <c:pt idx="1060">
                  <c:v>192.9117</c:v>
                </c:pt>
                <c:pt idx="1061">
                  <c:v>194.09710000000001</c:v>
                </c:pt>
                <c:pt idx="1062">
                  <c:v>195.00890000000001</c:v>
                </c:pt>
                <c:pt idx="1063">
                  <c:v>195.86630000000045</c:v>
                </c:pt>
                <c:pt idx="1064">
                  <c:v>197.21749999999997</c:v>
                </c:pt>
                <c:pt idx="1065">
                  <c:v>198.03720000000001</c:v>
                </c:pt>
                <c:pt idx="1066">
                  <c:v>199.00880000000001</c:v>
                </c:pt>
                <c:pt idx="1067">
                  <c:v>199.79399999999998</c:v>
                </c:pt>
                <c:pt idx="1068">
                  <c:v>200.8098</c:v>
                </c:pt>
                <c:pt idx="1069">
                  <c:v>201.9897</c:v>
                </c:pt>
                <c:pt idx="1070">
                  <c:v>203.0779</c:v>
                </c:pt>
                <c:pt idx="1071">
                  <c:v>204.37880000000001</c:v>
                </c:pt>
                <c:pt idx="1072">
                  <c:v>205.15440000000001</c:v>
                </c:pt>
                <c:pt idx="1073">
                  <c:v>206.21319999999992</c:v>
                </c:pt>
                <c:pt idx="1074">
                  <c:v>207.27609999999999</c:v>
                </c:pt>
                <c:pt idx="1075">
                  <c:v>208.3794</c:v>
                </c:pt>
                <c:pt idx="1076">
                  <c:v>209.35600000000045</c:v>
                </c:pt>
                <c:pt idx="1077">
                  <c:v>210.17769999999999</c:v>
                </c:pt>
                <c:pt idx="1078">
                  <c:v>211.34120000000001</c:v>
                </c:pt>
                <c:pt idx="1079">
                  <c:v>212.59190000000001</c:v>
                </c:pt>
                <c:pt idx="1080">
                  <c:v>213.62969999999999</c:v>
                </c:pt>
                <c:pt idx="1081">
                  <c:v>214.3235</c:v>
                </c:pt>
                <c:pt idx="1082">
                  <c:v>215.333</c:v>
                </c:pt>
                <c:pt idx="1083">
                  <c:v>216.31969999999998</c:v>
                </c:pt>
                <c:pt idx="1084">
                  <c:v>217.16479999999999</c:v>
                </c:pt>
                <c:pt idx="1085">
                  <c:v>218.2088</c:v>
                </c:pt>
                <c:pt idx="1086">
                  <c:v>219.16919999999999</c:v>
                </c:pt>
                <c:pt idx="1087">
                  <c:v>220.34880000000001</c:v>
                </c:pt>
                <c:pt idx="1088">
                  <c:v>221.38780000000045</c:v>
                </c:pt>
                <c:pt idx="1089">
                  <c:v>222.57830000000001</c:v>
                </c:pt>
                <c:pt idx="1090">
                  <c:v>223.6317</c:v>
                </c:pt>
                <c:pt idx="1091">
                  <c:v>224.57159999999999</c:v>
                </c:pt>
                <c:pt idx="1092">
                  <c:v>225.86860000000001</c:v>
                </c:pt>
                <c:pt idx="1093">
                  <c:v>226.6429</c:v>
                </c:pt>
                <c:pt idx="1094">
                  <c:v>227.71589999999998</c:v>
                </c:pt>
                <c:pt idx="1095">
                  <c:v>228.86290000000045</c:v>
                </c:pt>
                <c:pt idx="1096">
                  <c:v>229.72909999999999</c:v>
                </c:pt>
                <c:pt idx="1097">
                  <c:v>230.87240000000045</c:v>
                </c:pt>
                <c:pt idx="1098">
                  <c:v>232.05270000000004</c:v>
                </c:pt>
                <c:pt idx="1099">
                  <c:v>233.08620000000045</c:v>
                </c:pt>
                <c:pt idx="1100">
                  <c:v>234.06280000000001</c:v>
                </c:pt>
                <c:pt idx="1101">
                  <c:v>234.93969999999999</c:v>
                </c:pt>
                <c:pt idx="1102">
                  <c:v>236.1215</c:v>
                </c:pt>
                <c:pt idx="1103">
                  <c:v>237.0061</c:v>
                </c:pt>
                <c:pt idx="1104">
                  <c:v>238.01349999999999</c:v>
                </c:pt>
                <c:pt idx="1105">
                  <c:v>239.01259999999999</c:v>
                </c:pt>
                <c:pt idx="1106">
                  <c:v>239.96520000000001</c:v>
                </c:pt>
                <c:pt idx="1107">
                  <c:v>240.98230000000063</c:v>
                </c:pt>
                <c:pt idx="1108">
                  <c:v>241.9453</c:v>
                </c:pt>
                <c:pt idx="1109">
                  <c:v>243.20269999999999</c:v>
                </c:pt>
                <c:pt idx="1110">
                  <c:v>244.41409999999999</c:v>
                </c:pt>
                <c:pt idx="1111">
                  <c:v>245.2894</c:v>
                </c:pt>
                <c:pt idx="1112">
                  <c:v>246.32330000000007</c:v>
                </c:pt>
                <c:pt idx="1113">
                  <c:v>247.85280000000049</c:v>
                </c:pt>
                <c:pt idx="1114">
                  <c:v>248.96940000000001</c:v>
                </c:pt>
                <c:pt idx="1115">
                  <c:v>249.804</c:v>
                </c:pt>
                <c:pt idx="1116">
                  <c:v>251.00969999999998</c:v>
                </c:pt>
                <c:pt idx="1117">
                  <c:v>251.95230000000063</c:v>
                </c:pt>
                <c:pt idx="1118">
                  <c:v>252.95410000000001</c:v>
                </c:pt>
                <c:pt idx="1119">
                  <c:v>254.02430000000001</c:v>
                </c:pt>
                <c:pt idx="1120">
                  <c:v>255.18120000000027</c:v>
                </c:pt>
                <c:pt idx="1121">
                  <c:v>256.15530000000001</c:v>
                </c:pt>
                <c:pt idx="1122">
                  <c:v>257.35399999999993</c:v>
                </c:pt>
                <c:pt idx="1123">
                  <c:v>258.55239999999969</c:v>
                </c:pt>
                <c:pt idx="1124">
                  <c:v>259.43539999999848</c:v>
                </c:pt>
                <c:pt idx="1125">
                  <c:v>260.46009999999904</c:v>
                </c:pt>
                <c:pt idx="1126">
                  <c:v>261.68509999999969</c:v>
                </c:pt>
                <c:pt idx="1127">
                  <c:v>262.53980000000001</c:v>
                </c:pt>
                <c:pt idx="1128">
                  <c:v>263.57819999999867</c:v>
                </c:pt>
                <c:pt idx="1129">
                  <c:v>264.68579999999969</c:v>
                </c:pt>
                <c:pt idx="1130">
                  <c:v>265.63499999999999</c:v>
                </c:pt>
                <c:pt idx="1131">
                  <c:v>266.97949999999969</c:v>
                </c:pt>
                <c:pt idx="1132">
                  <c:v>267.78440000000001</c:v>
                </c:pt>
                <c:pt idx="1133">
                  <c:v>269.24160000000001</c:v>
                </c:pt>
                <c:pt idx="1134">
                  <c:v>270.09789999999964</c:v>
                </c:pt>
                <c:pt idx="1135">
                  <c:v>270.75540000000001</c:v>
                </c:pt>
                <c:pt idx="1136">
                  <c:v>272.0234999999991</c:v>
                </c:pt>
                <c:pt idx="1137">
                  <c:v>273.03590000000003</c:v>
                </c:pt>
                <c:pt idx="1138">
                  <c:v>274.22719999999867</c:v>
                </c:pt>
                <c:pt idx="1139">
                  <c:v>275.27969999999999</c:v>
                </c:pt>
                <c:pt idx="1140">
                  <c:v>276.28729999999911</c:v>
                </c:pt>
                <c:pt idx="1141">
                  <c:v>277.56990000000002</c:v>
                </c:pt>
                <c:pt idx="1142">
                  <c:v>278.57100000000003</c:v>
                </c:pt>
                <c:pt idx="1143">
                  <c:v>279.68889999999999</c:v>
                </c:pt>
                <c:pt idx="1144">
                  <c:v>280.72089999999969</c:v>
                </c:pt>
                <c:pt idx="1145">
                  <c:v>281.75900000000001</c:v>
                </c:pt>
                <c:pt idx="1146">
                  <c:v>282.95800000000003</c:v>
                </c:pt>
                <c:pt idx="1147">
                  <c:v>284.32909999999993</c:v>
                </c:pt>
                <c:pt idx="1148">
                  <c:v>285.52749999999969</c:v>
                </c:pt>
                <c:pt idx="1149">
                  <c:v>286.76</c:v>
                </c:pt>
                <c:pt idx="1150">
                  <c:v>287.83260000000001</c:v>
                </c:pt>
                <c:pt idx="1151">
                  <c:v>288.65660000000008</c:v>
                </c:pt>
                <c:pt idx="1152">
                  <c:v>289.79349999999886</c:v>
                </c:pt>
                <c:pt idx="1153">
                  <c:v>290.87909999999999</c:v>
                </c:pt>
                <c:pt idx="1154">
                  <c:v>292.01920000000001</c:v>
                </c:pt>
                <c:pt idx="1155">
                  <c:v>293.18880000000001</c:v>
                </c:pt>
                <c:pt idx="1156">
                  <c:v>293.78449999999964</c:v>
                </c:pt>
                <c:pt idx="1157">
                  <c:v>295.16320000000002</c:v>
                </c:pt>
                <c:pt idx="1158">
                  <c:v>296.32689999999963</c:v>
                </c:pt>
                <c:pt idx="1159">
                  <c:v>297.55849999999964</c:v>
                </c:pt>
                <c:pt idx="1160">
                  <c:v>298.73799999999898</c:v>
                </c:pt>
                <c:pt idx="1161">
                  <c:v>299.74590000000001</c:v>
                </c:pt>
                <c:pt idx="1162">
                  <c:v>300.9074</c:v>
                </c:pt>
                <c:pt idx="1163">
                  <c:v>301.98249999999911</c:v>
                </c:pt>
                <c:pt idx="1164">
                  <c:v>303.04820000000001</c:v>
                </c:pt>
                <c:pt idx="1165">
                  <c:v>304.07380000000001</c:v>
                </c:pt>
                <c:pt idx="1166">
                  <c:v>305.43799999999879</c:v>
                </c:pt>
                <c:pt idx="1167">
                  <c:v>306.58859999999879</c:v>
                </c:pt>
                <c:pt idx="1168">
                  <c:v>307.91000000000003</c:v>
                </c:pt>
                <c:pt idx="1169">
                  <c:v>308.84820000000002</c:v>
                </c:pt>
                <c:pt idx="1170">
                  <c:v>309.74900000000002</c:v>
                </c:pt>
                <c:pt idx="1171">
                  <c:v>310.76710000000003</c:v>
                </c:pt>
                <c:pt idx="1172">
                  <c:v>312.07060000000001</c:v>
                </c:pt>
                <c:pt idx="1173">
                  <c:v>313.27080000000001</c:v>
                </c:pt>
                <c:pt idx="1174">
                  <c:v>314.40199999999879</c:v>
                </c:pt>
                <c:pt idx="1175">
                  <c:v>315.27449999999999</c:v>
                </c:pt>
                <c:pt idx="1176">
                  <c:v>316.42639999999824</c:v>
                </c:pt>
                <c:pt idx="1177">
                  <c:v>317.4551999999988</c:v>
                </c:pt>
                <c:pt idx="1178">
                  <c:v>318.67570000000001</c:v>
                </c:pt>
                <c:pt idx="1179">
                  <c:v>320.1601</c:v>
                </c:pt>
                <c:pt idx="1180">
                  <c:v>321.53889999999905</c:v>
                </c:pt>
                <c:pt idx="1181">
                  <c:v>322.64859999999999</c:v>
                </c:pt>
                <c:pt idx="1182">
                  <c:v>323.65980000000138</c:v>
                </c:pt>
                <c:pt idx="1183">
                  <c:v>324.95800000000003</c:v>
                </c:pt>
                <c:pt idx="1184">
                  <c:v>326.34160000000008</c:v>
                </c:pt>
                <c:pt idx="1185">
                  <c:v>327.19080000000002</c:v>
                </c:pt>
                <c:pt idx="1186">
                  <c:v>328.38010000000003</c:v>
                </c:pt>
                <c:pt idx="1187">
                  <c:v>329.44029999999964</c:v>
                </c:pt>
                <c:pt idx="1188">
                  <c:v>330.5659</c:v>
                </c:pt>
                <c:pt idx="1189">
                  <c:v>331.83089999999999</c:v>
                </c:pt>
                <c:pt idx="1190">
                  <c:v>333.12209999999999</c:v>
                </c:pt>
                <c:pt idx="1191">
                  <c:v>334.03440000000001</c:v>
                </c:pt>
                <c:pt idx="1192">
                  <c:v>335.40689999999898</c:v>
                </c:pt>
                <c:pt idx="1193">
                  <c:v>336.48369999999898</c:v>
                </c:pt>
                <c:pt idx="1194">
                  <c:v>337.41879999999855</c:v>
                </c:pt>
                <c:pt idx="1195">
                  <c:v>338.75099999999969</c:v>
                </c:pt>
                <c:pt idx="1196">
                  <c:v>340.0868999999991</c:v>
                </c:pt>
                <c:pt idx="1197">
                  <c:v>341.2978</c:v>
                </c:pt>
                <c:pt idx="1198">
                  <c:v>342.56380000000001</c:v>
                </c:pt>
                <c:pt idx="1199">
                  <c:v>343.8984999999991</c:v>
                </c:pt>
                <c:pt idx="1200">
                  <c:v>345.05059999999969</c:v>
                </c:pt>
                <c:pt idx="1201">
                  <c:v>346.12389999999999</c:v>
                </c:pt>
                <c:pt idx="1202">
                  <c:v>347.38380000000001</c:v>
                </c:pt>
                <c:pt idx="1203">
                  <c:v>348.75470000000001</c:v>
                </c:pt>
                <c:pt idx="1204">
                  <c:v>349.80290000000002</c:v>
                </c:pt>
                <c:pt idx="1205">
                  <c:v>351.13139999999879</c:v>
                </c:pt>
                <c:pt idx="1206">
                  <c:v>352.08709999999923</c:v>
                </c:pt>
                <c:pt idx="1207">
                  <c:v>353.58240000000001</c:v>
                </c:pt>
                <c:pt idx="1208">
                  <c:v>354.77809999999886</c:v>
                </c:pt>
                <c:pt idx="1209">
                  <c:v>355.9652999999991</c:v>
                </c:pt>
                <c:pt idx="1210">
                  <c:v>357.01409999999993</c:v>
                </c:pt>
                <c:pt idx="1211">
                  <c:v>358.38139999999879</c:v>
                </c:pt>
                <c:pt idx="1212">
                  <c:v>359.34030000000001</c:v>
                </c:pt>
                <c:pt idx="1213">
                  <c:v>360.91529999999898</c:v>
                </c:pt>
                <c:pt idx="1214">
                  <c:v>362.25099999999969</c:v>
                </c:pt>
                <c:pt idx="1215">
                  <c:v>363.41929999999923</c:v>
                </c:pt>
                <c:pt idx="1216">
                  <c:v>364.43339999999824</c:v>
                </c:pt>
                <c:pt idx="1217">
                  <c:v>365.7282999999988</c:v>
                </c:pt>
                <c:pt idx="1218">
                  <c:v>366.90569999999963</c:v>
                </c:pt>
                <c:pt idx="1219">
                  <c:v>368.24790000000002</c:v>
                </c:pt>
                <c:pt idx="1220">
                  <c:v>369.74689999999993</c:v>
                </c:pt>
                <c:pt idx="1221">
                  <c:v>370.81670000000003</c:v>
                </c:pt>
                <c:pt idx="1222">
                  <c:v>372.16680000000002</c:v>
                </c:pt>
                <c:pt idx="1223">
                  <c:v>373.15940000000103</c:v>
                </c:pt>
                <c:pt idx="1224">
                  <c:v>374.75629999999899</c:v>
                </c:pt>
                <c:pt idx="1225">
                  <c:v>375.92059999999861</c:v>
                </c:pt>
                <c:pt idx="1226">
                  <c:v>377.02019999999879</c:v>
                </c:pt>
                <c:pt idx="1227">
                  <c:v>378.28489999999999</c:v>
                </c:pt>
                <c:pt idx="1228">
                  <c:v>379.43119999999806</c:v>
                </c:pt>
                <c:pt idx="1229">
                  <c:v>380.78349999999898</c:v>
                </c:pt>
                <c:pt idx="1230">
                  <c:v>381.82940000000002</c:v>
                </c:pt>
                <c:pt idx="1231">
                  <c:v>383.255</c:v>
                </c:pt>
                <c:pt idx="1232">
                  <c:v>384.65809999999999</c:v>
                </c:pt>
                <c:pt idx="1233">
                  <c:v>385.62599999999969</c:v>
                </c:pt>
                <c:pt idx="1234">
                  <c:v>387.17099999999999</c:v>
                </c:pt>
                <c:pt idx="1235">
                  <c:v>388.53280000000001</c:v>
                </c:pt>
                <c:pt idx="1236">
                  <c:v>389.74629999999911</c:v>
                </c:pt>
                <c:pt idx="1237">
                  <c:v>391.2176</c:v>
                </c:pt>
                <c:pt idx="1238">
                  <c:v>392.53799999999904</c:v>
                </c:pt>
                <c:pt idx="1239">
                  <c:v>393.78199999999867</c:v>
                </c:pt>
                <c:pt idx="1240">
                  <c:v>395.07780000000002</c:v>
                </c:pt>
                <c:pt idx="1241">
                  <c:v>396.4418</c:v>
                </c:pt>
                <c:pt idx="1242">
                  <c:v>397.49149999999855</c:v>
                </c:pt>
                <c:pt idx="1243">
                  <c:v>398.71149999999898</c:v>
                </c:pt>
                <c:pt idx="1244">
                  <c:v>400.12569999999999</c:v>
                </c:pt>
                <c:pt idx="1245">
                  <c:v>401.60860000000002</c:v>
                </c:pt>
                <c:pt idx="1246">
                  <c:v>403.36829999999969</c:v>
                </c:pt>
                <c:pt idx="1247">
                  <c:v>404.86290000000002</c:v>
                </c:pt>
                <c:pt idx="1248">
                  <c:v>406.04239999999999</c:v>
                </c:pt>
                <c:pt idx="1249">
                  <c:v>407.40999999999963</c:v>
                </c:pt>
                <c:pt idx="1250">
                  <c:v>408.72049999999911</c:v>
                </c:pt>
                <c:pt idx="1251">
                  <c:v>409.9465999999988</c:v>
                </c:pt>
                <c:pt idx="1252">
                  <c:v>411.57619999999855</c:v>
                </c:pt>
                <c:pt idx="1253">
                  <c:v>412.9248</c:v>
                </c:pt>
                <c:pt idx="1254">
                  <c:v>414.15970000000038</c:v>
                </c:pt>
                <c:pt idx="1255">
                  <c:v>415.6112</c:v>
                </c:pt>
                <c:pt idx="1256">
                  <c:v>417.09949999999969</c:v>
                </c:pt>
                <c:pt idx="1257">
                  <c:v>418.35</c:v>
                </c:pt>
                <c:pt idx="1258">
                  <c:v>419.67189999999999</c:v>
                </c:pt>
                <c:pt idx="1259">
                  <c:v>421.39649999999898</c:v>
                </c:pt>
                <c:pt idx="1260">
                  <c:v>422.65010000000001</c:v>
                </c:pt>
                <c:pt idx="1261">
                  <c:v>424.1739</c:v>
                </c:pt>
                <c:pt idx="1262">
                  <c:v>425.351</c:v>
                </c:pt>
                <c:pt idx="1263">
                  <c:v>426.7491</c:v>
                </c:pt>
                <c:pt idx="1264">
                  <c:v>428.36399999999969</c:v>
                </c:pt>
                <c:pt idx="1265">
                  <c:v>429.83499999999964</c:v>
                </c:pt>
                <c:pt idx="1266">
                  <c:v>431.1367999999988</c:v>
                </c:pt>
                <c:pt idx="1267">
                  <c:v>432.36989999999997</c:v>
                </c:pt>
                <c:pt idx="1268">
                  <c:v>433.75069999999999</c:v>
                </c:pt>
                <c:pt idx="1269">
                  <c:v>435.18830000000003</c:v>
                </c:pt>
                <c:pt idx="1270">
                  <c:v>436.88669999999911</c:v>
                </c:pt>
                <c:pt idx="1271">
                  <c:v>438.29360000000003</c:v>
                </c:pt>
                <c:pt idx="1272">
                  <c:v>439.88929999999999</c:v>
                </c:pt>
                <c:pt idx="1273">
                  <c:v>441.20760000000001</c:v>
                </c:pt>
                <c:pt idx="1274">
                  <c:v>442.82349999999963</c:v>
                </c:pt>
                <c:pt idx="1275">
                  <c:v>444.11009999999999</c:v>
                </c:pt>
                <c:pt idx="1276">
                  <c:v>445.64980000000162</c:v>
                </c:pt>
                <c:pt idx="1277">
                  <c:v>447.19389999999999</c:v>
                </c:pt>
                <c:pt idx="1278">
                  <c:v>448.51080000000002</c:v>
                </c:pt>
                <c:pt idx="1279">
                  <c:v>449.99359999999848</c:v>
                </c:pt>
                <c:pt idx="1280">
                  <c:v>452.1662</c:v>
                </c:pt>
                <c:pt idx="1281">
                  <c:v>453.5838</c:v>
                </c:pt>
                <c:pt idx="1282">
                  <c:v>455.2032999999991</c:v>
                </c:pt>
                <c:pt idx="1283">
                  <c:v>456.62430000000001</c:v>
                </c:pt>
                <c:pt idx="1284">
                  <c:v>457.97789999999969</c:v>
                </c:pt>
                <c:pt idx="1285">
                  <c:v>459.53179999999855</c:v>
                </c:pt>
                <c:pt idx="1286">
                  <c:v>461.19639999999868</c:v>
                </c:pt>
                <c:pt idx="1287">
                  <c:v>462.61770000000001</c:v>
                </c:pt>
                <c:pt idx="1288">
                  <c:v>464.17109999999963</c:v>
                </c:pt>
                <c:pt idx="1289">
                  <c:v>465.53619999999836</c:v>
                </c:pt>
                <c:pt idx="1290">
                  <c:v>466.96829999999898</c:v>
                </c:pt>
                <c:pt idx="1291">
                  <c:v>468.63040000000001</c:v>
                </c:pt>
                <c:pt idx="1292">
                  <c:v>470.16890000000001</c:v>
                </c:pt>
                <c:pt idx="1293">
                  <c:v>471.69849999999963</c:v>
                </c:pt>
                <c:pt idx="1294">
                  <c:v>473.37400000000002</c:v>
                </c:pt>
                <c:pt idx="1295">
                  <c:v>474.72199999999862</c:v>
                </c:pt>
                <c:pt idx="1296">
                  <c:v>476.63040000000001</c:v>
                </c:pt>
                <c:pt idx="1297">
                  <c:v>478.27910000000003</c:v>
                </c:pt>
                <c:pt idx="1298">
                  <c:v>479.79239999999879</c:v>
                </c:pt>
                <c:pt idx="1299">
                  <c:v>481.67950000000002</c:v>
                </c:pt>
                <c:pt idx="1300">
                  <c:v>483.48109999999861</c:v>
                </c:pt>
                <c:pt idx="1301">
                  <c:v>484.92029999999892</c:v>
                </c:pt>
                <c:pt idx="1302">
                  <c:v>486.28449999999964</c:v>
                </c:pt>
                <c:pt idx="1303">
                  <c:v>488.08949999999999</c:v>
                </c:pt>
                <c:pt idx="1304">
                  <c:v>489.55099999999999</c:v>
                </c:pt>
                <c:pt idx="1305">
                  <c:v>491.13829999999911</c:v>
                </c:pt>
                <c:pt idx="1306">
                  <c:v>492.84649999999999</c:v>
                </c:pt>
                <c:pt idx="1307">
                  <c:v>494.71549999999911</c:v>
                </c:pt>
                <c:pt idx="1308">
                  <c:v>496.35939999999999</c:v>
                </c:pt>
                <c:pt idx="1309">
                  <c:v>498.10410000000002</c:v>
                </c:pt>
                <c:pt idx="1310">
                  <c:v>499.99589999999898</c:v>
                </c:pt>
                <c:pt idx="1311">
                  <c:v>500.048</c:v>
                </c:pt>
              </c:numCache>
            </c:numRef>
          </c:yVal>
          <c:smooth val="0"/>
        </c:ser>
        <c:ser>
          <c:idx val="3"/>
          <c:order val="8"/>
          <c:tx>
            <c:v>30</c:v>
          </c:tx>
          <c:marker>
            <c:symbol val="diamond"/>
            <c:size val="3"/>
          </c:marker>
          <c:xVal>
            <c:numRef>
              <c:f>D!$S$3:$S$1844</c:f>
              <c:numCache>
                <c:formatCode>General</c:formatCode>
                <c:ptCount val="1842"/>
                <c:pt idx="0">
                  <c:v>-5.8599999999999985</c:v>
                </c:pt>
                <c:pt idx="1">
                  <c:v>-5.85</c:v>
                </c:pt>
                <c:pt idx="2">
                  <c:v>-5.84</c:v>
                </c:pt>
                <c:pt idx="3">
                  <c:v>-5.83</c:v>
                </c:pt>
                <c:pt idx="4">
                  <c:v>-5.8199999999999985</c:v>
                </c:pt>
                <c:pt idx="5">
                  <c:v>-5.81</c:v>
                </c:pt>
                <c:pt idx="6">
                  <c:v>-5.8</c:v>
                </c:pt>
                <c:pt idx="7">
                  <c:v>-5.79</c:v>
                </c:pt>
                <c:pt idx="8">
                  <c:v>-5.78</c:v>
                </c:pt>
                <c:pt idx="9">
                  <c:v>-5.7700000000000014</c:v>
                </c:pt>
                <c:pt idx="10">
                  <c:v>-5.76</c:v>
                </c:pt>
                <c:pt idx="11">
                  <c:v>-5.75</c:v>
                </c:pt>
                <c:pt idx="12">
                  <c:v>-5.74</c:v>
                </c:pt>
                <c:pt idx="13">
                  <c:v>-5.73</c:v>
                </c:pt>
                <c:pt idx="14">
                  <c:v>-5.72</c:v>
                </c:pt>
                <c:pt idx="15">
                  <c:v>-5.71</c:v>
                </c:pt>
                <c:pt idx="16">
                  <c:v>-5.7</c:v>
                </c:pt>
                <c:pt idx="17">
                  <c:v>-5.6899999999999995</c:v>
                </c:pt>
                <c:pt idx="18">
                  <c:v>-5.68</c:v>
                </c:pt>
                <c:pt idx="19">
                  <c:v>-5.67</c:v>
                </c:pt>
                <c:pt idx="20">
                  <c:v>-5.6599999999999975</c:v>
                </c:pt>
                <c:pt idx="21">
                  <c:v>-5.6499999999999995</c:v>
                </c:pt>
                <c:pt idx="22">
                  <c:v>-5.64</c:v>
                </c:pt>
                <c:pt idx="23">
                  <c:v>-5.63</c:v>
                </c:pt>
                <c:pt idx="24">
                  <c:v>-5.6199999999999966</c:v>
                </c:pt>
                <c:pt idx="25">
                  <c:v>-5.6099999999999985</c:v>
                </c:pt>
                <c:pt idx="26">
                  <c:v>-5.6</c:v>
                </c:pt>
                <c:pt idx="27">
                  <c:v>-5.59</c:v>
                </c:pt>
                <c:pt idx="28">
                  <c:v>-5.58</c:v>
                </c:pt>
                <c:pt idx="29">
                  <c:v>-5.57</c:v>
                </c:pt>
                <c:pt idx="30">
                  <c:v>-5.56</c:v>
                </c:pt>
                <c:pt idx="31">
                  <c:v>-5.55</c:v>
                </c:pt>
                <c:pt idx="32">
                  <c:v>-5.54</c:v>
                </c:pt>
                <c:pt idx="33">
                  <c:v>-5.53</c:v>
                </c:pt>
                <c:pt idx="34">
                  <c:v>-5.52</c:v>
                </c:pt>
                <c:pt idx="35">
                  <c:v>-5.51</c:v>
                </c:pt>
                <c:pt idx="36">
                  <c:v>-5.5</c:v>
                </c:pt>
                <c:pt idx="37">
                  <c:v>-5.49</c:v>
                </c:pt>
                <c:pt idx="38">
                  <c:v>-5.48</c:v>
                </c:pt>
                <c:pt idx="39">
                  <c:v>-5.4700000000000024</c:v>
                </c:pt>
                <c:pt idx="40">
                  <c:v>-5.46</c:v>
                </c:pt>
                <c:pt idx="41">
                  <c:v>-5.45</c:v>
                </c:pt>
                <c:pt idx="42">
                  <c:v>-5.44</c:v>
                </c:pt>
                <c:pt idx="43">
                  <c:v>-5.4300000000000024</c:v>
                </c:pt>
                <c:pt idx="44">
                  <c:v>-5.42</c:v>
                </c:pt>
                <c:pt idx="45">
                  <c:v>-5.41</c:v>
                </c:pt>
                <c:pt idx="46">
                  <c:v>-5.4</c:v>
                </c:pt>
                <c:pt idx="47">
                  <c:v>-5.39</c:v>
                </c:pt>
                <c:pt idx="48">
                  <c:v>-5.38</c:v>
                </c:pt>
                <c:pt idx="49">
                  <c:v>-5.37</c:v>
                </c:pt>
                <c:pt idx="50">
                  <c:v>-5.3599999999999985</c:v>
                </c:pt>
                <c:pt idx="51">
                  <c:v>-5.35</c:v>
                </c:pt>
                <c:pt idx="52">
                  <c:v>-5.34</c:v>
                </c:pt>
                <c:pt idx="53">
                  <c:v>-5.33</c:v>
                </c:pt>
                <c:pt idx="54">
                  <c:v>-5.3199999999999985</c:v>
                </c:pt>
                <c:pt idx="55">
                  <c:v>-5.31</c:v>
                </c:pt>
                <c:pt idx="56">
                  <c:v>-5.3</c:v>
                </c:pt>
                <c:pt idx="57">
                  <c:v>-5.29</c:v>
                </c:pt>
                <c:pt idx="58">
                  <c:v>-5.28</c:v>
                </c:pt>
                <c:pt idx="59">
                  <c:v>-5.2700000000000014</c:v>
                </c:pt>
                <c:pt idx="60">
                  <c:v>-5.26</c:v>
                </c:pt>
                <c:pt idx="61">
                  <c:v>-5.25</c:v>
                </c:pt>
                <c:pt idx="62">
                  <c:v>-5.24</c:v>
                </c:pt>
                <c:pt idx="63">
                  <c:v>-5.23</c:v>
                </c:pt>
                <c:pt idx="64">
                  <c:v>-5.22</c:v>
                </c:pt>
                <c:pt idx="65">
                  <c:v>-5.21</c:v>
                </c:pt>
                <c:pt idx="66">
                  <c:v>-5.2</c:v>
                </c:pt>
                <c:pt idx="67">
                  <c:v>-5.1899999999999995</c:v>
                </c:pt>
                <c:pt idx="68">
                  <c:v>-5.18</c:v>
                </c:pt>
                <c:pt idx="69">
                  <c:v>-5.17</c:v>
                </c:pt>
                <c:pt idx="70">
                  <c:v>-5.1599999999999975</c:v>
                </c:pt>
                <c:pt idx="71">
                  <c:v>-5.1499999999999995</c:v>
                </c:pt>
                <c:pt idx="72">
                  <c:v>-5.14</c:v>
                </c:pt>
                <c:pt idx="73">
                  <c:v>-5.13</c:v>
                </c:pt>
                <c:pt idx="74">
                  <c:v>-5.1199999999999966</c:v>
                </c:pt>
                <c:pt idx="75">
                  <c:v>-5.1099999999999985</c:v>
                </c:pt>
                <c:pt idx="76">
                  <c:v>-5.0999999999999996</c:v>
                </c:pt>
                <c:pt idx="77">
                  <c:v>-5.09</c:v>
                </c:pt>
                <c:pt idx="78">
                  <c:v>-5.08</c:v>
                </c:pt>
                <c:pt idx="79">
                  <c:v>-5.07</c:v>
                </c:pt>
                <c:pt idx="80">
                  <c:v>-5.0599999999999996</c:v>
                </c:pt>
                <c:pt idx="81">
                  <c:v>-5.05</c:v>
                </c:pt>
                <c:pt idx="82">
                  <c:v>-5.04</c:v>
                </c:pt>
                <c:pt idx="83">
                  <c:v>-5.03</c:v>
                </c:pt>
                <c:pt idx="84">
                  <c:v>-5.0199999999999996</c:v>
                </c:pt>
                <c:pt idx="85">
                  <c:v>-5.01</c:v>
                </c:pt>
                <c:pt idx="86">
                  <c:v>-5</c:v>
                </c:pt>
                <c:pt idx="87">
                  <c:v>-4.99</c:v>
                </c:pt>
                <c:pt idx="88">
                  <c:v>-4.9800000000000004</c:v>
                </c:pt>
                <c:pt idx="89">
                  <c:v>-4.9700000000000024</c:v>
                </c:pt>
                <c:pt idx="90">
                  <c:v>-4.96</c:v>
                </c:pt>
                <c:pt idx="91">
                  <c:v>-4.95</c:v>
                </c:pt>
                <c:pt idx="92">
                  <c:v>-4.9400000000000004</c:v>
                </c:pt>
                <c:pt idx="93">
                  <c:v>-4.9300000000000024</c:v>
                </c:pt>
                <c:pt idx="94">
                  <c:v>-4.92</c:v>
                </c:pt>
                <c:pt idx="95">
                  <c:v>-4.91</c:v>
                </c:pt>
                <c:pt idx="96">
                  <c:v>-4.9000000000000004</c:v>
                </c:pt>
                <c:pt idx="97">
                  <c:v>-4.8899999999999997</c:v>
                </c:pt>
                <c:pt idx="98">
                  <c:v>-4.88</c:v>
                </c:pt>
                <c:pt idx="99">
                  <c:v>-4.87</c:v>
                </c:pt>
                <c:pt idx="100">
                  <c:v>-4.8599999999999985</c:v>
                </c:pt>
                <c:pt idx="101">
                  <c:v>-4.8499999999999996</c:v>
                </c:pt>
                <c:pt idx="102">
                  <c:v>-4.84</c:v>
                </c:pt>
                <c:pt idx="103">
                  <c:v>-4.83</c:v>
                </c:pt>
                <c:pt idx="104">
                  <c:v>-4.8199999999999985</c:v>
                </c:pt>
                <c:pt idx="105">
                  <c:v>-4.8099999999999996</c:v>
                </c:pt>
                <c:pt idx="106">
                  <c:v>-4.8</c:v>
                </c:pt>
                <c:pt idx="107">
                  <c:v>-4.79</c:v>
                </c:pt>
                <c:pt idx="108">
                  <c:v>-4.78</c:v>
                </c:pt>
                <c:pt idx="109">
                  <c:v>-4.7699999999999996</c:v>
                </c:pt>
                <c:pt idx="110">
                  <c:v>-4.76</c:v>
                </c:pt>
                <c:pt idx="111">
                  <c:v>-4.75</c:v>
                </c:pt>
                <c:pt idx="112">
                  <c:v>-4.74</c:v>
                </c:pt>
                <c:pt idx="113">
                  <c:v>-4.7300000000000004</c:v>
                </c:pt>
                <c:pt idx="114">
                  <c:v>-4.72</c:v>
                </c:pt>
                <c:pt idx="115">
                  <c:v>-4.71</c:v>
                </c:pt>
                <c:pt idx="116">
                  <c:v>-4.7</c:v>
                </c:pt>
                <c:pt idx="117">
                  <c:v>-4.6899999999999995</c:v>
                </c:pt>
                <c:pt idx="118">
                  <c:v>-4.68</c:v>
                </c:pt>
                <c:pt idx="119">
                  <c:v>-4.67</c:v>
                </c:pt>
                <c:pt idx="120">
                  <c:v>-4.6599999999999975</c:v>
                </c:pt>
                <c:pt idx="121">
                  <c:v>-4.6499999999999995</c:v>
                </c:pt>
                <c:pt idx="122">
                  <c:v>-4.6399999999999997</c:v>
                </c:pt>
                <c:pt idx="123">
                  <c:v>-4.63</c:v>
                </c:pt>
                <c:pt idx="124">
                  <c:v>-4.6199999999999966</c:v>
                </c:pt>
                <c:pt idx="125">
                  <c:v>-4.6099999999999985</c:v>
                </c:pt>
                <c:pt idx="126">
                  <c:v>-4.5999999999999996</c:v>
                </c:pt>
                <c:pt idx="127">
                  <c:v>-4.59</c:v>
                </c:pt>
                <c:pt idx="128">
                  <c:v>-4.58</c:v>
                </c:pt>
                <c:pt idx="129">
                  <c:v>-4.57</c:v>
                </c:pt>
                <c:pt idx="130">
                  <c:v>-4.5599999999999996</c:v>
                </c:pt>
                <c:pt idx="131">
                  <c:v>-4.55</c:v>
                </c:pt>
                <c:pt idx="132">
                  <c:v>-4.54</c:v>
                </c:pt>
                <c:pt idx="133">
                  <c:v>-4.53</c:v>
                </c:pt>
                <c:pt idx="134">
                  <c:v>-4.5199999999999996</c:v>
                </c:pt>
                <c:pt idx="135">
                  <c:v>-4.51</c:v>
                </c:pt>
                <c:pt idx="136">
                  <c:v>-4.5</c:v>
                </c:pt>
                <c:pt idx="137">
                  <c:v>-4.49</c:v>
                </c:pt>
                <c:pt idx="138">
                  <c:v>-4.4800000000000004</c:v>
                </c:pt>
                <c:pt idx="139">
                  <c:v>-4.4700000000000024</c:v>
                </c:pt>
                <c:pt idx="140">
                  <c:v>-4.46</c:v>
                </c:pt>
                <c:pt idx="141">
                  <c:v>-4.45</c:v>
                </c:pt>
                <c:pt idx="142">
                  <c:v>-4.4400000000000004</c:v>
                </c:pt>
                <c:pt idx="143">
                  <c:v>-4.4300000000000024</c:v>
                </c:pt>
                <c:pt idx="144">
                  <c:v>-4.42</c:v>
                </c:pt>
                <c:pt idx="145">
                  <c:v>-4.41</c:v>
                </c:pt>
                <c:pt idx="146">
                  <c:v>-4.4000000000000004</c:v>
                </c:pt>
                <c:pt idx="147">
                  <c:v>-4.3899999999999997</c:v>
                </c:pt>
                <c:pt idx="148">
                  <c:v>-4.38</c:v>
                </c:pt>
                <c:pt idx="149">
                  <c:v>-4.37</c:v>
                </c:pt>
                <c:pt idx="150">
                  <c:v>-4.3599999999999985</c:v>
                </c:pt>
                <c:pt idx="151">
                  <c:v>-4.3499999999999996</c:v>
                </c:pt>
                <c:pt idx="152">
                  <c:v>-4.34</c:v>
                </c:pt>
                <c:pt idx="153">
                  <c:v>-4.33</c:v>
                </c:pt>
                <c:pt idx="154">
                  <c:v>-4.3199999999999985</c:v>
                </c:pt>
                <c:pt idx="155">
                  <c:v>-4.3099999999999996</c:v>
                </c:pt>
                <c:pt idx="156">
                  <c:v>-4.3</c:v>
                </c:pt>
                <c:pt idx="157">
                  <c:v>-4.29</c:v>
                </c:pt>
                <c:pt idx="158">
                  <c:v>-4.28</c:v>
                </c:pt>
                <c:pt idx="159">
                  <c:v>-4.2699999999999996</c:v>
                </c:pt>
                <c:pt idx="160">
                  <c:v>-4.26</c:v>
                </c:pt>
                <c:pt idx="161">
                  <c:v>-4.25</c:v>
                </c:pt>
                <c:pt idx="162">
                  <c:v>-4.24</c:v>
                </c:pt>
                <c:pt idx="163">
                  <c:v>-4.2300000000000004</c:v>
                </c:pt>
                <c:pt idx="164">
                  <c:v>-4.22</c:v>
                </c:pt>
                <c:pt idx="165">
                  <c:v>-4.21</c:v>
                </c:pt>
                <c:pt idx="166">
                  <c:v>-4.2</c:v>
                </c:pt>
                <c:pt idx="167">
                  <c:v>-4.1899999999999995</c:v>
                </c:pt>
                <c:pt idx="168">
                  <c:v>-4.18</c:v>
                </c:pt>
                <c:pt idx="169">
                  <c:v>-4.17</c:v>
                </c:pt>
                <c:pt idx="170">
                  <c:v>-4.1599999999999975</c:v>
                </c:pt>
                <c:pt idx="171">
                  <c:v>-4.1499999999999995</c:v>
                </c:pt>
                <c:pt idx="172">
                  <c:v>-4.1399999999999997</c:v>
                </c:pt>
                <c:pt idx="173">
                  <c:v>-4.13</c:v>
                </c:pt>
                <c:pt idx="174">
                  <c:v>-4.1199999999999966</c:v>
                </c:pt>
                <c:pt idx="175">
                  <c:v>-4.1099999999999985</c:v>
                </c:pt>
                <c:pt idx="176">
                  <c:v>-4.0999999999999996</c:v>
                </c:pt>
                <c:pt idx="177">
                  <c:v>-4.09</c:v>
                </c:pt>
                <c:pt idx="178">
                  <c:v>-4.08</c:v>
                </c:pt>
                <c:pt idx="179">
                  <c:v>-4.07</c:v>
                </c:pt>
                <c:pt idx="180">
                  <c:v>-4.0599999999999996</c:v>
                </c:pt>
                <c:pt idx="181">
                  <c:v>-4.05</c:v>
                </c:pt>
                <c:pt idx="182">
                  <c:v>-4.04</c:v>
                </c:pt>
                <c:pt idx="183">
                  <c:v>-4.03</c:v>
                </c:pt>
                <c:pt idx="184">
                  <c:v>-4.0199999999999996</c:v>
                </c:pt>
                <c:pt idx="185">
                  <c:v>-4.01</c:v>
                </c:pt>
                <c:pt idx="186">
                  <c:v>-4</c:v>
                </c:pt>
                <c:pt idx="187">
                  <c:v>-3.9899999999999998</c:v>
                </c:pt>
                <c:pt idx="188">
                  <c:v>-3.98</c:v>
                </c:pt>
                <c:pt idx="189">
                  <c:v>-3.9699999999999998</c:v>
                </c:pt>
                <c:pt idx="190">
                  <c:v>-3.96</c:v>
                </c:pt>
                <c:pt idx="191">
                  <c:v>-3.9499999999999997</c:v>
                </c:pt>
                <c:pt idx="192">
                  <c:v>-3.94</c:v>
                </c:pt>
                <c:pt idx="193">
                  <c:v>-3.9299999999999997</c:v>
                </c:pt>
                <c:pt idx="194">
                  <c:v>-3.92</c:v>
                </c:pt>
                <c:pt idx="195">
                  <c:v>-3.9099999999999997</c:v>
                </c:pt>
                <c:pt idx="196">
                  <c:v>-3.9</c:v>
                </c:pt>
                <c:pt idx="197">
                  <c:v>-3.8899999999999997</c:v>
                </c:pt>
                <c:pt idx="198">
                  <c:v>-3.88</c:v>
                </c:pt>
                <c:pt idx="199">
                  <c:v>-3.8699999999999997</c:v>
                </c:pt>
                <c:pt idx="200">
                  <c:v>-3.86</c:v>
                </c:pt>
                <c:pt idx="201">
                  <c:v>-3.8499999999999988</c:v>
                </c:pt>
                <c:pt idx="202">
                  <c:v>-3.84</c:v>
                </c:pt>
                <c:pt idx="203">
                  <c:v>-3.8299999999999987</c:v>
                </c:pt>
                <c:pt idx="204">
                  <c:v>-3.82</c:v>
                </c:pt>
                <c:pt idx="205">
                  <c:v>-3.8099999999999987</c:v>
                </c:pt>
                <c:pt idx="206">
                  <c:v>-3.8</c:v>
                </c:pt>
                <c:pt idx="207">
                  <c:v>-3.79</c:v>
                </c:pt>
                <c:pt idx="208">
                  <c:v>-3.7800000000000002</c:v>
                </c:pt>
                <c:pt idx="209">
                  <c:v>-3.77</c:v>
                </c:pt>
                <c:pt idx="210">
                  <c:v>-3.7600000000000002</c:v>
                </c:pt>
                <c:pt idx="211">
                  <c:v>-3.75</c:v>
                </c:pt>
                <c:pt idx="212">
                  <c:v>-3.74</c:v>
                </c:pt>
                <c:pt idx="213">
                  <c:v>-3.73</c:v>
                </c:pt>
                <c:pt idx="214">
                  <c:v>-3.72</c:v>
                </c:pt>
                <c:pt idx="215">
                  <c:v>-3.71</c:v>
                </c:pt>
                <c:pt idx="216">
                  <c:v>-3.7</c:v>
                </c:pt>
                <c:pt idx="217">
                  <c:v>-3.69</c:v>
                </c:pt>
                <c:pt idx="218">
                  <c:v>-3.68</c:v>
                </c:pt>
                <c:pt idx="219">
                  <c:v>-3.67</c:v>
                </c:pt>
                <c:pt idx="220">
                  <c:v>-3.66</c:v>
                </c:pt>
                <c:pt idx="221">
                  <c:v>-3.65</c:v>
                </c:pt>
                <c:pt idx="222">
                  <c:v>-3.64</c:v>
                </c:pt>
                <c:pt idx="223">
                  <c:v>-3.63</c:v>
                </c:pt>
                <c:pt idx="224">
                  <c:v>-3.62</c:v>
                </c:pt>
                <c:pt idx="225">
                  <c:v>-3.61</c:v>
                </c:pt>
                <c:pt idx="226">
                  <c:v>-3.6</c:v>
                </c:pt>
                <c:pt idx="227">
                  <c:v>-3.59</c:v>
                </c:pt>
                <c:pt idx="228">
                  <c:v>-3.58</c:v>
                </c:pt>
                <c:pt idx="229">
                  <c:v>-3.57</c:v>
                </c:pt>
                <c:pt idx="230">
                  <c:v>-3.56</c:v>
                </c:pt>
                <c:pt idx="231">
                  <c:v>-3.55</c:v>
                </c:pt>
                <c:pt idx="232">
                  <c:v>-3.54</c:v>
                </c:pt>
                <c:pt idx="233">
                  <c:v>-3.53</c:v>
                </c:pt>
                <c:pt idx="234">
                  <c:v>-3.52</c:v>
                </c:pt>
                <c:pt idx="235">
                  <c:v>-3.51</c:v>
                </c:pt>
                <c:pt idx="236">
                  <c:v>-3.5</c:v>
                </c:pt>
                <c:pt idx="237">
                  <c:v>-3.4899999999999998</c:v>
                </c:pt>
                <c:pt idx="238">
                  <c:v>-3.48</c:v>
                </c:pt>
                <c:pt idx="239">
                  <c:v>-3.4699999999999998</c:v>
                </c:pt>
                <c:pt idx="240">
                  <c:v>-3.46</c:v>
                </c:pt>
                <c:pt idx="241">
                  <c:v>-3.4499999999999997</c:v>
                </c:pt>
                <c:pt idx="242">
                  <c:v>-3.44</c:v>
                </c:pt>
                <c:pt idx="243">
                  <c:v>-3.4299999999999997</c:v>
                </c:pt>
                <c:pt idx="244">
                  <c:v>-3.42</c:v>
                </c:pt>
                <c:pt idx="245">
                  <c:v>-3.4099999999999997</c:v>
                </c:pt>
                <c:pt idx="246">
                  <c:v>-3.4</c:v>
                </c:pt>
                <c:pt idx="247">
                  <c:v>-3.3899999999999997</c:v>
                </c:pt>
                <c:pt idx="248">
                  <c:v>-3.38</c:v>
                </c:pt>
                <c:pt idx="249">
                  <c:v>-3.3699999999999997</c:v>
                </c:pt>
                <c:pt idx="250">
                  <c:v>-3.36</c:v>
                </c:pt>
                <c:pt idx="251">
                  <c:v>-3.3499999999999988</c:v>
                </c:pt>
                <c:pt idx="252">
                  <c:v>-3.34</c:v>
                </c:pt>
                <c:pt idx="253">
                  <c:v>-3.3299999999999987</c:v>
                </c:pt>
                <c:pt idx="254">
                  <c:v>-3.32</c:v>
                </c:pt>
                <c:pt idx="255">
                  <c:v>-3.3099999999999987</c:v>
                </c:pt>
                <c:pt idx="256">
                  <c:v>-3.3</c:v>
                </c:pt>
                <c:pt idx="257">
                  <c:v>-3.29</c:v>
                </c:pt>
                <c:pt idx="258">
                  <c:v>-3.2800000000000002</c:v>
                </c:pt>
                <c:pt idx="259">
                  <c:v>-3.27</c:v>
                </c:pt>
                <c:pt idx="260">
                  <c:v>-3.2600000000000002</c:v>
                </c:pt>
                <c:pt idx="261">
                  <c:v>-3.25</c:v>
                </c:pt>
                <c:pt idx="262">
                  <c:v>-3.24</c:v>
                </c:pt>
                <c:pt idx="263">
                  <c:v>-3.23</c:v>
                </c:pt>
                <c:pt idx="264">
                  <c:v>-3.22</c:v>
                </c:pt>
                <c:pt idx="265">
                  <c:v>-3.21</c:v>
                </c:pt>
                <c:pt idx="266">
                  <c:v>-3.2</c:v>
                </c:pt>
                <c:pt idx="267">
                  <c:v>-3.19</c:v>
                </c:pt>
                <c:pt idx="268">
                  <c:v>-3.18</c:v>
                </c:pt>
                <c:pt idx="269">
                  <c:v>-3.17</c:v>
                </c:pt>
                <c:pt idx="270">
                  <c:v>-3.16</c:v>
                </c:pt>
                <c:pt idx="271">
                  <c:v>-3.15</c:v>
                </c:pt>
                <c:pt idx="272">
                  <c:v>-3.14</c:v>
                </c:pt>
                <c:pt idx="273">
                  <c:v>-3.13</c:v>
                </c:pt>
                <c:pt idx="274">
                  <c:v>-3.12</c:v>
                </c:pt>
                <c:pt idx="275">
                  <c:v>-3.11</c:v>
                </c:pt>
                <c:pt idx="276">
                  <c:v>-3.1</c:v>
                </c:pt>
                <c:pt idx="277">
                  <c:v>-3.09</c:v>
                </c:pt>
                <c:pt idx="278">
                  <c:v>-3.08</c:v>
                </c:pt>
                <c:pt idx="279">
                  <c:v>-3.07</c:v>
                </c:pt>
                <c:pt idx="280">
                  <c:v>-3.06</c:v>
                </c:pt>
                <c:pt idx="281">
                  <c:v>-3.05</c:v>
                </c:pt>
                <c:pt idx="282">
                  <c:v>-3.04</c:v>
                </c:pt>
                <c:pt idx="283">
                  <c:v>-3.03</c:v>
                </c:pt>
                <c:pt idx="284">
                  <c:v>-3.02</c:v>
                </c:pt>
                <c:pt idx="285">
                  <c:v>-3.01</c:v>
                </c:pt>
                <c:pt idx="286">
                  <c:v>-3</c:v>
                </c:pt>
                <c:pt idx="287">
                  <c:v>-2.9899999999999998</c:v>
                </c:pt>
                <c:pt idx="288">
                  <c:v>-2.98</c:v>
                </c:pt>
                <c:pt idx="289">
                  <c:v>-2.9699999999999998</c:v>
                </c:pt>
                <c:pt idx="290">
                  <c:v>-2.96</c:v>
                </c:pt>
                <c:pt idx="291">
                  <c:v>-2.9499999999999997</c:v>
                </c:pt>
                <c:pt idx="292">
                  <c:v>-2.94</c:v>
                </c:pt>
                <c:pt idx="293">
                  <c:v>-2.9299999999999997</c:v>
                </c:pt>
                <c:pt idx="294">
                  <c:v>-2.92</c:v>
                </c:pt>
                <c:pt idx="295">
                  <c:v>-2.9099999999999997</c:v>
                </c:pt>
                <c:pt idx="296">
                  <c:v>-2.9</c:v>
                </c:pt>
                <c:pt idx="297">
                  <c:v>-2.8899999999999997</c:v>
                </c:pt>
                <c:pt idx="298">
                  <c:v>-2.88</c:v>
                </c:pt>
                <c:pt idx="299">
                  <c:v>-2.8699999999999997</c:v>
                </c:pt>
                <c:pt idx="300">
                  <c:v>-2.86</c:v>
                </c:pt>
                <c:pt idx="301">
                  <c:v>-2.8499999999999988</c:v>
                </c:pt>
                <c:pt idx="302">
                  <c:v>-2.84</c:v>
                </c:pt>
                <c:pt idx="303">
                  <c:v>-2.8299999999999987</c:v>
                </c:pt>
                <c:pt idx="304">
                  <c:v>-2.82</c:v>
                </c:pt>
                <c:pt idx="305">
                  <c:v>-2.8099999999999987</c:v>
                </c:pt>
                <c:pt idx="306">
                  <c:v>-2.8</c:v>
                </c:pt>
                <c:pt idx="307">
                  <c:v>-2.79</c:v>
                </c:pt>
                <c:pt idx="308">
                  <c:v>-2.7800000000000002</c:v>
                </c:pt>
                <c:pt idx="309">
                  <c:v>-2.77</c:v>
                </c:pt>
                <c:pt idx="310">
                  <c:v>-2.7600000000000002</c:v>
                </c:pt>
                <c:pt idx="311">
                  <c:v>-2.75</c:v>
                </c:pt>
                <c:pt idx="312">
                  <c:v>-2.74</c:v>
                </c:pt>
                <c:pt idx="313">
                  <c:v>-2.73</c:v>
                </c:pt>
                <c:pt idx="314">
                  <c:v>-2.72</c:v>
                </c:pt>
                <c:pt idx="315">
                  <c:v>-2.71</c:v>
                </c:pt>
                <c:pt idx="316">
                  <c:v>-2.7</c:v>
                </c:pt>
                <c:pt idx="317">
                  <c:v>-2.69</c:v>
                </c:pt>
                <c:pt idx="318">
                  <c:v>-2.68</c:v>
                </c:pt>
                <c:pt idx="319">
                  <c:v>-2.67</c:v>
                </c:pt>
                <c:pt idx="320">
                  <c:v>-2.66</c:v>
                </c:pt>
                <c:pt idx="321">
                  <c:v>-2.65</c:v>
                </c:pt>
                <c:pt idx="322">
                  <c:v>-2.64</c:v>
                </c:pt>
                <c:pt idx="323">
                  <c:v>-2.63</c:v>
                </c:pt>
                <c:pt idx="324">
                  <c:v>-2.62</c:v>
                </c:pt>
                <c:pt idx="325">
                  <c:v>-2.61</c:v>
                </c:pt>
                <c:pt idx="326">
                  <c:v>-2.6</c:v>
                </c:pt>
                <c:pt idx="327">
                  <c:v>-2.59</c:v>
                </c:pt>
                <c:pt idx="328">
                  <c:v>-2.58</c:v>
                </c:pt>
                <c:pt idx="329">
                  <c:v>-2.57</c:v>
                </c:pt>
                <c:pt idx="330">
                  <c:v>-2.56</c:v>
                </c:pt>
                <c:pt idx="331">
                  <c:v>-2.5499999999999998</c:v>
                </c:pt>
                <c:pt idx="332">
                  <c:v>-2.54</c:v>
                </c:pt>
                <c:pt idx="333">
                  <c:v>-2.5299999999999998</c:v>
                </c:pt>
                <c:pt idx="334">
                  <c:v>-2.52</c:v>
                </c:pt>
                <c:pt idx="335">
                  <c:v>-2.5099999999999998</c:v>
                </c:pt>
                <c:pt idx="336">
                  <c:v>-2.5</c:v>
                </c:pt>
                <c:pt idx="337">
                  <c:v>-2.4899999999999998</c:v>
                </c:pt>
                <c:pt idx="338">
                  <c:v>-2.48</c:v>
                </c:pt>
                <c:pt idx="339">
                  <c:v>-2.4699999999999998</c:v>
                </c:pt>
                <c:pt idx="340">
                  <c:v>-2.46</c:v>
                </c:pt>
                <c:pt idx="341">
                  <c:v>-2.4499999999999997</c:v>
                </c:pt>
                <c:pt idx="342">
                  <c:v>-2.44</c:v>
                </c:pt>
                <c:pt idx="343">
                  <c:v>-2.4299999999999997</c:v>
                </c:pt>
                <c:pt idx="344">
                  <c:v>-2.42</c:v>
                </c:pt>
                <c:pt idx="345">
                  <c:v>-2.4099999999999997</c:v>
                </c:pt>
                <c:pt idx="346">
                  <c:v>-2.4</c:v>
                </c:pt>
                <c:pt idx="347">
                  <c:v>-2.3899999999999997</c:v>
                </c:pt>
                <c:pt idx="348">
                  <c:v>-2.38</c:v>
                </c:pt>
                <c:pt idx="349">
                  <c:v>-2.3699999999999997</c:v>
                </c:pt>
                <c:pt idx="350">
                  <c:v>-2.36</c:v>
                </c:pt>
                <c:pt idx="351">
                  <c:v>-2.3499999999999988</c:v>
                </c:pt>
                <c:pt idx="352">
                  <c:v>-2.34</c:v>
                </c:pt>
                <c:pt idx="353">
                  <c:v>-2.3299999999999987</c:v>
                </c:pt>
                <c:pt idx="354">
                  <c:v>-2.3199999999999967</c:v>
                </c:pt>
                <c:pt idx="355">
                  <c:v>-2.3099999999999987</c:v>
                </c:pt>
                <c:pt idx="356">
                  <c:v>-2.2999999999999998</c:v>
                </c:pt>
                <c:pt idx="357">
                  <c:v>-2.29</c:v>
                </c:pt>
                <c:pt idx="358">
                  <c:v>-2.2799999999999998</c:v>
                </c:pt>
                <c:pt idx="359">
                  <c:v>-2.27</c:v>
                </c:pt>
                <c:pt idx="360">
                  <c:v>-2.2599999999999998</c:v>
                </c:pt>
                <c:pt idx="361">
                  <c:v>-2.25</c:v>
                </c:pt>
                <c:pt idx="362">
                  <c:v>-2.2400000000000002</c:v>
                </c:pt>
                <c:pt idx="363">
                  <c:v>-2.23</c:v>
                </c:pt>
                <c:pt idx="364">
                  <c:v>-2.2200000000000002</c:v>
                </c:pt>
                <c:pt idx="365">
                  <c:v>-2.21</c:v>
                </c:pt>
                <c:pt idx="366">
                  <c:v>-2.2000000000000002</c:v>
                </c:pt>
                <c:pt idx="367">
                  <c:v>-2.19</c:v>
                </c:pt>
                <c:pt idx="368">
                  <c:v>-2.1800000000000002</c:v>
                </c:pt>
                <c:pt idx="369">
                  <c:v>-2.17</c:v>
                </c:pt>
                <c:pt idx="370">
                  <c:v>-2.16</c:v>
                </c:pt>
                <c:pt idx="371">
                  <c:v>-2.15</c:v>
                </c:pt>
                <c:pt idx="372">
                  <c:v>-2.14</c:v>
                </c:pt>
                <c:pt idx="373">
                  <c:v>-2.13</c:v>
                </c:pt>
                <c:pt idx="374">
                  <c:v>-2.12</c:v>
                </c:pt>
                <c:pt idx="375">
                  <c:v>-2.11</c:v>
                </c:pt>
                <c:pt idx="376">
                  <c:v>-2.1</c:v>
                </c:pt>
                <c:pt idx="377">
                  <c:v>-2.09</c:v>
                </c:pt>
                <c:pt idx="378">
                  <c:v>-2.08</c:v>
                </c:pt>
                <c:pt idx="379">
                  <c:v>-2.0699999999999998</c:v>
                </c:pt>
                <c:pt idx="380">
                  <c:v>-2.06</c:v>
                </c:pt>
                <c:pt idx="381">
                  <c:v>-2.0499999999999998</c:v>
                </c:pt>
                <c:pt idx="382">
                  <c:v>-2.04</c:v>
                </c:pt>
                <c:pt idx="383">
                  <c:v>-2.0299999999999998</c:v>
                </c:pt>
                <c:pt idx="384">
                  <c:v>-2.02</c:v>
                </c:pt>
                <c:pt idx="385">
                  <c:v>-2.0099999999999998</c:v>
                </c:pt>
                <c:pt idx="386">
                  <c:v>-2</c:v>
                </c:pt>
                <c:pt idx="387">
                  <c:v>-1.9900000000000038</c:v>
                </c:pt>
                <c:pt idx="388">
                  <c:v>-1.9800000000000038</c:v>
                </c:pt>
                <c:pt idx="389">
                  <c:v>-1.9700000000000035</c:v>
                </c:pt>
                <c:pt idx="390">
                  <c:v>-1.9600000000000035</c:v>
                </c:pt>
                <c:pt idx="391">
                  <c:v>-1.9500000000000035</c:v>
                </c:pt>
                <c:pt idx="392">
                  <c:v>-1.9400000000000035</c:v>
                </c:pt>
                <c:pt idx="393">
                  <c:v>-1.9300000000000035</c:v>
                </c:pt>
                <c:pt idx="394">
                  <c:v>-1.9200000000000021</c:v>
                </c:pt>
                <c:pt idx="395">
                  <c:v>-1.9100000000000001</c:v>
                </c:pt>
                <c:pt idx="396">
                  <c:v>-1.9000000000000001</c:v>
                </c:pt>
                <c:pt idx="397">
                  <c:v>-1.8900000000000001</c:v>
                </c:pt>
                <c:pt idx="398">
                  <c:v>-1.8800000000000001</c:v>
                </c:pt>
                <c:pt idx="399">
                  <c:v>-1.87</c:v>
                </c:pt>
                <c:pt idx="400">
                  <c:v>-1.86</c:v>
                </c:pt>
                <c:pt idx="401">
                  <c:v>-1.85</c:v>
                </c:pt>
                <c:pt idx="402">
                  <c:v>-1.84</c:v>
                </c:pt>
                <c:pt idx="403">
                  <c:v>-1.83</c:v>
                </c:pt>
                <c:pt idx="404">
                  <c:v>-1.82</c:v>
                </c:pt>
                <c:pt idx="405">
                  <c:v>-1.81</c:v>
                </c:pt>
                <c:pt idx="406">
                  <c:v>-1.8</c:v>
                </c:pt>
                <c:pt idx="407">
                  <c:v>-1.79</c:v>
                </c:pt>
                <c:pt idx="408">
                  <c:v>-1.78</c:v>
                </c:pt>
                <c:pt idx="409">
                  <c:v>-1.77</c:v>
                </c:pt>
                <c:pt idx="410">
                  <c:v>-1.76</c:v>
                </c:pt>
                <c:pt idx="411">
                  <c:v>-1.75</c:v>
                </c:pt>
                <c:pt idx="412">
                  <c:v>-1.74</c:v>
                </c:pt>
                <c:pt idx="413">
                  <c:v>-1.73</c:v>
                </c:pt>
                <c:pt idx="414">
                  <c:v>-1.72</c:v>
                </c:pt>
                <c:pt idx="415">
                  <c:v>-1.71</c:v>
                </c:pt>
                <c:pt idx="416">
                  <c:v>-1.7</c:v>
                </c:pt>
                <c:pt idx="417">
                  <c:v>-1.6900000000000035</c:v>
                </c:pt>
                <c:pt idx="418">
                  <c:v>-1.6800000000000035</c:v>
                </c:pt>
                <c:pt idx="419">
                  <c:v>-1.6700000000000021</c:v>
                </c:pt>
                <c:pt idx="420">
                  <c:v>-1.6600000000000001</c:v>
                </c:pt>
                <c:pt idx="421">
                  <c:v>-1.6500000000000001</c:v>
                </c:pt>
                <c:pt idx="422">
                  <c:v>-1.6400000000000001</c:v>
                </c:pt>
                <c:pt idx="423">
                  <c:v>-1.6300000000000001</c:v>
                </c:pt>
                <c:pt idx="424">
                  <c:v>-1.62</c:v>
                </c:pt>
                <c:pt idx="425">
                  <c:v>-1.61</c:v>
                </c:pt>
                <c:pt idx="426">
                  <c:v>-1.6</c:v>
                </c:pt>
                <c:pt idx="427">
                  <c:v>-1.59</c:v>
                </c:pt>
                <c:pt idx="428">
                  <c:v>-1.58</c:v>
                </c:pt>
                <c:pt idx="429">
                  <c:v>-1.57</c:v>
                </c:pt>
                <c:pt idx="430">
                  <c:v>-1.56</c:v>
                </c:pt>
                <c:pt idx="431">
                  <c:v>-1.55</c:v>
                </c:pt>
                <c:pt idx="432">
                  <c:v>-1.54</c:v>
                </c:pt>
                <c:pt idx="433">
                  <c:v>-1.53</c:v>
                </c:pt>
                <c:pt idx="434">
                  <c:v>-1.52</c:v>
                </c:pt>
                <c:pt idx="435">
                  <c:v>-1.51</c:v>
                </c:pt>
                <c:pt idx="436">
                  <c:v>-1.5</c:v>
                </c:pt>
                <c:pt idx="437">
                  <c:v>-1.49</c:v>
                </c:pt>
                <c:pt idx="438">
                  <c:v>-1.48</c:v>
                </c:pt>
                <c:pt idx="439">
                  <c:v>-1.47</c:v>
                </c:pt>
                <c:pt idx="440">
                  <c:v>-1.46</c:v>
                </c:pt>
                <c:pt idx="441">
                  <c:v>-1.45</c:v>
                </c:pt>
                <c:pt idx="442">
                  <c:v>-1.44</c:v>
                </c:pt>
                <c:pt idx="443">
                  <c:v>-1.43</c:v>
                </c:pt>
                <c:pt idx="444">
                  <c:v>-1.42</c:v>
                </c:pt>
                <c:pt idx="445">
                  <c:v>-1.41</c:v>
                </c:pt>
                <c:pt idx="446">
                  <c:v>-1.4</c:v>
                </c:pt>
                <c:pt idx="447">
                  <c:v>-1.3900000000000001</c:v>
                </c:pt>
                <c:pt idx="448">
                  <c:v>-1.3800000000000001</c:v>
                </c:pt>
                <c:pt idx="449">
                  <c:v>-1.37</c:v>
                </c:pt>
                <c:pt idx="450">
                  <c:v>-1.36</c:v>
                </c:pt>
                <c:pt idx="451">
                  <c:v>-1.35</c:v>
                </c:pt>
                <c:pt idx="452">
                  <c:v>-1.34</c:v>
                </c:pt>
                <c:pt idx="453">
                  <c:v>-1.33</c:v>
                </c:pt>
                <c:pt idx="454">
                  <c:v>-1.32</c:v>
                </c:pt>
                <c:pt idx="455">
                  <c:v>-1.31</c:v>
                </c:pt>
                <c:pt idx="456">
                  <c:v>-1.3</c:v>
                </c:pt>
                <c:pt idx="457">
                  <c:v>-1.29</c:v>
                </c:pt>
                <c:pt idx="458">
                  <c:v>-1.28</c:v>
                </c:pt>
                <c:pt idx="459">
                  <c:v>-1.27</c:v>
                </c:pt>
                <c:pt idx="460">
                  <c:v>-1.26</c:v>
                </c:pt>
                <c:pt idx="461">
                  <c:v>-1.25</c:v>
                </c:pt>
                <c:pt idx="462">
                  <c:v>-1.24</c:v>
                </c:pt>
                <c:pt idx="463">
                  <c:v>-1.23</c:v>
                </c:pt>
                <c:pt idx="464">
                  <c:v>-1.22</c:v>
                </c:pt>
                <c:pt idx="465">
                  <c:v>-1.21</c:v>
                </c:pt>
                <c:pt idx="466">
                  <c:v>-1.2</c:v>
                </c:pt>
                <c:pt idx="467">
                  <c:v>-1.1900000000000035</c:v>
                </c:pt>
                <c:pt idx="468">
                  <c:v>-1.1800000000000035</c:v>
                </c:pt>
                <c:pt idx="469">
                  <c:v>-1.1700000000000021</c:v>
                </c:pt>
                <c:pt idx="470">
                  <c:v>-1.1599999999999961</c:v>
                </c:pt>
                <c:pt idx="471">
                  <c:v>-1.1499999999999961</c:v>
                </c:pt>
                <c:pt idx="472">
                  <c:v>-1.1399999999999959</c:v>
                </c:pt>
                <c:pt idx="473">
                  <c:v>-1.1299999999999959</c:v>
                </c:pt>
                <c:pt idx="474">
                  <c:v>-1.1200000000000001</c:v>
                </c:pt>
                <c:pt idx="475">
                  <c:v>-1.1100000000000001</c:v>
                </c:pt>
                <c:pt idx="476">
                  <c:v>-1.1000000000000001</c:v>
                </c:pt>
                <c:pt idx="477">
                  <c:v>-1.0900000000000001</c:v>
                </c:pt>
                <c:pt idx="478">
                  <c:v>-1.08</c:v>
                </c:pt>
                <c:pt idx="479">
                  <c:v>-1.07</c:v>
                </c:pt>
                <c:pt idx="480">
                  <c:v>-1.06</c:v>
                </c:pt>
                <c:pt idx="481">
                  <c:v>-1.05</c:v>
                </c:pt>
                <c:pt idx="482">
                  <c:v>-1.04</c:v>
                </c:pt>
                <c:pt idx="483">
                  <c:v>-1.03</c:v>
                </c:pt>
                <c:pt idx="484">
                  <c:v>-1.02</c:v>
                </c:pt>
                <c:pt idx="485">
                  <c:v>-1.01</c:v>
                </c:pt>
                <c:pt idx="486">
                  <c:v>-1</c:v>
                </c:pt>
                <c:pt idx="487">
                  <c:v>-0.99</c:v>
                </c:pt>
                <c:pt idx="488">
                  <c:v>-0.98</c:v>
                </c:pt>
                <c:pt idx="489">
                  <c:v>-0.97000000000000064</c:v>
                </c:pt>
                <c:pt idx="490">
                  <c:v>-0.96000000000000063</c:v>
                </c:pt>
                <c:pt idx="491">
                  <c:v>-0.95000000000000062</c:v>
                </c:pt>
                <c:pt idx="492">
                  <c:v>-0.94000000000000061</c:v>
                </c:pt>
                <c:pt idx="493">
                  <c:v>-0.93</c:v>
                </c:pt>
                <c:pt idx="494">
                  <c:v>-0.92</c:v>
                </c:pt>
                <c:pt idx="495">
                  <c:v>-0.91</c:v>
                </c:pt>
                <c:pt idx="496">
                  <c:v>-0.9</c:v>
                </c:pt>
                <c:pt idx="497">
                  <c:v>-0.89</c:v>
                </c:pt>
                <c:pt idx="498">
                  <c:v>-0.88</c:v>
                </c:pt>
                <c:pt idx="499">
                  <c:v>-0.87000000000000177</c:v>
                </c:pt>
                <c:pt idx="500">
                  <c:v>-0.86000000000000065</c:v>
                </c:pt>
                <c:pt idx="501">
                  <c:v>-0.85000000000000064</c:v>
                </c:pt>
                <c:pt idx="502">
                  <c:v>-0.84000000000000064</c:v>
                </c:pt>
                <c:pt idx="503">
                  <c:v>-0.83000000000000063</c:v>
                </c:pt>
                <c:pt idx="504">
                  <c:v>-0.82000000000000062</c:v>
                </c:pt>
                <c:pt idx="505">
                  <c:v>-0.81</c:v>
                </c:pt>
                <c:pt idx="506">
                  <c:v>-0.8</c:v>
                </c:pt>
                <c:pt idx="507">
                  <c:v>-0.79</c:v>
                </c:pt>
                <c:pt idx="508">
                  <c:v>-0.78</c:v>
                </c:pt>
                <c:pt idx="509">
                  <c:v>-0.77000000000000202</c:v>
                </c:pt>
                <c:pt idx="510">
                  <c:v>-0.76000000000000201</c:v>
                </c:pt>
                <c:pt idx="511">
                  <c:v>-0.75000000000000189</c:v>
                </c:pt>
                <c:pt idx="512">
                  <c:v>-0.74000000000000177</c:v>
                </c:pt>
                <c:pt idx="513">
                  <c:v>-0.73000000000000065</c:v>
                </c:pt>
                <c:pt idx="514">
                  <c:v>-0.72000000000000064</c:v>
                </c:pt>
                <c:pt idx="515">
                  <c:v>-0.71000000000000063</c:v>
                </c:pt>
                <c:pt idx="516">
                  <c:v>-0.70000000000000062</c:v>
                </c:pt>
                <c:pt idx="517">
                  <c:v>-0.69000000000000061</c:v>
                </c:pt>
                <c:pt idx="518">
                  <c:v>-0.68</c:v>
                </c:pt>
                <c:pt idx="519">
                  <c:v>-0.67000000000000226</c:v>
                </c:pt>
                <c:pt idx="520">
                  <c:v>-0.66000000000000225</c:v>
                </c:pt>
                <c:pt idx="521">
                  <c:v>-0.65000000000000213</c:v>
                </c:pt>
                <c:pt idx="522">
                  <c:v>-0.64000000000000201</c:v>
                </c:pt>
                <c:pt idx="523">
                  <c:v>-0.630000000000002</c:v>
                </c:pt>
                <c:pt idx="524">
                  <c:v>-0.62000000000000177</c:v>
                </c:pt>
                <c:pt idx="525">
                  <c:v>-0.61000000000000065</c:v>
                </c:pt>
                <c:pt idx="526">
                  <c:v>-0.60000000000000064</c:v>
                </c:pt>
                <c:pt idx="527">
                  <c:v>-0.59</c:v>
                </c:pt>
                <c:pt idx="528">
                  <c:v>-0.58000000000000007</c:v>
                </c:pt>
                <c:pt idx="529">
                  <c:v>-0.56999999999999995</c:v>
                </c:pt>
                <c:pt idx="530">
                  <c:v>-0.56000000000000005</c:v>
                </c:pt>
                <c:pt idx="531">
                  <c:v>-0.55000000000000004</c:v>
                </c:pt>
                <c:pt idx="532">
                  <c:v>-0.54</c:v>
                </c:pt>
                <c:pt idx="533">
                  <c:v>-0.53</c:v>
                </c:pt>
                <c:pt idx="534">
                  <c:v>-0.52</c:v>
                </c:pt>
                <c:pt idx="535">
                  <c:v>-0.51</c:v>
                </c:pt>
                <c:pt idx="536">
                  <c:v>-0.5</c:v>
                </c:pt>
                <c:pt idx="537">
                  <c:v>-0.49000000000000032</c:v>
                </c:pt>
                <c:pt idx="538">
                  <c:v>-0.48000000000000032</c:v>
                </c:pt>
                <c:pt idx="539">
                  <c:v>-0.47000000000000008</c:v>
                </c:pt>
                <c:pt idx="540">
                  <c:v>-0.46</c:v>
                </c:pt>
                <c:pt idx="541">
                  <c:v>-0.45</c:v>
                </c:pt>
                <c:pt idx="542">
                  <c:v>-0.44</c:v>
                </c:pt>
                <c:pt idx="543">
                  <c:v>-0.43000000000000038</c:v>
                </c:pt>
                <c:pt idx="544">
                  <c:v>-0.42000000000000032</c:v>
                </c:pt>
                <c:pt idx="545">
                  <c:v>-0.41000000000000031</c:v>
                </c:pt>
                <c:pt idx="546">
                  <c:v>-0.4</c:v>
                </c:pt>
                <c:pt idx="547">
                  <c:v>-0.39000000000000101</c:v>
                </c:pt>
                <c:pt idx="548">
                  <c:v>-0.380000000000001</c:v>
                </c:pt>
                <c:pt idx="549">
                  <c:v>-0.37000000000000038</c:v>
                </c:pt>
                <c:pt idx="550">
                  <c:v>-0.36000000000000032</c:v>
                </c:pt>
                <c:pt idx="551">
                  <c:v>-0.35000000000000031</c:v>
                </c:pt>
                <c:pt idx="552">
                  <c:v>-0.34</c:v>
                </c:pt>
                <c:pt idx="553">
                  <c:v>-0.33000000000000113</c:v>
                </c:pt>
                <c:pt idx="554">
                  <c:v>-0.32000000000000101</c:v>
                </c:pt>
                <c:pt idx="555">
                  <c:v>-0.31000000000000089</c:v>
                </c:pt>
                <c:pt idx="556">
                  <c:v>-0.30000000000000032</c:v>
                </c:pt>
                <c:pt idx="557">
                  <c:v>-0.29000000000000031</c:v>
                </c:pt>
                <c:pt idx="558">
                  <c:v>-0.28000000000000008</c:v>
                </c:pt>
                <c:pt idx="559">
                  <c:v>-0.27</c:v>
                </c:pt>
                <c:pt idx="560">
                  <c:v>-0.26</c:v>
                </c:pt>
                <c:pt idx="561">
                  <c:v>-0.25</c:v>
                </c:pt>
                <c:pt idx="562">
                  <c:v>-0.24000000000000021</c:v>
                </c:pt>
                <c:pt idx="563">
                  <c:v>-0.23</c:v>
                </c:pt>
                <c:pt idx="564">
                  <c:v>-0.22</c:v>
                </c:pt>
                <c:pt idx="565">
                  <c:v>-0.21000000000000021</c:v>
                </c:pt>
                <c:pt idx="566">
                  <c:v>-0.2</c:v>
                </c:pt>
                <c:pt idx="567">
                  <c:v>-0.19</c:v>
                </c:pt>
                <c:pt idx="568">
                  <c:v>-0.18000000000000024</c:v>
                </c:pt>
                <c:pt idx="569">
                  <c:v>-0.17</c:v>
                </c:pt>
                <c:pt idx="570">
                  <c:v>-0.16</c:v>
                </c:pt>
                <c:pt idx="571">
                  <c:v>-0.15000000000000024</c:v>
                </c:pt>
                <c:pt idx="572">
                  <c:v>-0.14000000000000001</c:v>
                </c:pt>
                <c:pt idx="573">
                  <c:v>-0.13</c:v>
                </c:pt>
                <c:pt idx="574">
                  <c:v>-0.12000000000000002</c:v>
                </c:pt>
                <c:pt idx="575">
                  <c:v>-0.11</c:v>
                </c:pt>
                <c:pt idx="576">
                  <c:v>-0.1</c:v>
                </c:pt>
                <c:pt idx="577">
                  <c:v>-9.0000000000000024E-2</c:v>
                </c:pt>
                <c:pt idx="578">
                  <c:v>-8.0000000000000043E-2</c:v>
                </c:pt>
                <c:pt idx="579">
                  <c:v>-7.0000000000000021E-2</c:v>
                </c:pt>
                <c:pt idx="580">
                  <c:v>-6.0000000000000032E-2</c:v>
                </c:pt>
                <c:pt idx="581">
                  <c:v>-0.05</c:v>
                </c:pt>
                <c:pt idx="582">
                  <c:v>-4.0000000000000022E-2</c:v>
                </c:pt>
                <c:pt idx="583">
                  <c:v>-3.0000000000000002E-2</c:v>
                </c:pt>
                <c:pt idx="584">
                  <c:v>-2.0000000000000011E-2</c:v>
                </c:pt>
                <c:pt idx="585">
                  <c:v>-1.0000000000000005E-2</c:v>
                </c:pt>
                <c:pt idx="586">
                  <c:v>0</c:v>
                </c:pt>
                <c:pt idx="587">
                  <c:v>20.05</c:v>
                </c:pt>
                <c:pt idx="588">
                  <c:v>20.100000000000001</c:v>
                </c:pt>
                <c:pt idx="589">
                  <c:v>20.149999999999999</c:v>
                </c:pt>
                <c:pt idx="590">
                  <c:v>20.2</c:v>
                </c:pt>
                <c:pt idx="591">
                  <c:v>20.25</c:v>
                </c:pt>
                <c:pt idx="592">
                  <c:v>20.3</c:v>
                </c:pt>
                <c:pt idx="593">
                  <c:v>20.350000000000001</c:v>
                </c:pt>
                <c:pt idx="594">
                  <c:v>20.399999999999999</c:v>
                </c:pt>
                <c:pt idx="595">
                  <c:v>20.45</c:v>
                </c:pt>
                <c:pt idx="596">
                  <c:v>20.5</c:v>
                </c:pt>
                <c:pt idx="597">
                  <c:v>20.55</c:v>
                </c:pt>
                <c:pt idx="598">
                  <c:v>20.6</c:v>
                </c:pt>
                <c:pt idx="599">
                  <c:v>20.650000000000031</c:v>
                </c:pt>
                <c:pt idx="600">
                  <c:v>20.7</c:v>
                </c:pt>
                <c:pt idx="601">
                  <c:v>20.75</c:v>
                </c:pt>
                <c:pt idx="602">
                  <c:v>20.8</c:v>
                </c:pt>
                <c:pt idx="603">
                  <c:v>20.85</c:v>
                </c:pt>
                <c:pt idx="604">
                  <c:v>20.9</c:v>
                </c:pt>
                <c:pt idx="605">
                  <c:v>20.95</c:v>
                </c:pt>
                <c:pt idx="606">
                  <c:v>21</c:v>
                </c:pt>
                <c:pt idx="607">
                  <c:v>21.05</c:v>
                </c:pt>
                <c:pt idx="608">
                  <c:v>21.1</c:v>
                </c:pt>
                <c:pt idx="609">
                  <c:v>21.150000000000031</c:v>
                </c:pt>
                <c:pt idx="610">
                  <c:v>21.2</c:v>
                </c:pt>
                <c:pt idx="611">
                  <c:v>21.25</c:v>
                </c:pt>
                <c:pt idx="612">
                  <c:v>21.3</c:v>
                </c:pt>
                <c:pt idx="613">
                  <c:v>21.35</c:v>
                </c:pt>
                <c:pt idx="614">
                  <c:v>21.4</c:v>
                </c:pt>
                <c:pt idx="615">
                  <c:v>21.45</c:v>
                </c:pt>
                <c:pt idx="616">
                  <c:v>21.5</c:v>
                </c:pt>
                <c:pt idx="617">
                  <c:v>21.55</c:v>
                </c:pt>
                <c:pt idx="618">
                  <c:v>21.6</c:v>
                </c:pt>
                <c:pt idx="619">
                  <c:v>21.650000000000031</c:v>
                </c:pt>
                <c:pt idx="620">
                  <c:v>21.7</c:v>
                </c:pt>
                <c:pt idx="621">
                  <c:v>21.75</c:v>
                </c:pt>
                <c:pt idx="622">
                  <c:v>21.8</c:v>
                </c:pt>
                <c:pt idx="623">
                  <c:v>21.85</c:v>
                </c:pt>
                <c:pt idx="624">
                  <c:v>21.9</c:v>
                </c:pt>
                <c:pt idx="625">
                  <c:v>21.95</c:v>
                </c:pt>
                <c:pt idx="626">
                  <c:v>22</c:v>
                </c:pt>
                <c:pt idx="627">
                  <c:v>22.05</c:v>
                </c:pt>
                <c:pt idx="628">
                  <c:v>22.1</c:v>
                </c:pt>
                <c:pt idx="629">
                  <c:v>22.150000000000031</c:v>
                </c:pt>
                <c:pt idx="630">
                  <c:v>22.2</c:v>
                </c:pt>
                <c:pt idx="631">
                  <c:v>22.25</c:v>
                </c:pt>
                <c:pt idx="632">
                  <c:v>22.3</c:v>
                </c:pt>
                <c:pt idx="633">
                  <c:v>22.35</c:v>
                </c:pt>
                <c:pt idx="634">
                  <c:v>22.4</c:v>
                </c:pt>
                <c:pt idx="635">
                  <c:v>22.45</c:v>
                </c:pt>
                <c:pt idx="636">
                  <c:v>22.5</c:v>
                </c:pt>
                <c:pt idx="637">
                  <c:v>22.55</c:v>
                </c:pt>
                <c:pt idx="638">
                  <c:v>22.6</c:v>
                </c:pt>
                <c:pt idx="639">
                  <c:v>22.650000000000031</c:v>
                </c:pt>
                <c:pt idx="640">
                  <c:v>22.7</c:v>
                </c:pt>
                <c:pt idx="641">
                  <c:v>22.75</c:v>
                </c:pt>
                <c:pt idx="642">
                  <c:v>22.8</c:v>
                </c:pt>
                <c:pt idx="643">
                  <c:v>22.85</c:v>
                </c:pt>
                <c:pt idx="644">
                  <c:v>22.9</c:v>
                </c:pt>
                <c:pt idx="645">
                  <c:v>22.95</c:v>
                </c:pt>
                <c:pt idx="646">
                  <c:v>23</c:v>
                </c:pt>
                <c:pt idx="647">
                  <c:v>23.05</c:v>
                </c:pt>
                <c:pt idx="648">
                  <c:v>23.1</c:v>
                </c:pt>
                <c:pt idx="649">
                  <c:v>23.150000000000031</c:v>
                </c:pt>
                <c:pt idx="650">
                  <c:v>23.2</c:v>
                </c:pt>
                <c:pt idx="651">
                  <c:v>23.25</c:v>
                </c:pt>
                <c:pt idx="652">
                  <c:v>23.3</c:v>
                </c:pt>
                <c:pt idx="653">
                  <c:v>23.35</c:v>
                </c:pt>
                <c:pt idx="654">
                  <c:v>23.4</c:v>
                </c:pt>
                <c:pt idx="655">
                  <c:v>23.45</c:v>
                </c:pt>
                <c:pt idx="656">
                  <c:v>23.5</c:v>
                </c:pt>
                <c:pt idx="657">
                  <c:v>23.55</c:v>
                </c:pt>
                <c:pt idx="658">
                  <c:v>23.6</c:v>
                </c:pt>
                <c:pt idx="659">
                  <c:v>23.650000000000031</c:v>
                </c:pt>
                <c:pt idx="660">
                  <c:v>23.7</c:v>
                </c:pt>
                <c:pt idx="661">
                  <c:v>23.75</c:v>
                </c:pt>
                <c:pt idx="662">
                  <c:v>23.8</c:v>
                </c:pt>
                <c:pt idx="663">
                  <c:v>23.85</c:v>
                </c:pt>
                <c:pt idx="664">
                  <c:v>23.9</c:v>
                </c:pt>
                <c:pt idx="665">
                  <c:v>23.95</c:v>
                </c:pt>
                <c:pt idx="666">
                  <c:v>24</c:v>
                </c:pt>
                <c:pt idx="667">
                  <c:v>24.05</c:v>
                </c:pt>
                <c:pt idx="668">
                  <c:v>24.1</c:v>
                </c:pt>
                <c:pt idx="669">
                  <c:v>24.150000000000031</c:v>
                </c:pt>
                <c:pt idx="670">
                  <c:v>24.2</c:v>
                </c:pt>
                <c:pt idx="671">
                  <c:v>24.25</c:v>
                </c:pt>
                <c:pt idx="672">
                  <c:v>24.3</c:v>
                </c:pt>
                <c:pt idx="673">
                  <c:v>24.35</c:v>
                </c:pt>
                <c:pt idx="674">
                  <c:v>24.4</c:v>
                </c:pt>
                <c:pt idx="675">
                  <c:v>24.45</c:v>
                </c:pt>
                <c:pt idx="676">
                  <c:v>24.5</c:v>
                </c:pt>
                <c:pt idx="677">
                  <c:v>24.55</c:v>
                </c:pt>
                <c:pt idx="678">
                  <c:v>24.6</c:v>
                </c:pt>
                <c:pt idx="679">
                  <c:v>24.650000000000031</c:v>
                </c:pt>
                <c:pt idx="680">
                  <c:v>24.7</c:v>
                </c:pt>
                <c:pt idx="681">
                  <c:v>24.75</c:v>
                </c:pt>
                <c:pt idx="682">
                  <c:v>24.8</c:v>
                </c:pt>
                <c:pt idx="683">
                  <c:v>24.85</c:v>
                </c:pt>
                <c:pt idx="684">
                  <c:v>24.9</c:v>
                </c:pt>
                <c:pt idx="685">
                  <c:v>24.95</c:v>
                </c:pt>
                <c:pt idx="686">
                  <c:v>25</c:v>
                </c:pt>
                <c:pt idx="687">
                  <c:v>25.05</c:v>
                </c:pt>
                <c:pt idx="688">
                  <c:v>25.1</c:v>
                </c:pt>
                <c:pt idx="689">
                  <c:v>25.150000000000031</c:v>
                </c:pt>
                <c:pt idx="690">
                  <c:v>25.2</c:v>
                </c:pt>
                <c:pt idx="691">
                  <c:v>25.25</c:v>
                </c:pt>
                <c:pt idx="692">
                  <c:v>25.3</c:v>
                </c:pt>
                <c:pt idx="693">
                  <c:v>25.35</c:v>
                </c:pt>
                <c:pt idx="694">
                  <c:v>25.4</c:v>
                </c:pt>
                <c:pt idx="695">
                  <c:v>25.45</c:v>
                </c:pt>
                <c:pt idx="696">
                  <c:v>25.5</c:v>
                </c:pt>
                <c:pt idx="697">
                  <c:v>25.55</c:v>
                </c:pt>
                <c:pt idx="698">
                  <c:v>25.6</c:v>
                </c:pt>
                <c:pt idx="699">
                  <c:v>25.650000000000031</c:v>
                </c:pt>
                <c:pt idx="700">
                  <c:v>25.7</c:v>
                </c:pt>
                <c:pt idx="701">
                  <c:v>25.75</c:v>
                </c:pt>
                <c:pt idx="702">
                  <c:v>25.8</c:v>
                </c:pt>
                <c:pt idx="703">
                  <c:v>25.85</c:v>
                </c:pt>
                <c:pt idx="704">
                  <c:v>25.9</c:v>
                </c:pt>
                <c:pt idx="705">
                  <c:v>25.95</c:v>
                </c:pt>
                <c:pt idx="706">
                  <c:v>26</c:v>
                </c:pt>
                <c:pt idx="707">
                  <c:v>26.05</c:v>
                </c:pt>
                <c:pt idx="708">
                  <c:v>26.1</c:v>
                </c:pt>
                <c:pt idx="709">
                  <c:v>26.150000000000031</c:v>
                </c:pt>
                <c:pt idx="710">
                  <c:v>26.2</c:v>
                </c:pt>
                <c:pt idx="711">
                  <c:v>26.25</c:v>
                </c:pt>
                <c:pt idx="712">
                  <c:v>26.3</c:v>
                </c:pt>
                <c:pt idx="713">
                  <c:v>26.35</c:v>
                </c:pt>
                <c:pt idx="714">
                  <c:v>26.4</c:v>
                </c:pt>
                <c:pt idx="715">
                  <c:v>26.45</c:v>
                </c:pt>
                <c:pt idx="716">
                  <c:v>26.5</c:v>
                </c:pt>
                <c:pt idx="717">
                  <c:v>26.55</c:v>
                </c:pt>
                <c:pt idx="718">
                  <c:v>26.6</c:v>
                </c:pt>
                <c:pt idx="719">
                  <c:v>26.650000000000031</c:v>
                </c:pt>
                <c:pt idx="720">
                  <c:v>26.7</c:v>
                </c:pt>
                <c:pt idx="721">
                  <c:v>26.75</c:v>
                </c:pt>
                <c:pt idx="722">
                  <c:v>26.8</c:v>
                </c:pt>
                <c:pt idx="723">
                  <c:v>26.85</c:v>
                </c:pt>
                <c:pt idx="724">
                  <c:v>26.9</c:v>
                </c:pt>
                <c:pt idx="725">
                  <c:v>26.95</c:v>
                </c:pt>
                <c:pt idx="726">
                  <c:v>27</c:v>
                </c:pt>
                <c:pt idx="727">
                  <c:v>27.05</c:v>
                </c:pt>
                <c:pt idx="728">
                  <c:v>27.1</c:v>
                </c:pt>
                <c:pt idx="729">
                  <c:v>27.150000000000031</c:v>
                </c:pt>
                <c:pt idx="730">
                  <c:v>27.2</c:v>
                </c:pt>
                <c:pt idx="731">
                  <c:v>27.25</c:v>
                </c:pt>
                <c:pt idx="732">
                  <c:v>27.3</c:v>
                </c:pt>
                <c:pt idx="733">
                  <c:v>27.35</c:v>
                </c:pt>
                <c:pt idx="734">
                  <c:v>27.4</c:v>
                </c:pt>
                <c:pt idx="735">
                  <c:v>27.45</c:v>
                </c:pt>
                <c:pt idx="736">
                  <c:v>27.5</c:v>
                </c:pt>
                <c:pt idx="737">
                  <c:v>27.55</c:v>
                </c:pt>
                <c:pt idx="738">
                  <c:v>27.6</c:v>
                </c:pt>
                <c:pt idx="739">
                  <c:v>27.650000000000031</c:v>
                </c:pt>
                <c:pt idx="740">
                  <c:v>27.7</c:v>
                </c:pt>
                <c:pt idx="741">
                  <c:v>27.75</c:v>
                </c:pt>
                <c:pt idx="742">
                  <c:v>27.8</c:v>
                </c:pt>
                <c:pt idx="743">
                  <c:v>27.85</c:v>
                </c:pt>
                <c:pt idx="744">
                  <c:v>27.9</c:v>
                </c:pt>
                <c:pt idx="745">
                  <c:v>27.95</c:v>
                </c:pt>
                <c:pt idx="746">
                  <c:v>28</c:v>
                </c:pt>
                <c:pt idx="747">
                  <c:v>28.05</c:v>
                </c:pt>
                <c:pt idx="748">
                  <c:v>28.1</c:v>
                </c:pt>
                <c:pt idx="749">
                  <c:v>28.150000000000031</c:v>
                </c:pt>
                <c:pt idx="750">
                  <c:v>28.2</c:v>
                </c:pt>
                <c:pt idx="751">
                  <c:v>28.25</c:v>
                </c:pt>
                <c:pt idx="752">
                  <c:v>28.3</c:v>
                </c:pt>
                <c:pt idx="753">
                  <c:v>28.35</c:v>
                </c:pt>
                <c:pt idx="754">
                  <c:v>28.4</c:v>
                </c:pt>
                <c:pt idx="755">
                  <c:v>28.45</c:v>
                </c:pt>
                <c:pt idx="756">
                  <c:v>28.5</c:v>
                </c:pt>
                <c:pt idx="757">
                  <c:v>28.55</c:v>
                </c:pt>
                <c:pt idx="758">
                  <c:v>28.6</c:v>
                </c:pt>
                <c:pt idx="759">
                  <c:v>28.650000000000031</c:v>
                </c:pt>
                <c:pt idx="760">
                  <c:v>28.7</c:v>
                </c:pt>
                <c:pt idx="761">
                  <c:v>28.75</c:v>
                </c:pt>
                <c:pt idx="762">
                  <c:v>28.8</c:v>
                </c:pt>
                <c:pt idx="763">
                  <c:v>28.85</c:v>
                </c:pt>
                <c:pt idx="764">
                  <c:v>28.9</c:v>
                </c:pt>
                <c:pt idx="765">
                  <c:v>28.95</c:v>
                </c:pt>
                <c:pt idx="766">
                  <c:v>29</c:v>
                </c:pt>
                <c:pt idx="767">
                  <c:v>29.05</c:v>
                </c:pt>
                <c:pt idx="768">
                  <c:v>29.1</c:v>
                </c:pt>
                <c:pt idx="769">
                  <c:v>29.150000000000031</c:v>
                </c:pt>
                <c:pt idx="770">
                  <c:v>29.2</c:v>
                </c:pt>
                <c:pt idx="771">
                  <c:v>29.25</c:v>
                </c:pt>
                <c:pt idx="772">
                  <c:v>29.3</c:v>
                </c:pt>
                <c:pt idx="773">
                  <c:v>29.35</c:v>
                </c:pt>
                <c:pt idx="774">
                  <c:v>29.4</c:v>
                </c:pt>
                <c:pt idx="775">
                  <c:v>29.45</c:v>
                </c:pt>
                <c:pt idx="776">
                  <c:v>29.5</c:v>
                </c:pt>
                <c:pt idx="777">
                  <c:v>29.55</c:v>
                </c:pt>
                <c:pt idx="778">
                  <c:v>29.6</c:v>
                </c:pt>
                <c:pt idx="779">
                  <c:v>29.650000000000031</c:v>
                </c:pt>
                <c:pt idx="780">
                  <c:v>29.7</c:v>
                </c:pt>
                <c:pt idx="781">
                  <c:v>29.75</c:v>
                </c:pt>
                <c:pt idx="782">
                  <c:v>29.8</c:v>
                </c:pt>
                <c:pt idx="783">
                  <c:v>29.85</c:v>
                </c:pt>
                <c:pt idx="784">
                  <c:v>29.9</c:v>
                </c:pt>
                <c:pt idx="785">
                  <c:v>29.95</c:v>
                </c:pt>
                <c:pt idx="786">
                  <c:v>30</c:v>
                </c:pt>
                <c:pt idx="787">
                  <c:v>30.05</c:v>
                </c:pt>
                <c:pt idx="788">
                  <c:v>30.1</c:v>
                </c:pt>
                <c:pt idx="789">
                  <c:v>30.150000000000031</c:v>
                </c:pt>
                <c:pt idx="790">
                  <c:v>30.2</c:v>
                </c:pt>
                <c:pt idx="791">
                  <c:v>30.25</c:v>
                </c:pt>
                <c:pt idx="792">
                  <c:v>30.3</c:v>
                </c:pt>
                <c:pt idx="793">
                  <c:v>30.35</c:v>
                </c:pt>
                <c:pt idx="794">
                  <c:v>30.4</c:v>
                </c:pt>
                <c:pt idx="795">
                  <c:v>30.45</c:v>
                </c:pt>
                <c:pt idx="796">
                  <c:v>30.5</c:v>
                </c:pt>
                <c:pt idx="797">
                  <c:v>30.55</c:v>
                </c:pt>
                <c:pt idx="798">
                  <c:v>30.6</c:v>
                </c:pt>
                <c:pt idx="799">
                  <c:v>30.650000000000031</c:v>
                </c:pt>
                <c:pt idx="800">
                  <c:v>30.7</c:v>
                </c:pt>
                <c:pt idx="801">
                  <c:v>30.75</c:v>
                </c:pt>
                <c:pt idx="802">
                  <c:v>30.8</c:v>
                </c:pt>
                <c:pt idx="803">
                  <c:v>30.85</c:v>
                </c:pt>
                <c:pt idx="804">
                  <c:v>30.9</c:v>
                </c:pt>
                <c:pt idx="805">
                  <c:v>30.95</c:v>
                </c:pt>
                <c:pt idx="806">
                  <c:v>31</c:v>
                </c:pt>
                <c:pt idx="807">
                  <c:v>31.05</c:v>
                </c:pt>
                <c:pt idx="808">
                  <c:v>31.1</c:v>
                </c:pt>
                <c:pt idx="809">
                  <c:v>31.150000000000031</c:v>
                </c:pt>
                <c:pt idx="810">
                  <c:v>31.2</c:v>
                </c:pt>
                <c:pt idx="811">
                  <c:v>31.25</c:v>
                </c:pt>
                <c:pt idx="812">
                  <c:v>31.3</c:v>
                </c:pt>
                <c:pt idx="813">
                  <c:v>31.310000000000031</c:v>
                </c:pt>
                <c:pt idx="814">
                  <c:v>31.32</c:v>
                </c:pt>
                <c:pt idx="815">
                  <c:v>31.330000000000005</c:v>
                </c:pt>
                <c:pt idx="816">
                  <c:v>31.34</c:v>
                </c:pt>
                <c:pt idx="817">
                  <c:v>31.35</c:v>
                </c:pt>
                <c:pt idx="818">
                  <c:v>31.36</c:v>
                </c:pt>
                <c:pt idx="819">
                  <c:v>31.37</c:v>
                </c:pt>
                <c:pt idx="820">
                  <c:v>31.38</c:v>
                </c:pt>
                <c:pt idx="821">
                  <c:v>31.39</c:v>
                </c:pt>
                <c:pt idx="822">
                  <c:v>31.4</c:v>
                </c:pt>
                <c:pt idx="823">
                  <c:v>31.41</c:v>
                </c:pt>
                <c:pt idx="824">
                  <c:v>31.419999999999987</c:v>
                </c:pt>
                <c:pt idx="825">
                  <c:v>31.43</c:v>
                </c:pt>
                <c:pt idx="826">
                  <c:v>31.439999999999987</c:v>
                </c:pt>
                <c:pt idx="827">
                  <c:v>31.45</c:v>
                </c:pt>
                <c:pt idx="828">
                  <c:v>31.459999999999987</c:v>
                </c:pt>
                <c:pt idx="829">
                  <c:v>31.47</c:v>
                </c:pt>
                <c:pt idx="830">
                  <c:v>31.479999999999986</c:v>
                </c:pt>
                <c:pt idx="831">
                  <c:v>31.49</c:v>
                </c:pt>
                <c:pt idx="832">
                  <c:v>31.5</c:v>
                </c:pt>
                <c:pt idx="833">
                  <c:v>31.51</c:v>
                </c:pt>
                <c:pt idx="834">
                  <c:v>31.52</c:v>
                </c:pt>
                <c:pt idx="835">
                  <c:v>31.53</c:v>
                </c:pt>
                <c:pt idx="836">
                  <c:v>31.54</c:v>
                </c:pt>
                <c:pt idx="837">
                  <c:v>31.55</c:v>
                </c:pt>
                <c:pt idx="838">
                  <c:v>31.56</c:v>
                </c:pt>
                <c:pt idx="839">
                  <c:v>31.57</c:v>
                </c:pt>
                <c:pt idx="840">
                  <c:v>31.58</c:v>
                </c:pt>
                <c:pt idx="841">
                  <c:v>31.59</c:v>
                </c:pt>
                <c:pt idx="842">
                  <c:v>31.6</c:v>
                </c:pt>
                <c:pt idx="843">
                  <c:v>31.610000000000031</c:v>
                </c:pt>
                <c:pt idx="844">
                  <c:v>31.62</c:v>
                </c:pt>
                <c:pt idx="845">
                  <c:v>31.630000000000031</c:v>
                </c:pt>
                <c:pt idx="846">
                  <c:v>31.64</c:v>
                </c:pt>
                <c:pt idx="847">
                  <c:v>31.650000000000031</c:v>
                </c:pt>
                <c:pt idx="848">
                  <c:v>31.66</c:v>
                </c:pt>
                <c:pt idx="849">
                  <c:v>31.67</c:v>
                </c:pt>
                <c:pt idx="850">
                  <c:v>31.68</c:v>
                </c:pt>
                <c:pt idx="851">
                  <c:v>31.69</c:v>
                </c:pt>
                <c:pt idx="852">
                  <c:v>31.7</c:v>
                </c:pt>
                <c:pt idx="853">
                  <c:v>31.71</c:v>
                </c:pt>
                <c:pt idx="854">
                  <c:v>31.72</c:v>
                </c:pt>
                <c:pt idx="855">
                  <c:v>31.73</c:v>
                </c:pt>
                <c:pt idx="856">
                  <c:v>31.74</c:v>
                </c:pt>
                <c:pt idx="857">
                  <c:v>31.75</c:v>
                </c:pt>
                <c:pt idx="858">
                  <c:v>31.759999999999987</c:v>
                </c:pt>
                <c:pt idx="859">
                  <c:v>31.77</c:v>
                </c:pt>
                <c:pt idx="860">
                  <c:v>31.779999999999987</c:v>
                </c:pt>
                <c:pt idx="861">
                  <c:v>31.79</c:v>
                </c:pt>
                <c:pt idx="862">
                  <c:v>31.8</c:v>
                </c:pt>
                <c:pt idx="863">
                  <c:v>31.810000000000031</c:v>
                </c:pt>
                <c:pt idx="864">
                  <c:v>31.82</c:v>
                </c:pt>
                <c:pt idx="865">
                  <c:v>31.830000000000005</c:v>
                </c:pt>
                <c:pt idx="866">
                  <c:v>31.84</c:v>
                </c:pt>
                <c:pt idx="867">
                  <c:v>31.85</c:v>
                </c:pt>
                <c:pt idx="868">
                  <c:v>31.86</c:v>
                </c:pt>
                <c:pt idx="869">
                  <c:v>31.87</c:v>
                </c:pt>
                <c:pt idx="870">
                  <c:v>31.88</c:v>
                </c:pt>
                <c:pt idx="871">
                  <c:v>31.89</c:v>
                </c:pt>
                <c:pt idx="872">
                  <c:v>31.9</c:v>
                </c:pt>
                <c:pt idx="873">
                  <c:v>31.91</c:v>
                </c:pt>
                <c:pt idx="874">
                  <c:v>31.919999999999987</c:v>
                </c:pt>
                <c:pt idx="875">
                  <c:v>31.93</c:v>
                </c:pt>
                <c:pt idx="876">
                  <c:v>31.939999999999987</c:v>
                </c:pt>
                <c:pt idx="877">
                  <c:v>31.95</c:v>
                </c:pt>
                <c:pt idx="878">
                  <c:v>31.959999999999987</c:v>
                </c:pt>
                <c:pt idx="879">
                  <c:v>31.97</c:v>
                </c:pt>
                <c:pt idx="880">
                  <c:v>31.979999999999986</c:v>
                </c:pt>
                <c:pt idx="881">
                  <c:v>31.99</c:v>
                </c:pt>
                <c:pt idx="882">
                  <c:v>32</c:v>
                </c:pt>
                <c:pt idx="883">
                  <c:v>32.01</c:v>
                </c:pt>
                <c:pt idx="884">
                  <c:v>32.020000000000003</c:v>
                </c:pt>
                <c:pt idx="885">
                  <c:v>32.03</c:v>
                </c:pt>
                <c:pt idx="886">
                  <c:v>32.04</c:v>
                </c:pt>
                <c:pt idx="887">
                  <c:v>32.050000000000004</c:v>
                </c:pt>
                <c:pt idx="888">
                  <c:v>32.06</c:v>
                </c:pt>
                <c:pt idx="889">
                  <c:v>32.07</c:v>
                </c:pt>
                <c:pt idx="890">
                  <c:v>32.08</c:v>
                </c:pt>
                <c:pt idx="891">
                  <c:v>32.090000000000003</c:v>
                </c:pt>
                <c:pt idx="892">
                  <c:v>32.1</c:v>
                </c:pt>
                <c:pt idx="893">
                  <c:v>32.11</c:v>
                </c:pt>
                <c:pt idx="894">
                  <c:v>32.120000000000012</c:v>
                </c:pt>
                <c:pt idx="895">
                  <c:v>32.130000000000003</c:v>
                </c:pt>
                <c:pt idx="896">
                  <c:v>32.14</c:v>
                </c:pt>
                <c:pt idx="897">
                  <c:v>32.15</c:v>
                </c:pt>
                <c:pt idx="898">
                  <c:v>32.160000000000011</c:v>
                </c:pt>
                <c:pt idx="899">
                  <c:v>32.17</c:v>
                </c:pt>
                <c:pt idx="900">
                  <c:v>32.18</c:v>
                </c:pt>
                <c:pt idx="901">
                  <c:v>32.190000000000012</c:v>
                </c:pt>
                <c:pt idx="902">
                  <c:v>32.200000000000003</c:v>
                </c:pt>
                <c:pt idx="903">
                  <c:v>32.21</c:v>
                </c:pt>
                <c:pt idx="904">
                  <c:v>32.220000000000013</c:v>
                </c:pt>
                <c:pt idx="905">
                  <c:v>32.230000000000011</c:v>
                </c:pt>
                <c:pt idx="906">
                  <c:v>32.24</c:v>
                </c:pt>
                <c:pt idx="907">
                  <c:v>32.25</c:v>
                </c:pt>
                <c:pt idx="908">
                  <c:v>32.260000000000012</c:v>
                </c:pt>
                <c:pt idx="909">
                  <c:v>32.270000000000003</c:v>
                </c:pt>
                <c:pt idx="910">
                  <c:v>32.28</c:v>
                </c:pt>
                <c:pt idx="911">
                  <c:v>32.290000000000013</c:v>
                </c:pt>
                <c:pt idx="912">
                  <c:v>32.300000000000004</c:v>
                </c:pt>
                <c:pt idx="913">
                  <c:v>32.31</c:v>
                </c:pt>
                <c:pt idx="914">
                  <c:v>32.32</c:v>
                </c:pt>
                <c:pt idx="915">
                  <c:v>32.33</c:v>
                </c:pt>
                <c:pt idx="916">
                  <c:v>32.340000000000003</c:v>
                </c:pt>
                <c:pt idx="917">
                  <c:v>32.35</c:v>
                </c:pt>
                <c:pt idx="918">
                  <c:v>32.36</c:v>
                </c:pt>
                <c:pt idx="919">
                  <c:v>32.370000000000005</c:v>
                </c:pt>
                <c:pt idx="920">
                  <c:v>32.380000000000003</c:v>
                </c:pt>
                <c:pt idx="921">
                  <c:v>32.39</c:v>
                </c:pt>
                <c:pt idx="922">
                  <c:v>32.4</c:v>
                </c:pt>
                <c:pt idx="923">
                  <c:v>32.410000000000004</c:v>
                </c:pt>
                <c:pt idx="924">
                  <c:v>32.42</c:v>
                </c:pt>
                <c:pt idx="925">
                  <c:v>32.43</c:v>
                </c:pt>
                <c:pt idx="926">
                  <c:v>32.44</c:v>
                </c:pt>
                <c:pt idx="927">
                  <c:v>32.450000000000003</c:v>
                </c:pt>
                <c:pt idx="928">
                  <c:v>32.46</c:v>
                </c:pt>
                <c:pt idx="929">
                  <c:v>32.47</c:v>
                </c:pt>
                <c:pt idx="930">
                  <c:v>32.480000000000004</c:v>
                </c:pt>
                <c:pt idx="931">
                  <c:v>32.49</c:v>
                </c:pt>
                <c:pt idx="932">
                  <c:v>32.5</c:v>
                </c:pt>
                <c:pt idx="933">
                  <c:v>32.51</c:v>
                </c:pt>
                <c:pt idx="934">
                  <c:v>32.520000000000003</c:v>
                </c:pt>
                <c:pt idx="935">
                  <c:v>32.53</c:v>
                </c:pt>
                <c:pt idx="936">
                  <c:v>32.54</c:v>
                </c:pt>
                <c:pt idx="937">
                  <c:v>32.550000000000004</c:v>
                </c:pt>
                <c:pt idx="938">
                  <c:v>32.56</c:v>
                </c:pt>
                <c:pt idx="939">
                  <c:v>32.57</c:v>
                </c:pt>
                <c:pt idx="940">
                  <c:v>32.58</c:v>
                </c:pt>
                <c:pt idx="941">
                  <c:v>32.590000000000003</c:v>
                </c:pt>
                <c:pt idx="942">
                  <c:v>32.6</c:v>
                </c:pt>
                <c:pt idx="943">
                  <c:v>32.61</c:v>
                </c:pt>
                <c:pt idx="944">
                  <c:v>32.620000000000012</c:v>
                </c:pt>
                <c:pt idx="945">
                  <c:v>32.630000000000003</c:v>
                </c:pt>
                <c:pt idx="946">
                  <c:v>32.64</c:v>
                </c:pt>
                <c:pt idx="947">
                  <c:v>32.65</c:v>
                </c:pt>
                <c:pt idx="948">
                  <c:v>32.660000000000011</c:v>
                </c:pt>
                <c:pt idx="949">
                  <c:v>32.67</c:v>
                </c:pt>
                <c:pt idx="950">
                  <c:v>32.68</c:v>
                </c:pt>
                <c:pt idx="951">
                  <c:v>32.690000000000012</c:v>
                </c:pt>
                <c:pt idx="952">
                  <c:v>32.700000000000003</c:v>
                </c:pt>
                <c:pt idx="953">
                  <c:v>32.71</c:v>
                </c:pt>
                <c:pt idx="954">
                  <c:v>32.720000000000013</c:v>
                </c:pt>
                <c:pt idx="955">
                  <c:v>32.730000000000011</c:v>
                </c:pt>
                <c:pt idx="956">
                  <c:v>32.74</c:v>
                </c:pt>
                <c:pt idx="957">
                  <c:v>32.75</c:v>
                </c:pt>
                <c:pt idx="958">
                  <c:v>32.760000000000012</c:v>
                </c:pt>
                <c:pt idx="959">
                  <c:v>32.770000000000003</c:v>
                </c:pt>
                <c:pt idx="960">
                  <c:v>32.78</c:v>
                </c:pt>
                <c:pt idx="961">
                  <c:v>32.790000000000013</c:v>
                </c:pt>
                <c:pt idx="962">
                  <c:v>32.800000000000004</c:v>
                </c:pt>
                <c:pt idx="963">
                  <c:v>32.81</c:v>
                </c:pt>
                <c:pt idx="964">
                  <c:v>32.82</c:v>
                </c:pt>
                <c:pt idx="965">
                  <c:v>32.83</c:v>
                </c:pt>
                <c:pt idx="966">
                  <c:v>32.840000000000003</c:v>
                </c:pt>
                <c:pt idx="967">
                  <c:v>32.85</c:v>
                </c:pt>
                <c:pt idx="968">
                  <c:v>32.86</c:v>
                </c:pt>
                <c:pt idx="969">
                  <c:v>32.870000000000005</c:v>
                </c:pt>
                <c:pt idx="970">
                  <c:v>32.880000000000003</c:v>
                </c:pt>
                <c:pt idx="971">
                  <c:v>32.89</c:v>
                </c:pt>
                <c:pt idx="972">
                  <c:v>32.9</c:v>
                </c:pt>
                <c:pt idx="973">
                  <c:v>32.910000000000004</c:v>
                </c:pt>
                <c:pt idx="974">
                  <c:v>32.92</c:v>
                </c:pt>
                <c:pt idx="975">
                  <c:v>32.93</c:v>
                </c:pt>
                <c:pt idx="976">
                  <c:v>32.94</c:v>
                </c:pt>
                <c:pt idx="977">
                  <c:v>32.950000000000003</c:v>
                </c:pt>
                <c:pt idx="978">
                  <c:v>32.96</c:v>
                </c:pt>
                <c:pt idx="979">
                  <c:v>32.97</c:v>
                </c:pt>
                <c:pt idx="980">
                  <c:v>32.980000000000004</c:v>
                </c:pt>
                <c:pt idx="981">
                  <c:v>32.99</c:v>
                </c:pt>
                <c:pt idx="982">
                  <c:v>33</c:v>
                </c:pt>
                <c:pt idx="983">
                  <c:v>33.01</c:v>
                </c:pt>
                <c:pt idx="984">
                  <c:v>33.020000000000003</c:v>
                </c:pt>
                <c:pt idx="985">
                  <c:v>33.03</c:v>
                </c:pt>
                <c:pt idx="986">
                  <c:v>33.04</c:v>
                </c:pt>
                <c:pt idx="987">
                  <c:v>33.050000000000004</c:v>
                </c:pt>
                <c:pt idx="988">
                  <c:v>33.06</c:v>
                </c:pt>
                <c:pt idx="989">
                  <c:v>33.07</c:v>
                </c:pt>
                <c:pt idx="990">
                  <c:v>33.08</c:v>
                </c:pt>
                <c:pt idx="991">
                  <c:v>33.090000000000003</c:v>
                </c:pt>
                <c:pt idx="992">
                  <c:v>33.1</c:v>
                </c:pt>
                <c:pt idx="993">
                  <c:v>33.11</c:v>
                </c:pt>
                <c:pt idx="994">
                  <c:v>33.120000000000012</c:v>
                </c:pt>
                <c:pt idx="995">
                  <c:v>33.130000000000003</c:v>
                </c:pt>
                <c:pt idx="996">
                  <c:v>33.14</c:v>
                </c:pt>
                <c:pt idx="997">
                  <c:v>33.15</c:v>
                </c:pt>
                <c:pt idx="998">
                  <c:v>33.160000000000011</c:v>
                </c:pt>
                <c:pt idx="999">
                  <c:v>33.17</c:v>
                </c:pt>
                <c:pt idx="1000">
                  <c:v>33.18</c:v>
                </c:pt>
                <c:pt idx="1001">
                  <c:v>33.190000000000012</c:v>
                </c:pt>
                <c:pt idx="1002">
                  <c:v>33.200000000000003</c:v>
                </c:pt>
                <c:pt idx="1003">
                  <c:v>33.21</c:v>
                </c:pt>
                <c:pt idx="1004">
                  <c:v>33.220000000000013</c:v>
                </c:pt>
                <c:pt idx="1005">
                  <c:v>33.230000000000011</c:v>
                </c:pt>
                <c:pt idx="1006">
                  <c:v>33.24</c:v>
                </c:pt>
                <c:pt idx="1007">
                  <c:v>33.25</c:v>
                </c:pt>
                <c:pt idx="1008">
                  <c:v>33.260000000000012</c:v>
                </c:pt>
                <c:pt idx="1009">
                  <c:v>33.270000000000003</c:v>
                </c:pt>
                <c:pt idx="1010">
                  <c:v>33.28</c:v>
                </c:pt>
                <c:pt idx="1011">
                  <c:v>33.290000000000013</c:v>
                </c:pt>
                <c:pt idx="1012">
                  <c:v>33.300000000000004</c:v>
                </c:pt>
                <c:pt idx="1013">
                  <c:v>33.31</c:v>
                </c:pt>
                <c:pt idx="1014">
                  <c:v>33.32</c:v>
                </c:pt>
                <c:pt idx="1015">
                  <c:v>33.33</c:v>
                </c:pt>
                <c:pt idx="1016">
                  <c:v>33.340000000000003</c:v>
                </c:pt>
                <c:pt idx="1017">
                  <c:v>33.35</c:v>
                </c:pt>
                <c:pt idx="1018">
                  <c:v>33.36</c:v>
                </c:pt>
                <c:pt idx="1019">
                  <c:v>33.370000000000005</c:v>
                </c:pt>
                <c:pt idx="1020">
                  <c:v>33.380000000000003</c:v>
                </c:pt>
                <c:pt idx="1021">
                  <c:v>33.39</c:v>
                </c:pt>
                <c:pt idx="1022">
                  <c:v>33.4</c:v>
                </c:pt>
                <c:pt idx="1023">
                  <c:v>33.410000000000004</c:v>
                </c:pt>
                <c:pt idx="1024">
                  <c:v>33.42</c:v>
                </c:pt>
                <c:pt idx="1025">
                  <c:v>33.43</c:v>
                </c:pt>
                <c:pt idx="1026">
                  <c:v>33.44</c:v>
                </c:pt>
                <c:pt idx="1027">
                  <c:v>33.450000000000003</c:v>
                </c:pt>
                <c:pt idx="1028">
                  <c:v>33.46</c:v>
                </c:pt>
                <c:pt idx="1029">
                  <c:v>33.47</c:v>
                </c:pt>
                <c:pt idx="1030">
                  <c:v>33.480000000000004</c:v>
                </c:pt>
                <c:pt idx="1031">
                  <c:v>33.49</c:v>
                </c:pt>
                <c:pt idx="1032">
                  <c:v>33.5</c:v>
                </c:pt>
                <c:pt idx="1033">
                  <c:v>33.51</c:v>
                </c:pt>
                <c:pt idx="1034">
                  <c:v>33.520000000000003</c:v>
                </c:pt>
                <c:pt idx="1035">
                  <c:v>33.53</c:v>
                </c:pt>
                <c:pt idx="1036">
                  <c:v>33.54</c:v>
                </c:pt>
                <c:pt idx="1037">
                  <c:v>33.550000000000004</c:v>
                </c:pt>
                <c:pt idx="1038">
                  <c:v>33.56</c:v>
                </c:pt>
                <c:pt idx="1039">
                  <c:v>33.57</c:v>
                </c:pt>
                <c:pt idx="1040">
                  <c:v>33.58</c:v>
                </c:pt>
                <c:pt idx="1041">
                  <c:v>33.590000000000003</c:v>
                </c:pt>
                <c:pt idx="1042">
                  <c:v>33.6</c:v>
                </c:pt>
                <c:pt idx="1043">
                  <c:v>33.61</c:v>
                </c:pt>
                <c:pt idx="1044">
                  <c:v>33.620000000000012</c:v>
                </c:pt>
                <c:pt idx="1045">
                  <c:v>33.630000000000003</c:v>
                </c:pt>
                <c:pt idx="1046">
                  <c:v>33.64</c:v>
                </c:pt>
                <c:pt idx="1047">
                  <c:v>33.65</c:v>
                </c:pt>
                <c:pt idx="1048">
                  <c:v>33.660000000000011</c:v>
                </c:pt>
                <c:pt idx="1049">
                  <c:v>33.67</c:v>
                </c:pt>
                <c:pt idx="1050">
                  <c:v>33.68</c:v>
                </c:pt>
                <c:pt idx="1051">
                  <c:v>33.690000000000012</c:v>
                </c:pt>
                <c:pt idx="1052">
                  <c:v>33.700000000000003</c:v>
                </c:pt>
                <c:pt idx="1053">
                  <c:v>33.71</c:v>
                </c:pt>
                <c:pt idx="1054">
                  <c:v>33.720000000000013</c:v>
                </c:pt>
                <c:pt idx="1055">
                  <c:v>33.730000000000011</c:v>
                </c:pt>
                <c:pt idx="1056">
                  <c:v>33.74</c:v>
                </c:pt>
                <c:pt idx="1057">
                  <c:v>33.75</c:v>
                </c:pt>
                <c:pt idx="1058">
                  <c:v>33.760000000000012</c:v>
                </c:pt>
                <c:pt idx="1059">
                  <c:v>33.770000000000003</c:v>
                </c:pt>
                <c:pt idx="1060">
                  <c:v>33.78</c:v>
                </c:pt>
                <c:pt idx="1061">
                  <c:v>33.790000000000013</c:v>
                </c:pt>
                <c:pt idx="1062">
                  <c:v>33.800000000000004</c:v>
                </c:pt>
                <c:pt idx="1063">
                  <c:v>33.81</c:v>
                </c:pt>
                <c:pt idx="1064">
                  <c:v>33.82</c:v>
                </c:pt>
                <c:pt idx="1065">
                  <c:v>33.83</c:v>
                </c:pt>
                <c:pt idx="1066">
                  <c:v>33.840000000000003</c:v>
                </c:pt>
                <c:pt idx="1067">
                  <c:v>33.85</c:v>
                </c:pt>
                <c:pt idx="1068">
                  <c:v>33.86</c:v>
                </c:pt>
                <c:pt idx="1069">
                  <c:v>33.870000000000005</c:v>
                </c:pt>
                <c:pt idx="1070">
                  <c:v>33.880000000000003</c:v>
                </c:pt>
                <c:pt idx="1071">
                  <c:v>33.89</c:v>
                </c:pt>
                <c:pt idx="1072">
                  <c:v>33.9</c:v>
                </c:pt>
                <c:pt idx="1073">
                  <c:v>33.910000000000004</c:v>
                </c:pt>
                <c:pt idx="1074">
                  <c:v>33.92</c:v>
                </c:pt>
                <c:pt idx="1075">
                  <c:v>33.93</c:v>
                </c:pt>
                <c:pt idx="1076">
                  <c:v>33.94</c:v>
                </c:pt>
                <c:pt idx="1077">
                  <c:v>33.950000000000003</c:v>
                </c:pt>
                <c:pt idx="1078">
                  <c:v>33.96</c:v>
                </c:pt>
                <c:pt idx="1079">
                  <c:v>33.97</c:v>
                </c:pt>
                <c:pt idx="1080">
                  <c:v>33.980000000000004</c:v>
                </c:pt>
                <c:pt idx="1081">
                  <c:v>33.99</c:v>
                </c:pt>
                <c:pt idx="1082">
                  <c:v>34</c:v>
                </c:pt>
                <c:pt idx="1083">
                  <c:v>34.01</c:v>
                </c:pt>
                <c:pt idx="1084">
                  <c:v>34.020000000000003</c:v>
                </c:pt>
                <c:pt idx="1085">
                  <c:v>34.03</c:v>
                </c:pt>
                <c:pt idx="1086">
                  <c:v>34.04</c:v>
                </c:pt>
                <c:pt idx="1087">
                  <c:v>34.050000000000004</c:v>
                </c:pt>
                <c:pt idx="1088">
                  <c:v>34.06</c:v>
                </c:pt>
                <c:pt idx="1089">
                  <c:v>34.07</c:v>
                </c:pt>
                <c:pt idx="1090">
                  <c:v>34.08</c:v>
                </c:pt>
                <c:pt idx="1091">
                  <c:v>34.090000000000003</c:v>
                </c:pt>
                <c:pt idx="1092">
                  <c:v>34.1</c:v>
                </c:pt>
                <c:pt idx="1093">
                  <c:v>34.11</c:v>
                </c:pt>
                <c:pt idx="1094">
                  <c:v>34.120000000000012</c:v>
                </c:pt>
                <c:pt idx="1095">
                  <c:v>34.130000000000003</c:v>
                </c:pt>
                <c:pt idx="1096">
                  <c:v>34.14</c:v>
                </c:pt>
                <c:pt idx="1097">
                  <c:v>34.15</c:v>
                </c:pt>
                <c:pt idx="1098">
                  <c:v>34.160000000000011</c:v>
                </c:pt>
                <c:pt idx="1099">
                  <c:v>34.17</c:v>
                </c:pt>
                <c:pt idx="1100">
                  <c:v>34.18</c:v>
                </c:pt>
                <c:pt idx="1101">
                  <c:v>34.190000000000012</c:v>
                </c:pt>
                <c:pt idx="1102">
                  <c:v>34.200000000000003</c:v>
                </c:pt>
                <c:pt idx="1103">
                  <c:v>34.21</c:v>
                </c:pt>
                <c:pt idx="1104">
                  <c:v>34.220000000000013</c:v>
                </c:pt>
                <c:pt idx="1105">
                  <c:v>34.230000000000011</c:v>
                </c:pt>
                <c:pt idx="1106">
                  <c:v>34.24</c:v>
                </c:pt>
                <c:pt idx="1107">
                  <c:v>34.25</c:v>
                </c:pt>
                <c:pt idx="1108">
                  <c:v>34.260000000000012</c:v>
                </c:pt>
                <c:pt idx="1109">
                  <c:v>34.270000000000003</c:v>
                </c:pt>
                <c:pt idx="1110">
                  <c:v>34.28</c:v>
                </c:pt>
                <c:pt idx="1111">
                  <c:v>34.290000000000013</c:v>
                </c:pt>
                <c:pt idx="1112">
                  <c:v>34.300000000000004</c:v>
                </c:pt>
                <c:pt idx="1113">
                  <c:v>34.31</c:v>
                </c:pt>
                <c:pt idx="1114">
                  <c:v>34.32</c:v>
                </c:pt>
                <c:pt idx="1115">
                  <c:v>34.33</c:v>
                </c:pt>
                <c:pt idx="1116">
                  <c:v>34.340000000000003</c:v>
                </c:pt>
                <c:pt idx="1117">
                  <c:v>34.35</c:v>
                </c:pt>
                <c:pt idx="1118">
                  <c:v>34.36</c:v>
                </c:pt>
                <c:pt idx="1119">
                  <c:v>34.370000000000005</c:v>
                </c:pt>
                <c:pt idx="1120">
                  <c:v>34.380000000000003</c:v>
                </c:pt>
                <c:pt idx="1121">
                  <c:v>34.39</c:v>
                </c:pt>
                <c:pt idx="1122">
                  <c:v>34.4</c:v>
                </c:pt>
                <c:pt idx="1123">
                  <c:v>34.410000000000004</c:v>
                </c:pt>
                <c:pt idx="1124">
                  <c:v>34.42</c:v>
                </c:pt>
                <c:pt idx="1125">
                  <c:v>34.43</c:v>
                </c:pt>
                <c:pt idx="1126">
                  <c:v>34.44</c:v>
                </c:pt>
                <c:pt idx="1127">
                  <c:v>34.450000000000003</c:v>
                </c:pt>
                <c:pt idx="1128">
                  <c:v>34.46</c:v>
                </c:pt>
                <c:pt idx="1129">
                  <c:v>34.47</c:v>
                </c:pt>
                <c:pt idx="1130">
                  <c:v>34.480000000000004</c:v>
                </c:pt>
                <c:pt idx="1131">
                  <c:v>34.49</c:v>
                </c:pt>
                <c:pt idx="1132">
                  <c:v>34.5</c:v>
                </c:pt>
                <c:pt idx="1133">
                  <c:v>34.51</c:v>
                </c:pt>
                <c:pt idx="1134">
                  <c:v>34.520000000000003</c:v>
                </c:pt>
                <c:pt idx="1135">
                  <c:v>34.53</c:v>
                </c:pt>
                <c:pt idx="1136">
                  <c:v>34.54</c:v>
                </c:pt>
                <c:pt idx="1137">
                  <c:v>34.550000000000004</c:v>
                </c:pt>
                <c:pt idx="1138">
                  <c:v>34.56</c:v>
                </c:pt>
                <c:pt idx="1139">
                  <c:v>34.57</c:v>
                </c:pt>
                <c:pt idx="1140">
                  <c:v>34.58</c:v>
                </c:pt>
                <c:pt idx="1141">
                  <c:v>34.590000000000003</c:v>
                </c:pt>
                <c:pt idx="1142">
                  <c:v>34.6</c:v>
                </c:pt>
                <c:pt idx="1143">
                  <c:v>34.61</c:v>
                </c:pt>
                <c:pt idx="1144">
                  <c:v>34.620000000000012</c:v>
                </c:pt>
                <c:pt idx="1145">
                  <c:v>34.630000000000003</c:v>
                </c:pt>
                <c:pt idx="1146">
                  <c:v>34.64</c:v>
                </c:pt>
                <c:pt idx="1147">
                  <c:v>34.65</c:v>
                </c:pt>
                <c:pt idx="1148">
                  <c:v>34.660000000000011</c:v>
                </c:pt>
                <c:pt idx="1149">
                  <c:v>34.67</c:v>
                </c:pt>
                <c:pt idx="1150">
                  <c:v>34.68</c:v>
                </c:pt>
                <c:pt idx="1151">
                  <c:v>34.690000000000012</c:v>
                </c:pt>
                <c:pt idx="1152">
                  <c:v>34.700000000000003</c:v>
                </c:pt>
                <c:pt idx="1153">
                  <c:v>34.71</c:v>
                </c:pt>
                <c:pt idx="1154">
                  <c:v>34.720000000000013</c:v>
                </c:pt>
                <c:pt idx="1155">
                  <c:v>34.730000000000011</c:v>
                </c:pt>
                <c:pt idx="1156">
                  <c:v>34.74</c:v>
                </c:pt>
                <c:pt idx="1157">
                  <c:v>34.75</c:v>
                </c:pt>
                <c:pt idx="1158">
                  <c:v>34.760000000000012</c:v>
                </c:pt>
                <c:pt idx="1159">
                  <c:v>34.770000000000003</c:v>
                </c:pt>
                <c:pt idx="1160">
                  <c:v>34.78</c:v>
                </c:pt>
                <c:pt idx="1161">
                  <c:v>34.790000000000013</c:v>
                </c:pt>
                <c:pt idx="1162">
                  <c:v>34.800000000000004</c:v>
                </c:pt>
                <c:pt idx="1163">
                  <c:v>34.81</c:v>
                </c:pt>
                <c:pt idx="1164">
                  <c:v>34.82</c:v>
                </c:pt>
                <c:pt idx="1165">
                  <c:v>34.83</c:v>
                </c:pt>
                <c:pt idx="1166">
                  <c:v>34.840000000000003</c:v>
                </c:pt>
                <c:pt idx="1167">
                  <c:v>34.85</c:v>
                </c:pt>
                <c:pt idx="1168">
                  <c:v>34.86</c:v>
                </c:pt>
                <c:pt idx="1169">
                  <c:v>34.870000000000005</c:v>
                </c:pt>
                <c:pt idx="1170">
                  <c:v>34.880000000000003</c:v>
                </c:pt>
                <c:pt idx="1171">
                  <c:v>34.89</c:v>
                </c:pt>
                <c:pt idx="1172">
                  <c:v>34.9</c:v>
                </c:pt>
                <c:pt idx="1173">
                  <c:v>34.910000000000004</c:v>
                </c:pt>
                <c:pt idx="1174">
                  <c:v>34.92</c:v>
                </c:pt>
                <c:pt idx="1175">
                  <c:v>34.93</c:v>
                </c:pt>
                <c:pt idx="1176">
                  <c:v>34.94</c:v>
                </c:pt>
                <c:pt idx="1177">
                  <c:v>34.950000000000003</c:v>
                </c:pt>
                <c:pt idx="1178">
                  <c:v>34.96</c:v>
                </c:pt>
                <c:pt idx="1179">
                  <c:v>34.97</c:v>
                </c:pt>
                <c:pt idx="1180">
                  <c:v>34.980000000000004</c:v>
                </c:pt>
                <c:pt idx="1181">
                  <c:v>34.99</c:v>
                </c:pt>
                <c:pt idx="1182">
                  <c:v>35</c:v>
                </c:pt>
                <c:pt idx="1183">
                  <c:v>35.01</c:v>
                </c:pt>
                <c:pt idx="1184">
                  <c:v>35.020000000000003</c:v>
                </c:pt>
                <c:pt idx="1185">
                  <c:v>35.03</c:v>
                </c:pt>
                <c:pt idx="1186">
                  <c:v>35.04</c:v>
                </c:pt>
                <c:pt idx="1187">
                  <c:v>35.050000000000004</c:v>
                </c:pt>
                <c:pt idx="1188">
                  <c:v>35.06</c:v>
                </c:pt>
                <c:pt idx="1189">
                  <c:v>35.07</c:v>
                </c:pt>
                <c:pt idx="1190">
                  <c:v>35.08</c:v>
                </c:pt>
                <c:pt idx="1191">
                  <c:v>35.090000000000003</c:v>
                </c:pt>
                <c:pt idx="1192">
                  <c:v>35.1</c:v>
                </c:pt>
                <c:pt idx="1193">
                  <c:v>35.11</c:v>
                </c:pt>
                <c:pt idx="1194">
                  <c:v>35.120000000000012</c:v>
                </c:pt>
                <c:pt idx="1195">
                  <c:v>35.130000000000003</c:v>
                </c:pt>
                <c:pt idx="1196">
                  <c:v>35.14</c:v>
                </c:pt>
                <c:pt idx="1197">
                  <c:v>35.15</c:v>
                </c:pt>
                <c:pt idx="1198">
                  <c:v>35.160000000000011</c:v>
                </c:pt>
                <c:pt idx="1199">
                  <c:v>35.17</c:v>
                </c:pt>
                <c:pt idx="1200">
                  <c:v>35.18</c:v>
                </c:pt>
                <c:pt idx="1201">
                  <c:v>35.190000000000012</c:v>
                </c:pt>
                <c:pt idx="1202">
                  <c:v>35.200000000000003</c:v>
                </c:pt>
                <c:pt idx="1203">
                  <c:v>35.21</c:v>
                </c:pt>
                <c:pt idx="1204">
                  <c:v>35.220000000000013</c:v>
                </c:pt>
                <c:pt idx="1205">
                  <c:v>35.230000000000011</c:v>
                </c:pt>
                <c:pt idx="1206">
                  <c:v>35.24</c:v>
                </c:pt>
                <c:pt idx="1207">
                  <c:v>35.25</c:v>
                </c:pt>
                <c:pt idx="1208">
                  <c:v>35.260000000000012</c:v>
                </c:pt>
                <c:pt idx="1209">
                  <c:v>35.270000000000003</c:v>
                </c:pt>
                <c:pt idx="1210">
                  <c:v>35.28</c:v>
                </c:pt>
                <c:pt idx="1211">
                  <c:v>35.290000000000013</c:v>
                </c:pt>
                <c:pt idx="1212">
                  <c:v>35.300000000000004</c:v>
                </c:pt>
                <c:pt idx="1213">
                  <c:v>35.31</c:v>
                </c:pt>
                <c:pt idx="1214">
                  <c:v>35.32</c:v>
                </c:pt>
                <c:pt idx="1215">
                  <c:v>35.33</c:v>
                </c:pt>
                <c:pt idx="1216">
                  <c:v>35.340000000000003</c:v>
                </c:pt>
                <c:pt idx="1217">
                  <c:v>35.35</c:v>
                </c:pt>
                <c:pt idx="1218">
                  <c:v>35.36</c:v>
                </c:pt>
                <c:pt idx="1219">
                  <c:v>35.370000000000005</c:v>
                </c:pt>
                <c:pt idx="1220">
                  <c:v>35.380000000000003</c:v>
                </c:pt>
                <c:pt idx="1221">
                  <c:v>35.39</c:v>
                </c:pt>
                <c:pt idx="1222">
                  <c:v>35.4</c:v>
                </c:pt>
                <c:pt idx="1223">
                  <c:v>35.410000000000004</c:v>
                </c:pt>
                <c:pt idx="1224">
                  <c:v>35.42</c:v>
                </c:pt>
                <c:pt idx="1225">
                  <c:v>35.43</c:v>
                </c:pt>
                <c:pt idx="1226">
                  <c:v>35.44</c:v>
                </c:pt>
                <c:pt idx="1227">
                  <c:v>35.450000000000003</c:v>
                </c:pt>
                <c:pt idx="1228">
                  <c:v>35.46</c:v>
                </c:pt>
                <c:pt idx="1229">
                  <c:v>35.47</c:v>
                </c:pt>
                <c:pt idx="1230">
                  <c:v>35.480000000000004</c:v>
                </c:pt>
                <c:pt idx="1231">
                  <c:v>35.49</c:v>
                </c:pt>
                <c:pt idx="1232">
                  <c:v>35.5</c:v>
                </c:pt>
                <c:pt idx="1233">
                  <c:v>35.51</c:v>
                </c:pt>
                <c:pt idx="1234">
                  <c:v>35.520000000000003</c:v>
                </c:pt>
                <c:pt idx="1235">
                  <c:v>35.53</c:v>
                </c:pt>
                <c:pt idx="1236">
                  <c:v>35.54</c:v>
                </c:pt>
                <c:pt idx="1237">
                  <c:v>35.550000000000004</c:v>
                </c:pt>
                <c:pt idx="1238">
                  <c:v>35.56</c:v>
                </c:pt>
                <c:pt idx="1239">
                  <c:v>35.57</c:v>
                </c:pt>
                <c:pt idx="1240">
                  <c:v>35.58</c:v>
                </c:pt>
                <c:pt idx="1241">
                  <c:v>35.590000000000003</c:v>
                </c:pt>
                <c:pt idx="1242">
                  <c:v>35.6</c:v>
                </c:pt>
                <c:pt idx="1243">
                  <c:v>35.61</c:v>
                </c:pt>
                <c:pt idx="1244">
                  <c:v>35.620000000000012</c:v>
                </c:pt>
                <c:pt idx="1245">
                  <c:v>35.630000000000003</c:v>
                </c:pt>
                <c:pt idx="1246">
                  <c:v>35.64</c:v>
                </c:pt>
                <c:pt idx="1247">
                  <c:v>35.65</c:v>
                </c:pt>
                <c:pt idx="1248">
                  <c:v>35.660000000000011</c:v>
                </c:pt>
                <c:pt idx="1249">
                  <c:v>35.67</c:v>
                </c:pt>
                <c:pt idx="1250">
                  <c:v>35.68</c:v>
                </c:pt>
                <c:pt idx="1251">
                  <c:v>35.690000000000012</c:v>
                </c:pt>
                <c:pt idx="1252">
                  <c:v>35.700000000000003</c:v>
                </c:pt>
                <c:pt idx="1253">
                  <c:v>35.71</c:v>
                </c:pt>
                <c:pt idx="1254">
                  <c:v>35.720000000000013</c:v>
                </c:pt>
                <c:pt idx="1255">
                  <c:v>35.730000000000011</c:v>
                </c:pt>
                <c:pt idx="1256">
                  <c:v>35.74</c:v>
                </c:pt>
                <c:pt idx="1257">
                  <c:v>35.75</c:v>
                </c:pt>
                <c:pt idx="1258">
                  <c:v>35.760000000000012</c:v>
                </c:pt>
                <c:pt idx="1259">
                  <c:v>35.770000000000003</c:v>
                </c:pt>
                <c:pt idx="1260">
                  <c:v>35.78</c:v>
                </c:pt>
                <c:pt idx="1261">
                  <c:v>35.790000000000013</c:v>
                </c:pt>
                <c:pt idx="1262">
                  <c:v>35.800000000000004</c:v>
                </c:pt>
                <c:pt idx="1263">
                  <c:v>35.81</c:v>
                </c:pt>
                <c:pt idx="1264">
                  <c:v>35.82</c:v>
                </c:pt>
                <c:pt idx="1265">
                  <c:v>35.83</c:v>
                </c:pt>
                <c:pt idx="1266">
                  <c:v>35.840000000000003</c:v>
                </c:pt>
                <c:pt idx="1267">
                  <c:v>35.85</c:v>
                </c:pt>
                <c:pt idx="1268">
                  <c:v>35.86</c:v>
                </c:pt>
                <c:pt idx="1269">
                  <c:v>35.870000000000005</c:v>
                </c:pt>
                <c:pt idx="1270">
                  <c:v>35.880000000000003</c:v>
                </c:pt>
                <c:pt idx="1271">
                  <c:v>35.89</c:v>
                </c:pt>
                <c:pt idx="1272">
                  <c:v>35.9</c:v>
                </c:pt>
                <c:pt idx="1273">
                  <c:v>35.910000000000004</c:v>
                </c:pt>
                <c:pt idx="1274">
                  <c:v>35.92</c:v>
                </c:pt>
                <c:pt idx="1275">
                  <c:v>35.93</c:v>
                </c:pt>
                <c:pt idx="1276">
                  <c:v>35.94</c:v>
                </c:pt>
                <c:pt idx="1277">
                  <c:v>35.950000000000003</c:v>
                </c:pt>
                <c:pt idx="1278">
                  <c:v>35.96</c:v>
                </c:pt>
                <c:pt idx="1279">
                  <c:v>35.97</c:v>
                </c:pt>
                <c:pt idx="1280">
                  <c:v>35.980000000000004</c:v>
                </c:pt>
                <c:pt idx="1281">
                  <c:v>35.99</c:v>
                </c:pt>
                <c:pt idx="1282">
                  <c:v>36</c:v>
                </c:pt>
                <c:pt idx="1283">
                  <c:v>36.01</c:v>
                </c:pt>
                <c:pt idx="1284">
                  <c:v>36.020000000000003</c:v>
                </c:pt>
                <c:pt idx="1285">
                  <c:v>36.03</c:v>
                </c:pt>
                <c:pt idx="1286">
                  <c:v>36.04</c:v>
                </c:pt>
                <c:pt idx="1287">
                  <c:v>36.050000000000004</c:v>
                </c:pt>
                <c:pt idx="1288">
                  <c:v>36.06</c:v>
                </c:pt>
                <c:pt idx="1289">
                  <c:v>36.07</c:v>
                </c:pt>
              </c:numCache>
            </c:numRef>
          </c:xVal>
          <c:yVal>
            <c:numRef>
              <c:f>D!$T$3:$T$1844</c:f>
              <c:numCache>
                <c:formatCode>General</c:formatCode>
                <c:ptCount val="1842"/>
                <c:pt idx="0">
                  <c:v>-462.93060000000003</c:v>
                </c:pt>
                <c:pt idx="1">
                  <c:v>-458.11250000000001</c:v>
                </c:pt>
                <c:pt idx="2">
                  <c:v>-453.60780000000091</c:v>
                </c:pt>
                <c:pt idx="3">
                  <c:v>-449.15609999999964</c:v>
                </c:pt>
                <c:pt idx="4">
                  <c:v>-444.66940000000091</c:v>
                </c:pt>
                <c:pt idx="5">
                  <c:v>-440.13479999999993</c:v>
                </c:pt>
                <c:pt idx="6">
                  <c:v>-435.7369999999986</c:v>
                </c:pt>
                <c:pt idx="7">
                  <c:v>-431.4092</c:v>
                </c:pt>
                <c:pt idx="8">
                  <c:v>-426.959</c:v>
                </c:pt>
                <c:pt idx="9">
                  <c:v>-422.60539999999969</c:v>
                </c:pt>
                <c:pt idx="10">
                  <c:v>-418.32929999999999</c:v>
                </c:pt>
                <c:pt idx="11">
                  <c:v>-413.94200000000001</c:v>
                </c:pt>
                <c:pt idx="12">
                  <c:v>-409.87380000000002</c:v>
                </c:pt>
                <c:pt idx="13">
                  <c:v>-405.7704</c:v>
                </c:pt>
                <c:pt idx="14">
                  <c:v>-401.50920000000002</c:v>
                </c:pt>
                <c:pt idx="15">
                  <c:v>-397.45229999999964</c:v>
                </c:pt>
                <c:pt idx="16">
                  <c:v>-393.36439999999999</c:v>
                </c:pt>
                <c:pt idx="17">
                  <c:v>-389.3267999999988</c:v>
                </c:pt>
                <c:pt idx="18">
                  <c:v>-385.18619999999879</c:v>
                </c:pt>
                <c:pt idx="19">
                  <c:v>-381.26629999999898</c:v>
                </c:pt>
                <c:pt idx="20">
                  <c:v>-377.34920000000091</c:v>
                </c:pt>
                <c:pt idx="21">
                  <c:v>-373.32889999999969</c:v>
                </c:pt>
                <c:pt idx="22">
                  <c:v>-369.5052</c:v>
                </c:pt>
                <c:pt idx="23">
                  <c:v>-365.63819999999873</c:v>
                </c:pt>
                <c:pt idx="24">
                  <c:v>-361.67099999999999</c:v>
                </c:pt>
                <c:pt idx="25">
                  <c:v>-357.99599999999867</c:v>
                </c:pt>
                <c:pt idx="26">
                  <c:v>-354.28229999999911</c:v>
                </c:pt>
                <c:pt idx="27">
                  <c:v>-350.5924</c:v>
                </c:pt>
                <c:pt idx="28">
                  <c:v>-346.8895</c:v>
                </c:pt>
                <c:pt idx="29">
                  <c:v>-343.16109999999969</c:v>
                </c:pt>
                <c:pt idx="30">
                  <c:v>-339.65820000000002</c:v>
                </c:pt>
                <c:pt idx="31">
                  <c:v>-335.91509999999886</c:v>
                </c:pt>
                <c:pt idx="32">
                  <c:v>-332.3784</c:v>
                </c:pt>
                <c:pt idx="33">
                  <c:v>-328.85039999999969</c:v>
                </c:pt>
                <c:pt idx="34">
                  <c:v>-325.2747</c:v>
                </c:pt>
                <c:pt idx="35">
                  <c:v>-321.79519999999854</c:v>
                </c:pt>
                <c:pt idx="36">
                  <c:v>-318.45420000000001</c:v>
                </c:pt>
                <c:pt idx="37">
                  <c:v>-315.04570000000001</c:v>
                </c:pt>
                <c:pt idx="38">
                  <c:v>-311.61959999999999</c:v>
                </c:pt>
                <c:pt idx="39">
                  <c:v>-308.27449999999999</c:v>
                </c:pt>
                <c:pt idx="40">
                  <c:v>-304.96149999999898</c:v>
                </c:pt>
                <c:pt idx="41">
                  <c:v>-301.60739999999993</c:v>
                </c:pt>
                <c:pt idx="42">
                  <c:v>-298.3969999999988</c:v>
                </c:pt>
                <c:pt idx="43">
                  <c:v>-295.18560000000002</c:v>
                </c:pt>
                <c:pt idx="44">
                  <c:v>-291.9970999999988</c:v>
                </c:pt>
                <c:pt idx="45">
                  <c:v>-288.91480000000001</c:v>
                </c:pt>
                <c:pt idx="46">
                  <c:v>-285.80520000000001</c:v>
                </c:pt>
                <c:pt idx="47">
                  <c:v>-282.63649999999905</c:v>
                </c:pt>
                <c:pt idx="48">
                  <c:v>-279.52619999999848</c:v>
                </c:pt>
                <c:pt idx="49">
                  <c:v>-276.46910000000003</c:v>
                </c:pt>
                <c:pt idx="50">
                  <c:v>-273.44509999999963</c:v>
                </c:pt>
                <c:pt idx="51">
                  <c:v>-270.3143</c:v>
                </c:pt>
                <c:pt idx="52">
                  <c:v>-267.38440000000008</c:v>
                </c:pt>
                <c:pt idx="53">
                  <c:v>-264.44509999999963</c:v>
                </c:pt>
                <c:pt idx="54">
                  <c:v>-261.51169999999911</c:v>
                </c:pt>
                <c:pt idx="55">
                  <c:v>-258.661</c:v>
                </c:pt>
                <c:pt idx="56">
                  <c:v>-255.8058</c:v>
                </c:pt>
                <c:pt idx="57">
                  <c:v>-253.08750000000001</c:v>
                </c:pt>
                <c:pt idx="58">
                  <c:v>-250.22499999999999</c:v>
                </c:pt>
                <c:pt idx="59">
                  <c:v>-247.47190000000001</c:v>
                </c:pt>
                <c:pt idx="60">
                  <c:v>-244.71909999999954</c:v>
                </c:pt>
                <c:pt idx="61">
                  <c:v>-241.97559999999999</c:v>
                </c:pt>
                <c:pt idx="62">
                  <c:v>-239.27969999999954</c:v>
                </c:pt>
                <c:pt idx="63">
                  <c:v>-236.6661</c:v>
                </c:pt>
                <c:pt idx="64">
                  <c:v>-233.95520000000027</c:v>
                </c:pt>
                <c:pt idx="65">
                  <c:v>-231.29740000000001</c:v>
                </c:pt>
                <c:pt idx="66">
                  <c:v>-228.8185</c:v>
                </c:pt>
                <c:pt idx="67">
                  <c:v>-226.22300000000001</c:v>
                </c:pt>
                <c:pt idx="68">
                  <c:v>-223.53909999999999</c:v>
                </c:pt>
                <c:pt idx="69">
                  <c:v>-221.12860000000001</c:v>
                </c:pt>
                <c:pt idx="70">
                  <c:v>-218.5891</c:v>
                </c:pt>
                <c:pt idx="71">
                  <c:v>-216.02350000000001</c:v>
                </c:pt>
                <c:pt idx="72">
                  <c:v>-213.5958</c:v>
                </c:pt>
                <c:pt idx="73">
                  <c:v>-211.21629999999999</c:v>
                </c:pt>
                <c:pt idx="74">
                  <c:v>-208.74459999999954</c:v>
                </c:pt>
                <c:pt idx="75">
                  <c:v>-206.38430000000045</c:v>
                </c:pt>
                <c:pt idx="76">
                  <c:v>-203.98410000000001</c:v>
                </c:pt>
                <c:pt idx="77">
                  <c:v>-201.71329999999998</c:v>
                </c:pt>
                <c:pt idx="78">
                  <c:v>-199.35130000000063</c:v>
                </c:pt>
                <c:pt idx="79">
                  <c:v>-197.12740000000045</c:v>
                </c:pt>
                <c:pt idx="80">
                  <c:v>-194.85770000000045</c:v>
                </c:pt>
                <c:pt idx="81">
                  <c:v>-192.5153</c:v>
                </c:pt>
                <c:pt idx="82">
                  <c:v>-190.35290000000057</c:v>
                </c:pt>
                <c:pt idx="83">
                  <c:v>-188.17789999999999</c:v>
                </c:pt>
                <c:pt idx="84">
                  <c:v>-185.98890000000046</c:v>
                </c:pt>
                <c:pt idx="85">
                  <c:v>-183.8494</c:v>
                </c:pt>
                <c:pt idx="86">
                  <c:v>-181.7269</c:v>
                </c:pt>
                <c:pt idx="87">
                  <c:v>-179.5907</c:v>
                </c:pt>
                <c:pt idx="88">
                  <c:v>-177.38200000000057</c:v>
                </c:pt>
                <c:pt idx="89">
                  <c:v>-175.37350000000001</c:v>
                </c:pt>
                <c:pt idx="90">
                  <c:v>-173.32850000000047</c:v>
                </c:pt>
                <c:pt idx="91">
                  <c:v>-171.30540000000045</c:v>
                </c:pt>
                <c:pt idx="92">
                  <c:v>-169.27939999999998</c:v>
                </c:pt>
                <c:pt idx="93">
                  <c:v>-167.41499999999999</c:v>
                </c:pt>
                <c:pt idx="94">
                  <c:v>-165.36410000000001</c:v>
                </c:pt>
                <c:pt idx="95">
                  <c:v>-163.40440000000001</c:v>
                </c:pt>
                <c:pt idx="96">
                  <c:v>-161.55210000000045</c:v>
                </c:pt>
                <c:pt idx="97">
                  <c:v>-159.73399999999998</c:v>
                </c:pt>
                <c:pt idx="98">
                  <c:v>-157.72240000000045</c:v>
                </c:pt>
                <c:pt idx="99">
                  <c:v>-155.95120000000045</c:v>
                </c:pt>
                <c:pt idx="100">
                  <c:v>-154.14599999999999</c:v>
                </c:pt>
                <c:pt idx="101">
                  <c:v>-152.27499999999998</c:v>
                </c:pt>
                <c:pt idx="102">
                  <c:v>-150.51089999999999</c:v>
                </c:pt>
                <c:pt idx="103">
                  <c:v>-148.69730000000001</c:v>
                </c:pt>
                <c:pt idx="104">
                  <c:v>-146.95770000000007</c:v>
                </c:pt>
                <c:pt idx="105">
                  <c:v>-145.08359999999999</c:v>
                </c:pt>
                <c:pt idx="106">
                  <c:v>-143.35330000000027</c:v>
                </c:pt>
                <c:pt idx="107">
                  <c:v>-141.57599999999999</c:v>
                </c:pt>
                <c:pt idx="108">
                  <c:v>-139.89760000000001</c:v>
                </c:pt>
                <c:pt idx="109">
                  <c:v>-138.20779999999999</c:v>
                </c:pt>
                <c:pt idx="110">
                  <c:v>-136.54150000000001</c:v>
                </c:pt>
                <c:pt idx="111">
                  <c:v>-134.85750000000004</c:v>
                </c:pt>
                <c:pt idx="112">
                  <c:v>-133.24869999999999</c:v>
                </c:pt>
                <c:pt idx="113">
                  <c:v>-131.61569999999998</c:v>
                </c:pt>
                <c:pt idx="114">
                  <c:v>-130.02010000000001</c:v>
                </c:pt>
                <c:pt idx="115">
                  <c:v>-128.3656</c:v>
                </c:pt>
                <c:pt idx="116">
                  <c:v>-126.8608</c:v>
                </c:pt>
                <c:pt idx="117">
                  <c:v>-125.24850000000002</c:v>
                </c:pt>
                <c:pt idx="118">
                  <c:v>-123.6467</c:v>
                </c:pt>
                <c:pt idx="119">
                  <c:v>-122.2189</c:v>
                </c:pt>
                <c:pt idx="120">
                  <c:v>-120.6991</c:v>
                </c:pt>
                <c:pt idx="121">
                  <c:v>-119.1571</c:v>
                </c:pt>
                <c:pt idx="122">
                  <c:v>-117.67379999999977</c:v>
                </c:pt>
                <c:pt idx="123">
                  <c:v>-116.2278</c:v>
                </c:pt>
                <c:pt idx="124">
                  <c:v>-114.84180000000002</c:v>
                </c:pt>
                <c:pt idx="125">
                  <c:v>-113.2655</c:v>
                </c:pt>
                <c:pt idx="126">
                  <c:v>-111.92</c:v>
                </c:pt>
                <c:pt idx="127">
                  <c:v>-110.44240000000002</c:v>
                </c:pt>
                <c:pt idx="128">
                  <c:v>-109.0159</c:v>
                </c:pt>
                <c:pt idx="129">
                  <c:v>-107.65539999999977</c:v>
                </c:pt>
                <c:pt idx="130">
                  <c:v>-106.395</c:v>
                </c:pt>
                <c:pt idx="131">
                  <c:v>-104.9893</c:v>
                </c:pt>
                <c:pt idx="132">
                  <c:v>-103.62249999999995</c:v>
                </c:pt>
                <c:pt idx="133">
                  <c:v>-102.3655</c:v>
                </c:pt>
                <c:pt idx="134">
                  <c:v>-101.0407</c:v>
                </c:pt>
                <c:pt idx="135">
                  <c:v>-99.718599999999995</c:v>
                </c:pt>
                <c:pt idx="136">
                  <c:v>-98.467100000000258</c:v>
                </c:pt>
                <c:pt idx="137">
                  <c:v>-97.216700000000003</c:v>
                </c:pt>
                <c:pt idx="138">
                  <c:v>-95.935500000000005</c:v>
                </c:pt>
                <c:pt idx="139">
                  <c:v>-94.690600000000003</c:v>
                </c:pt>
                <c:pt idx="140">
                  <c:v>-93.427499999999995</c:v>
                </c:pt>
                <c:pt idx="141">
                  <c:v>-92.161100000000005</c:v>
                </c:pt>
                <c:pt idx="142">
                  <c:v>-90.983099999999993</c:v>
                </c:pt>
                <c:pt idx="143">
                  <c:v>-89.815600000000003</c:v>
                </c:pt>
                <c:pt idx="144">
                  <c:v>-88.642200000000003</c:v>
                </c:pt>
                <c:pt idx="145">
                  <c:v>-87.437500000000227</c:v>
                </c:pt>
                <c:pt idx="146">
                  <c:v>-86.3292</c:v>
                </c:pt>
                <c:pt idx="147">
                  <c:v>-85.179999999999978</c:v>
                </c:pt>
                <c:pt idx="148">
                  <c:v>-84.000200000000007</c:v>
                </c:pt>
                <c:pt idx="149">
                  <c:v>-82.891099999999994</c:v>
                </c:pt>
                <c:pt idx="150">
                  <c:v>-81.788399999999982</c:v>
                </c:pt>
                <c:pt idx="151">
                  <c:v>-80.684200000000004</c:v>
                </c:pt>
                <c:pt idx="152">
                  <c:v>-79.619</c:v>
                </c:pt>
                <c:pt idx="153">
                  <c:v>-78.577299999999994</c:v>
                </c:pt>
                <c:pt idx="154">
                  <c:v>-77.523399999999981</c:v>
                </c:pt>
                <c:pt idx="155">
                  <c:v>-76.446700000000007</c:v>
                </c:pt>
                <c:pt idx="156">
                  <c:v>-75.451400000000007</c:v>
                </c:pt>
                <c:pt idx="157">
                  <c:v>-74.439099999999996</c:v>
                </c:pt>
                <c:pt idx="158">
                  <c:v>-73.409099999999995</c:v>
                </c:pt>
                <c:pt idx="159">
                  <c:v>-72.412899999999993</c:v>
                </c:pt>
                <c:pt idx="160">
                  <c:v>-71.431200000000288</c:v>
                </c:pt>
                <c:pt idx="161">
                  <c:v>-70.460099999999997</c:v>
                </c:pt>
                <c:pt idx="162">
                  <c:v>-69.496200000000258</c:v>
                </c:pt>
                <c:pt idx="163">
                  <c:v>-68.5595</c:v>
                </c:pt>
                <c:pt idx="164">
                  <c:v>-67.605099999999979</c:v>
                </c:pt>
                <c:pt idx="165">
                  <c:v>-66.642099999999999</c:v>
                </c:pt>
                <c:pt idx="166">
                  <c:v>-65.740399999999994</c:v>
                </c:pt>
                <c:pt idx="167">
                  <c:v>-64.8977</c:v>
                </c:pt>
                <c:pt idx="168">
                  <c:v>-63.961400000000005</c:v>
                </c:pt>
                <c:pt idx="169">
                  <c:v>-63.062400000000011</c:v>
                </c:pt>
                <c:pt idx="170">
                  <c:v>-62.185100000000013</c:v>
                </c:pt>
                <c:pt idx="171">
                  <c:v>-61.341000000000001</c:v>
                </c:pt>
                <c:pt idx="172">
                  <c:v>-60.5319</c:v>
                </c:pt>
                <c:pt idx="173">
                  <c:v>-59.677100000000003</c:v>
                </c:pt>
                <c:pt idx="174">
                  <c:v>-58.8431</c:v>
                </c:pt>
                <c:pt idx="175">
                  <c:v>-57.987799999999993</c:v>
                </c:pt>
                <c:pt idx="176">
                  <c:v>-57.182000000000002</c:v>
                </c:pt>
                <c:pt idx="177">
                  <c:v>-56.376600000000003</c:v>
                </c:pt>
                <c:pt idx="178">
                  <c:v>-55.584499999999998</c:v>
                </c:pt>
                <c:pt idx="179">
                  <c:v>-54.791300000000113</c:v>
                </c:pt>
                <c:pt idx="180">
                  <c:v>-54.045500000000011</c:v>
                </c:pt>
                <c:pt idx="181">
                  <c:v>-53.299000000000063</c:v>
                </c:pt>
                <c:pt idx="182">
                  <c:v>-52.528200000000012</c:v>
                </c:pt>
                <c:pt idx="183">
                  <c:v>-51.771500000000003</c:v>
                </c:pt>
                <c:pt idx="184">
                  <c:v>-51.079800000000006</c:v>
                </c:pt>
                <c:pt idx="185">
                  <c:v>-50.334400000000002</c:v>
                </c:pt>
                <c:pt idx="186">
                  <c:v>-49.6646</c:v>
                </c:pt>
                <c:pt idx="187">
                  <c:v>-48.935300000000012</c:v>
                </c:pt>
                <c:pt idx="188">
                  <c:v>-48.238200000000013</c:v>
                </c:pt>
                <c:pt idx="189">
                  <c:v>-47.597300000000011</c:v>
                </c:pt>
                <c:pt idx="190">
                  <c:v>-46.891400000000004</c:v>
                </c:pt>
                <c:pt idx="191">
                  <c:v>-46.227700000000013</c:v>
                </c:pt>
                <c:pt idx="192">
                  <c:v>-45.5809</c:v>
                </c:pt>
                <c:pt idx="193">
                  <c:v>-44.9373</c:v>
                </c:pt>
                <c:pt idx="194">
                  <c:v>-44.304000000000002</c:v>
                </c:pt>
                <c:pt idx="195">
                  <c:v>-43.645500000000013</c:v>
                </c:pt>
                <c:pt idx="196">
                  <c:v>-43.059000000000005</c:v>
                </c:pt>
                <c:pt idx="197">
                  <c:v>-42.459299999999999</c:v>
                </c:pt>
                <c:pt idx="198">
                  <c:v>-41.820800000000006</c:v>
                </c:pt>
                <c:pt idx="199">
                  <c:v>-41.214800000000004</c:v>
                </c:pt>
                <c:pt idx="200">
                  <c:v>-40.630700000000012</c:v>
                </c:pt>
                <c:pt idx="201">
                  <c:v>-40.025300000000129</c:v>
                </c:pt>
                <c:pt idx="202">
                  <c:v>-39.414799999999993</c:v>
                </c:pt>
                <c:pt idx="203">
                  <c:v>-38.853099999999998</c:v>
                </c:pt>
                <c:pt idx="204">
                  <c:v>-38.311899999999994</c:v>
                </c:pt>
                <c:pt idx="205">
                  <c:v>-37.713700000000003</c:v>
                </c:pt>
                <c:pt idx="206">
                  <c:v>-37.190000000000012</c:v>
                </c:pt>
                <c:pt idx="207">
                  <c:v>-36.631900000000002</c:v>
                </c:pt>
                <c:pt idx="208">
                  <c:v>-36.064100000000003</c:v>
                </c:pt>
                <c:pt idx="209">
                  <c:v>-35.561900000000001</c:v>
                </c:pt>
                <c:pt idx="210">
                  <c:v>-35.03</c:v>
                </c:pt>
                <c:pt idx="211">
                  <c:v>-34.5443</c:v>
                </c:pt>
                <c:pt idx="212">
                  <c:v>-34.0364</c:v>
                </c:pt>
                <c:pt idx="213">
                  <c:v>-33.534400000000005</c:v>
                </c:pt>
                <c:pt idx="214">
                  <c:v>-33.046500000000002</c:v>
                </c:pt>
                <c:pt idx="215">
                  <c:v>-32.536800000000007</c:v>
                </c:pt>
                <c:pt idx="216">
                  <c:v>-32.053899999999999</c:v>
                </c:pt>
                <c:pt idx="217">
                  <c:v>-31.5901</c:v>
                </c:pt>
                <c:pt idx="218">
                  <c:v>-31.108000000000001</c:v>
                </c:pt>
                <c:pt idx="219">
                  <c:v>-30.642699999999923</c:v>
                </c:pt>
                <c:pt idx="220">
                  <c:v>-30.204599999999989</c:v>
                </c:pt>
                <c:pt idx="221">
                  <c:v>-29.764800000000001</c:v>
                </c:pt>
                <c:pt idx="222">
                  <c:v>-29.311100000000035</c:v>
                </c:pt>
                <c:pt idx="223">
                  <c:v>-28.846900000000005</c:v>
                </c:pt>
                <c:pt idx="224">
                  <c:v>-28.436599999999931</c:v>
                </c:pt>
                <c:pt idx="225">
                  <c:v>-27.997900000000001</c:v>
                </c:pt>
                <c:pt idx="226">
                  <c:v>-27.6006</c:v>
                </c:pt>
                <c:pt idx="227">
                  <c:v>-27.189699999999924</c:v>
                </c:pt>
                <c:pt idx="228">
                  <c:v>-26.747399999999939</c:v>
                </c:pt>
                <c:pt idx="229">
                  <c:v>-26.324400000000001</c:v>
                </c:pt>
                <c:pt idx="230">
                  <c:v>-25.9358</c:v>
                </c:pt>
                <c:pt idx="231">
                  <c:v>-25.5502</c:v>
                </c:pt>
                <c:pt idx="232">
                  <c:v>-25.156600000000001</c:v>
                </c:pt>
                <c:pt idx="233">
                  <c:v>-24.766100000000002</c:v>
                </c:pt>
                <c:pt idx="234">
                  <c:v>-24.383400000000002</c:v>
                </c:pt>
                <c:pt idx="235">
                  <c:v>-23.988399999999881</c:v>
                </c:pt>
                <c:pt idx="236">
                  <c:v>-23.623799999999989</c:v>
                </c:pt>
                <c:pt idx="237">
                  <c:v>-23.263000000000002</c:v>
                </c:pt>
                <c:pt idx="238">
                  <c:v>-22.9131</c:v>
                </c:pt>
                <c:pt idx="239">
                  <c:v>-22.543199999999938</c:v>
                </c:pt>
                <c:pt idx="240">
                  <c:v>-22.195</c:v>
                </c:pt>
                <c:pt idx="241">
                  <c:v>-21.852599999999939</c:v>
                </c:pt>
                <c:pt idx="242">
                  <c:v>-21.5123</c:v>
                </c:pt>
                <c:pt idx="243">
                  <c:v>-21.170200000000001</c:v>
                </c:pt>
                <c:pt idx="244">
                  <c:v>-20.8492</c:v>
                </c:pt>
                <c:pt idx="245">
                  <c:v>-20.511600000000001</c:v>
                </c:pt>
                <c:pt idx="246">
                  <c:v>-20.183199999999989</c:v>
                </c:pt>
                <c:pt idx="247">
                  <c:v>-19.866099999999989</c:v>
                </c:pt>
                <c:pt idx="248">
                  <c:v>-19.545599999999908</c:v>
                </c:pt>
                <c:pt idx="249">
                  <c:v>-19.249499999999923</c:v>
                </c:pt>
                <c:pt idx="250">
                  <c:v>-18.937100000000001</c:v>
                </c:pt>
                <c:pt idx="251">
                  <c:v>-18.615300000000001</c:v>
                </c:pt>
                <c:pt idx="252">
                  <c:v>-18.324900000000031</c:v>
                </c:pt>
                <c:pt idx="253">
                  <c:v>-18.024999999999999</c:v>
                </c:pt>
                <c:pt idx="254">
                  <c:v>-17.736499999999989</c:v>
                </c:pt>
                <c:pt idx="255">
                  <c:v>-17.450199999999938</c:v>
                </c:pt>
                <c:pt idx="256">
                  <c:v>-17.158999999999999</c:v>
                </c:pt>
                <c:pt idx="257">
                  <c:v>-16.889099999999942</c:v>
                </c:pt>
                <c:pt idx="258">
                  <c:v>-16.620899999999999</c:v>
                </c:pt>
                <c:pt idx="259">
                  <c:v>-16.36</c:v>
                </c:pt>
                <c:pt idx="260">
                  <c:v>-16.081399999999931</c:v>
                </c:pt>
                <c:pt idx="261">
                  <c:v>-15.8306</c:v>
                </c:pt>
                <c:pt idx="262">
                  <c:v>-15.544700000000001</c:v>
                </c:pt>
                <c:pt idx="263">
                  <c:v>-15.293000000000001</c:v>
                </c:pt>
                <c:pt idx="264">
                  <c:v>-15.0296</c:v>
                </c:pt>
                <c:pt idx="265">
                  <c:v>-14.7789</c:v>
                </c:pt>
                <c:pt idx="266">
                  <c:v>-14.5329</c:v>
                </c:pt>
                <c:pt idx="267">
                  <c:v>-14.301300000000001</c:v>
                </c:pt>
                <c:pt idx="268">
                  <c:v>-14.0649</c:v>
                </c:pt>
                <c:pt idx="269">
                  <c:v>-13.822900000000002</c:v>
                </c:pt>
                <c:pt idx="270">
                  <c:v>-13.6005</c:v>
                </c:pt>
                <c:pt idx="271">
                  <c:v>-13.3689</c:v>
                </c:pt>
                <c:pt idx="272">
                  <c:v>-13.1416</c:v>
                </c:pt>
                <c:pt idx="273">
                  <c:v>-12.9244</c:v>
                </c:pt>
                <c:pt idx="274">
                  <c:v>-12.7113</c:v>
                </c:pt>
                <c:pt idx="275">
                  <c:v>-12.486600000000006</c:v>
                </c:pt>
                <c:pt idx="276">
                  <c:v>-12.279200000000001</c:v>
                </c:pt>
                <c:pt idx="277">
                  <c:v>-12.0678</c:v>
                </c:pt>
                <c:pt idx="278">
                  <c:v>-11.854500000000026</c:v>
                </c:pt>
                <c:pt idx="279">
                  <c:v>-11.6465</c:v>
                </c:pt>
                <c:pt idx="280">
                  <c:v>-11.452500000000041</c:v>
                </c:pt>
                <c:pt idx="281">
                  <c:v>-11.252400000000026</c:v>
                </c:pt>
                <c:pt idx="282">
                  <c:v>-11.060600000000004</c:v>
                </c:pt>
                <c:pt idx="283">
                  <c:v>-10.871400000000024</c:v>
                </c:pt>
                <c:pt idx="284">
                  <c:v>-10.6914</c:v>
                </c:pt>
                <c:pt idx="285">
                  <c:v>-10.4969</c:v>
                </c:pt>
                <c:pt idx="286">
                  <c:v>-10.302500000000032</c:v>
                </c:pt>
                <c:pt idx="287">
                  <c:v>-10.138999999999999</c:v>
                </c:pt>
                <c:pt idx="288">
                  <c:v>-9.9508000000000028</c:v>
                </c:pt>
                <c:pt idx="289">
                  <c:v>-9.7782</c:v>
                </c:pt>
                <c:pt idx="290">
                  <c:v>-9.6062000000000012</c:v>
                </c:pt>
                <c:pt idx="291">
                  <c:v>-9.4412000000000003</c:v>
                </c:pt>
                <c:pt idx="292">
                  <c:v>-9.2686000000000011</c:v>
                </c:pt>
                <c:pt idx="293">
                  <c:v>-9.1151</c:v>
                </c:pt>
                <c:pt idx="294">
                  <c:v>-8.9412000000000003</c:v>
                </c:pt>
                <c:pt idx="295">
                  <c:v>-8.7868000000000013</c:v>
                </c:pt>
                <c:pt idx="296">
                  <c:v>-8.6221000000000014</c:v>
                </c:pt>
                <c:pt idx="297">
                  <c:v>-8.4698000000000047</c:v>
                </c:pt>
                <c:pt idx="298">
                  <c:v>-8.3161000000000005</c:v>
                </c:pt>
                <c:pt idx="299">
                  <c:v>-8.1636000000000006</c:v>
                </c:pt>
                <c:pt idx="300">
                  <c:v>-8.0217000000000009</c:v>
                </c:pt>
                <c:pt idx="301">
                  <c:v>-7.8731999999999998</c:v>
                </c:pt>
                <c:pt idx="302">
                  <c:v>-7.7203999999999997</c:v>
                </c:pt>
                <c:pt idx="303">
                  <c:v>-7.5804</c:v>
                </c:pt>
                <c:pt idx="304">
                  <c:v>-7.4470999999999998</c:v>
                </c:pt>
                <c:pt idx="305">
                  <c:v>-7.3072999999999997</c:v>
                </c:pt>
                <c:pt idx="306">
                  <c:v>-7.1678999999999844</c:v>
                </c:pt>
                <c:pt idx="307">
                  <c:v>-7.0289999999999955</c:v>
                </c:pt>
                <c:pt idx="308">
                  <c:v>-6.9051999999999998</c:v>
                </c:pt>
                <c:pt idx="309">
                  <c:v>-6.7673999999999985</c:v>
                </c:pt>
                <c:pt idx="310">
                  <c:v>-6.6369999999999996</c:v>
                </c:pt>
                <c:pt idx="311">
                  <c:v>-6.5228999999999955</c:v>
                </c:pt>
                <c:pt idx="312">
                  <c:v>-6.3971999999999865</c:v>
                </c:pt>
                <c:pt idx="313">
                  <c:v>-6.2733000000000034</c:v>
                </c:pt>
                <c:pt idx="314">
                  <c:v>-6.1570999999999945</c:v>
                </c:pt>
                <c:pt idx="315">
                  <c:v>-6.0378999999999996</c:v>
                </c:pt>
                <c:pt idx="316">
                  <c:v>-5.9165999999999999</c:v>
                </c:pt>
                <c:pt idx="317">
                  <c:v>-5.8056000000000001</c:v>
                </c:pt>
                <c:pt idx="318">
                  <c:v>-5.7018000000000004</c:v>
                </c:pt>
                <c:pt idx="319">
                  <c:v>-5.5884999999999998</c:v>
                </c:pt>
                <c:pt idx="320">
                  <c:v>-5.484</c:v>
                </c:pt>
                <c:pt idx="321">
                  <c:v>-5.3757999999999999</c:v>
                </c:pt>
                <c:pt idx="322">
                  <c:v>-5.2633000000000001</c:v>
                </c:pt>
                <c:pt idx="323">
                  <c:v>-5.1623999999999945</c:v>
                </c:pt>
                <c:pt idx="324">
                  <c:v>-5.0602999999999998</c:v>
                </c:pt>
                <c:pt idx="325">
                  <c:v>-4.9658999999999995</c:v>
                </c:pt>
                <c:pt idx="326">
                  <c:v>-4.8669999999999956</c:v>
                </c:pt>
                <c:pt idx="327">
                  <c:v>-4.7764000000000024</c:v>
                </c:pt>
                <c:pt idx="328">
                  <c:v>-4.6834999999999996</c:v>
                </c:pt>
                <c:pt idx="329">
                  <c:v>-4.5837000000000003</c:v>
                </c:pt>
                <c:pt idx="330">
                  <c:v>-4.4930000000000003</c:v>
                </c:pt>
                <c:pt idx="331">
                  <c:v>-4.4035000000000002</c:v>
                </c:pt>
                <c:pt idx="332">
                  <c:v>-4.3203999999999985</c:v>
                </c:pt>
                <c:pt idx="333">
                  <c:v>-4.2350000000000003</c:v>
                </c:pt>
                <c:pt idx="334">
                  <c:v>-4.1566999999999998</c:v>
                </c:pt>
                <c:pt idx="335">
                  <c:v>-4.0701999999999998</c:v>
                </c:pt>
                <c:pt idx="336">
                  <c:v>-3.9865999999999997</c:v>
                </c:pt>
                <c:pt idx="337">
                  <c:v>-3.9057999999999997</c:v>
                </c:pt>
                <c:pt idx="338">
                  <c:v>-3.8266999999999967</c:v>
                </c:pt>
                <c:pt idx="339">
                  <c:v>-3.7474000000000012</c:v>
                </c:pt>
                <c:pt idx="340">
                  <c:v>-3.6738</c:v>
                </c:pt>
                <c:pt idx="341">
                  <c:v>-3.5975999999999999</c:v>
                </c:pt>
                <c:pt idx="342">
                  <c:v>-3.5221999999999998</c:v>
                </c:pt>
                <c:pt idx="343">
                  <c:v>-3.4509999999999987</c:v>
                </c:pt>
                <c:pt idx="344">
                  <c:v>-3.3820999999999977</c:v>
                </c:pt>
                <c:pt idx="345">
                  <c:v>-3.3134999999999977</c:v>
                </c:pt>
                <c:pt idx="346">
                  <c:v>-3.2402000000000002</c:v>
                </c:pt>
                <c:pt idx="347">
                  <c:v>-3.1741999999999999</c:v>
                </c:pt>
                <c:pt idx="348">
                  <c:v>-3.1080999999999999</c:v>
                </c:pt>
                <c:pt idx="349">
                  <c:v>-3.0432999999999999</c:v>
                </c:pt>
                <c:pt idx="350">
                  <c:v>-2.9771000000000001</c:v>
                </c:pt>
                <c:pt idx="351">
                  <c:v>-2.9163999999999977</c:v>
                </c:pt>
                <c:pt idx="352">
                  <c:v>-2.8510999999999931</c:v>
                </c:pt>
                <c:pt idx="353">
                  <c:v>-2.7896000000000001</c:v>
                </c:pt>
                <c:pt idx="354">
                  <c:v>-2.73</c:v>
                </c:pt>
                <c:pt idx="355">
                  <c:v>-2.6732999999999998</c:v>
                </c:pt>
                <c:pt idx="356">
                  <c:v>-2.6122999999999967</c:v>
                </c:pt>
                <c:pt idx="357">
                  <c:v>-2.5587999999999997</c:v>
                </c:pt>
                <c:pt idx="358">
                  <c:v>-2.5034000000000001</c:v>
                </c:pt>
                <c:pt idx="359">
                  <c:v>-2.4485999999999999</c:v>
                </c:pt>
                <c:pt idx="360">
                  <c:v>-2.396899999999992</c:v>
                </c:pt>
                <c:pt idx="361">
                  <c:v>-2.3437000000000001</c:v>
                </c:pt>
                <c:pt idx="362">
                  <c:v>-2.2862</c:v>
                </c:pt>
                <c:pt idx="363">
                  <c:v>-2.2376</c:v>
                </c:pt>
                <c:pt idx="364">
                  <c:v>-2.1917999999999997</c:v>
                </c:pt>
                <c:pt idx="365">
                  <c:v>-2.1442999999999999</c:v>
                </c:pt>
                <c:pt idx="366">
                  <c:v>-2.0951999999999997</c:v>
                </c:pt>
                <c:pt idx="367">
                  <c:v>-2.0445000000000002</c:v>
                </c:pt>
                <c:pt idx="368">
                  <c:v>-1.9993000000000001</c:v>
                </c:pt>
                <c:pt idx="369">
                  <c:v>-1.9520000000000035</c:v>
                </c:pt>
                <c:pt idx="370">
                  <c:v>-1.9078999999999964</c:v>
                </c:pt>
                <c:pt idx="371">
                  <c:v>-1.8691</c:v>
                </c:pt>
                <c:pt idx="372">
                  <c:v>-1.8278999999999956</c:v>
                </c:pt>
                <c:pt idx="373">
                  <c:v>-1.7841</c:v>
                </c:pt>
                <c:pt idx="374">
                  <c:v>-1.7464999999999964</c:v>
                </c:pt>
                <c:pt idx="375">
                  <c:v>-1.7058999999999935</c:v>
                </c:pt>
                <c:pt idx="376">
                  <c:v>-1.6655</c:v>
                </c:pt>
                <c:pt idx="377">
                  <c:v>-1.6289</c:v>
                </c:pt>
                <c:pt idx="378">
                  <c:v>-1.5894999999999961</c:v>
                </c:pt>
                <c:pt idx="379">
                  <c:v>-1.5529999999999964</c:v>
                </c:pt>
                <c:pt idx="380">
                  <c:v>-1.5161</c:v>
                </c:pt>
                <c:pt idx="381">
                  <c:v>-1.4827999999999959</c:v>
                </c:pt>
                <c:pt idx="382">
                  <c:v>-1.4468999999999956</c:v>
                </c:pt>
                <c:pt idx="383">
                  <c:v>-1.415399999999994</c:v>
                </c:pt>
                <c:pt idx="384">
                  <c:v>-1.3817999999999961</c:v>
                </c:pt>
                <c:pt idx="385">
                  <c:v>-1.3494999999999961</c:v>
                </c:pt>
                <c:pt idx="386">
                  <c:v>-1.3184</c:v>
                </c:pt>
                <c:pt idx="387">
                  <c:v>-1.288</c:v>
                </c:pt>
                <c:pt idx="388">
                  <c:v>-1.2568999999999961</c:v>
                </c:pt>
                <c:pt idx="389">
                  <c:v>-1.2283999999999964</c:v>
                </c:pt>
                <c:pt idx="390">
                  <c:v>-1.1983999999999999</c:v>
                </c:pt>
                <c:pt idx="391">
                  <c:v>-1.1688000000000001</c:v>
                </c:pt>
                <c:pt idx="392">
                  <c:v>-1.1396999999999964</c:v>
                </c:pt>
                <c:pt idx="393">
                  <c:v>-1.1124000000000001</c:v>
                </c:pt>
                <c:pt idx="394">
                  <c:v>-1.0861000000000001</c:v>
                </c:pt>
                <c:pt idx="395">
                  <c:v>-1.0594999999999963</c:v>
                </c:pt>
                <c:pt idx="396">
                  <c:v>-1.0346</c:v>
                </c:pt>
                <c:pt idx="397">
                  <c:v>-1.0084</c:v>
                </c:pt>
                <c:pt idx="398">
                  <c:v>-0.98480000000000001</c:v>
                </c:pt>
                <c:pt idx="399">
                  <c:v>-0.95940000000000003</c:v>
                </c:pt>
                <c:pt idx="400">
                  <c:v>-0.93600000000000005</c:v>
                </c:pt>
                <c:pt idx="401">
                  <c:v>-0.91270000000000062</c:v>
                </c:pt>
                <c:pt idx="402">
                  <c:v>-0.88890000000000002</c:v>
                </c:pt>
                <c:pt idx="403">
                  <c:v>-0.86739999999999995</c:v>
                </c:pt>
                <c:pt idx="404">
                  <c:v>-0.84660000000000202</c:v>
                </c:pt>
                <c:pt idx="405">
                  <c:v>-0.82550000000000001</c:v>
                </c:pt>
                <c:pt idx="406">
                  <c:v>-0.80420000000000003</c:v>
                </c:pt>
                <c:pt idx="407">
                  <c:v>-0.78290000000000004</c:v>
                </c:pt>
                <c:pt idx="408">
                  <c:v>-0.76359999999999995</c:v>
                </c:pt>
                <c:pt idx="409">
                  <c:v>-0.74420000000000064</c:v>
                </c:pt>
                <c:pt idx="410">
                  <c:v>-0.72529999999999994</c:v>
                </c:pt>
                <c:pt idx="411">
                  <c:v>-0.70540000000000003</c:v>
                </c:pt>
                <c:pt idx="412">
                  <c:v>-0.68799999999999994</c:v>
                </c:pt>
                <c:pt idx="413">
                  <c:v>-0.67110000000000225</c:v>
                </c:pt>
                <c:pt idx="414">
                  <c:v>-0.652200000000002</c:v>
                </c:pt>
                <c:pt idx="415">
                  <c:v>-0.63530000000000064</c:v>
                </c:pt>
                <c:pt idx="416">
                  <c:v>-0.61800000000000177</c:v>
                </c:pt>
                <c:pt idx="417">
                  <c:v>-0.60029999999999994</c:v>
                </c:pt>
                <c:pt idx="418">
                  <c:v>-0.58579999999999999</c:v>
                </c:pt>
                <c:pt idx="419">
                  <c:v>-0.57020000000000004</c:v>
                </c:pt>
                <c:pt idx="420">
                  <c:v>-0.5544</c:v>
                </c:pt>
                <c:pt idx="421">
                  <c:v>-0.53900000000000003</c:v>
                </c:pt>
                <c:pt idx="422">
                  <c:v>-0.5252</c:v>
                </c:pt>
                <c:pt idx="423">
                  <c:v>-0.5125999999999995</c:v>
                </c:pt>
                <c:pt idx="424">
                  <c:v>-0.49840000000000101</c:v>
                </c:pt>
                <c:pt idx="425">
                  <c:v>-0.48520000000000002</c:v>
                </c:pt>
                <c:pt idx="426">
                  <c:v>-0.47290000000000032</c:v>
                </c:pt>
                <c:pt idx="427">
                  <c:v>-0.45960000000000001</c:v>
                </c:pt>
                <c:pt idx="428">
                  <c:v>-0.44770000000000004</c:v>
                </c:pt>
                <c:pt idx="429">
                  <c:v>-0.43430000000000113</c:v>
                </c:pt>
                <c:pt idx="430">
                  <c:v>-0.42240000000000089</c:v>
                </c:pt>
                <c:pt idx="431">
                  <c:v>-0.41080000000000089</c:v>
                </c:pt>
                <c:pt idx="432">
                  <c:v>-0.39870000000000089</c:v>
                </c:pt>
                <c:pt idx="433">
                  <c:v>-0.38780000000000137</c:v>
                </c:pt>
                <c:pt idx="434">
                  <c:v>-0.37670000000000031</c:v>
                </c:pt>
                <c:pt idx="435">
                  <c:v>-0.36550000000000032</c:v>
                </c:pt>
                <c:pt idx="436">
                  <c:v>-0.35570000000000002</c:v>
                </c:pt>
                <c:pt idx="437">
                  <c:v>-0.34530000000000038</c:v>
                </c:pt>
                <c:pt idx="438">
                  <c:v>-0.33620000000000089</c:v>
                </c:pt>
                <c:pt idx="439">
                  <c:v>-0.32620000000000032</c:v>
                </c:pt>
                <c:pt idx="440">
                  <c:v>-0.31660000000000038</c:v>
                </c:pt>
                <c:pt idx="441">
                  <c:v>-0.30750000000000038</c:v>
                </c:pt>
                <c:pt idx="442">
                  <c:v>-0.29850000000000032</c:v>
                </c:pt>
                <c:pt idx="443">
                  <c:v>-0.29030000000000089</c:v>
                </c:pt>
                <c:pt idx="444">
                  <c:v>-0.28160000000000002</c:v>
                </c:pt>
                <c:pt idx="445">
                  <c:v>-0.27310000000000001</c:v>
                </c:pt>
                <c:pt idx="446">
                  <c:v>-0.26579999999999998</c:v>
                </c:pt>
                <c:pt idx="447">
                  <c:v>-0.25800000000000001</c:v>
                </c:pt>
                <c:pt idx="448">
                  <c:v>-0.25010000000000004</c:v>
                </c:pt>
                <c:pt idx="449">
                  <c:v>-0.24300000000000024</c:v>
                </c:pt>
                <c:pt idx="450">
                  <c:v>-0.23540000000000041</c:v>
                </c:pt>
                <c:pt idx="451">
                  <c:v>-0.22850000000000001</c:v>
                </c:pt>
                <c:pt idx="452">
                  <c:v>-0.2213</c:v>
                </c:pt>
                <c:pt idx="453">
                  <c:v>-0.21510000000000001</c:v>
                </c:pt>
                <c:pt idx="454">
                  <c:v>-0.20840000000000047</c:v>
                </c:pt>
                <c:pt idx="455">
                  <c:v>-0.20180000000000001</c:v>
                </c:pt>
                <c:pt idx="456">
                  <c:v>-0.19600000000000001</c:v>
                </c:pt>
                <c:pt idx="457">
                  <c:v>-0.18990000000000062</c:v>
                </c:pt>
                <c:pt idx="458">
                  <c:v>-0.18350000000000041</c:v>
                </c:pt>
                <c:pt idx="459">
                  <c:v>-0.17790000000000047</c:v>
                </c:pt>
                <c:pt idx="460">
                  <c:v>-0.17230000000000001</c:v>
                </c:pt>
                <c:pt idx="461">
                  <c:v>-0.1671</c:v>
                </c:pt>
                <c:pt idx="462">
                  <c:v>-0.16189999999999999</c:v>
                </c:pt>
                <c:pt idx="463">
                  <c:v>-0.15650000000000044</c:v>
                </c:pt>
                <c:pt idx="464">
                  <c:v>-0.15160000000000001</c:v>
                </c:pt>
                <c:pt idx="465">
                  <c:v>-0.14650000000000021</c:v>
                </c:pt>
                <c:pt idx="466">
                  <c:v>-0.14240000000000044</c:v>
                </c:pt>
                <c:pt idx="467">
                  <c:v>-0.13750000000000001</c:v>
                </c:pt>
                <c:pt idx="468">
                  <c:v>-0.13320000000000001</c:v>
                </c:pt>
                <c:pt idx="469">
                  <c:v>-0.1288</c:v>
                </c:pt>
                <c:pt idx="470">
                  <c:v>-0.12420000000000024</c:v>
                </c:pt>
                <c:pt idx="471">
                  <c:v>-0.12000000000000002</c:v>
                </c:pt>
                <c:pt idx="472">
                  <c:v>-0.11650000000000002</c:v>
                </c:pt>
                <c:pt idx="473">
                  <c:v>-0.11260000000000002</c:v>
                </c:pt>
                <c:pt idx="474">
                  <c:v>-0.10900000000000012</c:v>
                </c:pt>
                <c:pt idx="475">
                  <c:v>-0.1053</c:v>
                </c:pt>
                <c:pt idx="476">
                  <c:v>-0.10160000000000002</c:v>
                </c:pt>
                <c:pt idx="477">
                  <c:v>-9.8300000000000026E-2</c:v>
                </c:pt>
                <c:pt idx="478">
                  <c:v>-9.4900000000000026E-2</c:v>
                </c:pt>
                <c:pt idx="479">
                  <c:v>-9.1600000000000042E-2</c:v>
                </c:pt>
                <c:pt idx="480">
                  <c:v>-8.8300000000000045E-2</c:v>
                </c:pt>
                <c:pt idx="481">
                  <c:v>-8.5200000000000026E-2</c:v>
                </c:pt>
                <c:pt idx="482">
                  <c:v>-8.2400000000000015E-2</c:v>
                </c:pt>
                <c:pt idx="483">
                  <c:v>-7.9500000000000084E-2</c:v>
                </c:pt>
                <c:pt idx="484">
                  <c:v>-7.6700000000000004E-2</c:v>
                </c:pt>
                <c:pt idx="485">
                  <c:v>-7.4100000000000013E-2</c:v>
                </c:pt>
                <c:pt idx="486">
                  <c:v>-7.1499999999999994E-2</c:v>
                </c:pt>
                <c:pt idx="487">
                  <c:v>-6.8699999999999997E-2</c:v>
                </c:pt>
                <c:pt idx="488">
                  <c:v>-6.6299999999999998E-2</c:v>
                </c:pt>
                <c:pt idx="489">
                  <c:v>-6.4000000000000112E-2</c:v>
                </c:pt>
                <c:pt idx="490">
                  <c:v>-6.1600000000000002E-2</c:v>
                </c:pt>
                <c:pt idx="491">
                  <c:v>-5.9500000000000032E-2</c:v>
                </c:pt>
                <c:pt idx="492">
                  <c:v>-5.7200000000000001E-2</c:v>
                </c:pt>
                <c:pt idx="493">
                  <c:v>-5.5100000000000003E-2</c:v>
                </c:pt>
                <c:pt idx="494">
                  <c:v>-5.3000000000000012E-2</c:v>
                </c:pt>
                <c:pt idx="495">
                  <c:v>-5.0900000000000001E-2</c:v>
                </c:pt>
                <c:pt idx="496">
                  <c:v>-4.9200000000000021E-2</c:v>
                </c:pt>
                <c:pt idx="497">
                  <c:v>-4.7300000000000113E-2</c:v>
                </c:pt>
                <c:pt idx="498">
                  <c:v>-4.5400000000000003E-2</c:v>
                </c:pt>
                <c:pt idx="499">
                  <c:v>-4.3800000000000013E-2</c:v>
                </c:pt>
                <c:pt idx="500">
                  <c:v>-4.2100000000000012E-2</c:v>
                </c:pt>
                <c:pt idx="501">
                  <c:v>-4.0400000000000012E-2</c:v>
                </c:pt>
                <c:pt idx="502">
                  <c:v>-3.9000000000000014E-2</c:v>
                </c:pt>
                <c:pt idx="503">
                  <c:v>-3.7400000000000121E-2</c:v>
                </c:pt>
                <c:pt idx="504">
                  <c:v>-3.5900000000000001E-2</c:v>
                </c:pt>
                <c:pt idx="505">
                  <c:v>-3.4500000000000003E-2</c:v>
                </c:pt>
                <c:pt idx="506">
                  <c:v>-3.3099999999999997E-2</c:v>
                </c:pt>
                <c:pt idx="507">
                  <c:v>-3.1800000000000002E-2</c:v>
                </c:pt>
                <c:pt idx="508">
                  <c:v>-3.0599999999999999E-2</c:v>
                </c:pt>
                <c:pt idx="509">
                  <c:v>-2.93E-2</c:v>
                </c:pt>
                <c:pt idx="510">
                  <c:v>-2.8000000000000001E-2</c:v>
                </c:pt>
                <c:pt idx="511">
                  <c:v>-2.6800000000000056E-2</c:v>
                </c:pt>
                <c:pt idx="512">
                  <c:v>-2.5800000000000052E-2</c:v>
                </c:pt>
                <c:pt idx="513">
                  <c:v>-2.47E-2</c:v>
                </c:pt>
                <c:pt idx="514">
                  <c:v>-2.3599999999999993E-2</c:v>
                </c:pt>
                <c:pt idx="515">
                  <c:v>-2.2600000000000012E-2</c:v>
                </c:pt>
                <c:pt idx="516">
                  <c:v>-2.1700000000000001E-2</c:v>
                </c:pt>
                <c:pt idx="517">
                  <c:v>-2.0799999999999999E-2</c:v>
                </c:pt>
                <c:pt idx="518">
                  <c:v>-1.9800000000000074E-2</c:v>
                </c:pt>
                <c:pt idx="519">
                  <c:v>-1.8900000000000056E-2</c:v>
                </c:pt>
                <c:pt idx="520">
                  <c:v>-1.8100000000000043E-2</c:v>
                </c:pt>
                <c:pt idx="521">
                  <c:v>-1.7399999999999999E-2</c:v>
                </c:pt>
                <c:pt idx="522">
                  <c:v>-1.6600000000000063E-2</c:v>
                </c:pt>
                <c:pt idx="523">
                  <c:v>-1.5800000000000043E-2</c:v>
                </c:pt>
                <c:pt idx="524">
                  <c:v>-1.5100000000000021E-2</c:v>
                </c:pt>
                <c:pt idx="525">
                  <c:v>-1.4400000000000001E-2</c:v>
                </c:pt>
                <c:pt idx="526">
                  <c:v>-1.3700000000000047E-2</c:v>
                </c:pt>
                <c:pt idx="527">
                  <c:v>-1.3200000000000038E-2</c:v>
                </c:pt>
                <c:pt idx="528">
                  <c:v>-1.2500000000000001E-2</c:v>
                </c:pt>
                <c:pt idx="529">
                  <c:v>-1.1900000000000055E-2</c:v>
                </c:pt>
                <c:pt idx="530">
                  <c:v>-1.1400000000000046E-2</c:v>
                </c:pt>
                <c:pt idx="531">
                  <c:v>-1.0800000000000021E-2</c:v>
                </c:pt>
                <c:pt idx="532">
                  <c:v>-1.0300000000000005E-2</c:v>
                </c:pt>
                <c:pt idx="533">
                  <c:v>-9.8000000000000396E-3</c:v>
                </c:pt>
                <c:pt idx="534">
                  <c:v>-9.3000000000000374E-3</c:v>
                </c:pt>
                <c:pt idx="535">
                  <c:v>-8.8000000000000248E-3</c:v>
                </c:pt>
                <c:pt idx="536">
                  <c:v>-8.3000000000000226E-3</c:v>
                </c:pt>
                <c:pt idx="537">
                  <c:v>-7.9000000000000285E-3</c:v>
                </c:pt>
                <c:pt idx="538">
                  <c:v>-7.5000000000000188E-3</c:v>
                </c:pt>
                <c:pt idx="539">
                  <c:v>-7.1000000000000004E-3</c:v>
                </c:pt>
                <c:pt idx="540">
                  <c:v>-6.7000000000000176E-3</c:v>
                </c:pt>
                <c:pt idx="541">
                  <c:v>-6.4000000000000203E-3</c:v>
                </c:pt>
                <c:pt idx="542">
                  <c:v>-6.0000000000000114E-3</c:v>
                </c:pt>
                <c:pt idx="543">
                  <c:v>-5.7000000000000123E-3</c:v>
                </c:pt>
                <c:pt idx="544">
                  <c:v>-5.4000000000000124E-3</c:v>
                </c:pt>
                <c:pt idx="545">
                  <c:v>-5.1000000000000004E-3</c:v>
                </c:pt>
                <c:pt idx="546">
                  <c:v>-4.8000000000000004E-3</c:v>
                </c:pt>
                <c:pt idx="547">
                  <c:v>-4.5000000000000014E-3</c:v>
                </c:pt>
                <c:pt idx="548">
                  <c:v>-4.1999999999999997E-3</c:v>
                </c:pt>
                <c:pt idx="549">
                  <c:v>-4.0000000000000114E-3</c:v>
                </c:pt>
                <c:pt idx="550">
                  <c:v>-3.7000000000000145E-3</c:v>
                </c:pt>
                <c:pt idx="551">
                  <c:v>-3.5000000000000087E-3</c:v>
                </c:pt>
                <c:pt idx="552">
                  <c:v>-3.3000000000000052E-3</c:v>
                </c:pt>
                <c:pt idx="553">
                  <c:v>-3.1000000000000103E-3</c:v>
                </c:pt>
                <c:pt idx="554">
                  <c:v>-2.8999999999999998E-3</c:v>
                </c:pt>
                <c:pt idx="555">
                  <c:v>-2.7000000000000079E-3</c:v>
                </c:pt>
                <c:pt idx="556">
                  <c:v>-2.5000000000000074E-3</c:v>
                </c:pt>
                <c:pt idx="557">
                  <c:v>-2.3000000000000052E-3</c:v>
                </c:pt>
                <c:pt idx="558">
                  <c:v>-2.0999999999999999E-3</c:v>
                </c:pt>
                <c:pt idx="559">
                  <c:v>-2.0000000000000052E-3</c:v>
                </c:pt>
                <c:pt idx="560">
                  <c:v>-1.8000000000000056E-3</c:v>
                </c:pt>
                <c:pt idx="561">
                  <c:v>-1.7000000000000047E-3</c:v>
                </c:pt>
                <c:pt idx="562">
                  <c:v>-1.5000000000000037E-3</c:v>
                </c:pt>
                <c:pt idx="563">
                  <c:v>-1.4000000000000035E-3</c:v>
                </c:pt>
                <c:pt idx="564">
                  <c:v>-1.2999999999999978E-3</c:v>
                </c:pt>
                <c:pt idx="565">
                  <c:v>-1.1000000000000042E-3</c:v>
                </c:pt>
                <c:pt idx="566">
                  <c:v>-1.0000000000000037E-3</c:v>
                </c:pt>
                <c:pt idx="567">
                  <c:v>-9.0000000000000247E-4</c:v>
                </c:pt>
                <c:pt idx="568">
                  <c:v>-8.0000000000000264E-4</c:v>
                </c:pt>
                <c:pt idx="569">
                  <c:v>-7.0000000000000227E-4</c:v>
                </c:pt>
                <c:pt idx="570">
                  <c:v>-6.0000000000000201E-4</c:v>
                </c:pt>
                <c:pt idx="571">
                  <c:v>-5.0000000000000034E-4</c:v>
                </c:pt>
                <c:pt idx="572">
                  <c:v>-4.0000000000000034E-4</c:v>
                </c:pt>
                <c:pt idx="573">
                  <c:v>-3.00000000000001E-4</c:v>
                </c:pt>
                <c:pt idx="574">
                  <c:v>-3.00000000000001E-4</c:v>
                </c:pt>
                <c:pt idx="575">
                  <c:v>-2.0000000000000052E-4</c:v>
                </c:pt>
                <c:pt idx="576">
                  <c:v>-2.0000000000000052E-4</c:v>
                </c:pt>
                <c:pt idx="577">
                  <c:v>-2.0000000000000052E-4</c:v>
                </c:pt>
                <c:pt idx="578">
                  <c:v>-1.0000000000000042E-4</c:v>
                </c:pt>
                <c:pt idx="579">
                  <c:v>-1.0000000000000042E-4</c:v>
                </c:pt>
                <c:pt idx="580">
                  <c:v>-1.0000000000000042E-4</c:v>
                </c:pt>
                <c:pt idx="581">
                  <c:v>-1.0000000000000042E-4</c:v>
                </c:pt>
                <c:pt idx="582">
                  <c:v>-1.0000000000000042E-4</c:v>
                </c:pt>
                <c:pt idx="583">
                  <c:v>-1.0000000000000042E-4</c:v>
                </c:pt>
                <c:pt idx="584">
                  <c:v>-1.0000000000000042E-4</c:v>
                </c:pt>
                <c:pt idx="585">
                  <c:v>-1.0000000000000042E-4</c:v>
                </c:pt>
                <c:pt idx="586">
                  <c:v>-1.0000000000000042E-4</c:v>
                </c:pt>
                <c:pt idx="587">
                  <c:v>2.3199999999999988E-2</c:v>
                </c:pt>
                <c:pt idx="588">
                  <c:v>2.4400000000000002E-2</c:v>
                </c:pt>
                <c:pt idx="589">
                  <c:v>2.5399999999999999E-2</c:v>
                </c:pt>
                <c:pt idx="590">
                  <c:v>2.63E-2</c:v>
                </c:pt>
                <c:pt idx="591">
                  <c:v>2.6900000000000011E-2</c:v>
                </c:pt>
                <c:pt idx="592">
                  <c:v>2.760000000000009E-2</c:v>
                </c:pt>
                <c:pt idx="593">
                  <c:v>2.8199999999999989E-2</c:v>
                </c:pt>
                <c:pt idx="594">
                  <c:v>2.8899999999999999E-2</c:v>
                </c:pt>
                <c:pt idx="595">
                  <c:v>2.9500000000000002E-2</c:v>
                </c:pt>
                <c:pt idx="596">
                  <c:v>3.0100000000000002E-2</c:v>
                </c:pt>
                <c:pt idx="597">
                  <c:v>3.0599999999999999E-2</c:v>
                </c:pt>
                <c:pt idx="598">
                  <c:v>3.1100000000000006E-2</c:v>
                </c:pt>
                <c:pt idx="599">
                  <c:v>3.1700000000000006E-2</c:v>
                </c:pt>
                <c:pt idx="600">
                  <c:v>3.2199999999999999E-2</c:v>
                </c:pt>
                <c:pt idx="601">
                  <c:v>3.2700000000000014E-2</c:v>
                </c:pt>
                <c:pt idx="602">
                  <c:v>3.32E-2</c:v>
                </c:pt>
                <c:pt idx="603">
                  <c:v>3.3799999999999997E-2</c:v>
                </c:pt>
                <c:pt idx="604">
                  <c:v>3.4300000000000004E-2</c:v>
                </c:pt>
                <c:pt idx="605">
                  <c:v>3.4799999999999998E-2</c:v>
                </c:pt>
                <c:pt idx="606">
                  <c:v>3.5300000000000005E-2</c:v>
                </c:pt>
                <c:pt idx="607">
                  <c:v>3.570000000000001E-2</c:v>
                </c:pt>
                <c:pt idx="608">
                  <c:v>3.6200000000000052E-2</c:v>
                </c:pt>
                <c:pt idx="609">
                  <c:v>3.6799999999999999E-2</c:v>
                </c:pt>
                <c:pt idx="610">
                  <c:v>3.7300000000000041E-2</c:v>
                </c:pt>
                <c:pt idx="611">
                  <c:v>3.790000000000001E-2</c:v>
                </c:pt>
                <c:pt idx="612">
                  <c:v>3.8399999999999997E-2</c:v>
                </c:pt>
                <c:pt idx="613">
                  <c:v>3.8800000000000001E-2</c:v>
                </c:pt>
                <c:pt idx="614">
                  <c:v>3.95E-2</c:v>
                </c:pt>
                <c:pt idx="615">
                  <c:v>3.9900000000000005E-2</c:v>
                </c:pt>
                <c:pt idx="616">
                  <c:v>4.0500000000000001E-2</c:v>
                </c:pt>
                <c:pt idx="617">
                  <c:v>4.1099999999999998E-2</c:v>
                </c:pt>
                <c:pt idx="618">
                  <c:v>4.1500000000000002E-2</c:v>
                </c:pt>
                <c:pt idx="619">
                  <c:v>4.2100000000000012E-2</c:v>
                </c:pt>
                <c:pt idx="620">
                  <c:v>4.2800000000000032E-2</c:v>
                </c:pt>
                <c:pt idx="621">
                  <c:v>4.3299999999999998E-2</c:v>
                </c:pt>
                <c:pt idx="622">
                  <c:v>4.3800000000000013E-2</c:v>
                </c:pt>
                <c:pt idx="623">
                  <c:v>4.4299999999999999E-2</c:v>
                </c:pt>
                <c:pt idx="624">
                  <c:v>4.4900000000000023E-2</c:v>
                </c:pt>
                <c:pt idx="625">
                  <c:v>4.5500000000000013E-2</c:v>
                </c:pt>
                <c:pt idx="626">
                  <c:v>4.6100000000000002E-2</c:v>
                </c:pt>
                <c:pt idx="627">
                  <c:v>4.6699999999999998E-2</c:v>
                </c:pt>
                <c:pt idx="628">
                  <c:v>4.7200000000000013E-2</c:v>
                </c:pt>
                <c:pt idx="629">
                  <c:v>4.7900000000000012E-2</c:v>
                </c:pt>
                <c:pt idx="630">
                  <c:v>4.8500000000000001E-2</c:v>
                </c:pt>
                <c:pt idx="631">
                  <c:v>4.9100000000000033E-2</c:v>
                </c:pt>
                <c:pt idx="632">
                  <c:v>4.9800000000000122E-2</c:v>
                </c:pt>
                <c:pt idx="633">
                  <c:v>5.0400000000000014E-2</c:v>
                </c:pt>
                <c:pt idx="634">
                  <c:v>5.1299999999999998E-2</c:v>
                </c:pt>
                <c:pt idx="635">
                  <c:v>5.1700000000000003E-2</c:v>
                </c:pt>
                <c:pt idx="636">
                  <c:v>5.2500000000000012E-2</c:v>
                </c:pt>
                <c:pt idx="637">
                  <c:v>5.3199999999999997E-2</c:v>
                </c:pt>
                <c:pt idx="638">
                  <c:v>5.3900000000000003E-2</c:v>
                </c:pt>
                <c:pt idx="639">
                  <c:v>5.4500000000000014E-2</c:v>
                </c:pt>
                <c:pt idx="640">
                  <c:v>5.5199999999999999E-2</c:v>
                </c:pt>
                <c:pt idx="641">
                  <c:v>5.6000000000000001E-2</c:v>
                </c:pt>
                <c:pt idx="642">
                  <c:v>5.6700000000000014E-2</c:v>
                </c:pt>
                <c:pt idx="643">
                  <c:v>5.7600000000000012E-2</c:v>
                </c:pt>
                <c:pt idx="644">
                  <c:v>5.8400000000000014E-2</c:v>
                </c:pt>
                <c:pt idx="645">
                  <c:v>5.9100000000000014E-2</c:v>
                </c:pt>
                <c:pt idx="646">
                  <c:v>5.9900000000000113E-2</c:v>
                </c:pt>
                <c:pt idx="647">
                  <c:v>6.0500000000000012E-2</c:v>
                </c:pt>
                <c:pt idx="648">
                  <c:v>6.1300000000000014E-2</c:v>
                </c:pt>
                <c:pt idx="649">
                  <c:v>6.2300000000000133E-2</c:v>
                </c:pt>
                <c:pt idx="650">
                  <c:v>6.3299999999999995E-2</c:v>
                </c:pt>
                <c:pt idx="651">
                  <c:v>6.4000000000000112E-2</c:v>
                </c:pt>
                <c:pt idx="652">
                  <c:v>6.5100000000000019E-2</c:v>
                </c:pt>
                <c:pt idx="653">
                  <c:v>6.5699999999999995E-2</c:v>
                </c:pt>
                <c:pt idx="654">
                  <c:v>6.6799999999999998E-2</c:v>
                </c:pt>
                <c:pt idx="655">
                  <c:v>6.7800000000000013E-2</c:v>
                </c:pt>
                <c:pt idx="656">
                  <c:v>6.8699999999999997E-2</c:v>
                </c:pt>
                <c:pt idx="657">
                  <c:v>6.9700000000000123E-2</c:v>
                </c:pt>
                <c:pt idx="658">
                  <c:v>7.060000000000001E-2</c:v>
                </c:pt>
                <c:pt idx="659">
                  <c:v>7.1300000000000002E-2</c:v>
                </c:pt>
                <c:pt idx="660">
                  <c:v>7.2300000000000114E-2</c:v>
                </c:pt>
                <c:pt idx="661">
                  <c:v>7.3200000000000001E-2</c:v>
                </c:pt>
                <c:pt idx="662">
                  <c:v>7.4300000000000241E-2</c:v>
                </c:pt>
                <c:pt idx="663">
                  <c:v>7.5400000000000023E-2</c:v>
                </c:pt>
                <c:pt idx="664">
                  <c:v>7.6499999999999999E-2</c:v>
                </c:pt>
                <c:pt idx="665">
                  <c:v>7.7299999999999994E-2</c:v>
                </c:pt>
                <c:pt idx="666">
                  <c:v>7.8200000000000006E-2</c:v>
                </c:pt>
                <c:pt idx="667">
                  <c:v>7.9600000000000004E-2</c:v>
                </c:pt>
                <c:pt idx="668">
                  <c:v>8.0800000000000025E-2</c:v>
                </c:pt>
                <c:pt idx="669">
                  <c:v>8.1800000000000025E-2</c:v>
                </c:pt>
                <c:pt idx="670">
                  <c:v>8.3400000000000002E-2</c:v>
                </c:pt>
                <c:pt idx="671">
                  <c:v>8.4700000000000067E-2</c:v>
                </c:pt>
                <c:pt idx="672">
                  <c:v>8.5800000000000043E-2</c:v>
                </c:pt>
                <c:pt idx="673">
                  <c:v>8.7000000000000022E-2</c:v>
                </c:pt>
                <c:pt idx="674">
                  <c:v>8.8000000000000064E-2</c:v>
                </c:pt>
                <c:pt idx="675">
                  <c:v>8.9400000000000021E-2</c:v>
                </c:pt>
                <c:pt idx="676">
                  <c:v>9.0700000000000044E-2</c:v>
                </c:pt>
                <c:pt idx="677">
                  <c:v>9.2100000000000001E-2</c:v>
                </c:pt>
                <c:pt idx="678">
                  <c:v>9.3700000000000228E-2</c:v>
                </c:pt>
                <c:pt idx="679">
                  <c:v>9.540000000000004E-2</c:v>
                </c:pt>
                <c:pt idx="680">
                  <c:v>9.6300000000000024E-2</c:v>
                </c:pt>
                <c:pt idx="681">
                  <c:v>9.7900000000000001E-2</c:v>
                </c:pt>
                <c:pt idx="682">
                  <c:v>9.9300000000000041E-2</c:v>
                </c:pt>
                <c:pt idx="683">
                  <c:v>0.1008</c:v>
                </c:pt>
                <c:pt idx="684">
                  <c:v>0.10270000000000012</c:v>
                </c:pt>
                <c:pt idx="685">
                  <c:v>0.10410000000000012</c:v>
                </c:pt>
                <c:pt idx="686">
                  <c:v>0.1053</c:v>
                </c:pt>
                <c:pt idx="687">
                  <c:v>0.10720000000000024</c:v>
                </c:pt>
                <c:pt idx="688">
                  <c:v>0.10890000000000002</c:v>
                </c:pt>
                <c:pt idx="689">
                  <c:v>0.1108</c:v>
                </c:pt>
                <c:pt idx="690">
                  <c:v>0.1125</c:v>
                </c:pt>
                <c:pt idx="691">
                  <c:v>0.1144</c:v>
                </c:pt>
                <c:pt idx="692">
                  <c:v>0.11600000000000002</c:v>
                </c:pt>
                <c:pt idx="693">
                  <c:v>0.1179</c:v>
                </c:pt>
                <c:pt idx="694">
                  <c:v>0.1198</c:v>
                </c:pt>
                <c:pt idx="695">
                  <c:v>0.12130000000000002</c:v>
                </c:pt>
                <c:pt idx="696">
                  <c:v>0.12340000000000002</c:v>
                </c:pt>
                <c:pt idx="697">
                  <c:v>0.1258</c:v>
                </c:pt>
                <c:pt idx="698">
                  <c:v>0.1275</c:v>
                </c:pt>
                <c:pt idx="699">
                  <c:v>0.12970000000000001</c:v>
                </c:pt>
                <c:pt idx="700">
                  <c:v>0.1321</c:v>
                </c:pt>
                <c:pt idx="701">
                  <c:v>0.1336</c:v>
                </c:pt>
                <c:pt idx="702">
                  <c:v>0.1363</c:v>
                </c:pt>
                <c:pt idx="703">
                  <c:v>0.13869999999999999</c:v>
                </c:pt>
                <c:pt idx="704">
                  <c:v>0.14130000000000001</c:v>
                </c:pt>
                <c:pt idx="705">
                  <c:v>0.14360000000000001</c:v>
                </c:pt>
                <c:pt idx="706">
                  <c:v>0.14610000000000001</c:v>
                </c:pt>
                <c:pt idx="707">
                  <c:v>0.14850000000000024</c:v>
                </c:pt>
                <c:pt idx="708">
                  <c:v>0.15090000000000053</c:v>
                </c:pt>
                <c:pt idx="709">
                  <c:v>0.15390000000000054</c:v>
                </c:pt>
                <c:pt idx="710">
                  <c:v>0.15670000000000053</c:v>
                </c:pt>
                <c:pt idx="711">
                  <c:v>0.15990000000000057</c:v>
                </c:pt>
                <c:pt idx="712">
                  <c:v>0.16239999999999999</c:v>
                </c:pt>
                <c:pt idx="713">
                  <c:v>0.16500000000000001</c:v>
                </c:pt>
                <c:pt idx="714">
                  <c:v>0.1686</c:v>
                </c:pt>
                <c:pt idx="715">
                  <c:v>0.17100000000000001</c:v>
                </c:pt>
                <c:pt idx="716">
                  <c:v>0.17430000000000001</c:v>
                </c:pt>
                <c:pt idx="717">
                  <c:v>0.17780000000000001</c:v>
                </c:pt>
                <c:pt idx="718">
                  <c:v>0.18080000000000004</c:v>
                </c:pt>
                <c:pt idx="719">
                  <c:v>0.18410000000000001</c:v>
                </c:pt>
                <c:pt idx="720">
                  <c:v>0.18750000000000044</c:v>
                </c:pt>
                <c:pt idx="721">
                  <c:v>0.19120000000000001</c:v>
                </c:pt>
                <c:pt idx="722">
                  <c:v>0.19500000000000001</c:v>
                </c:pt>
                <c:pt idx="723">
                  <c:v>0.1991</c:v>
                </c:pt>
                <c:pt idx="724">
                  <c:v>0.20330000000000001</c:v>
                </c:pt>
                <c:pt idx="725">
                  <c:v>0.20730000000000001</c:v>
                </c:pt>
                <c:pt idx="726">
                  <c:v>0.21100000000000024</c:v>
                </c:pt>
                <c:pt idx="727">
                  <c:v>0.21530000000000021</c:v>
                </c:pt>
                <c:pt idx="728">
                  <c:v>0.21950000000000044</c:v>
                </c:pt>
                <c:pt idx="729">
                  <c:v>0.2248</c:v>
                </c:pt>
                <c:pt idx="730">
                  <c:v>0.23019999999999999</c:v>
                </c:pt>
                <c:pt idx="731">
                  <c:v>0.23419999999999999</c:v>
                </c:pt>
                <c:pt idx="732">
                  <c:v>0.23900000000000021</c:v>
                </c:pt>
                <c:pt idx="733">
                  <c:v>0.24390000000000053</c:v>
                </c:pt>
                <c:pt idx="734">
                  <c:v>0.24970000000000053</c:v>
                </c:pt>
                <c:pt idx="735">
                  <c:v>0.25619999999999998</c:v>
                </c:pt>
                <c:pt idx="736">
                  <c:v>0.26150000000000001</c:v>
                </c:pt>
                <c:pt idx="737">
                  <c:v>0.2666</c:v>
                </c:pt>
                <c:pt idx="738">
                  <c:v>0.27250000000000002</c:v>
                </c:pt>
                <c:pt idx="739">
                  <c:v>0.27900000000000008</c:v>
                </c:pt>
                <c:pt idx="740">
                  <c:v>0.28530000000000089</c:v>
                </c:pt>
                <c:pt idx="741">
                  <c:v>0.29040000000000032</c:v>
                </c:pt>
                <c:pt idx="742">
                  <c:v>0.29700000000000032</c:v>
                </c:pt>
                <c:pt idx="743">
                  <c:v>0.30470000000000008</c:v>
                </c:pt>
                <c:pt idx="744">
                  <c:v>0.31280000000000113</c:v>
                </c:pt>
                <c:pt idx="745">
                  <c:v>0.31920000000000032</c:v>
                </c:pt>
                <c:pt idx="746">
                  <c:v>0.32780000000000137</c:v>
                </c:pt>
                <c:pt idx="747">
                  <c:v>0.33570000000000089</c:v>
                </c:pt>
                <c:pt idx="748">
                  <c:v>0.34510000000000002</c:v>
                </c:pt>
                <c:pt idx="749">
                  <c:v>0.35390000000000038</c:v>
                </c:pt>
                <c:pt idx="750">
                  <c:v>0.36240000000000089</c:v>
                </c:pt>
                <c:pt idx="751">
                  <c:v>0.37260000000000032</c:v>
                </c:pt>
                <c:pt idx="752">
                  <c:v>0.38180000000000136</c:v>
                </c:pt>
                <c:pt idx="753">
                  <c:v>0.392100000000001</c:v>
                </c:pt>
                <c:pt idx="754">
                  <c:v>0.4037</c:v>
                </c:pt>
                <c:pt idx="755">
                  <c:v>0.41330000000000089</c:v>
                </c:pt>
                <c:pt idx="756">
                  <c:v>0.42520000000000002</c:v>
                </c:pt>
                <c:pt idx="757">
                  <c:v>0.43710000000000032</c:v>
                </c:pt>
                <c:pt idx="758">
                  <c:v>0.45040000000000002</c:v>
                </c:pt>
                <c:pt idx="759">
                  <c:v>0.46600000000000008</c:v>
                </c:pt>
                <c:pt idx="760">
                  <c:v>0.48100000000000032</c:v>
                </c:pt>
                <c:pt idx="761">
                  <c:v>0.49550000000000038</c:v>
                </c:pt>
                <c:pt idx="762">
                  <c:v>0.51329999999999998</c:v>
                </c:pt>
                <c:pt idx="763">
                  <c:v>0.53139999999999998</c:v>
                </c:pt>
                <c:pt idx="764">
                  <c:v>0.55149999999999999</c:v>
                </c:pt>
                <c:pt idx="765">
                  <c:v>0.57170000000000065</c:v>
                </c:pt>
                <c:pt idx="766">
                  <c:v>0.59299999999999997</c:v>
                </c:pt>
                <c:pt idx="767">
                  <c:v>0.61580000000000201</c:v>
                </c:pt>
                <c:pt idx="768">
                  <c:v>0.63560000000000239</c:v>
                </c:pt>
                <c:pt idx="769">
                  <c:v>0.66770000000000274</c:v>
                </c:pt>
                <c:pt idx="770">
                  <c:v>0.69410000000000005</c:v>
                </c:pt>
                <c:pt idx="771">
                  <c:v>0.72140000000000004</c:v>
                </c:pt>
                <c:pt idx="772">
                  <c:v>0.751000000000002</c:v>
                </c:pt>
                <c:pt idx="773">
                  <c:v>0.77960000000000274</c:v>
                </c:pt>
                <c:pt idx="774">
                  <c:v>0.81430000000000002</c:v>
                </c:pt>
                <c:pt idx="775">
                  <c:v>0.853800000000002</c:v>
                </c:pt>
                <c:pt idx="776">
                  <c:v>0.89049999999999996</c:v>
                </c:pt>
                <c:pt idx="777">
                  <c:v>0.92920000000000003</c:v>
                </c:pt>
                <c:pt idx="778">
                  <c:v>0.97310000000000063</c:v>
                </c:pt>
                <c:pt idx="779">
                  <c:v>1.0176999999999952</c:v>
                </c:pt>
                <c:pt idx="780">
                  <c:v>1.0650999999999964</c:v>
                </c:pt>
                <c:pt idx="781">
                  <c:v>1.1196999999999961</c:v>
                </c:pt>
                <c:pt idx="782">
                  <c:v>1.1775</c:v>
                </c:pt>
                <c:pt idx="783">
                  <c:v>1.2332999999999956</c:v>
                </c:pt>
                <c:pt idx="784">
                  <c:v>1.2955999999999956</c:v>
                </c:pt>
                <c:pt idx="785">
                  <c:v>1.3698999999999959</c:v>
                </c:pt>
                <c:pt idx="786">
                  <c:v>1.4409999999999952</c:v>
                </c:pt>
                <c:pt idx="787">
                  <c:v>1.5234999999999956</c:v>
                </c:pt>
                <c:pt idx="788">
                  <c:v>1.6134999999999964</c:v>
                </c:pt>
                <c:pt idx="789">
                  <c:v>1.7083999999999961</c:v>
                </c:pt>
                <c:pt idx="790">
                  <c:v>1.8008</c:v>
                </c:pt>
                <c:pt idx="791">
                  <c:v>1.9175</c:v>
                </c:pt>
                <c:pt idx="792">
                  <c:v>2.0319999999999987</c:v>
                </c:pt>
                <c:pt idx="793">
                  <c:v>2.1524999999999967</c:v>
                </c:pt>
                <c:pt idx="794">
                  <c:v>2.2824</c:v>
                </c:pt>
                <c:pt idx="795">
                  <c:v>2.4643000000000002</c:v>
                </c:pt>
                <c:pt idx="796">
                  <c:v>2.6280000000000001</c:v>
                </c:pt>
                <c:pt idx="797">
                  <c:v>2.8039000000000001</c:v>
                </c:pt>
                <c:pt idx="798">
                  <c:v>3.0085999999999999</c:v>
                </c:pt>
                <c:pt idx="799">
                  <c:v>3.2267000000000001</c:v>
                </c:pt>
                <c:pt idx="800">
                  <c:v>3.4655999999999998</c:v>
                </c:pt>
                <c:pt idx="801">
                  <c:v>3.7726999999999977</c:v>
                </c:pt>
                <c:pt idx="802">
                  <c:v>4.1008999999999975</c:v>
                </c:pt>
                <c:pt idx="803">
                  <c:v>4.4791000000000034</c:v>
                </c:pt>
                <c:pt idx="804">
                  <c:v>4.8929999999999945</c:v>
                </c:pt>
                <c:pt idx="805">
                  <c:v>5.3212000000000002</c:v>
                </c:pt>
                <c:pt idx="806">
                  <c:v>5.8428999999999975</c:v>
                </c:pt>
                <c:pt idx="807">
                  <c:v>6.3413000000000004</c:v>
                </c:pt>
                <c:pt idx="808">
                  <c:v>6.9650999999999996</c:v>
                </c:pt>
                <c:pt idx="809">
                  <c:v>7.7707000000000024</c:v>
                </c:pt>
                <c:pt idx="810">
                  <c:v>8.616200000000001</c:v>
                </c:pt>
                <c:pt idx="811">
                  <c:v>9.517100000000001</c:v>
                </c:pt>
                <c:pt idx="812">
                  <c:v>10.5067</c:v>
                </c:pt>
                <c:pt idx="813">
                  <c:v>10.753300000000001</c:v>
                </c:pt>
                <c:pt idx="814">
                  <c:v>11.0326</c:v>
                </c:pt>
                <c:pt idx="815">
                  <c:v>11.3041</c:v>
                </c:pt>
                <c:pt idx="816">
                  <c:v>11.5747</c:v>
                </c:pt>
                <c:pt idx="817">
                  <c:v>11.8286</c:v>
                </c:pt>
                <c:pt idx="818">
                  <c:v>12.055800000000024</c:v>
                </c:pt>
                <c:pt idx="819">
                  <c:v>12.2575</c:v>
                </c:pt>
                <c:pt idx="820">
                  <c:v>12.65</c:v>
                </c:pt>
                <c:pt idx="821">
                  <c:v>12.9199</c:v>
                </c:pt>
                <c:pt idx="822">
                  <c:v>13.2097</c:v>
                </c:pt>
                <c:pt idx="823">
                  <c:v>13.510900000000001</c:v>
                </c:pt>
                <c:pt idx="824">
                  <c:v>13.895300000000002</c:v>
                </c:pt>
                <c:pt idx="825">
                  <c:v>14.056600000000024</c:v>
                </c:pt>
                <c:pt idx="826">
                  <c:v>14.41</c:v>
                </c:pt>
                <c:pt idx="827">
                  <c:v>14.866200000000006</c:v>
                </c:pt>
                <c:pt idx="828">
                  <c:v>15.051600000000002</c:v>
                </c:pt>
                <c:pt idx="829">
                  <c:v>15.362500000000042</c:v>
                </c:pt>
                <c:pt idx="830">
                  <c:v>15.6508</c:v>
                </c:pt>
                <c:pt idx="831">
                  <c:v>15.867000000000004</c:v>
                </c:pt>
                <c:pt idx="832">
                  <c:v>16.323899999999988</c:v>
                </c:pt>
                <c:pt idx="833">
                  <c:v>16.488099999999886</c:v>
                </c:pt>
                <c:pt idx="834">
                  <c:v>16.853300000000001</c:v>
                </c:pt>
                <c:pt idx="835">
                  <c:v>17.173800000000035</c:v>
                </c:pt>
                <c:pt idx="836">
                  <c:v>17.5046</c:v>
                </c:pt>
                <c:pt idx="837">
                  <c:v>17.777999999999999</c:v>
                </c:pt>
                <c:pt idx="838">
                  <c:v>18.117000000000068</c:v>
                </c:pt>
                <c:pt idx="839">
                  <c:v>18.4909</c:v>
                </c:pt>
                <c:pt idx="840">
                  <c:v>18.821999999999999</c:v>
                </c:pt>
                <c:pt idx="841">
                  <c:v>19.228099999999923</c:v>
                </c:pt>
                <c:pt idx="842">
                  <c:v>19.643899999999999</c:v>
                </c:pt>
                <c:pt idx="843">
                  <c:v>20.053799999999939</c:v>
                </c:pt>
                <c:pt idx="844">
                  <c:v>20.353999999999999</c:v>
                </c:pt>
                <c:pt idx="845">
                  <c:v>20.922599999999886</c:v>
                </c:pt>
                <c:pt idx="846">
                  <c:v>21.264199999999938</c:v>
                </c:pt>
                <c:pt idx="847">
                  <c:v>21.787199999999931</c:v>
                </c:pt>
                <c:pt idx="848">
                  <c:v>22.072500000000002</c:v>
                </c:pt>
                <c:pt idx="849">
                  <c:v>22.487100000000002</c:v>
                </c:pt>
                <c:pt idx="850">
                  <c:v>22.946299999999916</c:v>
                </c:pt>
                <c:pt idx="851">
                  <c:v>23.3505</c:v>
                </c:pt>
                <c:pt idx="852">
                  <c:v>23.660799999999924</c:v>
                </c:pt>
                <c:pt idx="853">
                  <c:v>24.2639</c:v>
                </c:pt>
                <c:pt idx="854">
                  <c:v>24.611000000000065</c:v>
                </c:pt>
                <c:pt idx="855">
                  <c:v>25.228099999999923</c:v>
                </c:pt>
                <c:pt idx="856">
                  <c:v>25.630600000000001</c:v>
                </c:pt>
                <c:pt idx="857">
                  <c:v>26.099799999999924</c:v>
                </c:pt>
                <c:pt idx="858">
                  <c:v>26.5732</c:v>
                </c:pt>
                <c:pt idx="859">
                  <c:v>27.025200000000002</c:v>
                </c:pt>
                <c:pt idx="860">
                  <c:v>27.677099999999999</c:v>
                </c:pt>
                <c:pt idx="861">
                  <c:v>28.293199999999938</c:v>
                </c:pt>
                <c:pt idx="862">
                  <c:v>28.526</c:v>
                </c:pt>
                <c:pt idx="863">
                  <c:v>29.200900000000001</c:v>
                </c:pt>
                <c:pt idx="864">
                  <c:v>29.588999999999931</c:v>
                </c:pt>
                <c:pt idx="865">
                  <c:v>29.966599999999897</c:v>
                </c:pt>
                <c:pt idx="866">
                  <c:v>30.556799999999942</c:v>
                </c:pt>
                <c:pt idx="867">
                  <c:v>30.898900000000001</c:v>
                </c:pt>
                <c:pt idx="868">
                  <c:v>31.652100000000001</c:v>
                </c:pt>
                <c:pt idx="869">
                  <c:v>32.076000000000001</c:v>
                </c:pt>
                <c:pt idx="870">
                  <c:v>32.741900000000001</c:v>
                </c:pt>
                <c:pt idx="871">
                  <c:v>33.070900000000002</c:v>
                </c:pt>
                <c:pt idx="872">
                  <c:v>33.542400000000001</c:v>
                </c:pt>
                <c:pt idx="873">
                  <c:v>34.087400000000002</c:v>
                </c:pt>
                <c:pt idx="874">
                  <c:v>34.722900000000159</c:v>
                </c:pt>
                <c:pt idx="875">
                  <c:v>35.273000000000003</c:v>
                </c:pt>
                <c:pt idx="876">
                  <c:v>35.959499999999998</c:v>
                </c:pt>
                <c:pt idx="877">
                  <c:v>36.351899999999944</c:v>
                </c:pt>
                <c:pt idx="878">
                  <c:v>36.957000000000001</c:v>
                </c:pt>
                <c:pt idx="879">
                  <c:v>37.497700000000002</c:v>
                </c:pt>
                <c:pt idx="880">
                  <c:v>38.1434</c:v>
                </c:pt>
                <c:pt idx="881">
                  <c:v>38.761600000000001</c:v>
                </c:pt>
                <c:pt idx="882">
                  <c:v>39.062100000000122</c:v>
                </c:pt>
                <c:pt idx="883">
                  <c:v>39.769200000000012</c:v>
                </c:pt>
                <c:pt idx="884">
                  <c:v>40.5486</c:v>
                </c:pt>
                <c:pt idx="885">
                  <c:v>41.161500000000011</c:v>
                </c:pt>
                <c:pt idx="886">
                  <c:v>41.625300000000159</c:v>
                </c:pt>
                <c:pt idx="887">
                  <c:v>42.165800000000011</c:v>
                </c:pt>
                <c:pt idx="888">
                  <c:v>42.730800000000002</c:v>
                </c:pt>
                <c:pt idx="889">
                  <c:v>43.519800000000004</c:v>
                </c:pt>
                <c:pt idx="890">
                  <c:v>44.120300000000114</c:v>
                </c:pt>
                <c:pt idx="891">
                  <c:v>44.777300000000011</c:v>
                </c:pt>
                <c:pt idx="892">
                  <c:v>45.388300000000001</c:v>
                </c:pt>
                <c:pt idx="893">
                  <c:v>46.153800000000004</c:v>
                </c:pt>
                <c:pt idx="894">
                  <c:v>46.959099999999999</c:v>
                </c:pt>
                <c:pt idx="895">
                  <c:v>47.647300000000001</c:v>
                </c:pt>
                <c:pt idx="896">
                  <c:v>48.420100000000012</c:v>
                </c:pt>
                <c:pt idx="897">
                  <c:v>49.292700000000167</c:v>
                </c:pt>
                <c:pt idx="898">
                  <c:v>49.942800000000005</c:v>
                </c:pt>
                <c:pt idx="899">
                  <c:v>50.4758</c:v>
                </c:pt>
                <c:pt idx="900">
                  <c:v>50.961800000000004</c:v>
                </c:pt>
                <c:pt idx="901">
                  <c:v>51.799000000000063</c:v>
                </c:pt>
                <c:pt idx="902">
                  <c:v>52.452500000000001</c:v>
                </c:pt>
                <c:pt idx="903">
                  <c:v>53.151400000000002</c:v>
                </c:pt>
                <c:pt idx="904">
                  <c:v>53.814699999999995</c:v>
                </c:pt>
                <c:pt idx="905">
                  <c:v>54.616400000000006</c:v>
                </c:pt>
                <c:pt idx="906">
                  <c:v>55.128800000000012</c:v>
                </c:pt>
                <c:pt idx="907">
                  <c:v>56.3187</c:v>
                </c:pt>
                <c:pt idx="908">
                  <c:v>56.996600000000001</c:v>
                </c:pt>
                <c:pt idx="909">
                  <c:v>57.673500000000011</c:v>
                </c:pt>
                <c:pt idx="910">
                  <c:v>58.422900000000013</c:v>
                </c:pt>
                <c:pt idx="911">
                  <c:v>59.216300000000011</c:v>
                </c:pt>
                <c:pt idx="912">
                  <c:v>59.904699999999998</c:v>
                </c:pt>
                <c:pt idx="913">
                  <c:v>60.842700000000001</c:v>
                </c:pt>
                <c:pt idx="914">
                  <c:v>61.545100000000012</c:v>
                </c:pt>
                <c:pt idx="915">
                  <c:v>62.244100000000003</c:v>
                </c:pt>
                <c:pt idx="916">
                  <c:v>62.761600000000001</c:v>
                </c:pt>
                <c:pt idx="917">
                  <c:v>63.721100000000114</c:v>
                </c:pt>
                <c:pt idx="918">
                  <c:v>64.606399999999979</c:v>
                </c:pt>
                <c:pt idx="919">
                  <c:v>65.104299999999995</c:v>
                </c:pt>
                <c:pt idx="920">
                  <c:v>66.057699999999997</c:v>
                </c:pt>
                <c:pt idx="921">
                  <c:v>66.815100000000001</c:v>
                </c:pt>
                <c:pt idx="922">
                  <c:v>67.546099999999996</c:v>
                </c:pt>
                <c:pt idx="923">
                  <c:v>68.379799999999989</c:v>
                </c:pt>
                <c:pt idx="924">
                  <c:v>69.121499999999983</c:v>
                </c:pt>
                <c:pt idx="925">
                  <c:v>70.092299999999994</c:v>
                </c:pt>
                <c:pt idx="926">
                  <c:v>70.821899999999999</c:v>
                </c:pt>
                <c:pt idx="927">
                  <c:v>71.486400000000003</c:v>
                </c:pt>
                <c:pt idx="928">
                  <c:v>72.161799999999999</c:v>
                </c:pt>
                <c:pt idx="929">
                  <c:v>73.167400000000001</c:v>
                </c:pt>
                <c:pt idx="930">
                  <c:v>73.893000000000001</c:v>
                </c:pt>
                <c:pt idx="931">
                  <c:v>74.912800000000004</c:v>
                </c:pt>
                <c:pt idx="932">
                  <c:v>75.630200000000002</c:v>
                </c:pt>
                <c:pt idx="933">
                  <c:v>76.588999999999999</c:v>
                </c:pt>
                <c:pt idx="934">
                  <c:v>77.281899999999993</c:v>
                </c:pt>
                <c:pt idx="935">
                  <c:v>78.284600000000026</c:v>
                </c:pt>
                <c:pt idx="936">
                  <c:v>78.705299999999994</c:v>
                </c:pt>
                <c:pt idx="937">
                  <c:v>79.884200000000007</c:v>
                </c:pt>
                <c:pt idx="938">
                  <c:v>80.707400000000007</c:v>
                </c:pt>
                <c:pt idx="939">
                  <c:v>81.57559999999998</c:v>
                </c:pt>
                <c:pt idx="940">
                  <c:v>82.321200000000005</c:v>
                </c:pt>
                <c:pt idx="941">
                  <c:v>83.1905</c:v>
                </c:pt>
                <c:pt idx="942">
                  <c:v>84.247200000000291</c:v>
                </c:pt>
                <c:pt idx="943">
                  <c:v>84.993799999999993</c:v>
                </c:pt>
                <c:pt idx="944">
                  <c:v>85.726299999999995</c:v>
                </c:pt>
                <c:pt idx="945">
                  <c:v>86.845399999999998</c:v>
                </c:pt>
                <c:pt idx="946">
                  <c:v>87.623399999999918</c:v>
                </c:pt>
                <c:pt idx="947">
                  <c:v>88.338399999999979</c:v>
                </c:pt>
                <c:pt idx="948">
                  <c:v>89.324799999999982</c:v>
                </c:pt>
                <c:pt idx="949">
                  <c:v>90.110799999999998</c:v>
                </c:pt>
                <c:pt idx="950">
                  <c:v>91.002099999999999</c:v>
                </c:pt>
                <c:pt idx="951">
                  <c:v>91.918899999999994</c:v>
                </c:pt>
                <c:pt idx="952">
                  <c:v>92.811899999999994</c:v>
                </c:pt>
                <c:pt idx="953">
                  <c:v>93.449500000000228</c:v>
                </c:pt>
                <c:pt idx="954">
                  <c:v>94.677999999999983</c:v>
                </c:pt>
                <c:pt idx="955">
                  <c:v>95.61539999999998</c:v>
                </c:pt>
                <c:pt idx="956">
                  <c:v>96.6631</c:v>
                </c:pt>
                <c:pt idx="957">
                  <c:v>97.4024</c:v>
                </c:pt>
                <c:pt idx="958">
                  <c:v>98.233599999999996</c:v>
                </c:pt>
                <c:pt idx="959">
                  <c:v>98.908000000000001</c:v>
                </c:pt>
                <c:pt idx="960">
                  <c:v>100.1674</c:v>
                </c:pt>
                <c:pt idx="961">
                  <c:v>100.7957</c:v>
                </c:pt>
                <c:pt idx="962">
                  <c:v>101.7766</c:v>
                </c:pt>
                <c:pt idx="963">
                  <c:v>102.79940000000002</c:v>
                </c:pt>
                <c:pt idx="964">
                  <c:v>103.4813</c:v>
                </c:pt>
                <c:pt idx="965">
                  <c:v>103.72069999999999</c:v>
                </c:pt>
                <c:pt idx="966">
                  <c:v>105.0351</c:v>
                </c:pt>
                <c:pt idx="967">
                  <c:v>106.0895</c:v>
                </c:pt>
                <c:pt idx="968">
                  <c:v>107.1066</c:v>
                </c:pt>
                <c:pt idx="969">
                  <c:v>108.0455</c:v>
                </c:pt>
                <c:pt idx="970">
                  <c:v>108.92149999999999</c:v>
                </c:pt>
                <c:pt idx="971">
                  <c:v>109.748</c:v>
                </c:pt>
                <c:pt idx="972">
                  <c:v>110.595</c:v>
                </c:pt>
                <c:pt idx="973">
                  <c:v>111.4427</c:v>
                </c:pt>
                <c:pt idx="974">
                  <c:v>112.4397</c:v>
                </c:pt>
                <c:pt idx="975">
                  <c:v>113.4084</c:v>
                </c:pt>
                <c:pt idx="976">
                  <c:v>114.39100000000002</c:v>
                </c:pt>
                <c:pt idx="977">
                  <c:v>115.18569999999998</c:v>
                </c:pt>
                <c:pt idx="978">
                  <c:v>116.17299999999985</c:v>
                </c:pt>
                <c:pt idx="979">
                  <c:v>117.0506</c:v>
                </c:pt>
                <c:pt idx="980">
                  <c:v>117.90190000000023</c:v>
                </c:pt>
                <c:pt idx="981">
                  <c:v>118.8493</c:v>
                </c:pt>
                <c:pt idx="982">
                  <c:v>119.77500000000001</c:v>
                </c:pt>
                <c:pt idx="983">
                  <c:v>120.824</c:v>
                </c:pt>
                <c:pt idx="984">
                  <c:v>121.8374</c:v>
                </c:pt>
                <c:pt idx="985">
                  <c:v>122.8241</c:v>
                </c:pt>
                <c:pt idx="986">
                  <c:v>123.63460000000002</c:v>
                </c:pt>
                <c:pt idx="987">
                  <c:v>124.5658</c:v>
                </c:pt>
                <c:pt idx="988">
                  <c:v>125.818</c:v>
                </c:pt>
                <c:pt idx="989">
                  <c:v>126.5605</c:v>
                </c:pt>
                <c:pt idx="990">
                  <c:v>127.41849999999999</c:v>
                </c:pt>
                <c:pt idx="991">
                  <c:v>128.38220000000064</c:v>
                </c:pt>
                <c:pt idx="992">
                  <c:v>129.24049999999997</c:v>
                </c:pt>
                <c:pt idx="993">
                  <c:v>130.05040000000045</c:v>
                </c:pt>
                <c:pt idx="994">
                  <c:v>131.59810000000004</c:v>
                </c:pt>
                <c:pt idx="995">
                  <c:v>132.68120000000027</c:v>
                </c:pt>
                <c:pt idx="996">
                  <c:v>133.48790000000045</c:v>
                </c:pt>
                <c:pt idx="997">
                  <c:v>134.75979999999998</c:v>
                </c:pt>
                <c:pt idx="998">
                  <c:v>135.63389999999998</c:v>
                </c:pt>
                <c:pt idx="999">
                  <c:v>136.26609999999999</c:v>
                </c:pt>
                <c:pt idx="1000">
                  <c:v>137.27979999999954</c:v>
                </c:pt>
                <c:pt idx="1001">
                  <c:v>138.42060000000001</c:v>
                </c:pt>
                <c:pt idx="1002">
                  <c:v>139.29939999999999</c:v>
                </c:pt>
                <c:pt idx="1003">
                  <c:v>140.26830000000001</c:v>
                </c:pt>
                <c:pt idx="1004">
                  <c:v>141.0711</c:v>
                </c:pt>
                <c:pt idx="1005">
                  <c:v>142.02740000000045</c:v>
                </c:pt>
                <c:pt idx="1006">
                  <c:v>142.989</c:v>
                </c:pt>
                <c:pt idx="1007">
                  <c:v>144.0247</c:v>
                </c:pt>
                <c:pt idx="1008">
                  <c:v>144.99630000000045</c:v>
                </c:pt>
                <c:pt idx="1009">
                  <c:v>145.76689999999999</c:v>
                </c:pt>
                <c:pt idx="1010">
                  <c:v>146.70389999999998</c:v>
                </c:pt>
                <c:pt idx="1011">
                  <c:v>147.89820000000051</c:v>
                </c:pt>
                <c:pt idx="1012">
                  <c:v>148.77499999999998</c:v>
                </c:pt>
                <c:pt idx="1013">
                  <c:v>149.71889999999999</c:v>
                </c:pt>
                <c:pt idx="1014">
                  <c:v>150.81240000000045</c:v>
                </c:pt>
                <c:pt idx="1015">
                  <c:v>151.86150000000001</c:v>
                </c:pt>
                <c:pt idx="1016">
                  <c:v>152.8417</c:v>
                </c:pt>
                <c:pt idx="1017">
                  <c:v>153.9119</c:v>
                </c:pt>
                <c:pt idx="1018">
                  <c:v>155.0993</c:v>
                </c:pt>
                <c:pt idx="1019">
                  <c:v>155.9357</c:v>
                </c:pt>
                <c:pt idx="1020">
                  <c:v>157.1626</c:v>
                </c:pt>
                <c:pt idx="1021">
                  <c:v>157.88770000000045</c:v>
                </c:pt>
                <c:pt idx="1022">
                  <c:v>158.84780000000001</c:v>
                </c:pt>
                <c:pt idx="1023">
                  <c:v>160.09909999999999</c:v>
                </c:pt>
                <c:pt idx="1024">
                  <c:v>161.03550000000001</c:v>
                </c:pt>
                <c:pt idx="1025">
                  <c:v>161.93469999999999</c:v>
                </c:pt>
                <c:pt idx="1026">
                  <c:v>163.1721</c:v>
                </c:pt>
                <c:pt idx="1027">
                  <c:v>164.35240000000076</c:v>
                </c:pt>
                <c:pt idx="1028">
                  <c:v>165.10720000000001</c:v>
                </c:pt>
                <c:pt idx="1029">
                  <c:v>166.4786</c:v>
                </c:pt>
                <c:pt idx="1030">
                  <c:v>167.065</c:v>
                </c:pt>
                <c:pt idx="1031">
                  <c:v>167.99959999999999</c:v>
                </c:pt>
                <c:pt idx="1032">
                  <c:v>169.21539999999999</c:v>
                </c:pt>
                <c:pt idx="1033">
                  <c:v>170.18620000000001</c:v>
                </c:pt>
                <c:pt idx="1034">
                  <c:v>171.25750000000002</c:v>
                </c:pt>
                <c:pt idx="1035">
                  <c:v>172.2561</c:v>
                </c:pt>
                <c:pt idx="1036">
                  <c:v>173.40950000000001</c:v>
                </c:pt>
                <c:pt idx="1037">
                  <c:v>174.47379999999998</c:v>
                </c:pt>
                <c:pt idx="1038">
                  <c:v>175.51309999999998</c:v>
                </c:pt>
                <c:pt idx="1039">
                  <c:v>176.2868</c:v>
                </c:pt>
                <c:pt idx="1040">
                  <c:v>177.18830000000045</c:v>
                </c:pt>
                <c:pt idx="1041">
                  <c:v>178.34100000000001</c:v>
                </c:pt>
                <c:pt idx="1042">
                  <c:v>179.20169999999999</c:v>
                </c:pt>
                <c:pt idx="1043">
                  <c:v>180.26369999999972</c:v>
                </c:pt>
                <c:pt idx="1044">
                  <c:v>181.2818</c:v>
                </c:pt>
                <c:pt idx="1045">
                  <c:v>182.37900000000002</c:v>
                </c:pt>
                <c:pt idx="1046">
                  <c:v>183.2954</c:v>
                </c:pt>
                <c:pt idx="1047">
                  <c:v>184.21439999999998</c:v>
                </c:pt>
                <c:pt idx="1048">
                  <c:v>185.36060000000001</c:v>
                </c:pt>
                <c:pt idx="1049">
                  <c:v>186.21669999999995</c:v>
                </c:pt>
                <c:pt idx="1050">
                  <c:v>187.39450000000002</c:v>
                </c:pt>
                <c:pt idx="1051">
                  <c:v>188.43540000000004</c:v>
                </c:pt>
                <c:pt idx="1052">
                  <c:v>189.51659999999998</c:v>
                </c:pt>
                <c:pt idx="1053">
                  <c:v>190.67269999999999</c:v>
                </c:pt>
                <c:pt idx="1054">
                  <c:v>191.54130000000001</c:v>
                </c:pt>
                <c:pt idx="1055">
                  <c:v>192.58150000000001</c:v>
                </c:pt>
                <c:pt idx="1056">
                  <c:v>193.71429999999998</c:v>
                </c:pt>
                <c:pt idx="1057">
                  <c:v>194.54140000000001</c:v>
                </c:pt>
                <c:pt idx="1058">
                  <c:v>195.47550000000001</c:v>
                </c:pt>
                <c:pt idx="1059">
                  <c:v>196.4375</c:v>
                </c:pt>
                <c:pt idx="1060">
                  <c:v>198.14519999999999</c:v>
                </c:pt>
                <c:pt idx="1061">
                  <c:v>199.32240000000064</c:v>
                </c:pt>
                <c:pt idx="1062">
                  <c:v>200.15200000000004</c:v>
                </c:pt>
                <c:pt idx="1063">
                  <c:v>201.0908</c:v>
                </c:pt>
                <c:pt idx="1064">
                  <c:v>202.4299</c:v>
                </c:pt>
                <c:pt idx="1065">
                  <c:v>203.3545</c:v>
                </c:pt>
                <c:pt idx="1066">
                  <c:v>204.40730000000045</c:v>
                </c:pt>
                <c:pt idx="1067">
                  <c:v>205.45770000000007</c:v>
                </c:pt>
                <c:pt idx="1068">
                  <c:v>206.65620000000001</c:v>
                </c:pt>
                <c:pt idx="1069">
                  <c:v>207.65890000000007</c:v>
                </c:pt>
                <c:pt idx="1070">
                  <c:v>208.88280000000051</c:v>
                </c:pt>
                <c:pt idx="1071">
                  <c:v>210.09030000000001</c:v>
                </c:pt>
                <c:pt idx="1072">
                  <c:v>211.15100000000001</c:v>
                </c:pt>
                <c:pt idx="1073">
                  <c:v>211.98590000000004</c:v>
                </c:pt>
                <c:pt idx="1074">
                  <c:v>213.01609999999999</c:v>
                </c:pt>
                <c:pt idx="1075">
                  <c:v>214.34010000000001</c:v>
                </c:pt>
                <c:pt idx="1076">
                  <c:v>215.39120000000045</c:v>
                </c:pt>
                <c:pt idx="1077">
                  <c:v>216.19059999999999</c:v>
                </c:pt>
                <c:pt idx="1078">
                  <c:v>217.51779999999999</c:v>
                </c:pt>
                <c:pt idx="1079">
                  <c:v>218.67179999999999</c:v>
                </c:pt>
                <c:pt idx="1080">
                  <c:v>219.60309999999998</c:v>
                </c:pt>
                <c:pt idx="1081">
                  <c:v>220.87550000000002</c:v>
                </c:pt>
                <c:pt idx="1082">
                  <c:v>221.85290000000057</c:v>
                </c:pt>
                <c:pt idx="1083">
                  <c:v>222.77759999999998</c:v>
                </c:pt>
                <c:pt idx="1084">
                  <c:v>224.0078</c:v>
                </c:pt>
                <c:pt idx="1085">
                  <c:v>225.12810000000007</c:v>
                </c:pt>
                <c:pt idx="1086">
                  <c:v>226.2252</c:v>
                </c:pt>
                <c:pt idx="1087">
                  <c:v>227.42290000000045</c:v>
                </c:pt>
                <c:pt idx="1088">
                  <c:v>228.4822000000006</c:v>
                </c:pt>
                <c:pt idx="1089">
                  <c:v>229.4786</c:v>
                </c:pt>
                <c:pt idx="1090">
                  <c:v>230.73079999999999</c:v>
                </c:pt>
                <c:pt idx="1091">
                  <c:v>231.58600000000001</c:v>
                </c:pt>
                <c:pt idx="1092">
                  <c:v>232.5994</c:v>
                </c:pt>
                <c:pt idx="1093">
                  <c:v>233.48840000000064</c:v>
                </c:pt>
                <c:pt idx="1094">
                  <c:v>234.96860000000001</c:v>
                </c:pt>
                <c:pt idx="1095">
                  <c:v>235.95260000000007</c:v>
                </c:pt>
                <c:pt idx="1096">
                  <c:v>236.95890000000045</c:v>
                </c:pt>
                <c:pt idx="1097">
                  <c:v>238.04509999999999</c:v>
                </c:pt>
                <c:pt idx="1098">
                  <c:v>239.09979999999999</c:v>
                </c:pt>
                <c:pt idx="1099">
                  <c:v>240.21079999999998</c:v>
                </c:pt>
                <c:pt idx="1100">
                  <c:v>241.29069999999999</c:v>
                </c:pt>
                <c:pt idx="1101">
                  <c:v>242.2663</c:v>
                </c:pt>
                <c:pt idx="1102">
                  <c:v>243.69359999999998</c:v>
                </c:pt>
                <c:pt idx="1103">
                  <c:v>244.70409999999998</c:v>
                </c:pt>
                <c:pt idx="1104">
                  <c:v>245.7689</c:v>
                </c:pt>
                <c:pt idx="1105">
                  <c:v>246.81379999999999</c:v>
                </c:pt>
                <c:pt idx="1106">
                  <c:v>248.01579999999998</c:v>
                </c:pt>
                <c:pt idx="1107">
                  <c:v>249.18450000000001</c:v>
                </c:pt>
                <c:pt idx="1108">
                  <c:v>250.01859999999999</c:v>
                </c:pt>
                <c:pt idx="1109">
                  <c:v>251.16030000000001</c:v>
                </c:pt>
                <c:pt idx="1110">
                  <c:v>252.45850000000004</c:v>
                </c:pt>
                <c:pt idx="1111">
                  <c:v>253.6052</c:v>
                </c:pt>
                <c:pt idx="1112">
                  <c:v>254.94130000000001</c:v>
                </c:pt>
                <c:pt idx="1113">
                  <c:v>255.642</c:v>
                </c:pt>
                <c:pt idx="1114">
                  <c:v>256.93060000000003</c:v>
                </c:pt>
                <c:pt idx="1115">
                  <c:v>258.3322</c:v>
                </c:pt>
                <c:pt idx="1116">
                  <c:v>259.21879999999879</c:v>
                </c:pt>
                <c:pt idx="1117">
                  <c:v>260.6114</c:v>
                </c:pt>
                <c:pt idx="1118">
                  <c:v>261.61410000000001</c:v>
                </c:pt>
                <c:pt idx="1119">
                  <c:v>262.75900000000001</c:v>
                </c:pt>
                <c:pt idx="1120">
                  <c:v>263.94639999999868</c:v>
                </c:pt>
                <c:pt idx="1121">
                  <c:v>264.85329999999999</c:v>
                </c:pt>
                <c:pt idx="1122">
                  <c:v>266.0027</c:v>
                </c:pt>
                <c:pt idx="1123">
                  <c:v>267.19970000000001</c:v>
                </c:pt>
                <c:pt idx="1124">
                  <c:v>268.16149999999999</c:v>
                </c:pt>
                <c:pt idx="1125">
                  <c:v>269.39789999999999</c:v>
                </c:pt>
                <c:pt idx="1126">
                  <c:v>270.51929999999999</c:v>
                </c:pt>
                <c:pt idx="1127">
                  <c:v>271.79349999999886</c:v>
                </c:pt>
                <c:pt idx="1128">
                  <c:v>272.79499999999911</c:v>
                </c:pt>
                <c:pt idx="1129">
                  <c:v>274.2411999999988</c:v>
                </c:pt>
                <c:pt idx="1130">
                  <c:v>274.9431999999988</c:v>
                </c:pt>
                <c:pt idx="1131">
                  <c:v>276.35340000000002</c:v>
                </c:pt>
                <c:pt idx="1132">
                  <c:v>277.38490000000002</c:v>
                </c:pt>
                <c:pt idx="1133">
                  <c:v>278.38849999999923</c:v>
                </c:pt>
                <c:pt idx="1134">
                  <c:v>279.69889999999964</c:v>
                </c:pt>
                <c:pt idx="1135">
                  <c:v>281.13010000000003</c:v>
                </c:pt>
                <c:pt idx="1136">
                  <c:v>282.0557</c:v>
                </c:pt>
                <c:pt idx="1137">
                  <c:v>282.93959999999873</c:v>
                </c:pt>
                <c:pt idx="1138">
                  <c:v>284.27249999999964</c:v>
                </c:pt>
                <c:pt idx="1139">
                  <c:v>285.65980000000138</c:v>
                </c:pt>
                <c:pt idx="1140">
                  <c:v>286.68380000000002</c:v>
                </c:pt>
                <c:pt idx="1141">
                  <c:v>287.90660000000003</c:v>
                </c:pt>
                <c:pt idx="1142">
                  <c:v>289.04349999999999</c:v>
                </c:pt>
                <c:pt idx="1143">
                  <c:v>290.18009999999964</c:v>
                </c:pt>
                <c:pt idx="1144">
                  <c:v>291.58799999999923</c:v>
                </c:pt>
                <c:pt idx="1145">
                  <c:v>292.60789999999997</c:v>
                </c:pt>
                <c:pt idx="1146">
                  <c:v>293.65140000000002</c:v>
                </c:pt>
                <c:pt idx="1147">
                  <c:v>294.79269999999963</c:v>
                </c:pt>
                <c:pt idx="1148">
                  <c:v>295.8639</c:v>
                </c:pt>
                <c:pt idx="1149">
                  <c:v>297.23659999999848</c:v>
                </c:pt>
                <c:pt idx="1150">
                  <c:v>298.61360000000002</c:v>
                </c:pt>
                <c:pt idx="1151">
                  <c:v>299.73249999999911</c:v>
                </c:pt>
                <c:pt idx="1152">
                  <c:v>300.65710000000001</c:v>
                </c:pt>
                <c:pt idx="1153">
                  <c:v>302.0523</c:v>
                </c:pt>
                <c:pt idx="1154">
                  <c:v>303.34030000000001</c:v>
                </c:pt>
                <c:pt idx="1155">
                  <c:v>304.30489999999998</c:v>
                </c:pt>
                <c:pt idx="1156">
                  <c:v>305.47559999999879</c:v>
                </c:pt>
                <c:pt idx="1157">
                  <c:v>306.48589999999911</c:v>
                </c:pt>
                <c:pt idx="1158">
                  <c:v>307.72009999999898</c:v>
                </c:pt>
                <c:pt idx="1159">
                  <c:v>309.20999999999964</c:v>
                </c:pt>
                <c:pt idx="1160">
                  <c:v>310.80990000000008</c:v>
                </c:pt>
                <c:pt idx="1161">
                  <c:v>311.69229999999999</c:v>
                </c:pt>
                <c:pt idx="1162">
                  <c:v>312.97000000000003</c:v>
                </c:pt>
                <c:pt idx="1163">
                  <c:v>314.41229999999911</c:v>
                </c:pt>
                <c:pt idx="1164">
                  <c:v>315.3202</c:v>
                </c:pt>
                <c:pt idx="1165">
                  <c:v>317.01629999999898</c:v>
                </c:pt>
                <c:pt idx="1166">
                  <c:v>317.8781999999988</c:v>
                </c:pt>
                <c:pt idx="1167">
                  <c:v>319.00779999999969</c:v>
                </c:pt>
                <c:pt idx="1168">
                  <c:v>320.28699999999856</c:v>
                </c:pt>
                <c:pt idx="1169">
                  <c:v>321.47889999999899</c:v>
                </c:pt>
                <c:pt idx="1170">
                  <c:v>322.81779999999969</c:v>
                </c:pt>
                <c:pt idx="1171">
                  <c:v>324.09729999999911</c:v>
                </c:pt>
                <c:pt idx="1172">
                  <c:v>325.29469999999969</c:v>
                </c:pt>
                <c:pt idx="1173">
                  <c:v>326.6026000000009</c:v>
                </c:pt>
                <c:pt idx="1174">
                  <c:v>328.09840000000003</c:v>
                </c:pt>
                <c:pt idx="1175">
                  <c:v>329.21839999999855</c:v>
                </c:pt>
                <c:pt idx="1176">
                  <c:v>330.40109999999879</c:v>
                </c:pt>
                <c:pt idx="1177">
                  <c:v>331.75189999999969</c:v>
                </c:pt>
                <c:pt idx="1178">
                  <c:v>333.16809999999964</c:v>
                </c:pt>
                <c:pt idx="1179">
                  <c:v>334.06909999999999</c:v>
                </c:pt>
                <c:pt idx="1180">
                  <c:v>335.43089999999899</c:v>
                </c:pt>
                <c:pt idx="1181">
                  <c:v>336.65789999999998</c:v>
                </c:pt>
                <c:pt idx="1182">
                  <c:v>337.97029999999899</c:v>
                </c:pt>
                <c:pt idx="1183">
                  <c:v>339.00920000000002</c:v>
                </c:pt>
                <c:pt idx="1184">
                  <c:v>340.52409999999969</c:v>
                </c:pt>
                <c:pt idx="1185">
                  <c:v>341.90859999999856</c:v>
                </c:pt>
                <c:pt idx="1186">
                  <c:v>342.98409999999905</c:v>
                </c:pt>
                <c:pt idx="1187">
                  <c:v>344.048</c:v>
                </c:pt>
                <c:pt idx="1188">
                  <c:v>345.2842</c:v>
                </c:pt>
                <c:pt idx="1189">
                  <c:v>346.47549999999904</c:v>
                </c:pt>
                <c:pt idx="1190">
                  <c:v>347.72250000000003</c:v>
                </c:pt>
                <c:pt idx="1191">
                  <c:v>349.19409999999999</c:v>
                </c:pt>
                <c:pt idx="1192">
                  <c:v>350.66890000000001</c:v>
                </c:pt>
                <c:pt idx="1193">
                  <c:v>352.0829</c:v>
                </c:pt>
                <c:pt idx="1194">
                  <c:v>353.79480000000001</c:v>
                </c:pt>
                <c:pt idx="1195">
                  <c:v>355.21069999999969</c:v>
                </c:pt>
                <c:pt idx="1196">
                  <c:v>356.41499999999911</c:v>
                </c:pt>
                <c:pt idx="1197">
                  <c:v>357.75080000000008</c:v>
                </c:pt>
                <c:pt idx="1198">
                  <c:v>359.10129999999964</c:v>
                </c:pt>
                <c:pt idx="1199">
                  <c:v>360.59879999999868</c:v>
                </c:pt>
                <c:pt idx="1200">
                  <c:v>361.57429999999999</c:v>
                </c:pt>
                <c:pt idx="1201">
                  <c:v>362.75540000000001</c:v>
                </c:pt>
                <c:pt idx="1202">
                  <c:v>364.11759999999964</c:v>
                </c:pt>
                <c:pt idx="1203">
                  <c:v>365.52929999999969</c:v>
                </c:pt>
                <c:pt idx="1204">
                  <c:v>366.82409999999999</c:v>
                </c:pt>
                <c:pt idx="1205">
                  <c:v>368.20890000000003</c:v>
                </c:pt>
                <c:pt idx="1206">
                  <c:v>369.44369999999969</c:v>
                </c:pt>
                <c:pt idx="1207">
                  <c:v>370.74160000000001</c:v>
                </c:pt>
                <c:pt idx="1208">
                  <c:v>372.3109</c:v>
                </c:pt>
                <c:pt idx="1209">
                  <c:v>373.8039</c:v>
                </c:pt>
                <c:pt idx="1210">
                  <c:v>375.1259</c:v>
                </c:pt>
                <c:pt idx="1211">
                  <c:v>376.55450000000002</c:v>
                </c:pt>
                <c:pt idx="1212">
                  <c:v>377.72719999999867</c:v>
                </c:pt>
                <c:pt idx="1213">
                  <c:v>379.15260000000103</c:v>
                </c:pt>
                <c:pt idx="1214">
                  <c:v>380.5299</c:v>
                </c:pt>
                <c:pt idx="1215">
                  <c:v>381.89640000000003</c:v>
                </c:pt>
                <c:pt idx="1216">
                  <c:v>383.36629999999963</c:v>
                </c:pt>
                <c:pt idx="1217">
                  <c:v>384.7891999999988</c:v>
                </c:pt>
                <c:pt idx="1218">
                  <c:v>386.37380000000002</c:v>
                </c:pt>
                <c:pt idx="1219">
                  <c:v>387.71980000000002</c:v>
                </c:pt>
                <c:pt idx="1220">
                  <c:v>389.35410000000002</c:v>
                </c:pt>
                <c:pt idx="1221">
                  <c:v>390.66910000000001</c:v>
                </c:pt>
                <c:pt idx="1222">
                  <c:v>392.14940000000126</c:v>
                </c:pt>
                <c:pt idx="1223">
                  <c:v>393.47029999999899</c:v>
                </c:pt>
                <c:pt idx="1224">
                  <c:v>394.99819999999823</c:v>
                </c:pt>
                <c:pt idx="1225">
                  <c:v>396.06979999999999</c:v>
                </c:pt>
                <c:pt idx="1226">
                  <c:v>397.64389999999997</c:v>
                </c:pt>
                <c:pt idx="1227">
                  <c:v>399.8181999999988</c:v>
                </c:pt>
                <c:pt idx="1228">
                  <c:v>401.2762999999988</c:v>
                </c:pt>
                <c:pt idx="1229">
                  <c:v>402.75740000000002</c:v>
                </c:pt>
                <c:pt idx="1230">
                  <c:v>404.04390000000001</c:v>
                </c:pt>
                <c:pt idx="1231">
                  <c:v>405.48450000000003</c:v>
                </c:pt>
                <c:pt idx="1232">
                  <c:v>406.9196</c:v>
                </c:pt>
                <c:pt idx="1233">
                  <c:v>408.29109999999855</c:v>
                </c:pt>
                <c:pt idx="1234">
                  <c:v>409.84309999999999</c:v>
                </c:pt>
                <c:pt idx="1235">
                  <c:v>411.34780000000103</c:v>
                </c:pt>
                <c:pt idx="1236">
                  <c:v>413.04070000000002</c:v>
                </c:pt>
                <c:pt idx="1237">
                  <c:v>414.24200000000002</c:v>
                </c:pt>
                <c:pt idx="1238">
                  <c:v>415.8310999999988</c:v>
                </c:pt>
                <c:pt idx="1239">
                  <c:v>417.29099999999892</c:v>
                </c:pt>
                <c:pt idx="1240">
                  <c:v>418.80849999999964</c:v>
                </c:pt>
                <c:pt idx="1241">
                  <c:v>420.41229999999911</c:v>
                </c:pt>
                <c:pt idx="1242">
                  <c:v>421.75170000000003</c:v>
                </c:pt>
                <c:pt idx="1243">
                  <c:v>423.14870000000002</c:v>
                </c:pt>
                <c:pt idx="1244">
                  <c:v>424.60629999999969</c:v>
                </c:pt>
                <c:pt idx="1245">
                  <c:v>426.29189999999892</c:v>
                </c:pt>
                <c:pt idx="1246">
                  <c:v>427.5401</c:v>
                </c:pt>
                <c:pt idx="1247">
                  <c:v>429.13129999999899</c:v>
                </c:pt>
                <c:pt idx="1248">
                  <c:v>430.45740000000001</c:v>
                </c:pt>
                <c:pt idx="1249">
                  <c:v>432.3467</c:v>
                </c:pt>
                <c:pt idx="1250">
                  <c:v>433.78639999999848</c:v>
                </c:pt>
                <c:pt idx="1251">
                  <c:v>435.22819999999848</c:v>
                </c:pt>
                <c:pt idx="1252">
                  <c:v>436.71619999999848</c:v>
                </c:pt>
                <c:pt idx="1253">
                  <c:v>438.5795</c:v>
                </c:pt>
                <c:pt idx="1254">
                  <c:v>440.4144</c:v>
                </c:pt>
                <c:pt idx="1255">
                  <c:v>441.95809999999898</c:v>
                </c:pt>
                <c:pt idx="1256">
                  <c:v>443.41399999999879</c:v>
                </c:pt>
                <c:pt idx="1257">
                  <c:v>444.99689999999867</c:v>
                </c:pt>
                <c:pt idx="1258">
                  <c:v>446.39669999999899</c:v>
                </c:pt>
                <c:pt idx="1259">
                  <c:v>448.1259</c:v>
                </c:pt>
                <c:pt idx="1260">
                  <c:v>449.61750000000001</c:v>
                </c:pt>
                <c:pt idx="1261">
                  <c:v>451.95030000000003</c:v>
                </c:pt>
                <c:pt idx="1262">
                  <c:v>453.87619999999873</c:v>
                </c:pt>
                <c:pt idx="1263">
                  <c:v>455.46509999999898</c:v>
                </c:pt>
                <c:pt idx="1264">
                  <c:v>457.18169999999969</c:v>
                </c:pt>
                <c:pt idx="1265">
                  <c:v>458.90359999999873</c:v>
                </c:pt>
                <c:pt idx="1266">
                  <c:v>460.3655</c:v>
                </c:pt>
                <c:pt idx="1267">
                  <c:v>462.1721</c:v>
                </c:pt>
                <c:pt idx="1268">
                  <c:v>463.89319999999861</c:v>
                </c:pt>
                <c:pt idx="1269">
                  <c:v>465.50799999999964</c:v>
                </c:pt>
                <c:pt idx="1270">
                  <c:v>467.21549999999911</c:v>
                </c:pt>
                <c:pt idx="1271">
                  <c:v>468.96029999999911</c:v>
                </c:pt>
                <c:pt idx="1272">
                  <c:v>470.63819999999873</c:v>
                </c:pt>
                <c:pt idx="1273">
                  <c:v>472.12439999999964</c:v>
                </c:pt>
                <c:pt idx="1274">
                  <c:v>473.96309999999892</c:v>
                </c:pt>
                <c:pt idx="1275">
                  <c:v>475.92139999999824</c:v>
                </c:pt>
                <c:pt idx="1276">
                  <c:v>477.63149999999911</c:v>
                </c:pt>
                <c:pt idx="1277">
                  <c:v>479.15539999999999</c:v>
                </c:pt>
                <c:pt idx="1278">
                  <c:v>481.08189999999911</c:v>
                </c:pt>
                <c:pt idx="1279">
                  <c:v>483.1395</c:v>
                </c:pt>
                <c:pt idx="1280">
                  <c:v>484.84730000000002</c:v>
                </c:pt>
                <c:pt idx="1281">
                  <c:v>486.6318</c:v>
                </c:pt>
                <c:pt idx="1282">
                  <c:v>488.41009999999898</c:v>
                </c:pt>
                <c:pt idx="1283">
                  <c:v>490.39429999999999</c:v>
                </c:pt>
                <c:pt idx="1284">
                  <c:v>492.0151999999988</c:v>
                </c:pt>
                <c:pt idx="1285">
                  <c:v>494.11439999999999</c:v>
                </c:pt>
                <c:pt idx="1286">
                  <c:v>495.83949999999999</c:v>
                </c:pt>
                <c:pt idx="1287">
                  <c:v>497.57909999999993</c:v>
                </c:pt>
                <c:pt idx="1288">
                  <c:v>499.64580000000103</c:v>
                </c:pt>
                <c:pt idx="1289">
                  <c:v>500.04719999999969</c:v>
                </c:pt>
              </c:numCache>
            </c:numRef>
          </c:yVal>
          <c:smooth val="0"/>
        </c:ser>
        <c:dLbls>
          <c:showLegendKey val="0"/>
          <c:showVal val="0"/>
          <c:showCatName val="0"/>
          <c:showSerName val="0"/>
          <c:showPercent val="0"/>
          <c:showBubbleSize val="0"/>
        </c:dLbls>
        <c:axId val="89783680"/>
        <c:axId val="89785856"/>
      </c:scatterChart>
      <c:valAx>
        <c:axId val="89783680"/>
        <c:scaling>
          <c:orientation val="minMax"/>
          <c:max val="38"/>
          <c:min val="20"/>
        </c:scaling>
        <c:delete val="0"/>
        <c:axPos val="b"/>
        <c:majorGridlines/>
        <c:minorGridlines/>
        <c:title>
          <c:tx>
            <c:rich>
              <a:bodyPr/>
              <a:lstStyle/>
              <a:p>
                <a:pPr>
                  <a:defRPr sz="1100"/>
                </a:pPr>
                <a:r>
                  <a:rPr lang="en-US" dirty="0"/>
                  <a:t>Bias (Volts)</a:t>
                </a:r>
              </a:p>
            </c:rich>
          </c:tx>
          <c:layout/>
          <c:overlay val="0"/>
        </c:title>
        <c:numFmt formatCode="General" sourceLinked="1"/>
        <c:majorTickMark val="out"/>
        <c:minorTickMark val="none"/>
        <c:tickLblPos val="nextTo"/>
        <c:crossAx val="89785856"/>
        <c:crossesAt val="1.0000000000000041E-3"/>
        <c:crossBetween val="midCat"/>
        <c:majorUnit val="5"/>
        <c:minorUnit val="1"/>
      </c:valAx>
      <c:valAx>
        <c:axId val="89785856"/>
        <c:scaling>
          <c:logBase val="10"/>
          <c:orientation val="minMax"/>
          <c:max val="360"/>
          <c:min val="1.0000000000000041E-3"/>
        </c:scaling>
        <c:delete val="0"/>
        <c:axPos val="l"/>
        <c:majorGridlines/>
        <c:minorGridlines/>
        <c:title>
          <c:tx>
            <c:rich>
              <a:bodyPr rot="-5400000" vert="horz"/>
              <a:lstStyle/>
              <a:p>
                <a:pPr>
                  <a:defRPr sz="1100"/>
                </a:pPr>
                <a:r>
                  <a:rPr lang="en-US" dirty="0"/>
                  <a:t>Current (uA)</a:t>
                </a:r>
              </a:p>
            </c:rich>
          </c:tx>
          <c:layout/>
          <c:overlay val="0"/>
        </c:title>
        <c:numFmt formatCode="General" sourceLinked="1"/>
        <c:majorTickMark val="out"/>
        <c:minorTickMark val="none"/>
        <c:tickLblPos val="nextTo"/>
        <c:crossAx val="89783680"/>
        <c:crosses val="autoZero"/>
        <c:crossBetween val="midCat"/>
      </c:valAx>
    </c:plotArea>
    <c:legend>
      <c:legendPos val="r"/>
      <c:layout/>
      <c:overlay val="0"/>
    </c:legend>
    <c:plotVisOnly val="1"/>
    <c:dispBlanksAs val="gap"/>
    <c:showDLblsOverMax val="0"/>
  </c:chart>
  <c:spPr>
    <a:solidFill>
      <a:sysClr val="window" lastClr="FFFFFF"/>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a:t>Cross talk as a function of gain</a:t>
            </a:r>
          </a:p>
        </c:rich>
      </c:tx>
      <c:layout>
        <c:manualLayout>
          <c:xMode val="edge"/>
          <c:yMode val="edge"/>
          <c:x val="0.24137320630969233"/>
          <c:y val="5.4531217308726898E-2"/>
        </c:manualLayout>
      </c:layout>
      <c:overlay val="0"/>
      <c:spPr>
        <a:noFill/>
        <a:ln w="25400">
          <a:noFill/>
        </a:ln>
      </c:spPr>
    </c:title>
    <c:autoTitleDeleted val="0"/>
    <c:plotArea>
      <c:layout>
        <c:manualLayout>
          <c:layoutTarget val="inner"/>
          <c:xMode val="edge"/>
          <c:yMode val="edge"/>
          <c:x val="0.18005531103204644"/>
          <c:y val="0.22065434992710811"/>
          <c:w val="0.58163265306122447"/>
          <c:h val="0.55813953488372092"/>
        </c:manualLayout>
      </c:layout>
      <c:scatterChart>
        <c:scatterStyle val="lineMarker"/>
        <c:varyColors val="0"/>
        <c:ser>
          <c:idx val="0"/>
          <c:order val="0"/>
          <c:tx>
            <c:v>Ham-25U</c:v>
          </c:tx>
          <c:spPr>
            <a:ln w="12700">
              <a:solidFill>
                <a:srgbClr val="000080"/>
              </a:solidFill>
              <a:prstDash val="solid"/>
            </a:ln>
          </c:spPr>
          <c:marker>
            <c:symbol val="diamond"/>
            <c:size val="7"/>
            <c:spPr>
              <a:solidFill>
                <a:srgbClr val="000080"/>
              </a:solidFill>
              <a:ln>
                <a:solidFill>
                  <a:srgbClr val="000080"/>
                </a:solidFill>
                <a:prstDash val="solid"/>
              </a:ln>
            </c:spPr>
          </c:marker>
          <c:xVal>
            <c:numRef>
              <c:f>Sheet1!$AB$55:$AB$79</c:f>
              <c:numCache>
                <c:formatCode>0.000E+00</c:formatCode>
                <c:ptCount val="25"/>
                <c:pt idx="0">
                  <c:v>106461.53257284216</c:v>
                </c:pt>
                <c:pt idx="1">
                  <c:v>161756.30535078116</c:v>
                </c:pt>
                <c:pt idx="2">
                  <c:v>217051.07812872011</c:v>
                </c:pt>
                <c:pt idx="3">
                  <c:v>272345.85090665804</c:v>
                </c:pt>
                <c:pt idx="4">
                  <c:v>327640.62368459767</c:v>
                </c:pt>
                <c:pt idx="5">
                  <c:v>37151.477387149011</c:v>
                </c:pt>
                <c:pt idx="6">
                  <c:v>109151.63898666984</c:v>
                </c:pt>
                <c:pt idx="7">
                  <c:v>181151.80058619019</c:v>
                </c:pt>
                <c:pt idx="8">
                  <c:v>253151.96218571151</c:v>
                </c:pt>
                <c:pt idx="9">
                  <c:v>325152.12378523219</c:v>
                </c:pt>
                <c:pt idx="10">
                  <c:v>56902.726534862595</c:v>
                </c:pt>
                <c:pt idx="11">
                  <c:v>128929.56717724637</c:v>
                </c:pt>
                <c:pt idx="12">
                  <c:v>200956.40781963011</c:v>
                </c:pt>
                <c:pt idx="13">
                  <c:v>272983.2484620139</c:v>
                </c:pt>
                <c:pt idx="14">
                  <c:v>345010.08910439757</c:v>
                </c:pt>
                <c:pt idx="15">
                  <c:v>31500.947022142325</c:v>
                </c:pt>
                <c:pt idx="16">
                  <c:v>111981.21462512421</c:v>
                </c:pt>
                <c:pt idx="17">
                  <c:v>192461.48222810615</c:v>
                </c:pt>
                <c:pt idx="18">
                  <c:v>272941.74983108789</c:v>
                </c:pt>
                <c:pt idx="19">
                  <c:v>353422.01743407</c:v>
                </c:pt>
                <c:pt idx="20">
                  <c:v>92937.432896037048</c:v>
                </c:pt>
                <c:pt idx="21">
                  <c:v>153991.27833666894</c:v>
                </c:pt>
                <c:pt idx="22">
                  <c:v>215045.12377729992</c:v>
                </c:pt>
                <c:pt idx="23">
                  <c:v>276098.96921793162</c:v>
                </c:pt>
                <c:pt idx="24">
                  <c:v>337152.81465856294</c:v>
                </c:pt>
              </c:numCache>
            </c:numRef>
          </c:xVal>
          <c:yVal>
            <c:numRef>
              <c:f>Sheet1!$U$55:$U$79</c:f>
              <c:numCache>
                <c:formatCode>0.00E+00</c:formatCode>
                <c:ptCount val="25"/>
                <c:pt idx="0">
                  <c:v>2.1895216400911284E-3</c:v>
                </c:pt>
                <c:pt idx="1">
                  <c:v>7.6636037651277534E-3</c:v>
                </c:pt>
                <c:pt idx="2">
                  <c:v>1.5963127781309601E-2</c:v>
                </c:pt>
                <c:pt idx="3">
                  <c:v>2.5887536718422224E-2</c:v>
                </c:pt>
                <c:pt idx="4">
                  <c:v>3.9485627836611192E-2</c:v>
                </c:pt>
                <c:pt idx="6">
                  <c:v>0</c:v>
                </c:pt>
                <c:pt idx="7">
                  <c:v>1.0373470701867398E-2</c:v>
                </c:pt>
                <c:pt idx="8">
                  <c:v>1.9966777408637951E-2</c:v>
                </c:pt>
                <c:pt idx="9">
                  <c:v>3.3592349073520641E-2</c:v>
                </c:pt>
                <c:pt idx="11">
                  <c:v>5.3663366336633798E-3</c:v>
                </c:pt>
                <c:pt idx="12">
                  <c:v>1.2276507276507281E-2</c:v>
                </c:pt>
                <c:pt idx="13">
                  <c:v>2.3309253525971792E-2</c:v>
                </c:pt>
                <c:pt idx="14">
                  <c:v>3.6299470632720016E-2</c:v>
                </c:pt>
                <c:pt idx="16">
                  <c:v>0</c:v>
                </c:pt>
                <c:pt idx="17">
                  <c:v>9.7748267898383374E-3</c:v>
                </c:pt>
                <c:pt idx="18">
                  <c:v>2.0125570776255711E-2</c:v>
                </c:pt>
                <c:pt idx="19">
                  <c:v>2.8655249859629504E-2</c:v>
                </c:pt>
                <c:pt idx="21">
                  <c:v>8.0593607305936097E-3</c:v>
                </c:pt>
                <c:pt idx="22">
                  <c:v>1.6546666666666685E-2</c:v>
                </c:pt>
                <c:pt idx="23">
                  <c:v>2.7098654708520201E-2</c:v>
                </c:pt>
                <c:pt idx="24">
                  <c:v>4.1883116883116904E-2</c:v>
                </c:pt>
              </c:numCache>
            </c:numRef>
          </c:yVal>
          <c:smooth val="0"/>
        </c:ser>
        <c:ser>
          <c:idx val="1"/>
          <c:order val="1"/>
          <c:tx>
            <c:v>Ham-50U</c:v>
          </c:tx>
          <c:spPr>
            <a:ln w="12700">
              <a:solidFill>
                <a:srgbClr val="FF00FF"/>
              </a:solidFill>
              <a:prstDash val="solid"/>
            </a:ln>
          </c:spPr>
          <c:marker>
            <c:symbol val="square"/>
            <c:size val="5"/>
            <c:spPr>
              <a:solidFill>
                <a:srgbClr val="FF00FF"/>
              </a:solidFill>
              <a:ln>
                <a:solidFill>
                  <a:srgbClr val="FF00FF"/>
                </a:solidFill>
                <a:prstDash val="solid"/>
              </a:ln>
            </c:spPr>
          </c:marker>
          <c:xVal>
            <c:numRef>
              <c:f>Sheet1!$AB$30:$AB$54</c:f>
              <c:numCache>
                <c:formatCode>0.000E+00</c:formatCode>
                <c:ptCount val="25"/>
                <c:pt idx="0">
                  <c:v>128065.96173318637</c:v>
                </c:pt>
                <c:pt idx="1">
                  <c:v>423489.2753064892</c:v>
                </c:pt>
                <c:pt idx="2">
                  <c:v>718912.58887979167</c:v>
                </c:pt>
                <c:pt idx="3">
                  <c:v>1014335.9024530944</c:v>
                </c:pt>
                <c:pt idx="4">
                  <c:v>1309759.2160263967</c:v>
                </c:pt>
                <c:pt idx="5">
                  <c:v>53728.556968989993</c:v>
                </c:pt>
                <c:pt idx="6">
                  <c:v>518482.19535869971</c:v>
                </c:pt>
                <c:pt idx="7">
                  <c:v>983235.83374840929</c:v>
                </c:pt>
                <c:pt idx="8">
                  <c:v>1447989.4721381201</c:v>
                </c:pt>
                <c:pt idx="9">
                  <c:v>1912743.1105278288</c:v>
                </c:pt>
                <c:pt idx="10">
                  <c:v>91856.817886476318</c:v>
                </c:pt>
                <c:pt idx="11">
                  <c:v>723472.15580732445</c:v>
                </c:pt>
                <c:pt idx="12">
                  <c:v>1355087.4937281702</c:v>
                </c:pt>
                <c:pt idx="13">
                  <c:v>1986702.8316490173</c:v>
                </c:pt>
                <c:pt idx="14">
                  <c:v>2618318.1695698672</c:v>
                </c:pt>
                <c:pt idx="15">
                  <c:v>172828.16921318928</c:v>
                </c:pt>
                <c:pt idx="16">
                  <c:v>542976.58841089532</c:v>
                </c:pt>
                <c:pt idx="17">
                  <c:v>913125.00760860147</c:v>
                </c:pt>
                <c:pt idx="18">
                  <c:v>1283273.4268063074</c:v>
                </c:pt>
                <c:pt idx="19">
                  <c:v>1653421.8460040141</c:v>
                </c:pt>
                <c:pt idx="20">
                  <c:v>68754.141557485433</c:v>
                </c:pt>
                <c:pt idx="21">
                  <c:v>448047.85466309171</c:v>
                </c:pt>
                <c:pt idx="22">
                  <c:v>827341.56776869809</c:v>
                </c:pt>
                <c:pt idx="23">
                  <c:v>1206635.2808743045</c:v>
                </c:pt>
                <c:pt idx="24">
                  <c:v>1585928.9939799111</c:v>
                </c:pt>
              </c:numCache>
            </c:numRef>
          </c:xVal>
          <c:yVal>
            <c:numRef>
              <c:f>Sheet1!$U$30:$U$54</c:f>
              <c:numCache>
                <c:formatCode>0.00E+00</c:formatCode>
                <c:ptCount val="25"/>
                <c:pt idx="1">
                  <c:v>1.4738756613756615E-2</c:v>
                </c:pt>
                <c:pt idx="2">
                  <c:v>4.7600437705174303E-2</c:v>
                </c:pt>
                <c:pt idx="3">
                  <c:v>9.191409897292277E-2</c:v>
                </c:pt>
                <c:pt idx="6">
                  <c:v>1.4727891156462601E-2</c:v>
                </c:pt>
                <c:pt idx="7">
                  <c:v>4.9809220985691786E-2</c:v>
                </c:pt>
                <c:pt idx="8">
                  <c:v>9.8167791706846766E-2</c:v>
                </c:pt>
                <c:pt idx="9">
                  <c:v>0.15387828162291206</c:v>
                </c:pt>
                <c:pt idx="11">
                  <c:v>1.5297504798464527E-2</c:v>
                </c:pt>
                <c:pt idx="12">
                  <c:v>5.0306637806638167E-2</c:v>
                </c:pt>
                <c:pt idx="13">
                  <c:v>9.8908296943231527E-2</c:v>
                </c:pt>
                <c:pt idx="14">
                  <c:v>0.15384615384615444</c:v>
                </c:pt>
                <c:pt idx="16">
                  <c:v>2.2575221238938029E-2</c:v>
                </c:pt>
                <c:pt idx="17">
                  <c:v>6.0795211628901488E-2</c:v>
                </c:pt>
                <c:pt idx="18">
                  <c:v>0.10905660377358528</c:v>
                </c:pt>
                <c:pt idx="19">
                  <c:v>0.16325301204819276</c:v>
                </c:pt>
                <c:pt idx="21">
                  <c:v>1.5500000000000029E-2</c:v>
                </c:pt>
                <c:pt idx="22">
                  <c:v>4.9516908212560433E-2</c:v>
                </c:pt>
                <c:pt idx="23">
                  <c:v>9.5929443690638022E-2</c:v>
                </c:pt>
                <c:pt idx="24">
                  <c:v>0.14919354838709711</c:v>
                </c:pt>
              </c:numCache>
            </c:numRef>
          </c:yVal>
          <c:smooth val="0"/>
        </c:ser>
        <c:ser>
          <c:idx val="2"/>
          <c:order val="2"/>
          <c:tx>
            <c:v>Ham-100U</c:v>
          </c:tx>
          <c:spPr>
            <a:ln w="12700">
              <a:solidFill>
                <a:srgbClr val="FFFF00"/>
              </a:solidFill>
              <a:prstDash val="solid"/>
            </a:ln>
          </c:spPr>
          <c:marker>
            <c:symbol val="triangle"/>
            <c:size val="5"/>
            <c:spPr>
              <a:solidFill>
                <a:srgbClr val="FFFF00"/>
              </a:solidFill>
              <a:ln>
                <a:solidFill>
                  <a:srgbClr val="FFFF00"/>
                </a:solidFill>
                <a:prstDash val="solid"/>
              </a:ln>
            </c:spPr>
          </c:marker>
          <c:xVal>
            <c:numRef>
              <c:f>Sheet1!$AB$8:$AB$29</c:f>
              <c:numCache>
                <c:formatCode>0.000E+00</c:formatCode>
                <c:ptCount val="22"/>
                <c:pt idx="0">
                  <c:v>1599869.2356414732</c:v>
                </c:pt>
                <c:pt idx="1">
                  <c:v>3822454.6921930267</c:v>
                </c:pt>
                <c:pt idx="2">
                  <c:v>6045040.1487445822</c:v>
                </c:pt>
                <c:pt idx="3">
                  <c:v>8267625.6052961173</c:v>
                </c:pt>
                <c:pt idx="4">
                  <c:v>398004.475654974</c:v>
                </c:pt>
                <c:pt idx="5">
                  <c:v>1989415.8622567309</c:v>
                </c:pt>
                <c:pt idx="6">
                  <c:v>3580827.2488584886</c:v>
                </c:pt>
                <c:pt idx="7">
                  <c:v>5172238.6354602464</c:v>
                </c:pt>
                <c:pt idx="8">
                  <c:v>6763650.0220620036</c:v>
                </c:pt>
                <c:pt idx="9">
                  <c:v>-188505.18158617843</c:v>
                </c:pt>
                <c:pt idx="10">
                  <c:v>1849687.8747809199</c:v>
                </c:pt>
                <c:pt idx="11">
                  <c:v>3887880.9311480126</c:v>
                </c:pt>
                <c:pt idx="12">
                  <c:v>5926073.9875151208</c:v>
                </c:pt>
                <c:pt idx="13">
                  <c:v>7964267.0438822061</c:v>
                </c:pt>
                <c:pt idx="14">
                  <c:v>721692.42993045389</c:v>
                </c:pt>
                <c:pt idx="15">
                  <c:v>1783912.4109871006</c:v>
                </c:pt>
                <c:pt idx="16">
                  <c:v>2846132.3920437358</c:v>
                </c:pt>
                <c:pt idx="17">
                  <c:v>3908352.3731003865</c:v>
                </c:pt>
                <c:pt idx="18">
                  <c:v>4970572.3541570269</c:v>
                </c:pt>
                <c:pt idx="19">
                  <c:v>6032792.3352136742</c:v>
                </c:pt>
                <c:pt idx="20">
                  <c:v>7095012.3162703207</c:v>
                </c:pt>
                <c:pt idx="21">
                  <c:v>8157232.2973269802</c:v>
                </c:pt>
              </c:numCache>
            </c:numRef>
          </c:xVal>
          <c:yVal>
            <c:numRef>
              <c:f>Sheet1!$U$8:$U$29</c:f>
              <c:numCache>
                <c:formatCode>0.00E+00</c:formatCode>
                <c:ptCount val="22"/>
                <c:pt idx="0">
                  <c:v>1.2269938650306744E-2</c:v>
                </c:pt>
                <c:pt idx="1">
                  <c:v>7.3846153846153853E-2</c:v>
                </c:pt>
                <c:pt idx="2">
                  <c:v>0.16578631452581041</c:v>
                </c:pt>
                <c:pt idx="3">
                  <c:v>0.23502011433410969</c:v>
                </c:pt>
                <c:pt idx="5">
                  <c:v>4.1522062469013389E-2</c:v>
                </c:pt>
                <c:pt idx="6">
                  <c:v>0.11987315010570825</c:v>
                </c:pt>
                <c:pt idx="7">
                  <c:v>0.20315275310834813</c:v>
                </c:pt>
                <c:pt idx="10">
                  <c:v>2.4198866563626995E-2</c:v>
                </c:pt>
                <c:pt idx="11">
                  <c:v>9.6498455200823896E-2</c:v>
                </c:pt>
                <c:pt idx="12">
                  <c:v>0.18657407407407409</c:v>
                </c:pt>
                <c:pt idx="15">
                  <c:v>2.2588089330024798E-2</c:v>
                </c:pt>
                <c:pt idx="16">
                  <c:v>5.4069767441860504E-2</c:v>
                </c:pt>
                <c:pt idx="17">
                  <c:v>9.5192307692307687E-2</c:v>
                </c:pt>
                <c:pt idx="18">
                  <c:v>0.14190163934426261</c:v>
                </c:pt>
                <c:pt idx="19">
                  <c:v>0.18879310344827638</c:v>
                </c:pt>
                <c:pt idx="20">
                  <c:v>0.22358974358974359</c:v>
                </c:pt>
              </c:numCache>
            </c:numRef>
          </c:yVal>
          <c:smooth val="0"/>
        </c:ser>
        <c:dLbls>
          <c:showLegendKey val="0"/>
          <c:showVal val="0"/>
          <c:showCatName val="0"/>
          <c:showSerName val="0"/>
          <c:showPercent val="0"/>
          <c:showBubbleSize val="0"/>
        </c:dLbls>
        <c:axId val="90346240"/>
        <c:axId val="90348544"/>
      </c:scatterChart>
      <c:valAx>
        <c:axId val="90346240"/>
        <c:scaling>
          <c:logBase val="10"/>
          <c:orientation val="minMax"/>
          <c:min val="100000"/>
        </c:scaling>
        <c:delete val="0"/>
        <c:axPos val="b"/>
        <c:title>
          <c:tx>
            <c:rich>
              <a:bodyPr/>
              <a:lstStyle/>
              <a:p>
                <a:pPr>
                  <a:defRPr sz="1575" b="1" i="0" u="none" strike="noStrike" baseline="0">
                    <a:solidFill>
                      <a:srgbClr val="000000"/>
                    </a:solidFill>
                    <a:latin typeface="Arial"/>
                    <a:ea typeface="Arial"/>
                    <a:cs typeface="Arial"/>
                  </a:defRPr>
                </a:pPr>
                <a:r>
                  <a:rPr lang="en-US"/>
                  <a:t>Gain</a:t>
                </a:r>
              </a:p>
            </c:rich>
          </c:tx>
          <c:layout>
            <c:manualLayout>
              <c:xMode val="edge"/>
              <c:yMode val="edge"/>
              <c:x val="0.40510204081632623"/>
              <c:y val="0.88583509513742076"/>
            </c:manualLayout>
          </c:layout>
          <c:overlay val="0"/>
          <c:spPr>
            <a:noFill/>
            <a:ln w="25400">
              <a:noFill/>
            </a:ln>
          </c:spPr>
        </c:title>
        <c:numFmt formatCode="0.E+00" sourceLinked="0"/>
        <c:majorTickMark val="out"/>
        <c:minorTickMark val="none"/>
        <c:tickLblPos val="nextTo"/>
        <c:spPr>
          <a:ln w="3175">
            <a:solidFill>
              <a:srgbClr val="000000"/>
            </a:solidFill>
            <a:prstDash val="solid"/>
          </a:ln>
        </c:spPr>
        <c:txPr>
          <a:bodyPr rot="0" vert="horz"/>
          <a:lstStyle/>
          <a:p>
            <a:pPr>
              <a:defRPr sz="1650" b="0" i="0" u="none" strike="noStrike" baseline="0">
                <a:solidFill>
                  <a:srgbClr val="000000"/>
                </a:solidFill>
                <a:latin typeface="Arial"/>
                <a:ea typeface="Arial"/>
                <a:cs typeface="Arial"/>
              </a:defRPr>
            </a:pPr>
            <a:endParaRPr lang="en-US"/>
          </a:p>
        </c:txPr>
        <c:crossAx val="90348544"/>
        <c:crosses val="autoZero"/>
        <c:crossBetween val="midCat"/>
      </c:valAx>
      <c:valAx>
        <c:axId val="90348544"/>
        <c:scaling>
          <c:orientation val="minMax"/>
          <c:max val="0.30000000000000032"/>
          <c:min val="0"/>
        </c:scaling>
        <c:delete val="0"/>
        <c:axPos val="l"/>
        <c:majorGridlines>
          <c:spPr>
            <a:ln w="3175">
              <a:solidFill>
                <a:srgbClr val="000000"/>
              </a:solidFill>
              <a:prstDash val="solid"/>
            </a:ln>
          </c:spPr>
        </c:majorGridlines>
        <c:title>
          <c:tx>
            <c:rich>
              <a:bodyPr/>
              <a:lstStyle/>
              <a:p>
                <a:pPr>
                  <a:defRPr sz="1575" b="1" i="0" u="none" strike="noStrike" baseline="0">
                    <a:solidFill>
                      <a:srgbClr val="000000"/>
                    </a:solidFill>
                    <a:latin typeface="Arial"/>
                    <a:ea typeface="Arial"/>
                    <a:cs typeface="Arial"/>
                  </a:defRPr>
                </a:pPr>
                <a:r>
                  <a:rPr lang="en-US"/>
                  <a:t>Cross-talk probability</a:t>
                </a:r>
              </a:p>
            </c:rich>
          </c:tx>
          <c:layout>
            <c:manualLayout>
              <c:xMode val="edge"/>
              <c:yMode val="edge"/>
              <c:x val="2.8230142698005209E-2"/>
              <c:y val="0.19592887949530424"/>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50" b="0" i="0" u="none" strike="noStrike" baseline="0">
                <a:solidFill>
                  <a:srgbClr val="000000"/>
                </a:solidFill>
                <a:latin typeface="Arial"/>
                <a:ea typeface="Arial"/>
                <a:cs typeface="Arial"/>
              </a:defRPr>
            </a:pPr>
            <a:endParaRPr lang="en-US"/>
          </a:p>
        </c:txPr>
        <c:crossAx val="90346240"/>
        <c:crosses val="autoZero"/>
        <c:crossBetween val="midCat"/>
        <c:majorUnit val="0.05"/>
        <c:minorUnit val="1.0000000000000005E-2"/>
      </c:valAx>
      <c:spPr>
        <a:solidFill>
          <a:srgbClr val="C0C0C0"/>
        </a:solidFill>
        <a:ln w="12700">
          <a:solidFill>
            <a:srgbClr val="808080"/>
          </a:solidFill>
          <a:prstDash val="solid"/>
        </a:ln>
      </c:spPr>
    </c:plotArea>
    <c:legend>
      <c:legendPos val="r"/>
      <c:layout>
        <c:manualLayout>
          <c:xMode val="edge"/>
          <c:yMode val="edge"/>
          <c:x val="0.77857142857143058"/>
          <c:y val="0.33615221987315125"/>
          <c:w val="0.17857142857142924"/>
          <c:h val="0.34672304439746332"/>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650" b="0" i="0" u="none" strike="noStrike" baseline="0">
          <a:solidFill>
            <a:srgbClr val="000000"/>
          </a:solidFill>
          <a:latin typeface="Arial"/>
          <a:ea typeface="Arial"/>
          <a:cs typeface="Aria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215F8-0E10-4C85-8BB2-42472313E0A8}" type="datetimeFigureOut">
              <a:rPr lang="en-US" smtClean="0"/>
              <a:pPr/>
              <a:t>8/2/2013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C31F8-D598-42D5-95A0-D0B5A5DEFC62}" type="slidenum">
              <a:rPr lang="en-US" smtClean="0"/>
              <a:pPr/>
              <a:t>‹#›</a:t>
            </a:fld>
            <a:endParaRPr lang="en-US"/>
          </a:p>
        </p:txBody>
      </p:sp>
    </p:spTree>
    <p:extLst>
      <p:ext uri="{BB962C8B-B14F-4D97-AF65-F5344CB8AC3E}">
        <p14:creationId xmlns:p14="http://schemas.microsoft.com/office/powerpoint/2010/main" val="239400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C31F8-D598-42D5-95A0-D0B5A5DEFC62}" type="slidenum">
              <a:rPr lang="en-US" smtClean="0"/>
              <a:pPr/>
              <a:t>26</a:t>
            </a:fld>
            <a:endParaRPr lang="en-US"/>
          </a:p>
        </p:txBody>
      </p:sp>
    </p:spTree>
    <p:extLst>
      <p:ext uri="{BB962C8B-B14F-4D97-AF65-F5344CB8AC3E}">
        <p14:creationId xmlns:p14="http://schemas.microsoft.com/office/powerpoint/2010/main" val="283678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0C31F8-D598-42D5-95A0-D0B5A5DEFC62}"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307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7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7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7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7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8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81"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8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8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8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308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3086" name="Line 14"/>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endParaRPr lang="en-US"/>
            </a:p>
          </p:txBody>
        </p:sp>
        <p:sp>
          <p:nvSpPr>
            <p:cNvPr id="3087" name="Line 15"/>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endParaRPr lang="en-US"/>
            </a:p>
          </p:txBody>
        </p:sp>
        <p:sp>
          <p:nvSpPr>
            <p:cNvPr id="3088" name="Line 16"/>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endParaRPr lang="en-US"/>
            </a:p>
          </p:txBody>
        </p:sp>
        <p:sp>
          <p:nvSpPr>
            <p:cNvPr id="3089" name="Line 17"/>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endParaRPr lang="en-US"/>
            </a:p>
          </p:txBody>
        </p:sp>
        <p:sp>
          <p:nvSpPr>
            <p:cNvPr id="3090" name="Line 18"/>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endParaRPr lang="en-US"/>
            </a:p>
          </p:txBody>
        </p:sp>
        <p:sp>
          <p:nvSpPr>
            <p:cNvPr id="3091" name="Line 19"/>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endParaRPr lang="en-US"/>
            </a:p>
          </p:txBody>
        </p:sp>
        <p:sp>
          <p:nvSpPr>
            <p:cNvPr id="3092" name="Line 20"/>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endParaRPr lang="en-US"/>
            </a:p>
          </p:txBody>
        </p:sp>
        <p:sp>
          <p:nvSpPr>
            <p:cNvPr id="3093" name="Line 21"/>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endParaRPr lang="en-US"/>
            </a:p>
          </p:txBody>
        </p:sp>
        <p:sp>
          <p:nvSpPr>
            <p:cNvPr id="3094" name="Line 22"/>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endParaRPr lang="en-US"/>
            </a:p>
          </p:txBody>
        </p:sp>
        <p:sp>
          <p:nvSpPr>
            <p:cNvPr id="3095" name="Line 23"/>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endParaRPr lang="en-US"/>
            </a:p>
          </p:txBody>
        </p:sp>
        <p:sp>
          <p:nvSpPr>
            <p:cNvPr id="3096" name="Line 24"/>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endParaRPr lang="en-US"/>
            </a:p>
          </p:txBody>
        </p:sp>
        <p:sp>
          <p:nvSpPr>
            <p:cNvPr id="3097" name="Line 25"/>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endParaRPr lang="en-US"/>
            </a:p>
          </p:txBody>
        </p:sp>
        <p:sp>
          <p:nvSpPr>
            <p:cNvPr id="3098" name="Line 26"/>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endParaRPr lang="en-US"/>
            </a:p>
          </p:txBody>
        </p:sp>
      </p:grpSp>
      <p:sp>
        <p:nvSpPr>
          <p:cNvPr id="3099" name="Rectangle 27"/>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100"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r>
              <a:rPr lang="en-US" smtClean="0"/>
              <a:t>Click to edit Master subtitle style</a:t>
            </a:r>
            <a:endParaRPr lang="en-US"/>
          </a:p>
        </p:txBody>
      </p:sp>
      <p:sp>
        <p:nvSpPr>
          <p:cNvPr id="3104" name="Rectangle 32"/>
          <p:cNvSpPr>
            <a:spLocks noGrp="1" noChangeArrowheads="1"/>
          </p:cNvSpPr>
          <p:nvPr>
            <p:ph type="dt" sz="half" idx="2"/>
          </p:nvPr>
        </p:nvSpPr>
        <p:spPr/>
        <p:txBody>
          <a:bodyPr/>
          <a:lstStyle>
            <a:lvl1pPr>
              <a:defRPr/>
            </a:lvl1pPr>
          </a:lstStyle>
          <a:p>
            <a:fld id="{EB48D218-38AD-4318-968A-DEBB027AB546}" type="datetime1">
              <a:rPr lang="en-US" smtClean="0"/>
              <a:pPr/>
              <a:t>8/2/2013</a:t>
            </a:fld>
            <a:endParaRPr lang="en-US"/>
          </a:p>
        </p:txBody>
      </p:sp>
      <p:sp>
        <p:nvSpPr>
          <p:cNvPr id="3105" name="Rectangle 33"/>
          <p:cNvSpPr>
            <a:spLocks noGrp="1" noChangeArrowheads="1"/>
          </p:cNvSpPr>
          <p:nvPr>
            <p:ph type="ftr" sz="quarter" idx="3"/>
          </p:nvPr>
        </p:nvSpPr>
        <p:spPr/>
        <p:txBody>
          <a:bodyPr/>
          <a:lstStyle>
            <a:lvl1pPr>
              <a:defRPr/>
            </a:lvl1pPr>
          </a:lstStyle>
          <a:p>
            <a:endParaRPr lang="en-US"/>
          </a:p>
        </p:txBody>
      </p:sp>
      <p:sp>
        <p:nvSpPr>
          <p:cNvPr id="3106" name="Rectangle 34"/>
          <p:cNvSpPr>
            <a:spLocks noGrp="1" noChangeArrowheads="1"/>
          </p:cNvSpPr>
          <p:nvPr>
            <p:ph type="sldNum" sz="quarter" idx="4"/>
          </p:nvPr>
        </p:nvSpPr>
        <p:spPr>
          <a:xfrm>
            <a:off x="6553200" y="6264275"/>
            <a:ext cx="2133600" cy="384175"/>
          </a:xfrm>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3CDD40-8CDA-4AAD-937C-BFB01C8B96C2}" type="datetime1">
              <a:rPr lang="en-US" smtClean="0"/>
              <a:pPr/>
              <a:t>8/2/2013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A73935-5DB6-4AE1-9337-D62288268B37}" type="datetime1">
              <a:rPr lang="en-US" smtClean="0"/>
              <a:pPr/>
              <a:t>8/2/2013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40B3C9-2B66-4BEB-9450-AF13E35622B5}" type="datetime1">
              <a:rPr lang="en-US" smtClean="0"/>
              <a:pPr/>
              <a:t>8/2/2013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B5BF935-A10C-4D79-A449-F16F305DF5BD}" type="datetime1">
              <a:rPr lang="en-US" smtClean="0"/>
              <a:pPr/>
              <a:t>8/2/2013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16FB374-2C72-4AB5-A123-C4CABF642C43}" type="datetime1">
              <a:rPr lang="en-US" smtClean="0"/>
              <a:pPr/>
              <a:t>8/2/2013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6D9A8B7-C027-49F9-A1C0-517F9BBBE660}" type="datetime1">
              <a:rPr lang="en-US" smtClean="0"/>
              <a:pPr/>
              <a:t>8/2/2013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FEB6223-B4E1-4D4C-A6E8-F288C7DF58B5}" type="datetime1">
              <a:rPr lang="en-US" smtClean="0"/>
              <a:pPr/>
              <a:t>8/2/2013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ACF324-988D-41B3-AB21-E563A9423332}" type="datetime1">
              <a:rPr lang="en-US" smtClean="0"/>
              <a:pPr/>
              <a:t>8/2/2013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3DC917C-DB44-452A-A228-21604CB82607}" type="datetime1">
              <a:rPr lang="en-US" smtClean="0"/>
              <a:pPr/>
              <a:t>8/2/2013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9914F07-50A6-489F-B65E-670829BC960B}" type="datetime1">
              <a:rPr lang="en-US" smtClean="0"/>
              <a:pPr/>
              <a:t>8/2/2013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9144000" cy="6858000"/>
            <a:chOff x="0" y="0"/>
            <a:chExt cx="5760" cy="4320"/>
          </a:xfrm>
        </p:grpSpPr>
        <p:sp>
          <p:nvSpPr>
            <p:cNvPr id="1032" name="Rectangle 8"/>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3" name="Rectangle 9"/>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4" name="Rectangle 10"/>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5" name="Rectangle 11"/>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6" name="Rectangle 12"/>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7" name="Rectangle 13"/>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8" name="Rectangle 14"/>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9" name="Rectangle 15"/>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0" name="Rectangle 16"/>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1" name="Rectangle 17"/>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1042" name="Rectangle 18"/>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1043" name="Line 19"/>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endParaRPr lang="en-US"/>
            </a:p>
          </p:txBody>
        </p:sp>
        <p:sp>
          <p:nvSpPr>
            <p:cNvPr id="1044" name="Line 20"/>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endParaRPr lang="en-US"/>
            </a:p>
          </p:txBody>
        </p:sp>
        <p:sp>
          <p:nvSpPr>
            <p:cNvPr id="1045" name="Line 21"/>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endParaRPr lang="en-US"/>
            </a:p>
          </p:txBody>
        </p:sp>
        <p:sp>
          <p:nvSpPr>
            <p:cNvPr id="1046" name="Line 22"/>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endParaRPr lang="en-US"/>
            </a:p>
          </p:txBody>
        </p:sp>
        <p:sp>
          <p:nvSpPr>
            <p:cNvPr id="1047" name="Line 23"/>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endParaRPr lang="en-US"/>
            </a:p>
          </p:txBody>
        </p:sp>
        <p:sp>
          <p:nvSpPr>
            <p:cNvPr id="1048" name="Line 24"/>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endParaRPr lang="en-US"/>
            </a:p>
          </p:txBody>
        </p:sp>
        <p:sp>
          <p:nvSpPr>
            <p:cNvPr id="1049" name="Line 25"/>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endParaRPr lang="en-US"/>
            </a:p>
          </p:txBody>
        </p:sp>
        <p:sp>
          <p:nvSpPr>
            <p:cNvPr id="1050" name="Line 26"/>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endParaRPr lang="en-US"/>
            </a:p>
          </p:txBody>
        </p:sp>
        <p:sp>
          <p:nvSpPr>
            <p:cNvPr id="1051" name="Line 27"/>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endParaRPr lang="en-US"/>
            </a:p>
          </p:txBody>
        </p:sp>
        <p:sp>
          <p:nvSpPr>
            <p:cNvPr id="1052" name="Line 28"/>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endParaRPr lang="en-US"/>
            </a:p>
          </p:txBody>
        </p:sp>
        <p:sp>
          <p:nvSpPr>
            <p:cNvPr id="1053" name="Line 29"/>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endParaRPr lang="en-US"/>
            </a:p>
          </p:txBody>
        </p:sp>
        <p:sp>
          <p:nvSpPr>
            <p:cNvPr id="1054" name="Line 30"/>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endParaRPr lang="en-US"/>
            </a:p>
          </p:txBody>
        </p:sp>
        <p:sp>
          <p:nvSpPr>
            <p:cNvPr id="1055" name="Line 31"/>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endParaRPr lang="en-US"/>
            </a:p>
          </p:txBody>
        </p:sp>
      </p:grpSp>
      <p:sp>
        <p:nvSpPr>
          <p:cNvPr id="1026" name="Rectangle 2"/>
          <p:cNvSpPr>
            <a:spLocks noGrp="1" noChangeArrowheads="1"/>
          </p:cNvSpPr>
          <p:nvPr>
            <p:ph type="title"/>
          </p:nvPr>
        </p:nvSpPr>
        <p:spPr bwMode="auto">
          <a:xfrm>
            <a:off x="914400" y="2746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6427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defRPr>
            </a:lvl1pPr>
          </a:lstStyle>
          <a:p>
            <a:fld id="{597781B6-0276-4AA1-A1FC-F64945DC2CE0}" type="datetime1">
              <a:rPr lang="en-US" smtClean="0"/>
              <a:pPr/>
              <a:t>8/2/2013</a:t>
            </a:fld>
            <a:endParaRPr lang="en-US"/>
          </a:p>
        </p:txBody>
      </p:sp>
      <p:sp>
        <p:nvSpPr>
          <p:cNvPr id="1029" name="Rectangle 5"/>
          <p:cNvSpPr>
            <a:spLocks noGrp="1" noChangeArrowheads="1"/>
          </p:cNvSpPr>
          <p:nvPr>
            <p:ph type="ftr" sz="quarter" idx="3"/>
          </p:nvPr>
        </p:nvSpPr>
        <p:spPr bwMode="auto">
          <a:xfrm>
            <a:off x="3124200" y="626427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2"/>
                </a:solidFill>
              </a:defRPr>
            </a:lvl1pPr>
          </a:lstStyle>
          <a:p>
            <a:endParaRPr lang="en-US"/>
          </a:p>
        </p:txBody>
      </p:sp>
      <p:sp>
        <p:nvSpPr>
          <p:cNvPr id="1030" name="Rectangle 6"/>
          <p:cNvSpPr>
            <a:spLocks noGrp="1" noChangeArrowheads="1"/>
          </p:cNvSpPr>
          <p:nvPr>
            <p:ph type="sldNum" sz="quarter" idx="4"/>
          </p:nvPr>
        </p:nvSpPr>
        <p:spPr bwMode="auto">
          <a:xfrm>
            <a:off x="6553200" y="626745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defRPr>
            </a:lvl1pPr>
          </a:lstStyle>
          <a:p>
            <a:fld id="{B8709B92-4F12-41D2-8FB9-24A706545F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p:titleStyle>
    <p:body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Silicon Photomultipliers for Intensity Frontier Experiments</a:t>
            </a:r>
            <a:endParaRPr lang="en-US" dirty="0"/>
          </a:p>
        </p:txBody>
      </p:sp>
      <p:sp>
        <p:nvSpPr>
          <p:cNvPr id="3" name="Subtitle 2"/>
          <p:cNvSpPr>
            <a:spLocks noGrp="1"/>
          </p:cNvSpPr>
          <p:nvPr>
            <p:ph type="subTitle" idx="1"/>
          </p:nvPr>
        </p:nvSpPr>
        <p:spPr/>
        <p:txBody>
          <a:bodyPr/>
          <a:lstStyle/>
          <a:p>
            <a:r>
              <a:rPr lang="en-US" dirty="0" smtClean="0"/>
              <a:t>Adam Para, </a:t>
            </a:r>
            <a:r>
              <a:rPr lang="en-US" dirty="0" smtClean="0"/>
              <a:t>Fermilab</a:t>
            </a:r>
          </a:p>
          <a:p>
            <a:r>
              <a:rPr lang="en-US" dirty="0" smtClean="0"/>
              <a:t>Snowmass on the Mississippi</a:t>
            </a:r>
          </a:p>
          <a:p>
            <a:r>
              <a:rPr lang="en-US" dirty="0" smtClean="0"/>
              <a:t>August 2, 2013</a:t>
            </a:r>
            <a:endParaRPr lang="en-US" dirty="0" smtClean="0"/>
          </a:p>
        </p:txBody>
      </p:sp>
      <p:sp>
        <p:nvSpPr>
          <p:cNvPr id="4" name="Slide Number Placeholder 3"/>
          <p:cNvSpPr>
            <a:spLocks noGrp="1"/>
          </p:cNvSpPr>
          <p:nvPr>
            <p:ph type="sldNum" sz="quarter" idx="4"/>
          </p:nvPr>
        </p:nvSpPr>
        <p:spPr/>
        <p:txBody>
          <a:bodyPr/>
          <a:lstStyle/>
          <a:p>
            <a:fld id="{B8709B92-4F12-41D2-8FB9-24A706545F61}"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Pulse shapes of the </a:t>
            </a:r>
            <a:r>
              <a:rPr lang="en-US" dirty="0" err="1" smtClean="0">
                <a:latin typeface="Comic Sans MS" pitchFamily="66" charset="0"/>
              </a:rPr>
              <a:t>SiPM</a:t>
            </a:r>
            <a:endParaRPr lang="en-US" dirty="0">
              <a:latin typeface="Comic Sans MS" pitchFamily="66" charset="0"/>
            </a:endParaRPr>
          </a:p>
        </p:txBody>
      </p:sp>
      <p:pic>
        <p:nvPicPr>
          <p:cNvPr id="4" name="Content Placeholder 7" descr="pulses_vs_voltage_ham-050u-11_it4.eps"/>
          <p:cNvPicPr>
            <a:picLocks noGrp="1" noChangeAspect="1"/>
          </p:cNvPicPr>
          <p:nvPr>
            <p:ph idx="1"/>
          </p:nvPr>
        </p:nvPicPr>
        <p:blipFill>
          <a:blip r:embed="rId2" cstate="print"/>
          <a:stretch>
            <a:fillRect/>
          </a:stretch>
        </p:blipFill>
        <p:spPr>
          <a:xfrm>
            <a:off x="4876800" y="1676400"/>
            <a:ext cx="3535363" cy="3535363"/>
          </a:xfrm>
          <a:solidFill>
            <a:srgbClr val="FFFFCC"/>
          </a:solidFill>
        </p:spPr>
      </p:pic>
      <p:sp>
        <p:nvSpPr>
          <p:cNvPr id="5" name="TextBox 4"/>
          <p:cNvSpPr txBox="1"/>
          <p:nvPr/>
        </p:nvSpPr>
        <p:spPr>
          <a:xfrm>
            <a:off x="533400" y="1219200"/>
            <a:ext cx="4114800" cy="3416320"/>
          </a:xfrm>
          <a:prstGeom prst="rect">
            <a:avLst/>
          </a:prstGeom>
          <a:noFill/>
        </p:spPr>
        <p:txBody>
          <a:bodyPr wrap="square" rtlCol="0">
            <a:spAutoFit/>
          </a:bodyPr>
          <a:lstStyle/>
          <a:p>
            <a:pPr>
              <a:buFont typeface="Arial" pitchFamily="34" charset="0"/>
              <a:buChar char="•"/>
            </a:pPr>
            <a:r>
              <a:rPr lang="en-US" dirty="0" smtClean="0"/>
              <a:t> Observed pulse shape depends on the detector: capacitances and resistances. It also depends on the readout electronics.</a:t>
            </a:r>
          </a:p>
          <a:p>
            <a:pPr>
              <a:buFont typeface="Arial" pitchFamily="34" charset="0"/>
              <a:buChar char="•"/>
            </a:pPr>
            <a:r>
              <a:rPr lang="en-US" dirty="0" smtClean="0"/>
              <a:t> Two components: fast (capacitive) and slow (resistive)</a:t>
            </a:r>
          </a:p>
          <a:p>
            <a:pPr>
              <a:buFont typeface="Arial" pitchFamily="34" charset="0"/>
              <a:buChar char="•"/>
            </a:pPr>
            <a:r>
              <a:rPr lang="en-US" dirty="0" smtClean="0"/>
              <a:t> Pulse shape identical for dark pulses and for photon induced pulses</a:t>
            </a:r>
          </a:p>
          <a:p>
            <a:pPr>
              <a:buFont typeface="Arial" pitchFamily="34" charset="0"/>
              <a:buChar char="•"/>
            </a:pPr>
            <a:r>
              <a:rPr lang="en-US" dirty="0" smtClean="0"/>
              <a:t> Pulse shapes independent of the bias voltage (once single avalanche pulses are selected) </a:t>
            </a:r>
            <a:endParaRPr lang="en-US" dirty="0"/>
          </a:p>
        </p:txBody>
      </p:sp>
      <p:sp>
        <p:nvSpPr>
          <p:cNvPr id="6" name="TextBox 5"/>
          <p:cNvSpPr txBox="1"/>
          <p:nvPr/>
        </p:nvSpPr>
        <p:spPr>
          <a:xfrm>
            <a:off x="5181600" y="5486400"/>
            <a:ext cx="3048000" cy="646331"/>
          </a:xfrm>
          <a:prstGeom prst="rect">
            <a:avLst/>
          </a:prstGeom>
          <a:noFill/>
        </p:spPr>
        <p:txBody>
          <a:bodyPr wrap="square" rtlCol="0">
            <a:spAutoFit/>
          </a:bodyPr>
          <a:lstStyle/>
          <a:p>
            <a:r>
              <a:rPr lang="en-US" dirty="0" smtClean="0">
                <a:latin typeface="Comic Sans MS" pitchFamily="66" charset="0"/>
              </a:rPr>
              <a:t>Hamamatsu, 1x1 mm detector, 50 micron pixels</a:t>
            </a:r>
            <a:endParaRPr lang="en-US" dirty="0">
              <a:latin typeface="Comic Sans MS" pitchFamily="66" charset="0"/>
            </a:endParaRPr>
          </a:p>
        </p:txBody>
      </p:sp>
      <p:sp>
        <p:nvSpPr>
          <p:cNvPr id="7" name="Slide Number Placeholder 6"/>
          <p:cNvSpPr>
            <a:spLocks noGrp="1"/>
          </p:cNvSpPr>
          <p:nvPr>
            <p:ph type="sldNum" sz="quarter" idx="12"/>
          </p:nvPr>
        </p:nvSpPr>
        <p:spPr/>
        <p:txBody>
          <a:bodyPr/>
          <a:lstStyle/>
          <a:p>
            <a:fld id="{B8709B92-4F12-41D2-8FB9-24A706545F61}" type="slidenum">
              <a:rPr lang="en-US" smtClean="0"/>
              <a:pPr/>
              <a:t>10</a:t>
            </a:fld>
            <a:endParaRPr lang="en-US"/>
          </a:p>
        </p:txBody>
      </p:sp>
      <p:pic>
        <p:nvPicPr>
          <p:cNvPr id="8" name="Picture 2"/>
          <p:cNvPicPr>
            <a:picLocks noChangeAspect="1" noChangeArrowheads="1"/>
          </p:cNvPicPr>
          <p:nvPr/>
        </p:nvPicPr>
        <p:blipFill>
          <a:blip r:embed="rId3" cstate="print"/>
          <a:srcRect/>
          <a:stretch>
            <a:fillRect/>
          </a:stretch>
        </p:blipFill>
        <p:spPr bwMode="auto">
          <a:xfrm>
            <a:off x="1524000" y="4572000"/>
            <a:ext cx="1769315" cy="17055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Pulse Shapes II</a:t>
            </a:r>
            <a:endParaRPr lang="en-US" dirty="0">
              <a:latin typeface="Comic Sans MS" pitchFamily="66" charset="0"/>
            </a:endParaRPr>
          </a:p>
        </p:txBody>
      </p:sp>
      <p:pic>
        <p:nvPicPr>
          <p:cNvPr id="4" name="Content Placeholder 5" descr="pulses_vs_t_ham-050u-11_iv10.eps"/>
          <p:cNvPicPr>
            <a:picLocks noGrp="1" noChangeAspect="1"/>
          </p:cNvPicPr>
          <p:nvPr>
            <p:ph idx="1"/>
          </p:nvPr>
        </p:nvPicPr>
        <p:blipFill>
          <a:blip r:embed="rId2" cstate="print"/>
          <a:stretch>
            <a:fillRect/>
          </a:stretch>
        </p:blipFill>
        <p:spPr>
          <a:xfrm>
            <a:off x="6019800" y="1676400"/>
            <a:ext cx="2725200" cy="2725200"/>
          </a:xfrm>
          <a:solidFill>
            <a:srgbClr val="FFFFCC"/>
          </a:solidFill>
        </p:spPr>
      </p:pic>
      <p:pic>
        <p:nvPicPr>
          <p:cNvPr id="5" name="Content Placeholder 5" descr="pulses_vs_t_ham-050u-11_iv10.eps"/>
          <p:cNvPicPr>
            <a:picLocks noChangeAspect="1"/>
          </p:cNvPicPr>
          <p:nvPr/>
        </p:nvPicPr>
        <p:blipFill>
          <a:blip r:embed="rId3" cstate="print"/>
          <a:stretch>
            <a:fillRect/>
          </a:stretch>
        </p:blipFill>
        <p:spPr bwMode="auto">
          <a:xfrm>
            <a:off x="3276600" y="1676400"/>
            <a:ext cx="2725200" cy="2725200"/>
          </a:xfrm>
          <a:prstGeom prst="rect">
            <a:avLst/>
          </a:prstGeom>
          <a:solidFill>
            <a:srgbClr val="FFFFCC"/>
          </a:solidFill>
          <a:ln w="9525">
            <a:noFill/>
            <a:miter lim="800000"/>
            <a:headEnd/>
            <a:tailEnd/>
          </a:ln>
          <a:effectLst/>
        </p:spPr>
      </p:pic>
      <p:pic>
        <p:nvPicPr>
          <p:cNvPr id="6" name="Content Placeholder 5" descr="pulses_vs_t_ham-025u-4_iv13.eps"/>
          <p:cNvPicPr>
            <a:picLocks noChangeAspect="1"/>
          </p:cNvPicPr>
          <p:nvPr/>
        </p:nvPicPr>
        <p:blipFill>
          <a:blip r:embed="rId4" cstate="print"/>
          <a:stretch>
            <a:fillRect/>
          </a:stretch>
        </p:blipFill>
        <p:spPr bwMode="auto">
          <a:xfrm>
            <a:off x="533400" y="1676400"/>
            <a:ext cx="2725200" cy="2725200"/>
          </a:xfrm>
          <a:prstGeom prst="rect">
            <a:avLst/>
          </a:prstGeom>
          <a:solidFill>
            <a:srgbClr val="FFFFCC"/>
          </a:solidFill>
          <a:ln w="9525">
            <a:noFill/>
            <a:miter lim="800000"/>
            <a:headEnd/>
            <a:tailEnd/>
          </a:ln>
          <a:effectLst/>
        </p:spPr>
      </p:pic>
      <p:sp>
        <p:nvSpPr>
          <p:cNvPr id="7" name="TextBox 6"/>
          <p:cNvSpPr txBox="1"/>
          <p:nvPr/>
        </p:nvSpPr>
        <p:spPr>
          <a:xfrm>
            <a:off x="762000" y="4724400"/>
            <a:ext cx="7772400" cy="1754326"/>
          </a:xfrm>
          <a:prstGeom prst="rect">
            <a:avLst/>
          </a:prstGeom>
          <a:noFill/>
        </p:spPr>
        <p:txBody>
          <a:bodyPr wrap="square" rtlCol="0">
            <a:spAutoFit/>
          </a:bodyPr>
          <a:lstStyle/>
          <a:p>
            <a:pPr>
              <a:buFont typeface="Arial" pitchFamily="34" charset="0"/>
              <a:buChar char="•"/>
            </a:pPr>
            <a:r>
              <a:rPr lang="en-US" dirty="0" smtClean="0">
                <a:latin typeface="Comic Sans MS" pitchFamily="66" charset="0"/>
              </a:rPr>
              <a:t> Pulse shapes (slow component) depends on the RC of the detector:</a:t>
            </a:r>
          </a:p>
          <a:p>
            <a:pPr lvl="1">
              <a:buFont typeface="Arial" pitchFamily="34" charset="0"/>
              <a:buChar char="•"/>
            </a:pPr>
            <a:r>
              <a:rPr lang="en-US" dirty="0" smtClean="0">
                <a:latin typeface="Comic Sans MS" pitchFamily="66" charset="0"/>
              </a:rPr>
              <a:t> different for 25, 50 and 100 micron detectors</a:t>
            </a:r>
          </a:p>
          <a:p>
            <a:pPr lvl="1">
              <a:buFont typeface="Arial" pitchFamily="34" charset="0"/>
              <a:buChar char="•"/>
            </a:pPr>
            <a:r>
              <a:rPr lang="en-US" dirty="0" smtClean="0">
                <a:latin typeface="Comic Sans MS" pitchFamily="66" charset="0"/>
              </a:rPr>
              <a:t> changes with temperature</a:t>
            </a:r>
          </a:p>
          <a:p>
            <a:pPr lvl="1">
              <a:buFont typeface="Arial" pitchFamily="34" charset="0"/>
              <a:buChar char="•"/>
            </a:pPr>
            <a:r>
              <a:rPr lang="en-US" dirty="0" smtClean="0">
                <a:latin typeface="Comic Sans MS" pitchFamily="66" charset="0"/>
              </a:rPr>
              <a:t> division on the total charge between slow and fast components changes with temperature: height of a single avalanche pulse depends on the temperature (at fixed overvoltage) </a:t>
            </a:r>
            <a:endParaRPr lang="en-US" dirty="0">
              <a:latin typeface="Comic Sans MS" pitchFamily="66" charset="0"/>
            </a:endParaRPr>
          </a:p>
        </p:txBody>
      </p:sp>
      <p:sp>
        <p:nvSpPr>
          <p:cNvPr id="8" name="Slide Number Placeholder 7"/>
          <p:cNvSpPr>
            <a:spLocks noGrp="1"/>
          </p:cNvSpPr>
          <p:nvPr>
            <p:ph type="sldNum" sz="quarter" idx="12"/>
          </p:nvPr>
        </p:nvSpPr>
        <p:spPr/>
        <p:txBody>
          <a:bodyPr/>
          <a:lstStyle/>
          <a:p>
            <a:fld id="{B8709B92-4F12-41D2-8FB9-24A706545F61}"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a:t>
            </a:r>
            <a:r>
              <a:rPr lang="en-US" dirty="0" err="1" smtClean="0"/>
              <a:t>pe</a:t>
            </a:r>
            <a:r>
              <a:rPr lang="en-US" dirty="0" smtClean="0"/>
              <a:t>’ as a Function of Temperature </a:t>
            </a:r>
            <a:endParaRPr lang="en-US" dirty="0"/>
          </a:p>
        </p:txBody>
      </p:sp>
      <p:pic>
        <p:nvPicPr>
          <p:cNvPr id="4" name="Content Placeholder 3" descr="single_pe_vs_t.eps"/>
          <p:cNvPicPr>
            <a:picLocks noGrp="1" noChangeAspect="1"/>
          </p:cNvPicPr>
          <p:nvPr>
            <p:ph idx="1"/>
          </p:nvPr>
        </p:nvPicPr>
        <p:blipFill>
          <a:blip r:embed="rId3" cstate="print"/>
          <a:srcRect t="13439" b="13439"/>
          <a:stretch>
            <a:fillRect/>
          </a:stretch>
        </p:blipFill>
        <p:spPr>
          <a:xfrm>
            <a:off x="762000" y="2209800"/>
            <a:ext cx="3196904" cy="3309452"/>
          </a:xfrm>
          <a:solidFill>
            <a:schemeClr val="bg1"/>
          </a:solidFill>
        </p:spPr>
      </p:pic>
      <p:sp>
        <p:nvSpPr>
          <p:cNvPr id="5" name="TextBox 4"/>
          <p:cNvSpPr txBox="1"/>
          <p:nvPr/>
        </p:nvSpPr>
        <p:spPr>
          <a:xfrm>
            <a:off x="4114800" y="1676400"/>
            <a:ext cx="4419600" cy="4524315"/>
          </a:xfrm>
          <a:prstGeom prst="rect">
            <a:avLst/>
          </a:prstGeom>
          <a:noFill/>
        </p:spPr>
        <p:txBody>
          <a:bodyPr wrap="square" rtlCol="0">
            <a:spAutoFit/>
          </a:bodyPr>
          <a:lstStyle/>
          <a:p>
            <a:pPr>
              <a:buFont typeface="Arial" pitchFamily="34" charset="0"/>
              <a:buChar char="•"/>
            </a:pPr>
            <a:r>
              <a:rPr lang="en-US" dirty="0" smtClean="0"/>
              <a:t> ‘Single </a:t>
            </a:r>
            <a:r>
              <a:rPr lang="en-US" dirty="0" err="1" smtClean="0"/>
              <a:t>pe</a:t>
            </a:r>
            <a:r>
              <a:rPr lang="en-US" dirty="0" smtClean="0"/>
              <a:t>’ is often used to define ‘gain’ of the device.</a:t>
            </a:r>
          </a:p>
          <a:p>
            <a:pPr>
              <a:buFont typeface="Arial" pitchFamily="34" charset="0"/>
              <a:buChar char="•"/>
            </a:pPr>
            <a:r>
              <a:rPr lang="en-US" dirty="0" smtClean="0"/>
              <a:t> ‘single </a:t>
            </a:r>
            <a:r>
              <a:rPr lang="en-US" dirty="0" err="1" smtClean="0"/>
              <a:t>pe</a:t>
            </a:r>
            <a:r>
              <a:rPr lang="en-US" dirty="0" smtClean="0"/>
              <a:t>’ defined for a measurement related to a total charge of a single avalanche signal is nearly independent on the temperature</a:t>
            </a:r>
          </a:p>
          <a:p>
            <a:pPr>
              <a:buFont typeface="Arial" pitchFamily="34" charset="0"/>
              <a:buChar char="•"/>
            </a:pPr>
            <a:r>
              <a:rPr lang="en-US" dirty="0" smtClean="0"/>
              <a:t> ‘single </a:t>
            </a:r>
            <a:r>
              <a:rPr lang="en-US" dirty="0" err="1" smtClean="0"/>
              <a:t>pe</a:t>
            </a:r>
            <a:r>
              <a:rPr lang="en-US" dirty="0" smtClean="0"/>
              <a:t>’ defined via the amplitude of the signal depends strongly on the temperature</a:t>
            </a:r>
          </a:p>
          <a:p>
            <a:pPr>
              <a:buFont typeface="Arial" pitchFamily="34" charset="0"/>
              <a:buChar char="•"/>
            </a:pPr>
            <a:r>
              <a:rPr lang="en-US" dirty="0" smtClean="0"/>
              <a:t> the difference between these two measures reflects the variation of the actual shape of the signal, due to the variation of the value of quenching resistance.</a:t>
            </a:r>
          </a:p>
          <a:p>
            <a:pPr>
              <a:buFont typeface="Arial" pitchFamily="34" charset="0"/>
              <a:buChar char="•"/>
            </a:pPr>
            <a:endParaRPr lang="en-US" dirty="0"/>
          </a:p>
        </p:txBody>
      </p:sp>
      <p:sp>
        <p:nvSpPr>
          <p:cNvPr id="6" name="Slide Number Placeholder 5"/>
          <p:cNvSpPr>
            <a:spLocks noGrp="1"/>
          </p:cNvSpPr>
          <p:nvPr>
            <p:ph type="sldNum" sz="quarter" idx="12"/>
          </p:nvPr>
        </p:nvSpPr>
        <p:spPr/>
        <p:txBody>
          <a:bodyPr/>
          <a:lstStyle/>
          <a:p>
            <a:fld id="{B8709B92-4F12-41D2-8FB9-24A706545F61}"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Talk Measurement</a:t>
            </a:r>
            <a:endParaRPr lang="en-US" dirty="0"/>
          </a:p>
        </p:txBody>
      </p:sp>
      <p:pic>
        <p:nvPicPr>
          <p:cNvPr id="4" name="Picture 60" descr="directrates"/>
          <p:cNvPicPr>
            <a:picLocks noGrp="1" noChangeAspect="1" noChangeArrowheads="1"/>
          </p:cNvPicPr>
          <p:nvPr>
            <p:ph idx="1"/>
          </p:nvPr>
        </p:nvPicPr>
        <p:blipFill>
          <a:blip r:embed="rId3" cstate="print"/>
          <a:srcRect t="5000" r="2438"/>
          <a:stretch>
            <a:fillRect/>
          </a:stretch>
        </p:blipFill>
        <p:spPr bwMode="auto">
          <a:xfrm>
            <a:off x="685800" y="1752600"/>
            <a:ext cx="4515296" cy="2735739"/>
          </a:xfrm>
          <a:prstGeom prst="rect">
            <a:avLst/>
          </a:prstGeom>
          <a:noFill/>
          <a:ln w="9525">
            <a:noFill/>
            <a:miter lim="800000"/>
            <a:headEnd/>
            <a:tailEnd/>
          </a:ln>
        </p:spPr>
      </p:pic>
      <p:sp>
        <p:nvSpPr>
          <p:cNvPr id="5" name="TextBox 4"/>
          <p:cNvSpPr txBox="1"/>
          <p:nvPr/>
        </p:nvSpPr>
        <p:spPr>
          <a:xfrm>
            <a:off x="5410200" y="1447800"/>
            <a:ext cx="3124200" cy="4801314"/>
          </a:xfrm>
          <a:prstGeom prst="rect">
            <a:avLst/>
          </a:prstGeom>
          <a:noFill/>
        </p:spPr>
        <p:txBody>
          <a:bodyPr wrap="square" rtlCol="0">
            <a:spAutoFit/>
          </a:bodyPr>
          <a:lstStyle/>
          <a:p>
            <a:pPr>
              <a:buFont typeface="Arial" pitchFamily="34" charset="0"/>
              <a:buChar char="•"/>
            </a:pPr>
            <a:r>
              <a:rPr lang="en-US" dirty="0" smtClean="0"/>
              <a:t> Given the dark current rates,  the rate of accidental coincidences of two thermally-induced avalanches is  very low</a:t>
            </a:r>
          </a:p>
          <a:p>
            <a:pPr>
              <a:buFont typeface="Arial" pitchFamily="34" charset="0"/>
              <a:buChar char="•"/>
            </a:pPr>
            <a:r>
              <a:rPr lang="en-US" dirty="0" smtClean="0"/>
              <a:t> The primary source of pulses with double (</a:t>
            </a:r>
            <a:r>
              <a:rPr lang="en-US" dirty="0" smtClean="0"/>
              <a:t>triple</a:t>
            </a:r>
            <a:r>
              <a:rPr lang="en-US" dirty="0" smtClean="0"/>
              <a:t>) height is the optical cross talk from the primary avalanche</a:t>
            </a:r>
          </a:p>
          <a:p>
            <a:pPr>
              <a:buFont typeface="Arial" pitchFamily="34" charset="0"/>
              <a:buChar char="•"/>
            </a:pPr>
            <a:r>
              <a:rPr lang="en-US" dirty="0" smtClean="0"/>
              <a:t> The ratio of rates of double-to-single avalanche pulses is a direct measurement of cross-talk probability at a given bias voltage and temperature.</a:t>
            </a:r>
            <a:endParaRPr lang="en-US" dirty="0"/>
          </a:p>
        </p:txBody>
      </p:sp>
      <p:sp>
        <p:nvSpPr>
          <p:cNvPr id="6" name="Slide Number Placeholder 5"/>
          <p:cNvSpPr>
            <a:spLocks noGrp="1"/>
          </p:cNvSpPr>
          <p:nvPr>
            <p:ph type="sldNum" sz="quarter" idx="12"/>
          </p:nvPr>
        </p:nvSpPr>
        <p:spPr/>
        <p:txBody>
          <a:bodyPr/>
          <a:lstStyle/>
          <a:p>
            <a:fld id="{B8709B92-4F12-41D2-8FB9-24A706545F61}" type="slidenum">
              <a:rPr lang="en-US" smtClean="0"/>
              <a:pPr/>
              <a:t>13</a:t>
            </a:fld>
            <a:endParaRPr lang="en-US"/>
          </a:p>
        </p:txBody>
      </p:sp>
      <p:sp>
        <p:nvSpPr>
          <p:cNvPr id="7" name="TextBox 6"/>
          <p:cNvSpPr txBox="1"/>
          <p:nvPr/>
        </p:nvSpPr>
        <p:spPr>
          <a:xfrm>
            <a:off x="838201" y="5257800"/>
            <a:ext cx="4267199" cy="923330"/>
          </a:xfrm>
          <a:prstGeom prst="rect">
            <a:avLst/>
          </a:prstGeom>
          <a:noFill/>
        </p:spPr>
        <p:txBody>
          <a:bodyPr wrap="square" rtlCol="0">
            <a:spAutoFit/>
          </a:bodyPr>
          <a:lstStyle/>
          <a:p>
            <a:r>
              <a:rPr lang="en-US" dirty="0" smtClean="0"/>
              <a:t>Puzzle: probability of 1</a:t>
            </a:r>
            <a:r>
              <a:rPr lang="en-US" dirty="0" smtClean="0">
                <a:sym typeface="Wingdings" pitchFamily="2" charset="2"/>
              </a:rPr>
              <a:t>2, 23, 34 cross talks is nearly the same, How could that be? What does it tell us??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Cross-talk Probabilities</a:t>
            </a:r>
            <a:endParaRPr lang="en-US" dirty="0"/>
          </a:p>
        </p:txBody>
      </p:sp>
      <p:pic>
        <p:nvPicPr>
          <p:cNvPr id="4" name="Picture 70" descr="crosstalk"/>
          <p:cNvPicPr>
            <a:picLocks noGrp="1" noChangeAspect="1" noChangeArrowheads="1"/>
          </p:cNvPicPr>
          <p:nvPr>
            <p:ph idx="1"/>
          </p:nvPr>
        </p:nvPicPr>
        <p:blipFill>
          <a:blip r:embed="rId3" cstate="print"/>
          <a:stretch>
            <a:fillRect/>
          </a:stretch>
        </p:blipFill>
        <p:spPr bwMode="auto">
          <a:xfrm>
            <a:off x="4343399" y="3739367"/>
            <a:ext cx="4491813" cy="2432833"/>
          </a:xfrm>
          <a:prstGeom prst="rect">
            <a:avLst/>
          </a:prstGeom>
          <a:noFill/>
          <a:ln w="9525">
            <a:noFill/>
            <a:miter lim="800000"/>
            <a:headEnd/>
            <a:tailEnd/>
          </a:ln>
        </p:spPr>
      </p:pic>
      <p:pic>
        <p:nvPicPr>
          <p:cNvPr id="5" name="Picture 38" descr="pic8"/>
          <p:cNvPicPr>
            <a:picLocks noChangeAspect="1" noChangeArrowheads="1"/>
          </p:cNvPicPr>
          <p:nvPr/>
        </p:nvPicPr>
        <p:blipFill>
          <a:blip r:embed="rId4" cstate="print"/>
          <a:srcRect t="5167" r="2632"/>
          <a:stretch>
            <a:fillRect/>
          </a:stretch>
        </p:blipFill>
        <p:spPr bwMode="auto">
          <a:xfrm>
            <a:off x="533400" y="1371601"/>
            <a:ext cx="3810000" cy="2267714"/>
          </a:xfrm>
          <a:prstGeom prst="rect">
            <a:avLst/>
          </a:prstGeom>
          <a:noFill/>
          <a:ln w="9525">
            <a:noFill/>
            <a:miter lim="800000"/>
            <a:headEnd/>
            <a:tailEnd/>
          </a:ln>
          <a:effectLst/>
        </p:spPr>
      </p:pic>
      <p:sp>
        <p:nvSpPr>
          <p:cNvPr id="7" name="TextBox 6"/>
          <p:cNvSpPr txBox="1"/>
          <p:nvPr/>
        </p:nvSpPr>
        <p:spPr>
          <a:xfrm>
            <a:off x="5486400" y="1752600"/>
            <a:ext cx="3048000" cy="1200329"/>
          </a:xfrm>
          <a:prstGeom prst="rect">
            <a:avLst/>
          </a:prstGeom>
          <a:noFill/>
        </p:spPr>
        <p:txBody>
          <a:bodyPr wrap="square" rtlCol="0">
            <a:spAutoFit/>
          </a:bodyPr>
          <a:lstStyle/>
          <a:p>
            <a:r>
              <a:rPr lang="en-US" dirty="0" smtClean="0"/>
              <a:t>25 </a:t>
            </a:r>
            <a:r>
              <a:rPr lang="en-US" dirty="0" smtClean="0">
                <a:latin typeface="Symbol" pitchFamily="18" charset="2"/>
              </a:rPr>
              <a:t>m</a:t>
            </a:r>
            <a:r>
              <a:rPr lang="en-US" dirty="0" smtClean="0"/>
              <a:t> devices: cross talk in the range of few percent, at typical operating conditions</a:t>
            </a:r>
            <a:endParaRPr lang="en-US" dirty="0"/>
          </a:p>
        </p:txBody>
      </p:sp>
      <p:sp>
        <p:nvSpPr>
          <p:cNvPr id="8" name="TextBox 7"/>
          <p:cNvSpPr txBox="1"/>
          <p:nvPr/>
        </p:nvSpPr>
        <p:spPr>
          <a:xfrm>
            <a:off x="762000" y="4419600"/>
            <a:ext cx="3276600" cy="923330"/>
          </a:xfrm>
          <a:prstGeom prst="rect">
            <a:avLst/>
          </a:prstGeom>
          <a:noFill/>
        </p:spPr>
        <p:txBody>
          <a:bodyPr wrap="square" rtlCol="0">
            <a:spAutoFit/>
          </a:bodyPr>
          <a:lstStyle/>
          <a:p>
            <a:r>
              <a:rPr lang="en-US" dirty="0" smtClean="0"/>
              <a:t>100 </a:t>
            </a:r>
            <a:r>
              <a:rPr lang="en-US" dirty="0" smtClean="0">
                <a:latin typeface="Symbol" pitchFamily="18" charset="2"/>
              </a:rPr>
              <a:t>m</a:t>
            </a:r>
            <a:r>
              <a:rPr lang="en-US" dirty="0" smtClean="0"/>
              <a:t> devices: cross talk at the level of 10-20% for ~ 1 V overvoltage.</a:t>
            </a:r>
            <a:endParaRPr lang="en-US" dirty="0"/>
          </a:p>
        </p:txBody>
      </p:sp>
      <p:sp>
        <p:nvSpPr>
          <p:cNvPr id="9" name="TextBox 8"/>
          <p:cNvSpPr txBox="1"/>
          <p:nvPr/>
        </p:nvSpPr>
        <p:spPr>
          <a:xfrm>
            <a:off x="762000" y="5410200"/>
            <a:ext cx="3276600" cy="923330"/>
          </a:xfrm>
          <a:prstGeom prst="rect">
            <a:avLst/>
          </a:prstGeom>
          <a:noFill/>
        </p:spPr>
        <p:txBody>
          <a:bodyPr wrap="square" rtlCol="0">
            <a:spAutoFit/>
          </a:bodyPr>
          <a:lstStyle/>
          <a:p>
            <a:r>
              <a:rPr lang="en-US" dirty="0" smtClean="0">
                <a:solidFill>
                  <a:srgbClr val="FF0000"/>
                </a:solidFill>
              </a:rPr>
              <a:t>Cross-talk probability does not depend on operating temperature of the device.</a:t>
            </a:r>
            <a:endParaRPr lang="en-US" dirty="0">
              <a:solidFill>
                <a:srgbClr val="FF0000"/>
              </a:solidFill>
            </a:endParaRPr>
          </a:p>
        </p:txBody>
      </p:sp>
      <p:sp>
        <p:nvSpPr>
          <p:cNvPr id="10" name="Slide Number Placeholder 9"/>
          <p:cNvSpPr>
            <a:spLocks noGrp="1"/>
          </p:cNvSpPr>
          <p:nvPr>
            <p:ph type="sldNum" sz="quarter" idx="12"/>
          </p:nvPr>
        </p:nvSpPr>
        <p:spPr/>
        <p:txBody>
          <a:bodyPr/>
          <a:lstStyle/>
          <a:p>
            <a:fld id="{B8709B92-4F12-41D2-8FB9-24A706545F61}"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304800"/>
            <a:ext cx="8229600" cy="749300"/>
          </a:xfrm>
        </p:spPr>
        <p:txBody>
          <a:bodyPr/>
          <a:lstStyle/>
          <a:p>
            <a:pPr eaLnBrk="1" hangingPunct="1"/>
            <a:r>
              <a:rPr lang="en-US" sz="3200" dirty="0" smtClean="0"/>
              <a:t>Cell Geometry and Cross Talk</a:t>
            </a:r>
          </a:p>
        </p:txBody>
      </p:sp>
      <p:graphicFrame>
        <p:nvGraphicFramePr>
          <p:cNvPr id="4" name="Content Placeholder 3"/>
          <p:cNvGraphicFramePr>
            <a:graphicFrameLocks noGrp="1"/>
          </p:cNvGraphicFramePr>
          <p:nvPr>
            <p:ph idx="1"/>
          </p:nvPr>
        </p:nvGraphicFramePr>
        <p:xfrm>
          <a:off x="1219200" y="1295400"/>
          <a:ext cx="6999327" cy="3565554"/>
        </p:xfrm>
        <a:graphic>
          <a:graphicData uri="http://schemas.openxmlformats.org/drawingml/2006/chart">
            <c:chart xmlns:c="http://schemas.openxmlformats.org/drawingml/2006/chart" xmlns:r="http://schemas.openxmlformats.org/officeDocument/2006/relationships" r:id="rId2"/>
          </a:graphicData>
        </a:graphic>
      </p:graphicFrame>
      <p:sp>
        <p:nvSpPr>
          <p:cNvPr id="10244" name="TextBox 4"/>
          <p:cNvSpPr txBox="1">
            <a:spLocks noChangeArrowheads="1"/>
          </p:cNvSpPr>
          <p:nvPr/>
        </p:nvSpPr>
        <p:spPr bwMode="auto">
          <a:xfrm>
            <a:off x="533400" y="4953000"/>
            <a:ext cx="8277225" cy="1323439"/>
          </a:xfrm>
          <a:prstGeom prst="rect">
            <a:avLst/>
          </a:prstGeom>
          <a:noFill/>
          <a:ln w="9525">
            <a:noFill/>
            <a:miter lim="800000"/>
            <a:headEnd/>
            <a:tailEnd/>
          </a:ln>
        </p:spPr>
        <p:txBody>
          <a:bodyPr wrap="square">
            <a:spAutoFit/>
          </a:bodyPr>
          <a:lstStyle/>
          <a:p>
            <a:pPr eaLnBrk="0" hangingPunct="0">
              <a:buFont typeface="Arial" charset="0"/>
              <a:buChar char="•"/>
              <a:defRPr/>
            </a:pPr>
            <a:r>
              <a:rPr lang="en-US" dirty="0"/>
              <a:t> </a:t>
            </a:r>
            <a:r>
              <a:rPr lang="en-US" sz="2000" dirty="0">
                <a:latin typeface="+mn-lt"/>
              </a:rPr>
              <a:t>At the same gain the cross-talk probability is much larger for smaller size pixels</a:t>
            </a:r>
          </a:p>
          <a:p>
            <a:pPr eaLnBrk="0" hangingPunct="0">
              <a:buFont typeface="Arial" charset="0"/>
              <a:buChar char="•"/>
              <a:defRPr/>
            </a:pPr>
            <a:r>
              <a:rPr lang="en-US" sz="2000" dirty="0">
                <a:latin typeface="+mn-lt"/>
              </a:rPr>
              <a:t> At the operating point the Hamamatsu detectors have very small cross talk (~few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Detection Efficiency</a:t>
            </a:r>
            <a:endParaRPr lang="en-US" dirty="0">
              <a:latin typeface="Comic Sans MS" pitchFamily="66" charset="0"/>
            </a:endParaRPr>
          </a:p>
        </p:txBody>
      </p:sp>
      <p:sp>
        <p:nvSpPr>
          <p:cNvPr id="3" name="Content Placeholder 2"/>
          <p:cNvSpPr>
            <a:spLocks noGrp="1"/>
          </p:cNvSpPr>
          <p:nvPr>
            <p:ph idx="1"/>
          </p:nvPr>
        </p:nvSpPr>
        <p:spPr>
          <a:xfrm>
            <a:off x="457200" y="1447800"/>
            <a:ext cx="8229600" cy="4525963"/>
          </a:xfrm>
        </p:spPr>
        <p:txBody>
          <a:bodyPr/>
          <a:lstStyle/>
          <a:p>
            <a:r>
              <a:rPr lang="en-US" sz="2400" dirty="0" smtClean="0">
                <a:latin typeface="Comic Sans MS" pitchFamily="66" charset="0"/>
              </a:rPr>
              <a:t>PDE = Geometry (fill factor) x Quantum Efficiency (wavelength) x Geiger probability</a:t>
            </a:r>
            <a:endParaRPr lang="en-US" sz="2400" dirty="0">
              <a:latin typeface="Comic Sans MS" pitchFamily="66" charset="0"/>
            </a:endParaRPr>
          </a:p>
        </p:txBody>
      </p:sp>
      <p:pic>
        <p:nvPicPr>
          <p:cNvPr id="4" name="Picture 3" descr="25_all_temperatures.eps"/>
          <p:cNvPicPr>
            <a:picLocks noChangeAspect="1"/>
          </p:cNvPicPr>
          <p:nvPr/>
        </p:nvPicPr>
        <p:blipFill>
          <a:blip r:embed="rId2" cstate="print"/>
          <a:srcRect t="12710" b="12710"/>
          <a:stretch>
            <a:fillRect/>
          </a:stretch>
        </p:blipFill>
        <p:spPr>
          <a:xfrm>
            <a:off x="609600" y="2438400"/>
            <a:ext cx="3810000" cy="4024272"/>
          </a:xfrm>
          <a:prstGeom prst="rect">
            <a:avLst/>
          </a:prstGeom>
          <a:solidFill>
            <a:srgbClr val="FFFF99"/>
          </a:solidFill>
        </p:spPr>
      </p:pic>
      <p:sp>
        <p:nvSpPr>
          <p:cNvPr id="5" name="TextBox 4"/>
          <p:cNvSpPr txBox="1"/>
          <p:nvPr/>
        </p:nvSpPr>
        <p:spPr>
          <a:xfrm>
            <a:off x="4495800" y="2362200"/>
            <a:ext cx="4191000" cy="4247317"/>
          </a:xfrm>
          <a:prstGeom prst="rect">
            <a:avLst/>
          </a:prstGeom>
          <a:noFill/>
        </p:spPr>
        <p:txBody>
          <a:bodyPr wrap="square" rtlCol="0">
            <a:spAutoFit/>
          </a:bodyPr>
          <a:lstStyle/>
          <a:p>
            <a:pPr>
              <a:buFont typeface="Arial" pitchFamily="34" charset="0"/>
              <a:buChar char="•"/>
            </a:pPr>
            <a:r>
              <a:rPr lang="en-US" dirty="0" smtClean="0">
                <a:latin typeface="Comic Sans MS" pitchFamily="66" charset="0"/>
              </a:rPr>
              <a:t> Absolute detection efficiency is difficult to measure (coming, though)</a:t>
            </a:r>
          </a:p>
          <a:p>
            <a:pPr>
              <a:buFont typeface="Arial" pitchFamily="34" charset="0"/>
              <a:buChar char="•"/>
            </a:pPr>
            <a:r>
              <a:rPr lang="en-US" dirty="0" smtClean="0">
                <a:latin typeface="Comic Sans MS" pitchFamily="66" charset="0"/>
              </a:rPr>
              <a:t> detection efficiency is often </a:t>
            </a:r>
            <a:r>
              <a:rPr lang="en-US" dirty="0" err="1" smtClean="0">
                <a:latin typeface="Comic Sans MS" pitchFamily="66" charset="0"/>
              </a:rPr>
              <a:t>mis</a:t>
            </a:r>
            <a:r>
              <a:rPr lang="en-US" dirty="0" smtClean="0">
                <a:latin typeface="Comic Sans MS" pitchFamily="66" charset="0"/>
              </a:rPr>
              <a:t>-measured  because of afterpulses and cross-talk </a:t>
            </a:r>
          </a:p>
          <a:p>
            <a:pPr>
              <a:buFont typeface="Arial" pitchFamily="34" charset="0"/>
              <a:buChar char="•"/>
            </a:pPr>
            <a:r>
              <a:rPr lang="en-US" dirty="0" smtClean="0">
                <a:latin typeface="Comic Sans MS" pitchFamily="66" charset="0"/>
              </a:rPr>
              <a:t> Detection efficiency varies strongly with bias voltage/overvoltage  (Hamamatsu 1x1 mm, 25 micron shown here)</a:t>
            </a:r>
          </a:p>
          <a:p>
            <a:pPr>
              <a:buFont typeface="Arial" pitchFamily="34" charset="0"/>
              <a:buChar char="•"/>
            </a:pPr>
            <a:r>
              <a:rPr lang="en-US" dirty="0" smtClean="0">
                <a:latin typeface="Comic Sans MS" pitchFamily="66" charset="0"/>
              </a:rPr>
              <a:t> At fixed overvoltage there is a residual dependence of the detection efficiency on the temperature</a:t>
            </a:r>
          </a:p>
          <a:p>
            <a:pPr>
              <a:buFont typeface="Arial" pitchFamily="34" charset="0"/>
              <a:buChar char="•"/>
            </a:pPr>
            <a:r>
              <a:rPr lang="en-US" dirty="0" smtClean="0">
                <a:latin typeface="Comic Sans MS" pitchFamily="66" charset="0"/>
              </a:rPr>
              <a:t> at the typical operating voltage the PDE much smaller than the ‘maximal’ one </a:t>
            </a:r>
            <a:endParaRPr lang="en-US" dirty="0">
              <a:latin typeface="Comic Sans MS" pitchFamily="66" charset="0"/>
            </a:endParaRPr>
          </a:p>
        </p:txBody>
      </p:sp>
      <p:sp>
        <p:nvSpPr>
          <p:cNvPr id="6" name="Slide Number Placeholder 5"/>
          <p:cNvSpPr>
            <a:spLocks noGrp="1"/>
          </p:cNvSpPr>
          <p:nvPr>
            <p:ph type="sldNum" sz="quarter" idx="12"/>
          </p:nvPr>
        </p:nvSpPr>
        <p:spPr/>
        <p:txBody>
          <a:bodyPr/>
          <a:lstStyle/>
          <a:p>
            <a:fld id="{B8709B92-4F12-41D2-8FB9-24A706545F61}"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the bias voltage at </a:t>
            </a:r>
            <a:r>
              <a:rPr lang="en-US" smtClean="0"/>
              <a:t>different temperatures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3622" y="1600200"/>
            <a:ext cx="4376755" cy="4525963"/>
          </a:xfrm>
        </p:spPr>
      </p:pic>
      <p:sp>
        <p:nvSpPr>
          <p:cNvPr id="4" name="Slide Number Placeholder 3"/>
          <p:cNvSpPr>
            <a:spLocks noGrp="1"/>
          </p:cNvSpPr>
          <p:nvPr>
            <p:ph type="sldNum" sz="quarter" idx="12"/>
          </p:nvPr>
        </p:nvSpPr>
        <p:spPr/>
        <p:txBody>
          <a:bodyPr/>
          <a:lstStyle/>
          <a:p>
            <a:fld id="{B8709B92-4F12-41D2-8FB9-24A706545F61}" type="slidenum">
              <a:rPr lang="en-US" smtClean="0"/>
              <a:pPr/>
              <a:t>17</a:t>
            </a:fld>
            <a:endParaRPr lang="en-US"/>
          </a:p>
        </p:txBody>
      </p:sp>
    </p:spTree>
    <p:extLst>
      <p:ext uri="{BB962C8B-B14F-4D97-AF65-F5344CB8AC3E}">
        <p14:creationId xmlns:p14="http://schemas.microsoft.com/office/powerpoint/2010/main" val="29534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Pulses as a Function of Temperature</a:t>
            </a:r>
            <a:endParaRPr lang="en-US" dirty="0"/>
          </a:p>
        </p:txBody>
      </p:sp>
      <p:pic>
        <p:nvPicPr>
          <p:cNvPr id="6" name="Content Placeholder 5" descr="dark_pulses_t-50_v67.36.eps"/>
          <p:cNvPicPr>
            <a:picLocks noGrp="1" noChangeAspect="1"/>
          </p:cNvPicPr>
          <p:nvPr>
            <p:ph idx="1"/>
          </p:nvPr>
        </p:nvPicPr>
        <p:blipFill>
          <a:blip r:embed="rId3" cstate="print"/>
          <a:stretch>
            <a:fillRect/>
          </a:stretch>
        </p:blipFill>
        <p:spPr>
          <a:xfrm>
            <a:off x="609600" y="1524000"/>
            <a:ext cx="2180160" cy="2180160"/>
          </a:xfrm>
          <a:solidFill>
            <a:schemeClr val="bg1"/>
          </a:solidFill>
        </p:spPr>
      </p:pic>
      <p:pic>
        <p:nvPicPr>
          <p:cNvPr id="7" name="Picture 6" descr="dark_pulses_t-20_v69.04.eps"/>
          <p:cNvPicPr>
            <a:picLocks noChangeAspect="1"/>
          </p:cNvPicPr>
          <p:nvPr/>
        </p:nvPicPr>
        <p:blipFill>
          <a:blip r:embed="rId4" cstate="print"/>
          <a:stretch>
            <a:fillRect/>
          </a:stretch>
        </p:blipFill>
        <p:spPr>
          <a:xfrm>
            <a:off x="3276600" y="1524000"/>
            <a:ext cx="2180160" cy="2180160"/>
          </a:xfrm>
          <a:prstGeom prst="rect">
            <a:avLst/>
          </a:prstGeom>
          <a:solidFill>
            <a:schemeClr val="bg1"/>
          </a:solidFill>
        </p:spPr>
      </p:pic>
      <p:pic>
        <p:nvPicPr>
          <p:cNvPr id="8" name="Picture 7" descr="dark_pulses_t20_v71.28.eps"/>
          <p:cNvPicPr>
            <a:picLocks noChangeAspect="1"/>
          </p:cNvPicPr>
          <p:nvPr/>
        </p:nvPicPr>
        <p:blipFill>
          <a:blip r:embed="rId5" cstate="print"/>
          <a:stretch>
            <a:fillRect/>
          </a:stretch>
        </p:blipFill>
        <p:spPr>
          <a:xfrm>
            <a:off x="609600" y="3886200"/>
            <a:ext cx="2180160" cy="2180160"/>
          </a:xfrm>
          <a:prstGeom prst="rect">
            <a:avLst/>
          </a:prstGeom>
          <a:solidFill>
            <a:schemeClr val="bg1"/>
          </a:solidFill>
        </p:spPr>
      </p:pic>
      <p:pic>
        <p:nvPicPr>
          <p:cNvPr id="9" name="Picture 8" descr="dark_pulses_t50_v72.97.eps"/>
          <p:cNvPicPr>
            <a:picLocks noChangeAspect="1"/>
          </p:cNvPicPr>
          <p:nvPr/>
        </p:nvPicPr>
        <p:blipFill>
          <a:blip r:embed="rId6" cstate="print"/>
          <a:stretch>
            <a:fillRect/>
          </a:stretch>
        </p:blipFill>
        <p:spPr>
          <a:xfrm>
            <a:off x="3276600" y="3886200"/>
            <a:ext cx="2180160" cy="2180160"/>
          </a:xfrm>
          <a:prstGeom prst="rect">
            <a:avLst/>
          </a:prstGeom>
          <a:solidFill>
            <a:schemeClr val="bg1"/>
          </a:solidFill>
        </p:spPr>
      </p:pic>
      <p:sp>
        <p:nvSpPr>
          <p:cNvPr id="10" name="TextBox 9"/>
          <p:cNvSpPr txBox="1"/>
          <p:nvPr/>
        </p:nvSpPr>
        <p:spPr>
          <a:xfrm>
            <a:off x="5943600" y="1600200"/>
            <a:ext cx="2362200" cy="3970318"/>
          </a:xfrm>
          <a:prstGeom prst="rect">
            <a:avLst/>
          </a:prstGeom>
          <a:noFill/>
        </p:spPr>
        <p:txBody>
          <a:bodyPr wrap="square" rtlCol="0">
            <a:spAutoFit/>
          </a:bodyPr>
          <a:lstStyle/>
          <a:p>
            <a:pPr>
              <a:buFont typeface="Arial" pitchFamily="34" charset="0"/>
              <a:buChar char="•"/>
            </a:pPr>
            <a:r>
              <a:rPr lang="en-US" dirty="0" smtClean="0"/>
              <a:t> Record traces triggered on  dark pulses (0.3 </a:t>
            </a:r>
            <a:r>
              <a:rPr lang="en-US" dirty="0" err="1" smtClean="0"/>
              <a:t>pe</a:t>
            </a:r>
            <a:r>
              <a:rPr lang="en-US" dirty="0" smtClean="0"/>
              <a:t> level) at different temperatures and bias voltages</a:t>
            </a:r>
          </a:p>
          <a:p>
            <a:pPr>
              <a:buFont typeface="Arial" pitchFamily="34" charset="0"/>
              <a:buChar char="•"/>
            </a:pPr>
            <a:r>
              <a:rPr lang="en-US" dirty="0" smtClean="0"/>
              <a:t> Shown here: -50C, -20C, 20C and 50C at 3V overvoltage</a:t>
            </a:r>
          </a:p>
          <a:p>
            <a:pPr>
              <a:buFont typeface="Arial" pitchFamily="34" charset="0"/>
              <a:buChar char="•"/>
            </a:pPr>
            <a:r>
              <a:rPr lang="en-US" dirty="0" smtClean="0"/>
              <a:t> Evidence for significant afterpulsing, increasing with temperature</a:t>
            </a:r>
            <a:endParaRPr lang="en-US" dirty="0"/>
          </a:p>
        </p:txBody>
      </p:sp>
      <p:sp>
        <p:nvSpPr>
          <p:cNvPr id="11" name="Slide Number Placeholder 10"/>
          <p:cNvSpPr>
            <a:spLocks noGrp="1"/>
          </p:cNvSpPr>
          <p:nvPr>
            <p:ph type="sldNum" sz="quarter" idx="12"/>
          </p:nvPr>
        </p:nvSpPr>
        <p:spPr/>
        <p:txBody>
          <a:bodyPr/>
          <a:lstStyle/>
          <a:p>
            <a:fld id="{B8709B92-4F12-41D2-8FB9-24A706545F61}"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Afterpulsing Probability as a Function of Voltage and Temperature</a:t>
            </a:r>
            <a:endParaRPr lang="en-US" sz="3200" dirty="0"/>
          </a:p>
        </p:txBody>
      </p:sp>
      <p:pic>
        <p:nvPicPr>
          <p:cNvPr id="4" name="Content Placeholder 3" descr="afterpulse_probability.eps"/>
          <p:cNvPicPr>
            <a:picLocks noGrp="1" noChangeAspect="1"/>
          </p:cNvPicPr>
          <p:nvPr>
            <p:ph idx="1"/>
          </p:nvPr>
        </p:nvPicPr>
        <p:blipFill>
          <a:blip r:embed="rId3" cstate="print"/>
          <a:stretch>
            <a:fillRect/>
          </a:stretch>
        </p:blipFill>
        <p:spPr>
          <a:xfrm>
            <a:off x="914400" y="1905000"/>
            <a:ext cx="3428999" cy="3428999"/>
          </a:xfrm>
          <a:solidFill>
            <a:schemeClr val="bg1"/>
          </a:solidFill>
        </p:spPr>
      </p:pic>
      <p:sp>
        <p:nvSpPr>
          <p:cNvPr id="5" name="TextBox 4"/>
          <p:cNvSpPr txBox="1"/>
          <p:nvPr/>
        </p:nvSpPr>
        <p:spPr>
          <a:xfrm>
            <a:off x="4724400" y="2286000"/>
            <a:ext cx="3581400" cy="2308324"/>
          </a:xfrm>
          <a:prstGeom prst="rect">
            <a:avLst/>
          </a:prstGeom>
          <a:noFill/>
        </p:spPr>
        <p:txBody>
          <a:bodyPr wrap="square" rtlCol="0">
            <a:spAutoFit/>
          </a:bodyPr>
          <a:lstStyle/>
          <a:p>
            <a:pPr>
              <a:buFont typeface="Arial" pitchFamily="34" charset="0"/>
              <a:buChar char="•"/>
            </a:pPr>
            <a:r>
              <a:rPr lang="en-US" dirty="0" smtClean="0"/>
              <a:t> Total rate of </a:t>
            </a:r>
            <a:r>
              <a:rPr lang="en-US" dirty="0" err="1" smtClean="0"/>
              <a:t>afterpulses</a:t>
            </a:r>
            <a:r>
              <a:rPr lang="en-US" dirty="0" smtClean="0"/>
              <a:t> may be converted to a multiplicity of </a:t>
            </a:r>
            <a:r>
              <a:rPr lang="en-US" dirty="0" err="1" smtClean="0"/>
              <a:t>afterpulses</a:t>
            </a:r>
            <a:r>
              <a:rPr lang="en-US" dirty="0" smtClean="0"/>
              <a:t> per a parent avalanche</a:t>
            </a:r>
          </a:p>
          <a:p>
            <a:pPr>
              <a:buFont typeface="Arial" pitchFamily="34" charset="0"/>
              <a:buChar char="•"/>
            </a:pPr>
            <a:r>
              <a:rPr lang="en-US" dirty="0" smtClean="0"/>
              <a:t>Afterpulsing probability increases very strongly with the bias voltage and with temperature</a:t>
            </a:r>
            <a:endParaRPr lang="en-US" dirty="0"/>
          </a:p>
        </p:txBody>
      </p:sp>
      <p:sp>
        <p:nvSpPr>
          <p:cNvPr id="6" name="Slide Number Placeholder 5"/>
          <p:cNvSpPr>
            <a:spLocks noGrp="1"/>
          </p:cNvSpPr>
          <p:nvPr>
            <p:ph type="sldNum" sz="quarter" idx="12"/>
          </p:nvPr>
        </p:nvSpPr>
        <p:spPr/>
        <p:txBody>
          <a:bodyPr/>
          <a:lstStyle/>
          <a:p>
            <a:fld id="{B8709B92-4F12-41D2-8FB9-24A706545F61}"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lstStyle/>
          <a:p>
            <a:r>
              <a:rPr lang="en-US" sz="3600" dirty="0" smtClean="0"/>
              <a:t>‘Silicon Photomultipliers’  a.k.a. </a:t>
            </a:r>
            <a:r>
              <a:rPr lang="en-US" sz="3600" dirty="0" err="1" smtClean="0"/>
              <a:t>Pixelized</a:t>
            </a:r>
            <a:r>
              <a:rPr lang="en-US" sz="3600" dirty="0" smtClean="0"/>
              <a:t> Photon Detectors (PPD)</a:t>
            </a:r>
            <a:endParaRPr lang="en-US" sz="3600" dirty="0"/>
          </a:p>
        </p:txBody>
      </p:sp>
      <p:sp>
        <p:nvSpPr>
          <p:cNvPr id="3" name="Content Placeholder 2"/>
          <p:cNvSpPr>
            <a:spLocks noGrp="1"/>
          </p:cNvSpPr>
          <p:nvPr>
            <p:ph idx="1"/>
          </p:nvPr>
        </p:nvSpPr>
        <p:spPr/>
        <p:txBody>
          <a:bodyPr/>
          <a:lstStyle/>
          <a:p>
            <a:r>
              <a:rPr lang="en-US" sz="2000" dirty="0" smtClean="0"/>
              <a:t>Novel, very attractive photodetectors:</a:t>
            </a:r>
          </a:p>
          <a:p>
            <a:pPr lvl="1"/>
            <a:r>
              <a:rPr lang="en-US" sz="1600" dirty="0" smtClean="0"/>
              <a:t>Robust </a:t>
            </a:r>
          </a:p>
          <a:p>
            <a:pPr lvl="1"/>
            <a:r>
              <a:rPr lang="en-US" sz="1600" dirty="0" smtClean="0"/>
              <a:t>Insensitive to magnetic field</a:t>
            </a:r>
          </a:p>
          <a:p>
            <a:pPr lvl="1"/>
            <a:r>
              <a:rPr lang="en-US" sz="1600" dirty="0" smtClean="0"/>
              <a:t>Low operating voltage</a:t>
            </a:r>
          </a:p>
          <a:p>
            <a:pPr lvl="1"/>
            <a:r>
              <a:rPr lang="en-US" sz="1600" dirty="0" smtClean="0"/>
              <a:t>High Detection Efficiency</a:t>
            </a:r>
          </a:p>
          <a:p>
            <a:pPr lvl="1"/>
            <a:r>
              <a:rPr lang="en-US" sz="1600" dirty="0" smtClean="0"/>
              <a:t>Photon counting, high resolution</a:t>
            </a:r>
          </a:p>
          <a:p>
            <a:r>
              <a:rPr lang="en-US" sz="2000" dirty="0" smtClean="0"/>
              <a:t>Growing number of vendors, types, </a:t>
            </a:r>
            <a:r>
              <a:rPr lang="en-US" sz="2000" dirty="0" err="1" smtClean="0"/>
              <a:t>formfactors</a:t>
            </a:r>
            <a:r>
              <a:rPr lang="en-US" sz="2000" dirty="0" smtClean="0"/>
              <a:t>:</a:t>
            </a:r>
          </a:p>
          <a:p>
            <a:pPr lvl="1"/>
            <a:r>
              <a:rPr lang="en-US" sz="1600" dirty="0" smtClean="0"/>
              <a:t>Which </a:t>
            </a:r>
            <a:r>
              <a:rPr lang="en-US" sz="1600" dirty="0" err="1" smtClean="0"/>
              <a:t>SiPM</a:t>
            </a:r>
            <a:r>
              <a:rPr lang="en-US" sz="1600" dirty="0" smtClean="0"/>
              <a:t> should I use for my application?</a:t>
            </a:r>
          </a:p>
          <a:p>
            <a:pPr lvl="1"/>
            <a:r>
              <a:rPr lang="en-US" sz="1600" dirty="0" smtClean="0"/>
              <a:t>What operating condition? How to optimize the operating conditions for a specific measurement?</a:t>
            </a:r>
          </a:p>
          <a:p>
            <a:r>
              <a:rPr lang="en-US" sz="2000" dirty="0" smtClean="0"/>
              <a:t> For every specific experiment the detailed optimization, calibration and monitoring procedure must be developed</a:t>
            </a:r>
          </a:p>
          <a:p>
            <a:r>
              <a:rPr lang="en-US" sz="2000" dirty="0" smtClean="0"/>
              <a:t>A general model of operation is necessary for the overall guidance and for the further improvements of the technology</a:t>
            </a:r>
          </a:p>
          <a:p>
            <a:endParaRPr lang="en-US" sz="2000" dirty="0" smtClean="0"/>
          </a:p>
          <a:p>
            <a:pPr>
              <a:buNone/>
            </a:pPr>
            <a:endParaRPr lang="en-US"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Afterpulses</a:t>
            </a:r>
            <a:r>
              <a:rPr lang="en-US" dirty="0" smtClean="0"/>
              <a:t> within 100 </a:t>
            </a:r>
            <a:r>
              <a:rPr lang="en-US" dirty="0" err="1" smtClean="0"/>
              <a:t>nsec</a:t>
            </a:r>
            <a:r>
              <a:rPr lang="en-US" dirty="0" smtClean="0"/>
              <a:t> gate</a:t>
            </a:r>
            <a:endParaRPr lang="en-US" dirty="0"/>
          </a:p>
        </p:txBody>
      </p:sp>
      <p:pic>
        <p:nvPicPr>
          <p:cNvPr id="4" name="Content Placeholder 3" descr="afterpulses_t50_v72.97.eps"/>
          <p:cNvPicPr>
            <a:picLocks noGrp="1" noChangeAspect="1"/>
          </p:cNvPicPr>
          <p:nvPr>
            <p:ph idx="1"/>
          </p:nvPr>
        </p:nvPicPr>
        <p:blipFill>
          <a:blip r:embed="rId3" cstate="print"/>
          <a:stretch>
            <a:fillRect/>
          </a:stretch>
        </p:blipFill>
        <p:spPr>
          <a:xfrm>
            <a:off x="533400" y="1524000"/>
            <a:ext cx="2180160" cy="2180160"/>
          </a:xfrm>
          <a:solidFill>
            <a:schemeClr val="bg1"/>
          </a:solidFill>
        </p:spPr>
      </p:pic>
      <p:pic>
        <p:nvPicPr>
          <p:cNvPr id="5" name="Picture 4" descr="afterpulses_t20_v71.28.eps"/>
          <p:cNvPicPr>
            <a:picLocks noChangeAspect="1"/>
          </p:cNvPicPr>
          <p:nvPr/>
        </p:nvPicPr>
        <p:blipFill>
          <a:blip r:embed="rId4" cstate="print"/>
          <a:stretch>
            <a:fillRect/>
          </a:stretch>
        </p:blipFill>
        <p:spPr>
          <a:xfrm>
            <a:off x="3200400" y="1524000"/>
            <a:ext cx="2180160" cy="2180160"/>
          </a:xfrm>
          <a:prstGeom prst="rect">
            <a:avLst/>
          </a:prstGeom>
          <a:solidFill>
            <a:schemeClr val="bg1"/>
          </a:solidFill>
        </p:spPr>
      </p:pic>
      <p:pic>
        <p:nvPicPr>
          <p:cNvPr id="6" name="Picture 5" descr="afterpulses_t-20_v69.04.eps"/>
          <p:cNvPicPr>
            <a:picLocks noChangeAspect="1"/>
          </p:cNvPicPr>
          <p:nvPr/>
        </p:nvPicPr>
        <p:blipFill>
          <a:blip r:embed="rId5" cstate="print"/>
          <a:stretch>
            <a:fillRect/>
          </a:stretch>
        </p:blipFill>
        <p:spPr>
          <a:xfrm>
            <a:off x="533400" y="3962400"/>
            <a:ext cx="2180160" cy="2180160"/>
          </a:xfrm>
          <a:prstGeom prst="rect">
            <a:avLst/>
          </a:prstGeom>
          <a:solidFill>
            <a:schemeClr val="bg1"/>
          </a:solidFill>
        </p:spPr>
      </p:pic>
      <p:pic>
        <p:nvPicPr>
          <p:cNvPr id="7" name="Picture 6" descr="afterpulses_t-50_v67.36.eps"/>
          <p:cNvPicPr>
            <a:picLocks noChangeAspect="1"/>
          </p:cNvPicPr>
          <p:nvPr/>
        </p:nvPicPr>
        <p:blipFill>
          <a:blip r:embed="rId6" cstate="print"/>
          <a:stretch>
            <a:fillRect/>
          </a:stretch>
        </p:blipFill>
        <p:spPr>
          <a:xfrm>
            <a:off x="3200400" y="3962400"/>
            <a:ext cx="2180160" cy="2180160"/>
          </a:xfrm>
          <a:prstGeom prst="rect">
            <a:avLst/>
          </a:prstGeom>
          <a:solidFill>
            <a:schemeClr val="bg1"/>
          </a:solidFill>
        </p:spPr>
      </p:pic>
      <p:sp>
        <p:nvSpPr>
          <p:cNvPr id="9" name="TextBox 8"/>
          <p:cNvSpPr txBox="1"/>
          <p:nvPr/>
        </p:nvSpPr>
        <p:spPr>
          <a:xfrm>
            <a:off x="5715000" y="1524000"/>
            <a:ext cx="2895600" cy="4247317"/>
          </a:xfrm>
          <a:prstGeom prst="rect">
            <a:avLst/>
          </a:prstGeom>
          <a:noFill/>
        </p:spPr>
        <p:txBody>
          <a:bodyPr wrap="square" rtlCol="0">
            <a:spAutoFit/>
          </a:bodyPr>
          <a:lstStyle/>
          <a:p>
            <a:pPr>
              <a:buFont typeface="Arial" pitchFamily="34" charset="0"/>
              <a:buChar char="•"/>
            </a:pPr>
            <a:r>
              <a:rPr lang="en-US" dirty="0" smtClean="0"/>
              <a:t> Studies limited by statistics (DAQ rate of the scope)</a:t>
            </a:r>
          </a:p>
          <a:p>
            <a:pPr>
              <a:buFont typeface="Arial" pitchFamily="34" charset="0"/>
              <a:buChar char="•"/>
            </a:pPr>
            <a:r>
              <a:rPr lang="en-US" dirty="0" smtClean="0"/>
              <a:t> Data at different bias  voltages summed at fixed temperature</a:t>
            </a:r>
          </a:p>
          <a:p>
            <a:pPr>
              <a:buFont typeface="Arial" pitchFamily="34" charset="0"/>
              <a:buChar char="•"/>
            </a:pPr>
            <a:r>
              <a:rPr lang="en-US" dirty="0" smtClean="0"/>
              <a:t> Decay time fit at different temperatures: gives the time constant and the overall rate</a:t>
            </a:r>
          </a:p>
          <a:p>
            <a:pPr>
              <a:buFont typeface="Arial" pitchFamily="34" charset="0"/>
              <a:buChar char="•"/>
            </a:pPr>
            <a:r>
              <a:rPr lang="en-US" dirty="0" smtClean="0"/>
              <a:t> dominant time constant is of the order  </a:t>
            </a:r>
            <a:r>
              <a:rPr lang="en-US" smtClean="0"/>
              <a:t>of 5 -</a:t>
            </a:r>
            <a:r>
              <a:rPr lang="en-US" dirty="0" smtClean="0"/>
              <a:t>10 </a:t>
            </a:r>
            <a:r>
              <a:rPr lang="en-US" dirty="0" err="1" smtClean="0"/>
              <a:t>nsec</a:t>
            </a:r>
            <a:endParaRPr lang="en-US" dirty="0" smtClean="0"/>
          </a:p>
          <a:p>
            <a:pPr>
              <a:buFont typeface="Arial" pitchFamily="34" charset="0"/>
              <a:buChar char="•"/>
            </a:pPr>
            <a:r>
              <a:rPr lang="en-US" dirty="0" smtClean="0"/>
              <a:t> Examples shown here: -50C, -20C, 20C, 50C</a:t>
            </a:r>
          </a:p>
        </p:txBody>
      </p:sp>
      <p:sp>
        <p:nvSpPr>
          <p:cNvPr id="8" name="Slide Number Placeholder 7"/>
          <p:cNvSpPr>
            <a:spLocks noGrp="1"/>
          </p:cNvSpPr>
          <p:nvPr>
            <p:ph type="sldNum" sz="quarter" idx="12"/>
          </p:nvPr>
        </p:nvSpPr>
        <p:spPr/>
        <p:txBody>
          <a:bodyPr/>
          <a:lstStyle/>
          <a:p>
            <a:fld id="{B8709B92-4F12-41D2-8FB9-24A706545F61}"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r>
              <a:rPr lang="en-US" dirty="0" smtClean="0"/>
              <a:t>Amplitude of </a:t>
            </a:r>
            <a:r>
              <a:rPr lang="en-US" dirty="0" err="1" smtClean="0"/>
              <a:t>Afterpulses</a:t>
            </a:r>
            <a:endParaRPr lang="en-US" dirty="0"/>
          </a:p>
        </p:txBody>
      </p:sp>
      <p:pic>
        <p:nvPicPr>
          <p:cNvPr id="4" name="Content Placeholder 3" descr="ampl_vs_delay_t20.eps"/>
          <p:cNvPicPr>
            <a:picLocks noGrp="1" noChangeAspect="1"/>
          </p:cNvPicPr>
          <p:nvPr>
            <p:ph idx="1"/>
          </p:nvPr>
        </p:nvPicPr>
        <p:blipFill>
          <a:blip r:embed="rId3" cstate="print"/>
          <a:stretch>
            <a:fillRect/>
          </a:stretch>
        </p:blipFill>
        <p:spPr>
          <a:xfrm>
            <a:off x="533400" y="3962400"/>
            <a:ext cx="2180160" cy="2180160"/>
          </a:xfrm>
          <a:solidFill>
            <a:schemeClr val="bg1"/>
          </a:solidFill>
        </p:spPr>
      </p:pic>
      <p:pic>
        <p:nvPicPr>
          <p:cNvPr id="6" name="Picture 5" descr="ampl_vs_delay_t-60.eps"/>
          <p:cNvPicPr>
            <a:picLocks noChangeAspect="1"/>
          </p:cNvPicPr>
          <p:nvPr/>
        </p:nvPicPr>
        <p:blipFill>
          <a:blip r:embed="rId4" cstate="print"/>
          <a:stretch>
            <a:fillRect/>
          </a:stretch>
        </p:blipFill>
        <p:spPr>
          <a:xfrm>
            <a:off x="533400" y="1600200"/>
            <a:ext cx="2180160" cy="2180160"/>
          </a:xfrm>
          <a:prstGeom prst="rect">
            <a:avLst/>
          </a:prstGeom>
          <a:solidFill>
            <a:schemeClr val="bg1"/>
          </a:solidFill>
        </p:spPr>
      </p:pic>
      <p:pic>
        <p:nvPicPr>
          <p:cNvPr id="7" name="Picture 6" descr="ampl_vs_delay_t-20.eps"/>
          <p:cNvPicPr>
            <a:picLocks noChangeAspect="1"/>
          </p:cNvPicPr>
          <p:nvPr/>
        </p:nvPicPr>
        <p:blipFill>
          <a:blip r:embed="rId5" cstate="print"/>
          <a:stretch>
            <a:fillRect/>
          </a:stretch>
        </p:blipFill>
        <p:spPr>
          <a:xfrm>
            <a:off x="3124200" y="1600200"/>
            <a:ext cx="2180160" cy="2180160"/>
          </a:xfrm>
          <a:prstGeom prst="rect">
            <a:avLst/>
          </a:prstGeom>
          <a:solidFill>
            <a:schemeClr val="bg1"/>
          </a:solidFill>
        </p:spPr>
      </p:pic>
      <p:pic>
        <p:nvPicPr>
          <p:cNvPr id="8" name="Picture 7" descr="ampl_vs_delay_t50.eps"/>
          <p:cNvPicPr>
            <a:picLocks noChangeAspect="1"/>
          </p:cNvPicPr>
          <p:nvPr/>
        </p:nvPicPr>
        <p:blipFill>
          <a:blip r:embed="rId6" cstate="print"/>
          <a:stretch>
            <a:fillRect/>
          </a:stretch>
        </p:blipFill>
        <p:spPr>
          <a:xfrm>
            <a:off x="3124200" y="3962400"/>
            <a:ext cx="2180160" cy="2180160"/>
          </a:xfrm>
          <a:prstGeom prst="rect">
            <a:avLst/>
          </a:prstGeom>
          <a:solidFill>
            <a:schemeClr val="bg1"/>
          </a:solidFill>
        </p:spPr>
      </p:pic>
      <p:sp>
        <p:nvSpPr>
          <p:cNvPr id="9" name="TextBox 8"/>
          <p:cNvSpPr txBox="1"/>
          <p:nvPr/>
        </p:nvSpPr>
        <p:spPr>
          <a:xfrm>
            <a:off x="5715000" y="1752600"/>
            <a:ext cx="2743200" cy="4524315"/>
          </a:xfrm>
          <a:prstGeom prst="rect">
            <a:avLst/>
          </a:prstGeom>
          <a:noFill/>
        </p:spPr>
        <p:txBody>
          <a:bodyPr wrap="square" rtlCol="0">
            <a:spAutoFit/>
          </a:bodyPr>
          <a:lstStyle/>
          <a:p>
            <a:pPr>
              <a:buFont typeface="Arial" pitchFamily="34" charset="0"/>
              <a:buChar char="•"/>
            </a:pPr>
            <a:r>
              <a:rPr lang="en-US" dirty="0" smtClean="0"/>
              <a:t> Amplitude of a pulse is shown as a function of time since the previous pulse</a:t>
            </a:r>
          </a:p>
          <a:p>
            <a:pPr>
              <a:buFont typeface="Arial" pitchFamily="34" charset="0"/>
              <a:buChar char="•"/>
            </a:pPr>
            <a:r>
              <a:rPr lang="en-US" dirty="0" smtClean="0"/>
              <a:t> Examples of data shown at different temperatures</a:t>
            </a:r>
          </a:p>
          <a:p>
            <a:pPr>
              <a:buFont typeface="Arial" pitchFamily="34" charset="0"/>
              <a:buChar char="•"/>
            </a:pPr>
            <a:r>
              <a:rPr lang="en-US" dirty="0" smtClean="0"/>
              <a:t> Clear evidence of the reduction of the pulse height during the pixel recovery time</a:t>
            </a:r>
          </a:p>
          <a:p>
            <a:pPr>
              <a:buFont typeface="Arial" pitchFamily="34" charset="0"/>
              <a:buChar char="•"/>
            </a:pPr>
            <a:r>
              <a:rPr lang="en-US" dirty="0" smtClean="0"/>
              <a:t> Recovery time varies with temperature (as the result of the variation of the value of quenching resistor)</a:t>
            </a:r>
            <a:endParaRPr lang="en-US" dirty="0"/>
          </a:p>
        </p:txBody>
      </p:sp>
      <p:sp>
        <p:nvSpPr>
          <p:cNvPr id="10" name="Slide Number Placeholder 9"/>
          <p:cNvSpPr>
            <a:spLocks noGrp="1"/>
          </p:cNvSpPr>
          <p:nvPr>
            <p:ph type="sldNum" sz="quarter" idx="12"/>
          </p:nvPr>
        </p:nvSpPr>
        <p:spPr/>
        <p:txBody>
          <a:bodyPr/>
          <a:lstStyle/>
          <a:p>
            <a:fld id="{B8709B92-4F12-41D2-8FB9-24A706545F61}"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Summary (I)</a:t>
            </a:r>
            <a:endParaRPr lang="en-US" dirty="0">
              <a:latin typeface="Comic Sans MS" pitchFamily="66" charset="0"/>
            </a:endParaRPr>
          </a:p>
        </p:txBody>
      </p:sp>
      <p:sp>
        <p:nvSpPr>
          <p:cNvPr id="3" name="Content Placeholder 2"/>
          <p:cNvSpPr>
            <a:spLocks noGrp="1"/>
          </p:cNvSpPr>
          <p:nvPr>
            <p:ph idx="1"/>
          </p:nvPr>
        </p:nvSpPr>
        <p:spPr/>
        <p:txBody>
          <a:bodyPr/>
          <a:lstStyle/>
          <a:p>
            <a:r>
              <a:rPr lang="en-US" sz="2000" dirty="0" err="1" smtClean="0">
                <a:latin typeface="Comic Sans MS" pitchFamily="66" charset="0"/>
              </a:rPr>
              <a:t>TheSiPM’s</a:t>
            </a:r>
            <a:r>
              <a:rPr lang="en-US" sz="2000" dirty="0" smtClean="0">
                <a:latin typeface="Comic Sans MS" pitchFamily="66" charset="0"/>
              </a:rPr>
              <a:t> are coming of age. They are interesting devices but they have little to do with photomultipliers. In fact they are silicon implementations of RPC’s.</a:t>
            </a:r>
          </a:p>
          <a:p>
            <a:r>
              <a:rPr lang="en-US" sz="2000" dirty="0" smtClean="0">
                <a:latin typeface="Comic Sans MS" pitchFamily="66" charset="0"/>
              </a:rPr>
              <a:t>Afterpulsing </a:t>
            </a:r>
            <a:r>
              <a:rPr lang="en-US" sz="2000" dirty="0" smtClean="0">
                <a:latin typeface="Comic Sans MS" pitchFamily="66" charset="0"/>
              </a:rPr>
              <a:t>and crosstalk are </a:t>
            </a:r>
            <a:r>
              <a:rPr lang="en-US" sz="2000" dirty="0" smtClean="0">
                <a:latin typeface="Comic Sans MS" pitchFamily="66" charset="0"/>
              </a:rPr>
              <a:t>major detrimental </a:t>
            </a:r>
            <a:r>
              <a:rPr lang="en-US" sz="2000" dirty="0" smtClean="0">
                <a:latin typeface="Comic Sans MS" pitchFamily="66" charset="0"/>
              </a:rPr>
              <a:t>factors </a:t>
            </a:r>
            <a:r>
              <a:rPr lang="en-US" sz="2000" dirty="0" smtClean="0">
                <a:latin typeface="Comic Sans MS" pitchFamily="66" charset="0"/>
              </a:rPr>
              <a:t>affecting the precision of the </a:t>
            </a:r>
            <a:r>
              <a:rPr lang="en-US" sz="2000" dirty="0" smtClean="0">
                <a:latin typeface="Comic Sans MS" pitchFamily="66" charset="0"/>
              </a:rPr>
              <a:t>measurement  (Excess </a:t>
            </a:r>
            <a:r>
              <a:rPr lang="en-US" sz="2000" dirty="0">
                <a:latin typeface="Comic Sans MS" pitchFamily="66" charset="0"/>
              </a:rPr>
              <a:t>N</a:t>
            </a:r>
            <a:r>
              <a:rPr lang="en-US" sz="2000" dirty="0" smtClean="0">
                <a:latin typeface="Comic Sans MS" pitchFamily="66" charset="0"/>
              </a:rPr>
              <a:t>oise </a:t>
            </a:r>
            <a:r>
              <a:rPr lang="en-US" sz="2000" dirty="0">
                <a:latin typeface="Comic Sans MS" pitchFamily="66" charset="0"/>
              </a:rPr>
              <a:t>F</a:t>
            </a:r>
            <a:r>
              <a:rPr lang="en-US" sz="2000" dirty="0" smtClean="0">
                <a:latin typeface="Comic Sans MS" pitchFamily="66" charset="0"/>
              </a:rPr>
              <a:t>actor). </a:t>
            </a:r>
            <a:endParaRPr lang="en-US" sz="2000" dirty="0" smtClean="0">
              <a:latin typeface="Comic Sans MS" pitchFamily="66" charset="0"/>
            </a:endParaRPr>
          </a:p>
          <a:p>
            <a:r>
              <a:rPr lang="en-US" sz="2000" dirty="0" smtClean="0">
                <a:latin typeface="Comic Sans MS" pitchFamily="66" charset="0"/>
              </a:rPr>
              <a:t>It is a principal origin of a strong sensitivity of the </a:t>
            </a:r>
            <a:r>
              <a:rPr lang="en-US" sz="2000" dirty="0" err="1" smtClean="0">
                <a:latin typeface="Comic Sans MS" pitchFamily="66" charset="0"/>
              </a:rPr>
              <a:t>SiPM’s</a:t>
            </a:r>
            <a:r>
              <a:rPr lang="en-US" sz="2000" dirty="0" smtClean="0">
                <a:latin typeface="Comic Sans MS" pitchFamily="66" charset="0"/>
              </a:rPr>
              <a:t> on the bias voltage</a:t>
            </a:r>
          </a:p>
          <a:p>
            <a:r>
              <a:rPr lang="en-US" sz="2000" dirty="0" smtClean="0">
                <a:latin typeface="Comic Sans MS" pitchFamily="66" charset="0"/>
              </a:rPr>
              <a:t>Its importance depends on the specific design: shorter the recovery time more serious the afterpulsing is. </a:t>
            </a:r>
          </a:p>
          <a:p>
            <a:r>
              <a:rPr lang="en-US" sz="2000" dirty="0" smtClean="0">
                <a:latin typeface="Comic Sans MS" pitchFamily="66" charset="0"/>
              </a:rPr>
              <a:t>Major progress in the design/fabrication technology. Recent models have these factors greatly reduced.</a:t>
            </a:r>
            <a:endParaRPr lang="en-US" sz="2000" dirty="0" smtClean="0">
              <a:latin typeface="Comic Sans MS" pitchFamily="66" charset="0"/>
            </a:endParaRPr>
          </a:p>
        </p:txBody>
      </p:sp>
      <p:sp>
        <p:nvSpPr>
          <p:cNvPr id="4" name="Slide Number Placeholder 3"/>
          <p:cNvSpPr>
            <a:spLocks noGrp="1"/>
          </p:cNvSpPr>
          <p:nvPr>
            <p:ph type="sldNum" sz="quarter" idx="12"/>
          </p:nvPr>
        </p:nvSpPr>
        <p:spPr/>
        <p:txBody>
          <a:bodyPr/>
          <a:lstStyle/>
          <a:p>
            <a:fld id="{B8709B92-4F12-41D2-8FB9-24A706545F61}"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SiPMs for Intensity Frontier experiments</a:t>
            </a:r>
            <a:endParaRPr lang="en-US" dirty="0"/>
          </a:p>
        </p:txBody>
      </p:sp>
      <p:sp>
        <p:nvSpPr>
          <p:cNvPr id="3" name="Content Placeholder 2"/>
          <p:cNvSpPr>
            <a:spLocks noGrp="1"/>
          </p:cNvSpPr>
          <p:nvPr>
            <p:ph idx="1"/>
          </p:nvPr>
        </p:nvSpPr>
        <p:spPr/>
        <p:txBody>
          <a:bodyPr/>
          <a:lstStyle/>
          <a:p>
            <a:pPr marL="0" indent="0">
              <a:buNone/>
            </a:pPr>
            <a:r>
              <a:rPr lang="en-US" sz="2000" dirty="0" smtClean="0"/>
              <a:t>High rate, high precision experiments. </a:t>
            </a:r>
            <a:r>
              <a:rPr lang="en-US" sz="2000" dirty="0" smtClean="0"/>
              <a:t>Excellent timing and energy resolution, high detection efficiency. Compact size enabling novel detector geometries.</a:t>
            </a:r>
          </a:p>
          <a:p>
            <a:endParaRPr lang="en-US" sz="2000" dirty="0" smtClean="0"/>
          </a:p>
          <a:p>
            <a:r>
              <a:rPr lang="en-US" sz="2000" dirty="0" smtClean="0"/>
              <a:t>g-2</a:t>
            </a:r>
            <a:endParaRPr lang="en-US" sz="2000" dirty="0" smtClean="0"/>
          </a:p>
          <a:p>
            <a:r>
              <a:rPr lang="en-US" sz="2000" dirty="0" smtClean="0"/>
              <a:t>Mu2</a:t>
            </a:r>
          </a:p>
          <a:p>
            <a:r>
              <a:rPr lang="en-US" sz="2000" dirty="0" smtClean="0"/>
              <a:t>ORKA:</a:t>
            </a:r>
          </a:p>
          <a:p>
            <a:pPr lvl="1"/>
            <a:r>
              <a:rPr lang="en-US" sz="2000" dirty="0" err="1"/>
              <a:t>Kaon</a:t>
            </a:r>
            <a:r>
              <a:rPr lang="en-US" sz="2000" dirty="0"/>
              <a:t> stopping target </a:t>
            </a:r>
          </a:p>
          <a:p>
            <a:pPr lvl="1"/>
            <a:r>
              <a:rPr lang="en-US" sz="2000" dirty="0"/>
              <a:t>Pion stopping range stack</a:t>
            </a:r>
          </a:p>
          <a:p>
            <a:pPr lvl="1"/>
            <a:r>
              <a:rPr lang="en-US" sz="2000" dirty="0"/>
              <a:t>Photon Veto </a:t>
            </a:r>
            <a:r>
              <a:rPr lang="en-US" sz="2000" dirty="0" smtClean="0"/>
              <a:t>system</a:t>
            </a:r>
          </a:p>
          <a:p>
            <a:pPr lvl="1"/>
            <a:endParaRPr lang="en-US" sz="2000" dirty="0"/>
          </a:p>
          <a:p>
            <a:pPr lvl="1"/>
            <a:endParaRPr lang="en-US" sz="2000" dirty="0" smtClean="0"/>
          </a:p>
          <a:p>
            <a:r>
              <a:rPr lang="en-US" sz="2000" dirty="0" smtClean="0"/>
              <a:t>In addition: CMS upgrade phase 1 and 2. A lot of R&amp;D, evaluation, readout electronics </a:t>
            </a:r>
            <a:r>
              <a:rPr lang="en-US" sz="2000" dirty="0" smtClean="0"/>
              <a:t>developments </a:t>
            </a:r>
            <a:r>
              <a:rPr lang="en-US" sz="2000" dirty="0" smtClean="0"/>
              <a:t>(QIE11).</a:t>
            </a:r>
            <a:endParaRPr lang="en-US" sz="2000"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a:t>
            </a:r>
            <a:r>
              <a:rPr lang="en-US" dirty="0" smtClean="0"/>
              <a:t>role of SiPMs</a:t>
            </a:r>
            <a:endParaRPr lang="en-US" dirty="0"/>
          </a:p>
        </p:txBody>
      </p:sp>
      <p:sp>
        <p:nvSpPr>
          <p:cNvPr id="3" name="Content Placeholder 2"/>
          <p:cNvSpPr>
            <a:spLocks noGrp="1"/>
          </p:cNvSpPr>
          <p:nvPr>
            <p:ph idx="1"/>
          </p:nvPr>
        </p:nvSpPr>
        <p:spPr/>
        <p:txBody>
          <a:bodyPr/>
          <a:lstStyle/>
          <a:p>
            <a:r>
              <a:rPr lang="en-US" sz="2000" dirty="0" smtClean="0"/>
              <a:t>g-2: </a:t>
            </a:r>
            <a:r>
              <a:rPr lang="en-US" sz="2000" dirty="0" err="1" smtClean="0"/>
              <a:t>cherenkov</a:t>
            </a:r>
            <a:r>
              <a:rPr lang="en-US" sz="2000" dirty="0" smtClean="0"/>
              <a:t> light readout from PbF2 crystals. Two shower time resolution </a:t>
            </a:r>
          </a:p>
          <a:p>
            <a:r>
              <a:rPr lang="en-US" sz="2000" dirty="0" smtClean="0"/>
              <a:t>Mu2e: </a:t>
            </a:r>
            <a:r>
              <a:rPr lang="en-US" sz="2000" dirty="0"/>
              <a:t>    efficient detection of MIPs, over a very large area, with decent timing (better than 5ns) in the possible presence of significant radiation.</a:t>
            </a:r>
          </a:p>
          <a:p>
            <a:r>
              <a:rPr lang="en-US" sz="2000" dirty="0" smtClean="0"/>
              <a:t>ORKA: pion stopping target- High </a:t>
            </a:r>
            <a:r>
              <a:rPr lang="en-US" sz="2000" dirty="0"/>
              <a:t>precision energy resolution, high timing resolution, high photon </a:t>
            </a:r>
            <a:r>
              <a:rPr lang="en-US" sz="2000" dirty="0" smtClean="0"/>
              <a:t>detection</a:t>
            </a:r>
            <a:r>
              <a:rPr lang="en-US" sz="2000" dirty="0" smtClean="0"/>
              <a:t> </a:t>
            </a:r>
            <a:r>
              <a:rPr lang="en-US" sz="2000" dirty="0"/>
              <a:t>efficiency, large dynamic range, fast multi-particle resolution for assisting photon veto </a:t>
            </a:r>
            <a:r>
              <a:rPr lang="en-US" sz="2000" dirty="0" smtClean="0"/>
              <a:t>system</a:t>
            </a:r>
          </a:p>
          <a:p>
            <a:r>
              <a:rPr lang="en-US" sz="2000" dirty="0" smtClean="0"/>
              <a:t>ORKA: photon veto – low noise (dark count rate), very good time resolution 25 psec.</a:t>
            </a:r>
            <a:endParaRPr lang="en-US" sz="2000" dirty="0"/>
          </a:p>
          <a:p>
            <a:endParaRPr lang="en-US" sz="24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24</a:t>
            </a:fld>
            <a:endParaRPr lang="en-US"/>
          </a:p>
        </p:txBody>
      </p:sp>
    </p:spTree>
    <p:extLst>
      <p:ext uri="{BB962C8B-B14F-4D97-AF65-F5344CB8AC3E}">
        <p14:creationId xmlns:p14="http://schemas.microsoft.com/office/powerpoint/2010/main" val="115191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a:t>
            </a:r>
            <a:r>
              <a:rPr lang="en-US" dirty="0" err="1" smtClean="0"/>
              <a:t>Formfactors</a:t>
            </a:r>
            <a:endParaRPr lang="en-US" dirty="0"/>
          </a:p>
        </p:txBody>
      </p:sp>
      <p:sp>
        <p:nvSpPr>
          <p:cNvPr id="3" name="Content Placeholder 2"/>
          <p:cNvSpPr>
            <a:spLocks noGrp="1"/>
          </p:cNvSpPr>
          <p:nvPr>
            <p:ph idx="1"/>
          </p:nvPr>
        </p:nvSpPr>
        <p:spPr/>
        <p:txBody>
          <a:bodyPr/>
          <a:lstStyle/>
          <a:p>
            <a:r>
              <a:rPr lang="en-US" sz="2400" dirty="0" smtClean="0"/>
              <a:t>g-2: 1300 3x3 mm</a:t>
            </a:r>
            <a:r>
              <a:rPr lang="en-US" sz="2400" baseline="30000" dirty="0" smtClean="0"/>
              <a:t>2 </a:t>
            </a:r>
            <a:r>
              <a:rPr lang="en-US" sz="2400" dirty="0" smtClean="0"/>
              <a:t> or 9 x 1300 1 mm</a:t>
            </a:r>
            <a:r>
              <a:rPr lang="en-US" sz="2400" baseline="30000" dirty="0" smtClean="0"/>
              <a:t>2</a:t>
            </a:r>
            <a:r>
              <a:rPr lang="en-US" sz="2400" dirty="0" smtClean="0"/>
              <a:t>  (capacitance </a:t>
            </a:r>
            <a:r>
              <a:rPr lang="en-US" sz="2400" dirty="0" smtClean="0">
                <a:sym typeface="Wingdings" pitchFamily="2" charset="2"/>
              </a:rPr>
              <a:t> timing resolution). Coupled directly to a crystal, perhaps with a light concentrator. 50 microns pixel</a:t>
            </a:r>
            <a:endParaRPr lang="en-US" sz="2400" baseline="30000" dirty="0" smtClean="0"/>
          </a:p>
          <a:p>
            <a:r>
              <a:rPr lang="en-US" sz="2400" dirty="0" smtClean="0"/>
              <a:t>Mu2e: fiber coupled, probably ~1.5 mm diameter, </a:t>
            </a:r>
            <a:r>
              <a:rPr lang="en-US" sz="2400" dirty="0" smtClean="0"/>
              <a:t>18K pieces</a:t>
            </a:r>
            <a:endParaRPr lang="en-US" sz="2400" dirty="0" smtClean="0"/>
          </a:p>
          <a:p>
            <a:r>
              <a:rPr lang="en-US" sz="2400" dirty="0" smtClean="0"/>
              <a:t>ORKA: pion stopping 4-11 K detectors, depending on the details of the design 1x1 mm2 or 3x3 mm2, 50-100 micron pixel</a:t>
            </a:r>
          </a:p>
          <a:p>
            <a:r>
              <a:rPr lang="en-US" sz="2400" dirty="0" smtClean="0"/>
              <a:t>ORKA: photon veto 21K-43 K, 50-60 micron </a:t>
            </a:r>
            <a:r>
              <a:rPr lang="en-US" sz="2400" dirty="0" smtClean="0"/>
              <a:t>pixels</a:t>
            </a:r>
            <a:r>
              <a:rPr lang="en-US" sz="2400" dirty="0" smtClean="0"/>
              <a:t>, 2500-3200 pixels/detector </a:t>
            </a:r>
            <a:endParaRPr lang="en-US" sz="24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25</a:t>
            </a:fld>
            <a:endParaRPr lang="en-US"/>
          </a:p>
        </p:txBody>
      </p:sp>
    </p:spTree>
    <p:extLst>
      <p:ext uri="{BB962C8B-B14F-4D97-AF65-F5344CB8AC3E}">
        <p14:creationId xmlns:p14="http://schemas.microsoft.com/office/powerpoint/2010/main" val="202399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sensitivity</a:t>
            </a:r>
            <a:endParaRPr lang="en-US" dirty="0"/>
          </a:p>
        </p:txBody>
      </p:sp>
      <p:sp>
        <p:nvSpPr>
          <p:cNvPr id="3" name="Content Placeholder 2"/>
          <p:cNvSpPr>
            <a:spLocks noGrp="1"/>
          </p:cNvSpPr>
          <p:nvPr>
            <p:ph idx="1"/>
          </p:nvPr>
        </p:nvSpPr>
        <p:spPr/>
        <p:txBody>
          <a:bodyPr/>
          <a:lstStyle/>
          <a:p>
            <a:r>
              <a:rPr lang="en-US" sz="2400" dirty="0" smtClean="0"/>
              <a:t>g-2: UV/blue (Cherenkov)</a:t>
            </a:r>
          </a:p>
          <a:p>
            <a:r>
              <a:rPr lang="en-US" sz="2400" dirty="0" smtClean="0"/>
              <a:t>Mu2e: WLS =&gt; red sensitive</a:t>
            </a:r>
          </a:p>
          <a:p>
            <a:r>
              <a:rPr lang="en-US" sz="2400" dirty="0" smtClean="0"/>
              <a:t>ORKA: pion stopping: 400-50 nm</a:t>
            </a:r>
          </a:p>
          <a:p>
            <a:r>
              <a:rPr lang="en-US" sz="2400" dirty="0" smtClean="0"/>
              <a:t>ORKA: photon veto: green WLS fibers (~500 nm)</a:t>
            </a:r>
            <a:endParaRPr lang="en-US" sz="24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26</a:t>
            </a:fld>
            <a:endParaRPr lang="en-US"/>
          </a:p>
        </p:txBody>
      </p:sp>
    </p:spTree>
    <p:extLst>
      <p:ext uri="{BB962C8B-B14F-4D97-AF65-F5344CB8AC3E}">
        <p14:creationId xmlns:p14="http://schemas.microsoft.com/office/powerpoint/2010/main" val="2023990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Hardness Requirements </a:t>
            </a:r>
            <a:endParaRPr lang="en-US" dirty="0"/>
          </a:p>
        </p:txBody>
      </p:sp>
      <p:sp>
        <p:nvSpPr>
          <p:cNvPr id="3" name="Content Placeholder 2"/>
          <p:cNvSpPr>
            <a:spLocks noGrp="1"/>
          </p:cNvSpPr>
          <p:nvPr>
            <p:ph idx="1"/>
          </p:nvPr>
        </p:nvSpPr>
        <p:spPr/>
        <p:txBody>
          <a:bodyPr/>
          <a:lstStyle/>
          <a:p>
            <a:r>
              <a:rPr lang="en-US" sz="2400" dirty="0" smtClean="0"/>
              <a:t>g-2: modest</a:t>
            </a:r>
          </a:p>
          <a:p>
            <a:r>
              <a:rPr lang="en-US" sz="2400" dirty="0" smtClean="0"/>
              <a:t>Mu2e: </a:t>
            </a:r>
            <a:r>
              <a:rPr lang="en-US" sz="2400" dirty="0"/>
              <a:t>~1e9 n/cm (1MeV </a:t>
            </a:r>
            <a:r>
              <a:rPr lang="en-US" sz="2400" dirty="0" smtClean="0"/>
              <a:t>equivalent)</a:t>
            </a:r>
            <a:endParaRPr lang="en-US" sz="2400" dirty="0"/>
          </a:p>
          <a:p>
            <a:pPr marL="0" indent="0">
              <a:buNone/>
            </a:pPr>
            <a:endParaRPr lang="en-US" sz="2400" dirty="0" smtClean="0"/>
          </a:p>
          <a:p>
            <a:r>
              <a:rPr lang="en-US" sz="2400" dirty="0" smtClean="0"/>
              <a:t>ORKA: pion stopping: probably not an issue</a:t>
            </a:r>
          </a:p>
          <a:p>
            <a:r>
              <a:rPr lang="en-US" sz="2400" dirty="0" smtClean="0"/>
              <a:t>ORKA: photon veto. Potential problem at small angles, not yet evaluated</a:t>
            </a:r>
            <a:endParaRPr lang="en-US" sz="24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27</a:t>
            </a:fld>
            <a:endParaRPr lang="en-US"/>
          </a:p>
        </p:txBody>
      </p:sp>
    </p:spTree>
    <p:extLst>
      <p:ext uri="{BB962C8B-B14F-4D97-AF65-F5344CB8AC3E}">
        <p14:creationId xmlns:p14="http://schemas.microsoft.com/office/powerpoint/2010/main" val="2023990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Vendors/Contacts</a:t>
            </a:r>
            <a:endParaRPr lang="en-US" dirty="0"/>
          </a:p>
        </p:txBody>
      </p:sp>
      <p:sp>
        <p:nvSpPr>
          <p:cNvPr id="3" name="Content Placeholder 2"/>
          <p:cNvSpPr>
            <a:spLocks noGrp="1"/>
          </p:cNvSpPr>
          <p:nvPr>
            <p:ph idx="1"/>
          </p:nvPr>
        </p:nvSpPr>
        <p:spPr/>
        <p:txBody>
          <a:bodyPr/>
          <a:lstStyle/>
          <a:p>
            <a:r>
              <a:rPr lang="en-US" sz="2400" dirty="0" smtClean="0"/>
              <a:t>g-2: Hamamatsu, ST, SENSL</a:t>
            </a:r>
          </a:p>
          <a:p>
            <a:r>
              <a:rPr lang="en-US" sz="2400" dirty="0" smtClean="0"/>
              <a:t>Mu2e: </a:t>
            </a:r>
            <a:r>
              <a:rPr lang="en-US" sz="2400" dirty="0"/>
              <a:t>HPK, </a:t>
            </a:r>
            <a:r>
              <a:rPr lang="en-US" sz="2400" dirty="0" err="1"/>
              <a:t>Advansid</a:t>
            </a:r>
            <a:r>
              <a:rPr lang="en-US" sz="2400" dirty="0"/>
              <a:t> (baseline), </a:t>
            </a:r>
            <a:r>
              <a:rPr lang="en-US" sz="2400" dirty="0" err="1"/>
              <a:t>Ketek</a:t>
            </a:r>
            <a:endParaRPr lang="en-US" sz="2400" dirty="0"/>
          </a:p>
          <a:p>
            <a:endParaRPr lang="en-US" sz="2400" dirty="0" smtClean="0"/>
          </a:p>
          <a:p>
            <a:r>
              <a:rPr lang="en-US" sz="2400" dirty="0" smtClean="0"/>
              <a:t>ORKA: pion stopping: Hamamatsu, SENSL</a:t>
            </a:r>
          </a:p>
          <a:p>
            <a:r>
              <a:rPr lang="en-US" sz="2400" dirty="0" smtClean="0"/>
              <a:t>ORKA: photon veto: FBK</a:t>
            </a:r>
            <a:endParaRPr lang="en-US" sz="24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28</a:t>
            </a:fld>
            <a:endParaRPr lang="en-US"/>
          </a:p>
        </p:txBody>
      </p:sp>
    </p:spTree>
    <p:extLst>
      <p:ext uri="{BB962C8B-B14F-4D97-AF65-F5344CB8AC3E}">
        <p14:creationId xmlns:p14="http://schemas.microsoft.com/office/powerpoint/2010/main" val="3648412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Comments/Observations</a:t>
            </a:r>
            <a:endParaRPr lang="en-US" dirty="0"/>
          </a:p>
        </p:txBody>
      </p:sp>
      <p:sp>
        <p:nvSpPr>
          <p:cNvPr id="3" name="Content Placeholder 2"/>
          <p:cNvSpPr>
            <a:spLocks noGrp="1"/>
          </p:cNvSpPr>
          <p:nvPr>
            <p:ph idx="1"/>
          </p:nvPr>
        </p:nvSpPr>
        <p:spPr>
          <a:xfrm>
            <a:off x="381000" y="1219200"/>
            <a:ext cx="8229600" cy="4525963"/>
          </a:xfrm>
        </p:spPr>
        <p:txBody>
          <a:bodyPr/>
          <a:lstStyle/>
          <a:p>
            <a:r>
              <a:rPr lang="en-US" sz="1800" dirty="0" smtClean="0"/>
              <a:t>Very different stages of design/readiness (opportunity for transfer of the information, optimization?)</a:t>
            </a:r>
          </a:p>
          <a:p>
            <a:r>
              <a:rPr lang="en-US" sz="1800" dirty="0" smtClean="0"/>
              <a:t>Diversity of applications/experiment driven optimizations</a:t>
            </a:r>
          </a:p>
          <a:p>
            <a:r>
              <a:rPr lang="en-US" sz="1800" dirty="0" smtClean="0"/>
              <a:t>Large body of experience from the ongoing projects (T2K, CALICE, CMS, Proton CT, test beams) provides very helpful guidance.</a:t>
            </a:r>
          </a:p>
          <a:p>
            <a:r>
              <a:rPr lang="en-US" sz="1800" dirty="0" smtClean="0"/>
              <a:t>Major progress in the optimization of the performance of the SiPM’s (very low dark count noise, optimization of the spectral sensitivity, </a:t>
            </a:r>
            <a:r>
              <a:rPr lang="en-US" sz="1800" dirty="0" err="1" smtClean="0"/>
              <a:t>formfactors</a:t>
            </a:r>
            <a:r>
              <a:rPr lang="en-US" sz="1800" dirty="0" smtClean="0"/>
              <a:t> </a:t>
            </a:r>
            <a:r>
              <a:rPr lang="en-US" sz="1800" dirty="0" smtClean="0">
                <a:sym typeface="Wingdings" pitchFamily="2" charset="2"/>
              </a:rPr>
              <a:t></a:t>
            </a:r>
            <a:r>
              <a:rPr lang="en-US" sz="1800" dirty="0" smtClean="0"/>
              <a:t> Optimization of the design of the experiment.</a:t>
            </a:r>
          </a:p>
          <a:p>
            <a:r>
              <a:rPr lang="en-US" sz="1800" dirty="0" smtClean="0"/>
              <a:t>Very large numbers of detectors to be deployed </a:t>
            </a:r>
            <a:r>
              <a:rPr lang="en-US" sz="1800" dirty="0" smtClean="0">
                <a:sym typeface="Wingdings" pitchFamily="2" charset="2"/>
              </a:rPr>
              <a:t> need for high throughput facilities for characterization/quality control.</a:t>
            </a:r>
          </a:p>
          <a:p>
            <a:r>
              <a:rPr lang="en-US" sz="1800" dirty="0" smtClean="0">
                <a:sym typeface="Wingdings" pitchFamily="2" charset="2"/>
              </a:rPr>
              <a:t>Light capture/transport: fibers vs direct  coupling. Light concentrators?</a:t>
            </a:r>
          </a:p>
          <a:p>
            <a:r>
              <a:rPr lang="en-US" sz="1800" dirty="0" smtClean="0">
                <a:sym typeface="Wingdings" pitchFamily="2" charset="2"/>
              </a:rPr>
              <a:t>Calibrations and monitoring: keep the temperature or adjust the bias voltage?</a:t>
            </a:r>
          </a:p>
          <a:p>
            <a:r>
              <a:rPr lang="en-US" sz="1800" dirty="0" smtClean="0">
                <a:sym typeface="Wingdings" pitchFamily="2" charset="2"/>
              </a:rPr>
              <a:t>Readout electronics: test setups (opportunities for small business SBIR?)vs large scale (ASICS)</a:t>
            </a:r>
          </a:p>
          <a:p>
            <a:r>
              <a:rPr lang="en-US" sz="1800" dirty="0" smtClean="0">
                <a:sym typeface="Wingdings" pitchFamily="2" charset="2"/>
              </a:rPr>
              <a:t>Sharing the experience and solution? Periodic working and show and tell meetings? Coordinated test and evaluation </a:t>
            </a:r>
            <a:r>
              <a:rPr lang="en-US" sz="1800" dirty="0" err="1" smtClean="0">
                <a:sym typeface="Wingdings" pitchFamily="2" charset="2"/>
              </a:rPr>
              <a:t>campaigne</a:t>
            </a:r>
            <a:r>
              <a:rPr lang="en-US" sz="1800" dirty="0" smtClean="0">
                <a:sym typeface="Wingdings" pitchFamily="2" charset="2"/>
              </a:rPr>
              <a:t>?</a:t>
            </a:r>
          </a:p>
          <a:p>
            <a:endParaRPr lang="en-US" sz="1800" dirty="0" smtClean="0"/>
          </a:p>
          <a:p>
            <a:endParaRPr lang="en-US" sz="2000" dirty="0" smtClean="0"/>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r>
              <a:rPr lang="en-US" dirty="0" smtClean="0"/>
              <a:t>g</a:t>
            </a:r>
            <a:fld id="{B8709B92-4F12-41D2-8FB9-24A706545F61}" type="slidenum">
              <a:rPr lang="en-US" smtClean="0"/>
              <a:pPr/>
              <a:t>29</a:t>
            </a:fld>
            <a:endParaRPr lang="en-US" dirty="0"/>
          </a:p>
        </p:txBody>
      </p:sp>
    </p:spTree>
    <p:extLst>
      <p:ext uri="{BB962C8B-B14F-4D97-AF65-F5344CB8AC3E}">
        <p14:creationId xmlns:p14="http://schemas.microsoft.com/office/powerpoint/2010/main" val="389235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Unbiased Review of </a:t>
            </a:r>
            <a:r>
              <a:rPr lang="en-US" dirty="0" err="1" smtClean="0"/>
              <a:t>SiPM’s</a:t>
            </a:r>
            <a:endParaRPr lang="en-US" dirty="0"/>
          </a:p>
        </p:txBody>
      </p:sp>
      <p:pic>
        <p:nvPicPr>
          <p:cNvPr id="5" name="Content Placeholder 4" descr="mc-escher-balcony.jpg"/>
          <p:cNvPicPr>
            <a:picLocks noGrp="1" noChangeAspect="1"/>
          </p:cNvPicPr>
          <p:nvPr>
            <p:ph idx="1"/>
          </p:nvPr>
        </p:nvPicPr>
        <p:blipFill>
          <a:blip r:embed="rId2" cstate="print"/>
          <a:stretch>
            <a:fillRect/>
          </a:stretch>
        </p:blipFill>
        <p:spPr>
          <a:xfrm>
            <a:off x="2834115" y="1600200"/>
            <a:ext cx="3475769" cy="4525963"/>
          </a:xfrm>
        </p:spPr>
      </p:pic>
      <p:sp>
        <p:nvSpPr>
          <p:cNvPr id="4" name="Slide Number Placeholder 3"/>
          <p:cNvSpPr>
            <a:spLocks noGrp="1"/>
          </p:cNvSpPr>
          <p:nvPr>
            <p:ph type="sldNum" sz="quarter" idx="12"/>
          </p:nvPr>
        </p:nvSpPr>
        <p:spPr/>
        <p:txBody>
          <a:bodyPr/>
          <a:lstStyle/>
          <a:p>
            <a:fld id="{B8709B92-4F12-41D2-8FB9-24A706545F61}"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Surprising Variety of </a:t>
            </a:r>
            <a:r>
              <a:rPr lang="en-US" dirty="0" err="1" smtClean="0"/>
              <a:t>SiPM’s</a:t>
            </a:r>
            <a:endParaRPr lang="en-US"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4</a:t>
            </a:fld>
            <a:endParaRPr lang="en-US"/>
          </a:p>
        </p:txBody>
      </p:sp>
      <p:graphicFrame>
        <p:nvGraphicFramePr>
          <p:cNvPr id="5" name="Content Placeholder 3"/>
          <p:cNvGraphicFramePr>
            <a:graphicFrameLocks noGrp="1" noChangeAspect="1"/>
          </p:cNvGraphicFramePr>
          <p:nvPr>
            <p:ph idx="1"/>
          </p:nvPr>
        </p:nvGraphicFramePr>
        <p:xfrm>
          <a:off x="457200" y="1600201"/>
          <a:ext cx="3886200" cy="21372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3"/>
          <p:cNvGraphicFramePr>
            <a:graphicFrameLocks/>
          </p:cNvGraphicFramePr>
          <p:nvPr/>
        </p:nvGraphicFramePr>
        <p:xfrm>
          <a:off x="4495800" y="1600201"/>
          <a:ext cx="4191000" cy="2133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nvGraphicFramePr>
        <p:xfrm>
          <a:off x="457200" y="3886200"/>
          <a:ext cx="4038600" cy="2239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nvGraphicFramePr>
        <p:xfrm>
          <a:off x="4343400" y="3962400"/>
          <a:ext cx="4114800" cy="23161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dirty="0" smtClean="0"/>
              <a:t>On the Importance  of Bias Voltage Optimization</a:t>
            </a:r>
            <a:endParaRPr lang="en-US" dirty="0"/>
          </a:p>
        </p:txBody>
      </p:sp>
      <p:grpSp>
        <p:nvGrpSpPr>
          <p:cNvPr id="3" name="Group 6"/>
          <p:cNvGrpSpPr/>
          <p:nvPr/>
        </p:nvGrpSpPr>
        <p:grpSpPr>
          <a:xfrm>
            <a:off x="228600" y="1600200"/>
            <a:ext cx="2743200" cy="3164344"/>
            <a:chOff x="3124200" y="2514600"/>
            <a:chExt cx="2971800" cy="3550240"/>
          </a:xfrm>
        </p:grpSpPr>
        <p:sp>
          <p:nvSpPr>
            <p:cNvPr id="8" name="Rectangle 7"/>
            <p:cNvSpPr/>
            <p:nvPr/>
          </p:nvSpPr>
          <p:spPr>
            <a:xfrm>
              <a:off x="3124200" y="5650468"/>
              <a:ext cx="2971800" cy="414372"/>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800000"/>
                </a:buClr>
                <a:buSzPct val="100000"/>
                <a:buFont typeface="Comic Sans MS" pitchFamily="66" charset="0"/>
                <a:buChar char="×"/>
              </a:pPr>
              <a:r>
                <a:rPr lang="en-US" sz="1800" dirty="0" smtClean="0">
                  <a:solidFill>
                    <a:srgbClr val="A50021"/>
                  </a:solidFill>
                  <a:latin typeface="Comic Sans MS" pitchFamily="66" charset="0"/>
                  <a:ea typeface="Calibri" pitchFamily="34" charset="0"/>
                  <a:cs typeface="Times New Roman" pitchFamily="18" charset="0"/>
                </a:rPr>
                <a:t>Too Low Bias Voltage</a:t>
              </a:r>
              <a:endParaRPr lang="el-GR" dirty="0">
                <a:solidFill>
                  <a:srgbClr val="A50021"/>
                </a:solidFill>
                <a:latin typeface="Comic Sans MS" pitchFamily="66" charset="0"/>
              </a:endParaRPr>
            </a:p>
          </p:txBody>
        </p:sp>
        <p:pic>
          <p:nvPicPr>
            <p:cNvPr id="9" name="Picture 8"/>
            <p:cNvPicPr>
              <a:picLocks noChangeAspect="1" noChangeArrowheads="1"/>
            </p:cNvPicPr>
            <p:nvPr/>
          </p:nvPicPr>
          <p:blipFill>
            <a:blip r:embed="rId2" cstate="print"/>
            <a:srcRect/>
            <a:stretch>
              <a:fillRect/>
            </a:stretch>
          </p:blipFill>
          <p:spPr bwMode="auto">
            <a:xfrm>
              <a:off x="3124200" y="2528922"/>
              <a:ext cx="2971800" cy="2957477"/>
            </a:xfrm>
            <a:prstGeom prst="rect">
              <a:avLst/>
            </a:prstGeom>
            <a:noFill/>
            <a:ln w="9525">
              <a:noFill/>
              <a:miter lim="800000"/>
              <a:headEnd/>
              <a:tailEnd/>
            </a:ln>
            <a:effectLst/>
          </p:spPr>
        </p:pic>
        <p:sp>
          <p:nvSpPr>
            <p:cNvPr id="10" name="Rectangle 9"/>
            <p:cNvSpPr/>
            <p:nvPr/>
          </p:nvSpPr>
          <p:spPr>
            <a:xfrm>
              <a:off x="3581400" y="2514600"/>
              <a:ext cx="1981200" cy="304800"/>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800000"/>
                </a:buClr>
              </a:pPr>
              <a:r>
                <a:rPr lang="en-US" sz="1400" dirty="0" smtClean="0">
                  <a:latin typeface="Comic Sans MS" pitchFamily="66" charset="0"/>
                  <a:cs typeface="Times New Roman" pitchFamily="18" charset="0"/>
                </a:rPr>
                <a:t>Event Waveform</a:t>
              </a:r>
              <a:endParaRPr lang="el-GR" sz="1400" dirty="0">
                <a:latin typeface="Comic Sans MS" pitchFamily="66" charset="0"/>
              </a:endParaRPr>
            </a:p>
          </p:txBody>
        </p:sp>
      </p:grpSp>
      <p:grpSp>
        <p:nvGrpSpPr>
          <p:cNvPr id="4" name="Content Placeholder 18"/>
          <p:cNvGrpSpPr>
            <a:grpSpLocks noGrp="1"/>
          </p:cNvGrpSpPr>
          <p:nvPr/>
        </p:nvGrpSpPr>
        <p:grpSpPr>
          <a:xfrm>
            <a:off x="3048000" y="1600200"/>
            <a:ext cx="2971800" cy="3048000"/>
            <a:chOff x="6161964" y="2819400"/>
            <a:chExt cx="2912864" cy="3385066"/>
          </a:xfrm>
        </p:grpSpPr>
        <p:sp>
          <p:nvSpPr>
            <p:cNvPr id="20" name="Rectangle 19"/>
            <p:cNvSpPr/>
            <p:nvPr/>
          </p:nvSpPr>
          <p:spPr>
            <a:xfrm>
              <a:off x="6161964" y="5835134"/>
              <a:ext cx="2819400" cy="369332"/>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220FB1"/>
                </a:buClr>
                <a:buFont typeface="Wingdings" pitchFamily="2" charset="2"/>
                <a:buChar char="ü"/>
              </a:pPr>
              <a:r>
                <a:rPr lang="en-US" sz="1800" dirty="0" smtClean="0">
                  <a:solidFill>
                    <a:srgbClr val="220FB1"/>
                  </a:solidFill>
                  <a:latin typeface="Comic Sans MS" pitchFamily="66" charset="0"/>
                  <a:ea typeface="Calibri" pitchFamily="34" charset="0"/>
                  <a:cs typeface="Times New Roman" pitchFamily="18" charset="0"/>
                </a:rPr>
                <a:t>Optimal Bias Voltage</a:t>
              </a:r>
              <a:endParaRPr lang="el-GR" dirty="0">
                <a:solidFill>
                  <a:srgbClr val="220FB1"/>
                </a:solidFill>
                <a:latin typeface="Comic Sans MS" pitchFamily="66" charset="0"/>
              </a:endParaRPr>
            </a:p>
          </p:txBody>
        </p:sp>
        <p:pic>
          <p:nvPicPr>
            <p:cNvPr id="21" name="Picture 20"/>
            <p:cNvPicPr>
              <a:picLocks noChangeAspect="1" noChangeArrowheads="1"/>
            </p:cNvPicPr>
            <p:nvPr/>
          </p:nvPicPr>
          <p:blipFill>
            <a:blip r:embed="rId3" cstate="print"/>
            <a:srcRect/>
            <a:stretch>
              <a:fillRect/>
            </a:stretch>
          </p:blipFill>
          <p:spPr bwMode="auto">
            <a:xfrm>
              <a:off x="6172200" y="2819400"/>
              <a:ext cx="2902628" cy="2895600"/>
            </a:xfrm>
            <a:prstGeom prst="rect">
              <a:avLst/>
            </a:prstGeom>
            <a:noFill/>
            <a:ln w="9525">
              <a:noFill/>
              <a:miter lim="800000"/>
              <a:headEnd/>
              <a:tailEnd/>
            </a:ln>
            <a:effectLst/>
          </p:spPr>
        </p:pic>
        <p:sp>
          <p:nvSpPr>
            <p:cNvPr id="22" name="Rectangle 21"/>
            <p:cNvSpPr/>
            <p:nvPr/>
          </p:nvSpPr>
          <p:spPr>
            <a:xfrm>
              <a:off x="6553200" y="2819400"/>
              <a:ext cx="1981200" cy="304800"/>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800000"/>
                </a:buClr>
              </a:pPr>
              <a:r>
                <a:rPr lang="en-US" sz="1400" dirty="0" smtClean="0">
                  <a:latin typeface="Comic Sans MS" pitchFamily="66" charset="0"/>
                  <a:cs typeface="Times New Roman" pitchFamily="18" charset="0"/>
                </a:rPr>
                <a:t>Event Waveform</a:t>
              </a:r>
              <a:endParaRPr lang="el-GR" sz="1400" dirty="0">
                <a:latin typeface="Comic Sans MS" pitchFamily="66" charset="0"/>
              </a:endParaRPr>
            </a:p>
          </p:txBody>
        </p:sp>
      </p:grpSp>
      <p:grpSp>
        <p:nvGrpSpPr>
          <p:cNvPr id="5" name="Group 22"/>
          <p:cNvGrpSpPr/>
          <p:nvPr/>
        </p:nvGrpSpPr>
        <p:grpSpPr>
          <a:xfrm>
            <a:off x="6183161" y="1611868"/>
            <a:ext cx="2960839" cy="3177064"/>
            <a:chOff x="-181765" y="2286000"/>
            <a:chExt cx="2960839" cy="3318749"/>
          </a:xfrm>
        </p:grpSpPr>
        <p:pic>
          <p:nvPicPr>
            <p:cNvPr id="24" name="Picture 23"/>
            <p:cNvPicPr>
              <a:picLocks noChangeAspect="1" noChangeArrowheads="1"/>
            </p:cNvPicPr>
            <p:nvPr/>
          </p:nvPicPr>
          <p:blipFill>
            <a:blip r:embed="rId4" cstate="print"/>
            <a:srcRect/>
            <a:stretch>
              <a:fillRect/>
            </a:stretch>
          </p:blipFill>
          <p:spPr bwMode="auto">
            <a:xfrm>
              <a:off x="-181765" y="2314703"/>
              <a:ext cx="2635663" cy="2746537"/>
            </a:xfrm>
            <a:prstGeom prst="rect">
              <a:avLst/>
            </a:prstGeom>
            <a:noFill/>
            <a:ln w="9525">
              <a:noFill/>
              <a:miter lim="800000"/>
              <a:headEnd/>
              <a:tailEnd/>
            </a:ln>
            <a:effectLst/>
          </p:spPr>
        </p:pic>
        <p:sp>
          <p:nvSpPr>
            <p:cNvPr id="25" name="Rectangle 24"/>
            <p:cNvSpPr/>
            <p:nvPr/>
          </p:nvSpPr>
          <p:spPr>
            <a:xfrm>
              <a:off x="-116526" y="5218946"/>
              <a:ext cx="2895600" cy="385803"/>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800000"/>
                </a:buClr>
                <a:buFont typeface="Comic Sans MS" pitchFamily="66" charset="0"/>
                <a:buChar char="×"/>
              </a:pPr>
              <a:r>
                <a:rPr lang="en-US" sz="1800" dirty="0" smtClean="0">
                  <a:solidFill>
                    <a:srgbClr val="A50021"/>
                  </a:solidFill>
                  <a:latin typeface="Comic Sans MS" pitchFamily="66" charset="0"/>
                  <a:ea typeface="Calibri" pitchFamily="34" charset="0"/>
                  <a:cs typeface="Times New Roman" pitchFamily="18" charset="0"/>
                </a:rPr>
                <a:t>Too High Bias Voltage</a:t>
              </a:r>
              <a:endParaRPr lang="el-GR" dirty="0">
                <a:solidFill>
                  <a:srgbClr val="A50021"/>
                </a:solidFill>
                <a:latin typeface="Comic Sans MS" pitchFamily="66" charset="0"/>
              </a:endParaRPr>
            </a:p>
          </p:txBody>
        </p:sp>
        <p:sp>
          <p:nvSpPr>
            <p:cNvPr id="26" name="Rectangle 25"/>
            <p:cNvSpPr/>
            <p:nvPr/>
          </p:nvSpPr>
          <p:spPr>
            <a:xfrm>
              <a:off x="383275" y="2286000"/>
              <a:ext cx="1981200" cy="304800"/>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800000"/>
                </a:buClr>
              </a:pPr>
              <a:r>
                <a:rPr lang="en-US" sz="1400" dirty="0" smtClean="0">
                  <a:latin typeface="Comic Sans MS" pitchFamily="66" charset="0"/>
                  <a:cs typeface="Times New Roman" pitchFamily="18" charset="0"/>
                </a:rPr>
                <a:t>Event Waveform</a:t>
              </a:r>
              <a:endParaRPr lang="el-GR" sz="1400" dirty="0">
                <a:latin typeface="Comic Sans MS" pitchFamily="66" charset="0"/>
              </a:endParaRPr>
            </a:p>
          </p:txBody>
        </p:sp>
      </p:grpSp>
      <p:sp>
        <p:nvSpPr>
          <p:cNvPr id="27" name="TextBox 26"/>
          <p:cNvSpPr txBox="1"/>
          <p:nvPr/>
        </p:nvSpPr>
        <p:spPr>
          <a:xfrm>
            <a:off x="838200" y="4876800"/>
            <a:ext cx="7620000" cy="1200329"/>
          </a:xfrm>
          <a:prstGeom prst="rect">
            <a:avLst/>
          </a:prstGeom>
          <a:noFill/>
        </p:spPr>
        <p:txBody>
          <a:bodyPr wrap="square" rtlCol="0">
            <a:spAutoFit/>
          </a:bodyPr>
          <a:lstStyle/>
          <a:p>
            <a:pPr>
              <a:buFont typeface="Arial" pitchFamily="34" charset="0"/>
              <a:buChar char="•"/>
            </a:pPr>
            <a:r>
              <a:rPr lang="en-US" dirty="0" smtClean="0">
                <a:latin typeface="Comic Sans MS" pitchFamily="66" charset="0"/>
              </a:rPr>
              <a:t>These are responses of a </a:t>
            </a:r>
            <a:r>
              <a:rPr lang="en-US" dirty="0" err="1" smtClean="0">
                <a:latin typeface="Comic Sans MS" pitchFamily="66" charset="0"/>
              </a:rPr>
              <a:t>SiPM</a:t>
            </a:r>
            <a:r>
              <a:rPr lang="en-US" dirty="0" smtClean="0">
                <a:latin typeface="Comic Sans MS" pitchFamily="66" charset="0"/>
              </a:rPr>
              <a:t> to a single photon signal</a:t>
            </a:r>
          </a:p>
          <a:p>
            <a:pPr>
              <a:buFont typeface="Arial" pitchFamily="34" charset="0"/>
              <a:buChar char="•"/>
            </a:pPr>
            <a:r>
              <a:rPr lang="en-US" dirty="0" smtClean="0">
                <a:latin typeface="Comic Sans MS" pitchFamily="66" charset="0"/>
              </a:rPr>
              <a:t>Several hundreds of </a:t>
            </a:r>
            <a:r>
              <a:rPr lang="en-US" dirty="0" err="1" smtClean="0">
                <a:latin typeface="Comic Sans MS" pitchFamily="66" charset="0"/>
              </a:rPr>
              <a:t>miliVolts</a:t>
            </a:r>
            <a:r>
              <a:rPr lang="en-US" dirty="0" smtClean="0">
                <a:latin typeface="Comic Sans MS" pitchFamily="66" charset="0"/>
              </a:rPr>
              <a:t> can make a very large difference to the response of the </a:t>
            </a:r>
            <a:r>
              <a:rPr lang="en-US" dirty="0" err="1" smtClean="0">
                <a:latin typeface="Comic Sans MS" pitchFamily="66" charset="0"/>
              </a:rPr>
              <a:t>SiPM</a:t>
            </a:r>
            <a:endParaRPr lang="en-US" dirty="0" smtClean="0">
              <a:latin typeface="Comic Sans MS" pitchFamily="66" charset="0"/>
            </a:endParaRPr>
          </a:p>
          <a:p>
            <a:pPr>
              <a:buFont typeface="Arial" pitchFamily="34" charset="0"/>
              <a:buChar char="•"/>
            </a:pPr>
            <a:r>
              <a:rPr lang="en-US" smtClean="0">
                <a:latin typeface="Comic Sans MS" pitchFamily="66" charset="0"/>
              </a:rPr>
              <a:t> The </a:t>
            </a:r>
            <a:r>
              <a:rPr lang="en-US" dirty="0" smtClean="0">
                <a:latin typeface="Comic Sans MS" pitchFamily="66" charset="0"/>
              </a:rPr>
              <a:t>optimal operating point depends on the experiment in question</a:t>
            </a:r>
            <a:endParaRPr lang="en-US" dirty="0">
              <a:latin typeface="Comic Sans MS" pitchFamily="66" charset="0"/>
            </a:endParaRPr>
          </a:p>
        </p:txBody>
      </p:sp>
      <p:sp>
        <p:nvSpPr>
          <p:cNvPr id="28" name="Slide Number Placeholder 27"/>
          <p:cNvSpPr>
            <a:spLocks noGrp="1"/>
          </p:cNvSpPr>
          <p:nvPr>
            <p:ph type="sldNum" sz="quarter" idx="12"/>
          </p:nvPr>
        </p:nvSpPr>
        <p:spPr/>
        <p:txBody>
          <a:bodyPr/>
          <a:lstStyle/>
          <a:p>
            <a:fld id="{B8709B92-4F12-41D2-8FB9-24A706545F61}"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Model of the PPD</a:t>
            </a:r>
            <a:endParaRPr lang="en-US" dirty="0"/>
          </a:p>
        </p:txBody>
      </p:sp>
      <p:sp>
        <p:nvSpPr>
          <p:cNvPr id="3" name="Content Placeholder 2"/>
          <p:cNvSpPr>
            <a:spLocks noGrp="1"/>
          </p:cNvSpPr>
          <p:nvPr>
            <p:ph idx="1"/>
          </p:nvPr>
        </p:nvSpPr>
        <p:spPr/>
        <p:txBody>
          <a:bodyPr/>
          <a:lstStyle/>
          <a:p>
            <a:r>
              <a:rPr lang="en-US" sz="2000" dirty="0" smtClean="0"/>
              <a:t>There seem to be at least two parameters strongly affecting the response of the PPD to a light signal: temperature and bias voltage</a:t>
            </a:r>
          </a:p>
          <a:p>
            <a:r>
              <a:rPr lang="en-US" sz="2000" dirty="0" smtClean="0"/>
              <a:t>The principal effect is the variation of the breakdown voltage with temperature. At the fixed overvoltage the dependence of the response with temperature is greatly reduced</a:t>
            </a:r>
          </a:p>
          <a:p>
            <a:r>
              <a:rPr lang="en-US" sz="2000" dirty="0" smtClean="0"/>
              <a:t>Given an incoming photon:</a:t>
            </a:r>
          </a:p>
          <a:p>
            <a:pPr lvl="1"/>
            <a:r>
              <a:rPr lang="en-US" sz="1600" dirty="0" err="1" smtClean="0"/>
              <a:t>P</a:t>
            </a:r>
            <a:r>
              <a:rPr lang="en-US" sz="1600" baseline="-25000" dirty="0" err="1" smtClean="0"/>
              <a:t>av</a:t>
            </a:r>
            <a:r>
              <a:rPr lang="en-US" sz="1600" dirty="0" smtClean="0"/>
              <a:t>(T,V) = probability that an incoming photon will start an avalanche. Amplitude of the single avalanche signal is well defined, but depends on V and T.</a:t>
            </a:r>
          </a:p>
          <a:p>
            <a:pPr lvl="1"/>
            <a:r>
              <a:rPr lang="en-US" sz="1600" dirty="0" smtClean="0"/>
              <a:t>A random avalanche due to a thermal electron may accompany the photon induced signal at a random time, with probability dependent on temperature and voltage </a:t>
            </a:r>
            <a:r>
              <a:rPr lang="en-US" sz="1600" dirty="0" err="1" smtClean="0"/>
              <a:t>R</a:t>
            </a:r>
            <a:r>
              <a:rPr lang="en-US" sz="1600" baseline="-25000" dirty="0" err="1" smtClean="0"/>
              <a:t>dark</a:t>
            </a:r>
            <a:r>
              <a:rPr lang="en-US" sz="1600" dirty="0" smtClean="0"/>
              <a:t>(T,V)</a:t>
            </a:r>
          </a:p>
          <a:p>
            <a:endParaRPr lang="en-US" sz="20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Model of the PPD II</a:t>
            </a:r>
            <a:endParaRPr lang="en-US" dirty="0"/>
          </a:p>
        </p:txBody>
      </p:sp>
      <p:sp>
        <p:nvSpPr>
          <p:cNvPr id="3" name="Content Placeholder 2"/>
          <p:cNvSpPr>
            <a:spLocks noGrp="1"/>
          </p:cNvSpPr>
          <p:nvPr>
            <p:ph idx="1"/>
          </p:nvPr>
        </p:nvSpPr>
        <p:spPr>
          <a:xfrm>
            <a:off x="457200" y="1143000"/>
            <a:ext cx="8229600" cy="4525963"/>
          </a:xfrm>
        </p:spPr>
        <p:txBody>
          <a:bodyPr/>
          <a:lstStyle/>
          <a:p>
            <a:r>
              <a:rPr lang="en-US" sz="2000" dirty="0" smtClean="0"/>
              <a:t>For every produced avalanche (independent of its origin </a:t>
            </a:r>
            <a:r>
              <a:rPr lang="en-US" sz="2000" dirty="0" smtClean="0">
                <a:sym typeface="Wingdings" pitchFamily="2" charset="2"/>
              </a:rPr>
              <a:t> beware of non-</a:t>
            </a:r>
            <a:r>
              <a:rPr lang="en-US" sz="2000" dirty="0" err="1" smtClean="0">
                <a:sym typeface="Wingdings" pitchFamily="2" charset="2"/>
              </a:rPr>
              <a:t>linearities</a:t>
            </a:r>
            <a:r>
              <a:rPr lang="en-US" sz="2000" dirty="0" smtClean="0">
                <a:sym typeface="Wingdings" pitchFamily="2" charset="2"/>
              </a:rPr>
              <a:t>)</a:t>
            </a:r>
            <a:endParaRPr lang="en-US" sz="2000" dirty="0" smtClean="0"/>
          </a:p>
          <a:p>
            <a:pPr lvl="1"/>
            <a:r>
              <a:rPr lang="en-US" sz="1600" dirty="0" smtClean="0"/>
              <a:t>P</a:t>
            </a:r>
            <a:r>
              <a:rPr lang="en-US" sz="1600" baseline="-25000" dirty="0" smtClean="0"/>
              <a:t>ap</a:t>
            </a:r>
            <a:r>
              <a:rPr lang="en-US" sz="1600" dirty="0" smtClean="0"/>
              <a:t>(T,V,t-t</a:t>
            </a:r>
            <a:r>
              <a:rPr lang="en-US" sz="1600" baseline="-25000" dirty="0" smtClean="0"/>
              <a:t>0</a:t>
            </a:r>
            <a:r>
              <a:rPr lang="en-US" sz="1600" dirty="0" smtClean="0"/>
              <a:t>) = probability that an avalanche at time t</a:t>
            </a:r>
            <a:r>
              <a:rPr lang="en-US" sz="1600" baseline="-25000" dirty="0" smtClean="0"/>
              <a:t>0</a:t>
            </a:r>
            <a:r>
              <a:rPr lang="en-US" sz="1600" dirty="0" smtClean="0"/>
              <a:t> will lead to another avalanche at time t. The amplitude of this avalanche is suppressed by a factor </a:t>
            </a:r>
            <a:r>
              <a:rPr lang="en-US" sz="1600" dirty="0" err="1" smtClean="0"/>
              <a:t>F</a:t>
            </a:r>
            <a:r>
              <a:rPr lang="en-US" sz="1600" baseline="-25000" dirty="0" err="1" smtClean="0"/>
              <a:t>sup</a:t>
            </a:r>
            <a:r>
              <a:rPr lang="en-US" sz="1600" dirty="0" smtClean="0"/>
              <a:t>(t-t</a:t>
            </a:r>
            <a:r>
              <a:rPr lang="en-US" sz="1600" baseline="-25000" dirty="0" smtClean="0"/>
              <a:t>0</a:t>
            </a:r>
            <a:r>
              <a:rPr lang="en-US" sz="1600" dirty="0" smtClean="0"/>
              <a:t>)</a:t>
            </a:r>
          </a:p>
          <a:p>
            <a:pPr lvl="1"/>
            <a:r>
              <a:rPr lang="en-US" sz="1600" dirty="0" err="1" smtClean="0"/>
              <a:t>P</a:t>
            </a:r>
            <a:r>
              <a:rPr lang="en-US" sz="1600" baseline="-25000" dirty="0" err="1" smtClean="0"/>
              <a:t>xtalk</a:t>
            </a:r>
            <a:r>
              <a:rPr lang="en-US" sz="1600" dirty="0" smtClean="0"/>
              <a:t>(T,V) = probability that an avalanche in a pixel will induce an avalanche in a neighboring pixel (optical cross-talk). This additional avalanche occurs at ‘the same’ time as the parent avalanche</a:t>
            </a:r>
          </a:p>
          <a:p>
            <a:r>
              <a:rPr lang="en-US" sz="2000" dirty="0" smtClean="0"/>
              <a:t>In an application where the precise measurement of the light intensity is necessary all these factors: </a:t>
            </a:r>
            <a:r>
              <a:rPr lang="en-US" sz="2000" dirty="0" err="1" smtClean="0"/>
              <a:t>P</a:t>
            </a:r>
            <a:r>
              <a:rPr lang="en-US" sz="2000" baseline="-25000" dirty="0" err="1" smtClean="0"/>
              <a:t>av</a:t>
            </a:r>
            <a:r>
              <a:rPr lang="en-US" sz="2000" dirty="0" smtClean="0"/>
              <a:t>(T,V), </a:t>
            </a:r>
            <a:r>
              <a:rPr lang="en-US" sz="2000" dirty="0" err="1" smtClean="0"/>
              <a:t>R</a:t>
            </a:r>
            <a:r>
              <a:rPr lang="en-US" sz="2000" baseline="-25000" dirty="0" err="1" smtClean="0"/>
              <a:t>dark</a:t>
            </a:r>
            <a:r>
              <a:rPr lang="en-US" sz="2000" dirty="0" smtClean="0"/>
              <a:t>(T,V), P</a:t>
            </a:r>
            <a:r>
              <a:rPr lang="en-US" sz="2000" baseline="-25000" dirty="0" smtClean="0"/>
              <a:t>ap</a:t>
            </a:r>
            <a:r>
              <a:rPr lang="en-US" sz="2000" dirty="0" smtClean="0"/>
              <a:t>(T,V,t-t</a:t>
            </a:r>
            <a:r>
              <a:rPr lang="en-US" sz="2000" baseline="-25000" dirty="0" smtClean="0"/>
              <a:t>0</a:t>
            </a:r>
            <a:r>
              <a:rPr lang="en-US" sz="2000" dirty="0" smtClean="0"/>
              <a:t>), </a:t>
            </a:r>
            <a:r>
              <a:rPr lang="en-US" sz="2000" dirty="0" err="1" smtClean="0"/>
              <a:t>F</a:t>
            </a:r>
            <a:r>
              <a:rPr lang="en-US" sz="2000" baseline="-25000" dirty="0" err="1" smtClean="0"/>
              <a:t>sup</a:t>
            </a:r>
            <a:r>
              <a:rPr lang="en-US" sz="2000" dirty="0" smtClean="0"/>
              <a:t>(t-t</a:t>
            </a:r>
            <a:r>
              <a:rPr lang="en-US" sz="2000" baseline="-25000" dirty="0" smtClean="0"/>
              <a:t>0</a:t>
            </a:r>
            <a:r>
              <a:rPr lang="en-US" sz="2000" dirty="0" smtClean="0"/>
              <a:t>), </a:t>
            </a:r>
            <a:r>
              <a:rPr lang="en-US" sz="2000" dirty="0" err="1" smtClean="0"/>
              <a:t>P</a:t>
            </a:r>
            <a:r>
              <a:rPr lang="en-US" sz="2000" baseline="-25000" dirty="0" err="1" smtClean="0"/>
              <a:t>xtalk</a:t>
            </a:r>
            <a:r>
              <a:rPr lang="en-US" sz="2000" dirty="0" smtClean="0"/>
              <a:t>(T,V) must be known to model the response of the detector and to interpret the measured signal in terms of the number of photons. The importance of various components depends on the type of the photodetectors.</a:t>
            </a:r>
          </a:p>
          <a:p>
            <a:r>
              <a:rPr lang="en-US" sz="2000" dirty="0" smtClean="0"/>
              <a:t>Growing number of increasingly detailed models and simulations (Delft, Sherbrook, TRYUMF, Fermilab,…). Need precise data as an input or as a cross-check</a:t>
            </a:r>
          </a:p>
          <a:p>
            <a:pPr algn="r"/>
            <a:endParaRPr lang="en-US" sz="2000"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Afterpulses </a:t>
            </a:r>
            <a:r>
              <a:rPr lang="en-US" dirty="0" err="1" smtClean="0"/>
              <a:t>vs</a:t>
            </a:r>
            <a:r>
              <a:rPr lang="en-US" dirty="0" smtClean="0"/>
              <a:t> Cross Talk</a:t>
            </a:r>
            <a:endParaRPr lang="en-US" dirty="0"/>
          </a:p>
        </p:txBody>
      </p:sp>
      <p:sp>
        <p:nvSpPr>
          <p:cNvPr id="3" name="Content Placeholder 2"/>
          <p:cNvSpPr>
            <a:spLocks noGrp="1"/>
          </p:cNvSpPr>
          <p:nvPr>
            <p:ph idx="1"/>
          </p:nvPr>
        </p:nvSpPr>
        <p:spPr>
          <a:xfrm>
            <a:off x="457200" y="1295400"/>
            <a:ext cx="8229600" cy="4525963"/>
          </a:xfrm>
        </p:spPr>
        <p:txBody>
          <a:bodyPr/>
          <a:lstStyle/>
          <a:p>
            <a:r>
              <a:rPr lang="en-US" sz="2000" dirty="0" smtClean="0"/>
              <a:t>From a perspective of an end-user almost no difference: an apparent increase of the single photon signal at the expense of additional fluctuations </a:t>
            </a:r>
            <a:r>
              <a:rPr lang="en-US" sz="2000" dirty="0" smtClean="0">
                <a:sym typeface="Wingdings" pitchFamily="2" charset="2"/>
              </a:rPr>
              <a:t> Excess Noise Factor, non-</a:t>
            </a:r>
            <a:r>
              <a:rPr lang="en-US" sz="2000" dirty="0" err="1" smtClean="0">
                <a:sym typeface="Wingdings" pitchFamily="2" charset="2"/>
              </a:rPr>
              <a:t>Poissonian</a:t>
            </a:r>
            <a:r>
              <a:rPr lang="en-US" sz="2000" dirty="0" smtClean="0">
                <a:sym typeface="Wingdings" pitchFamily="2" charset="2"/>
              </a:rPr>
              <a:t> fluctuations</a:t>
            </a:r>
          </a:p>
          <a:p>
            <a:r>
              <a:rPr lang="en-US" sz="2000" dirty="0" smtClean="0">
                <a:sym typeface="Wingdings" pitchFamily="2" charset="2"/>
              </a:rPr>
              <a:t>Fundamental difference: cross talk pulse originates in a cell different that the one where the primary photon is detected, whereas the </a:t>
            </a:r>
            <a:r>
              <a:rPr lang="en-US" sz="2000" dirty="0" err="1" smtClean="0">
                <a:sym typeface="Wingdings" pitchFamily="2" charset="2"/>
              </a:rPr>
              <a:t>afterpulse</a:t>
            </a:r>
            <a:r>
              <a:rPr lang="en-US" sz="2000" dirty="0" smtClean="0">
                <a:sym typeface="Wingdings" pitchFamily="2" charset="2"/>
              </a:rPr>
              <a:t> occurs in the same cell. Requires spatial information to disentangle (CCD camera or digital </a:t>
            </a:r>
            <a:r>
              <a:rPr lang="en-US" sz="2000" dirty="0" err="1" smtClean="0">
                <a:sym typeface="Wingdings" pitchFamily="2" charset="2"/>
              </a:rPr>
              <a:t>SiPM</a:t>
            </a:r>
            <a:r>
              <a:rPr lang="en-US" sz="2000" dirty="0" smtClean="0">
                <a:sym typeface="Wingdings" pitchFamily="2" charset="2"/>
              </a:rPr>
              <a:t>)</a:t>
            </a:r>
          </a:p>
          <a:p>
            <a:r>
              <a:rPr lang="en-US" sz="2000" dirty="0" smtClean="0">
                <a:sym typeface="Wingdings" pitchFamily="2" charset="2"/>
              </a:rPr>
              <a:t>Operational difference: cross talk occurs at the same time as the primary pulse (photon mediated), </a:t>
            </a:r>
            <a:r>
              <a:rPr lang="en-US" sz="2000" dirty="0" err="1" smtClean="0">
                <a:sym typeface="Wingdings" pitchFamily="2" charset="2"/>
              </a:rPr>
              <a:t>afterpulse</a:t>
            </a:r>
            <a:r>
              <a:rPr lang="en-US" sz="2000" dirty="0" smtClean="0">
                <a:sym typeface="Wingdings" pitchFamily="2" charset="2"/>
              </a:rPr>
              <a:t> occurs with some delay. (Some component of cross-talk can be misclassified as afterpulses)</a:t>
            </a:r>
          </a:p>
          <a:p>
            <a:r>
              <a:rPr lang="en-US" sz="2000" dirty="0" smtClean="0">
                <a:sym typeface="Wingdings" pitchFamily="2" charset="2"/>
              </a:rPr>
              <a:t>Without the spatial or temporal (waveforms) information the measurements of cross talk and afterpulses are often entangled</a:t>
            </a:r>
            <a:endParaRPr lang="en-US" sz="20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a:xfrm>
            <a:off x="457200" y="1143000"/>
            <a:ext cx="8229600" cy="4525963"/>
          </a:xfrm>
        </p:spPr>
        <p:txBody>
          <a:bodyPr/>
          <a:lstStyle/>
          <a:p>
            <a:pPr algn="r"/>
            <a:endParaRPr lang="en-US" sz="2000" dirty="0" smtClean="0">
              <a:solidFill>
                <a:srgbClr val="FF0000"/>
              </a:solidFill>
            </a:endParaRPr>
          </a:p>
          <a:p>
            <a:r>
              <a:rPr lang="en-US" sz="1800" dirty="0" err="1" smtClean="0"/>
              <a:t>Behaviour</a:t>
            </a:r>
            <a:r>
              <a:rPr lang="en-US" sz="1800" dirty="0" smtClean="0"/>
              <a:t> of the </a:t>
            </a:r>
            <a:r>
              <a:rPr lang="en-US" sz="1800" dirty="0" err="1" smtClean="0"/>
              <a:t>SiPM’s</a:t>
            </a:r>
            <a:r>
              <a:rPr lang="en-US" sz="1800" dirty="0" smtClean="0"/>
              <a:t> is a convolution of many effects (PDE, dark rate, afterpulses, recharge,..) It is usually very difficult to provide a reliable measurement of a single factor/function</a:t>
            </a:r>
          </a:p>
          <a:p>
            <a:r>
              <a:rPr lang="en-US" sz="1800" dirty="0" smtClean="0"/>
              <a:t>Many of these effects are strong functions of the operating temperature </a:t>
            </a:r>
            <a:r>
              <a:rPr lang="en-US" sz="1800" dirty="0" smtClean="0">
                <a:sym typeface="Wingdings" pitchFamily="2" charset="2"/>
              </a:rPr>
              <a:t> temperature scan provides a strong constraint, or allows to eliminate some effects from the measurement (like dark rate)</a:t>
            </a:r>
          </a:p>
          <a:p>
            <a:r>
              <a:rPr lang="en-US" sz="1800" dirty="0" smtClean="0">
                <a:sym typeface="Wingdings" pitchFamily="2" charset="2"/>
              </a:rPr>
              <a:t>Cryogenic application (Liquid Argon?) require good understanding of the behavior of these detectors at the intended temperatures  </a:t>
            </a:r>
          </a:p>
          <a:p>
            <a:endParaRPr lang="en-US" sz="1800" dirty="0" smtClean="0">
              <a:sym typeface="Wingdings" pitchFamily="2" charset="2"/>
            </a:endParaRPr>
          </a:p>
          <a:p>
            <a:pPr>
              <a:buNone/>
            </a:pPr>
            <a:r>
              <a:rPr lang="en-US" sz="1800" dirty="0" smtClean="0">
                <a:sym typeface="Wingdings" pitchFamily="2" charset="2"/>
              </a:rPr>
              <a:t>NOTE: most of the results shown will be for Hamamatsu MPPC’s</a:t>
            </a:r>
          </a:p>
          <a:p>
            <a:r>
              <a:rPr lang="en-US" sz="1800" dirty="0" smtClean="0">
                <a:sym typeface="Wingdings" pitchFamily="2" charset="2"/>
              </a:rPr>
              <a:t>You have to start ‘somewhere’</a:t>
            </a:r>
          </a:p>
          <a:p>
            <a:r>
              <a:rPr lang="en-US" sz="1800" dirty="0" smtClean="0">
                <a:sym typeface="Wingdings" pitchFamily="2" charset="2"/>
              </a:rPr>
              <a:t>They have the shortest range of operating conditions, it may be interesting to understand why</a:t>
            </a:r>
          </a:p>
        </p:txBody>
      </p:sp>
      <p:sp>
        <p:nvSpPr>
          <p:cNvPr id="4" name="Slide Number Placeholder 3"/>
          <p:cNvSpPr>
            <a:spLocks noGrp="1"/>
          </p:cNvSpPr>
          <p:nvPr>
            <p:ph type="sldNum" sz="quarter" idx="12"/>
          </p:nvPr>
        </p:nvSpPr>
        <p:spPr/>
        <p:txBody>
          <a:bodyPr/>
          <a:lstStyle/>
          <a:p>
            <a:fld id="{B8709B92-4F12-41D2-8FB9-24A706545F61}" type="slidenum">
              <a:rPr lang="en-US" smtClean="0"/>
              <a:pPr/>
              <a:t>9</a:t>
            </a:fld>
            <a:endParaRPr lang="en-US"/>
          </a:p>
        </p:txBody>
      </p:sp>
    </p:spTree>
  </p:cSld>
  <p:clrMapOvr>
    <a:masterClrMapping/>
  </p:clrMapOvr>
</p:sld>
</file>

<file path=ppt/theme/theme1.xml><?xml version="1.0" encoding="utf-8"?>
<a:theme xmlns:a="http://schemas.openxmlformats.org/drawingml/2006/main" name="Vertical and Horizontal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Vertical and Horizontal design template</Template>
  <TotalTime>2649</TotalTime>
  <Words>2094</Words>
  <Application>Microsoft Office PowerPoint</Application>
  <PresentationFormat>On-screen Show (4:3)</PresentationFormat>
  <Paragraphs>217</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Vertical and Horizontal design template</vt:lpstr>
      <vt:lpstr>Silicon Photomultipliers for Intensity Frontier Experiments</vt:lpstr>
      <vt:lpstr>‘Silicon Photomultipliers’  a.k.a. Pixelized Photon Detectors (PPD)</vt:lpstr>
      <vt:lpstr>An Unbiased Review of SiPM’s</vt:lpstr>
      <vt:lpstr>Surprising Variety of SiPM’s</vt:lpstr>
      <vt:lpstr>On the Importance  of Bias Voltage Optimization</vt:lpstr>
      <vt:lpstr>Standard Model of the PPD</vt:lpstr>
      <vt:lpstr>Standard Model of the PPD II</vt:lpstr>
      <vt:lpstr>Afterpulses vs Cross Talk</vt:lpstr>
      <vt:lpstr>Temperature!</vt:lpstr>
      <vt:lpstr>Pulse shapes of the SiPM</vt:lpstr>
      <vt:lpstr>Pulse Shapes II</vt:lpstr>
      <vt:lpstr>‘Single pe’ as a Function of Temperature </vt:lpstr>
      <vt:lpstr>Cross Talk Measurement</vt:lpstr>
      <vt:lpstr>Cross-talk Probabilities</vt:lpstr>
      <vt:lpstr>Cell Geometry and Cross Talk</vt:lpstr>
      <vt:lpstr>Detection Efficiency</vt:lpstr>
      <vt:lpstr>Increasing the bias voltage at different temperatures</vt:lpstr>
      <vt:lpstr>Dark Pulses as a Function of Temperature</vt:lpstr>
      <vt:lpstr>Afterpulsing Probability as a Function of Voltage and Temperature</vt:lpstr>
      <vt:lpstr>Afterpulses within 100 nsec gate</vt:lpstr>
      <vt:lpstr>Amplitude of Afterpulses</vt:lpstr>
      <vt:lpstr>Summary (I)</vt:lpstr>
      <vt:lpstr>SiPMs for Intensity Frontier experiments</vt:lpstr>
      <vt:lpstr>Principal role of SiPMs</vt:lpstr>
      <vt:lpstr>Numbers/Formfactors</vt:lpstr>
      <vt:lpstr>Spectral sensitivity</vt:lpstr>
      <vt:lpstr>Radiation Hardness Requirements </vt:lpstr>
      <vt:lpstr>Vendors/Contacts</vt:lpstr>
      <vt:lpstr>Comments/Observations</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MPPC/SiPM/GMAPD’s</dc:title>
  <dc:creator>para</dc:creator>
  <cp:lastModifiedBy>para</cp:lastModifiedBy>
  <cp:revision>54</cp:revision>
  <dcterms:created xsi:type="dcterms:W3CDTF">2009-02-16T18:49:31Z</dcterms:created>
  <dcterms:modified xsi:type="dcterms:W3CDTF">2013-08-02T13:59:28Z</dcterms:modified>
</cp:coreProperties>
</file>