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9" r:id="rId5"/>
    <p:sldId id="258" r:id="rId6"/>
    <p:sldId id="265" r:id="rId7"/>
    <p:sldId id="262" r:id="rId8"/>
    <p:sldId id="266" r:id="rId9"/>
    <p:sldId id="260" r:id="rId10"/>
    <p:sldId id="264" r:id="rId11"/>
    <p:sldId id="263" r:id="rId12"/>
    <p:sldId id="270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50722-6882-4643-8E7F-E0FF09AA0378}" type="datetimeFigureOut">
              <a:rPr lang="en-US" smtClean="0"/>
              <a:t>2/14/13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D160-6AF9-C640-AE46-331081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cavity in MTA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5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stand will be lowered</a:t>
            </a:r>
            <a:r>
              <a:rPr lang="en-US" baseline="0" dirty="0" smtClean="0"/>
              <a:t> (machined by about 2”) to make centerline match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cavity in shipping crate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on operational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of module on operational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stand with thin cover plates instead of heavy doors. This is how it will be in clean room and through labyrinth.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Door mover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of clean room with old design of insertion</a:t>
            </a:r>
            <a:r>
              <a:rPr lang="en-US" baseline="0" dirty="0" smtClean="0"/>
              <a:t> fixture. I may have an updated picture of this Friday…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module through MTA labyrinth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1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of cavity</a:t>
            </a:r>
            <a:r>
              <a:rPr lang="en-US" baseline="0" dirty="0" smtClean="0"/>
              <a:t> installed in module, back on operational stand.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D160-6AF9-C640-AE46-33108168C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7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CFA6-45AD-C047-81FC-0E641247794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84B60-62F1-ED4C-BB11-14253EF0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 </a:t>
            </a:r>
            <a:r>
              <a:rPr lang="en-US" dirty="0" err="1" smtClean="0"/>
              <a:t>Mhz</a:t>
            </a:r>
            <a:r>
              <a:rPr lang="en-US" dirty="0" smtClean="0"/>
              <a:t> Cavity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ean Room Trimetr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97" y="572432"/>
            <a:ext cx="12114297" cy="61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4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6 Clean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41" y="1600200"/>
            <a:ext cx="8684508" cy="4525963"/>
          </a:xfrm>
        </p:spPr>
        <p:txBody>
          <a:bodyPr/>
          <a:lstStyle/>
          <a:p>
            <a:r>
              <a:rPr lang="en-US" dirty="0" smtClean="0"/>
              <a:t>Once doors removed &amp; transport stand installed</a:t>
            </a:r>
          </a:p>
          <a:p>
            <a:endParaRPr lang="en-US" dirty="0" smtClean="0"/>
          </a:p>
          <a:p>
            <a:r>
              <a:rPr lang="en-US" dirty="0" smtClean="0"/>
              <a:t>Cavity installation – Vertical</a:t>
            </a:r>
          </a:p>
          <a:p>
            <a:pPr lvl="1"/>
            <a:r>
              <a:rPr lang="en-US" dirty="0" smtClean="0"/>
              <a:t>In Lab 6 clean room – Class 100</a:t>
            </a:r>
          </a:p>
          <a:p>
            <a:pPr lvl="1"/>
            <a:r>
              <a:rPr lang="en-US" dirty="0" smtClean="0"/>
              <a:t>Insertion picture shown is old design</a:t>
            </a:r>
          </a:p>
          <a:p>
            <a:pPr lvl="1"/>
            <a:r>
              <a:rPr lang="en-US" dirty="0" smtClean="0"/>
              <a:t>Allan </a:t>
            </a:r>
            <a:r>
              <a:rPr lang="en-US" dirty="0" err="1" smtClean="0"/>
              <a:t>DeMello</a:t>
            </a:r>
            <a:r>
              <a:rPr lang="en-US" dirty="0" smtClean="0"/>
              <a:t> is sending new design soon</a:t>
            </a:r>
          </a:p>
          <a:p>
            <a:pPr lvl="1"/>
            <a:r>
              <a:rPr lang="en-US" dirty="0" smtClean="0"/>
              <a:t>Mechanical and electrical testing in clean room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2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VITY_THROUGH_LABYRIN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926"/>
            <a:ext cx="9144000" cy="77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in MTA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1" y="1600200"/>
            <a:ext cx="8836555" cy="4525963"/>
          </a:xfrm>
        </p:spPr>
        <p:txBody>
          <a:bodyPr/>
          <a:lstStyle/>
          <a:p>
            <a:r>
              <a:rPr lang="en-US" dirty="0" smtClean="0"/>
              <a:t>Remove transport stand, install operational stand</a:t>
            </a:r>
          </a:p>
          <a:p>
            <a:endParaRPr lang="en-US" dirty="0" smtClean="0"/>
          </a:p>
          <a:p>
            <a:r>
              <a:rPr lang="en-US" dirty="0" smtClean="0"/>
              <a:t>In MTA Clean Room</a:t>
            </a:r>
          </a:p>
          <a:p>
            <a:pPr lvl="1"/>
            <a:r>
              <a:rPr lang="en-US" dirty="0" smtClean="0"/>
              <a:t>Install doors</a:t>
            </a:r>
          </a:p>
          <a:p>
            <a:pPr lvl="1"/>
            <a:r>
              <a:rPr lang="en-US" dirty="0" smtClean="0"/>
              <a:t>RF Couplers</a:t>
            </a:r>
          </a:p>
          <a:p>
            <a:pPr lvl="1"/>
            <a:r>
              <a:rPr lang="en-US" dirty="0" smtClean="0"/>
              <a:t>Other vacuum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9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on doors in MTA clean room</a:t>
            </a:r>
            <a:endParaRPr lang="en-US" dirty="0"/>
          </a:p>
        </p:txBody>
      </p:sp>
      <p:pic>
        <p:nvPicPr>
          <p:cNvPr id="4" name="Picture 3" descr="CAVITY_INSTALL__DOOR_REMOVED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021"/>
            <a:ext cx="9144000" cy="58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NGLE_CAVITY_COMPL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1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5654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Old 201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in through door with fork lift</a:t>
            </a:r>
          </a:p>
          <a:p>
            <a:r>
              <a:rPr lang="en-US" dirty="0" smtClean="0"/>
              <a:t>Will go out through labyrinth</a:t>
            </a:r>
          </a:p>
          <a:p>
            <a:r>
              <a:rPr lang="en-US" dirty="0" smtClean="0"/>
              <a:t>Requires new 3 ton Gantry crane</a:t>
            </a:r>
          </a:p>
          <a:p>
            <a:pPr lvl="1"/>
            <a:r>
              <a:rPr lang="en-US" dirty="0" smtClean="0"/>
              <a:t>To remove from stage</a:t>
            </a:r>
          </a:p>
          <a:p>
            <a:r>
              <a:rPr lang="en-US" dirty="0" smtClean="0"/>
              <a:t>Will roll out using 4 casters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3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ail Attachme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6537"/>
            <a:ext cx="9144001" cy="84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5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8697"/>
          </a:xfrm>
        </p:spPr>
        <p:txBody>
          <a:bodyPr/>
          <a:lstStyle/>
          <a:p>
            <a:r>
              <a:rPr lang="en-US" dirty="0" smtClean="0"/>
              <a:t>On Operational Stand</a:t>
            </a:r>
            <a:endParaRPr lang="en-US" dirty="0"/>
          </a:p>
        </p:txBody>
      </p:sp>
      <p:pic>
        <p:nvPicPr>
          <p:cNvPr id="6" name="Picture 5" descr="CAVITY_INSTALL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697"/>
            <a:ext cx="9144000" cy="58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Module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6119" cy="4525963"/>
          </a:xfrm>
        </p:spPr>
        <p:txBody>
          <a:bodyPr/>
          <a:lstStyle/>
          <a:p>
            <a:r>
              <a:rPr lang="en-US" dirty="0" smtClean="0"/>
              <a:t>Will bring into MTA hall through labyrinth</a:t>
            </a:r>
          </a:p>
          <a:p>
            <a:r>
              <a:rPr lang="en-US" dirty="0" smtClean="0"/>
              <a:t>Heavily ribbed doors are too wide for labyrinth</a:t>
            </a:r>
          </a:p>
          <a:p>
            <a:pPr lvl="1"/>
            <a:r>
              <a:rPr lang="en-US" dirty="0" smtClean="0"/>
              <a:t>Will remove and roll in doors separately</a:t>
            </a:r>
          </a:p>
          <a:p>
            <a:pPr lvl="1"/>
            <a:r>
              <a:rPr lang="en-US" dirty="0" smtClean="0"/>
              <a:t>Put on thin cover plate to keep module inside clean</a:t>
            </a:r>
          </a:p>
          <a:p>
            <a:r>
              <a:rPr lang="en-US" dirty="0" smtClean="0"/>
              <a:t>Stand is too tall for clean room and labyrinth</a:t>
            </a:r>
          </a:p>
          <a:p>
            <a:pPr lvl="1"/>
            <a:r>
              <a:rPr lang="en-US" dirty="0" smtClean="0"/>
              <a:t>New “transport” stand is 10” shorter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39"/>
          </a:xfrm>
        </p:spPr>
        <p:txBody>
          <a:bodyPr/>
          <a:lstStyle/>
          <a:p>
            <a:r>
              <a:rPr lang="en-US" dirty="0" smtClean="0"/>
              <a:t>On Transport Stand, thin doors</a:t>
            </a:r>
            <a:endParaRPr lang="en-US" dirty="0"/>
          </a:p>
        </p:txBody>
      </p:sp>
      <p:pic>
        <p:nvPicPr>
          <p:cNvPr id="5" name="Picture 4" descr="CAVITY_ON_TRANSPORT_STAND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139"/>
            <a:ext cx="9144000" cy="58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PlateCartTrimetr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261" y="0"/>
            <a:ext cx="14183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283</Words>
  <Application>Microsoft Macintosh PowerPoint</Application>
  <PresentationFormat>On-screen Show (4:3)</PresentationFormat>
  <Paragraphs>52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201 Mhz Cavity Installation</vt:lpstr>
      <vt:lpstr>PowerPoint Presentation</vt:lpstr>
      <vt:lpstr>Removing Old 201 Cavity</vt:lpstr>
      <vt:lpstr>PowerPoint Presentation</vt:lpstr>
      <vt:lpstr>PowerPoint Presentation</vt:lpstr>
      <vt:lpstr>On Operational Stand</vt:lpstr>
      <vt:lpstr>201 Module Installation</vt:lpstr>
      <vt:lpstr>On Transport Stand, thin doors</vt:lpstr>
      <vt:lpstr>PowerPoint Presentation</vt:lpstr>
      <vt:lpstr>PowerPoint Presentation</vt:lpstr>
      <vt:lpstr>Lab 6 Clean Room</vt:lpstr>
      <vt:lpstr>PowerPoint Presentation</vt:lpstr>
      <vt:lpstr>Assembly in MTA Hall</vt:lpstr>
      <vt:lpstr>Put on doors in MTA clean room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 Mhz Cavity Installation</dc:title>
  <dc:creator>Ryan Schultz</dc:creator>
  <cp:lastModifiedBy>Ryan Schultz</cp:lastModifiedBy>
  <cp:revision>10</cp:revision>
  <dcterms:created xsi:type="dcterms:W3CDTF">2013-02-14T16:58:44Z</dcterms:created>
  <dcterms:modified xsi:type="dcterms:W3CDTF">2013-02-14T22:30:33Z</dcterms:modified>
</cp:coreProperties>
</file>