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-984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5F522-11A6-47C9-BA1E-0884B11B1962}" type="datetimeFigureOut">
              <a:rPr lang="en-US" smtClean="0"/>
              <a:t>28-May-13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7DA37-A331-4C5D-97D2-7060D7FE7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53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C043-D762-4C08-B925-8419522E5DAB}" type="datetime1">
              <a:rPr lang="en-US" smtClean="0"/>
              <a:t>28-May-13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EE98-205E-4849-B5F8-351084BED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0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A00B-1789-4BEF-9F0D-5B233E3925CA}" type="datetime1">
              <a:rPr lang="en-US" smtClean="0"/>
              <a:t>28-May-13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EE98-205E-4849-B5F8-351084BED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40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34C8-0756-402B-806A-0424295D2812}" type="datetime1">
              <a:rPr lang="en-US" smtClean="0"/>
              <a:t>28-May-13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EE98-205E-4849-B5F8-351084BED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46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A595-D3CD-4B56-8933-DD4D50841506}" type="datetime1">
              <a:rPr lang="en-US" smtClean="0"/>
              <a:t>28-May-13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EE98-205E-4849-B5F8-351084BED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93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2EB2-97BF-4074-9EBE-0F01AB0D5073}" type="datetime1">
              <a:rPr lang="en-US" smtClean="0"/>
              <a:t>28-May-13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EE98-205E-4849-B5F8-351084BED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3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1049-DE04-43AC-94F9-E367369FE73E}" type="datetime1">
              <a:rPr lang="en-US" smtClean="0"/>
              <a:t>28-May-13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EE98-205E-4849-B5F8-351084BED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7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BA95-0D22-46B0-8B5C-41086E960398}" type="datetime1">
              <a:rPr lang="en-US" smtClean="0"/>
              <a:t>28-May-13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EE98-205E-4849-B5F8-351084BED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777E-D074-44C1-AB26-C66E10DDB36A}" type="datetime1">
              <a:rPr lang="en-US" smtClean="0"/>
              <a:t>28-May-13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EE98-205E-4849-B5F8-351084BED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21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2520-1C8D-433E-88D6-EB8FB3AC5537}" type="datetime1">
              <a:rPr lang="en-US" smtClean="0"/>
              <a:t>28-May-13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EE98-205E-4849-B5F8-351084BED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9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B3C5-92BA-4A0C-8F82-7D9A6A2A5313}" type="datetime1">
              <a:rPr lang="en-US" smtClean="0"/>
              <a:t>28-May-13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EE98-205E-4849-B5F8-351084BED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0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4B0E-2A38-4F6E-A690-9B3D4A395D5C}" type="datetime1">
              <a:rPr lang="en-US" smtClean="0"/>
              <a:t>28-May-13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EE98-205E-4849-B5F8-351084BED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47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F6EA7-0DE0-441E-89BB-2C1B1FAE6089}" type="datetime1">
              <a:rPr lang="en-US" smtClean="0"/>
              <a:t>28-May-13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AEE98-205E-4849-B5F8-351084BED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1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n-US" dirty="0" smtClean="0"/>
              <a:t>LRF7 Modifications for MTA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28 May 2013</a:t>
            </a:r>
          </a:p>
          <a:p>
            <a:r>
              <a:rPr lang="en-US" dirty="0" smtClean="0"/>
              <a:t>D. Peterson </a:t>
            </a:r>
          </a:p>
          <a:p>
            <a:r>
              <a:rPr lang="en-US" dirty="0" smtClean="0"/>
              <a:t>Fermilab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07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Linac</a:t>
            </a:r>
            <a:r>
              <a:rPr lang="en-US" dirty="0" smtClean="0"/>
              <a:t> RF station 7 will need some modifications to run for MTA 201 MHz cavity testing.</a:t>
            </a:r>
          </a:p>
          <a:p>
            <a:r>
              <a:rPr lang="en-US" dirty="0" smtClean="0"/>
              <a:t>Short Term</a:t>
            </a:r>
          </a:p>
          <a:p>
            <a:pPr lvl="1"/>
            <a:r>
              <a:rPr lang="en-US" dirty="0" smtClean="0"/>
              <a:t>Amplitude Control via modulator ramping.</a:t>
            </a:r>
          </a:p>
          <a:p>
            <a:pPr lvl="1"/>
            <a:r>
              <a:rPr lang="en-US" dirty="0" smtClean="0"/>
              <a:t>Frequency Control via HP8656B.</a:t>
            </a:r>
          </a:p>
          <a:p>
            <a:r>
              <a:rPr lang="en-US" dirty="0" smtClean="0"/>
              <a:t>Mid Term</a:t>
            </a:r>
          </a:p>
          <a:p>
            <a:pPr lvl="1"/>
            <a:r>
              <a:rPr lang="en-US" dirty="0" smtClean="0"/>
              <a:t>Tuner Control via RS-485 and pneumatics.</a:t>
            </a:r>
          </a:p>
          <a:p>
            <a:r>
              <a:rPr lang="en-US" dirty="0" smtClean="0"/>
              <a:t>Long Term</a:t>
            </a:r>
          </a:p>
          <a:p>
            <a:pPr lvl="1"/>
            <a:r>
              <a:rPr lang="en-US" dirty="0" smtClean="0"/>
              <a:t>New LLRF with phase control and beam sync.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EE98-205E-4849-B5F8-351084BED1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4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EE98-205E-4849-B5F8-351084BED1D2}" type="slidenum">
              <a:rPr lang="en-US" smtClean="0"/>
              <a:t>3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16" y="1371600"/>
            <a:ext cx="897616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8493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LRF7 Frequency Control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signal generator only needs to provide frequency control.  The driver amplifier is driven into saturation. Overall amplitude control is done by changing the program curve to the Modulator.</a:t>
            </a:r>
          </a:p>
          <a:p>
            <a:r>
              <a:rPr lang="en-US" dirty="0" smtClean="0"/>
              <a:t>Presently using HP8656B Signal Generator.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EE98-205E-4849-B5F8-351084BED1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05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EE98-205E-4849-B5F8-351084BED1D2}" type="slidenum">
              <a:rPr lang="en-US" smtClean="0"/>
              <a:t>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0" y="914400"/>
            <a:ext cx="9087530" cy="5060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3218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Present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Amplitude Control</a:t>
            </a:r>
          </a:p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34" y="1828801"/>
            <a:ext cx="7555549" cy="302010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251509" y="4848909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/>
              <a:t>Figure 1.</a:t>
            </a:r>
          </a:p>
          <a:p>
            <a:pPr algn="ctr"/>
            <a:r>
              <a:rPr lang="en-US" dirty="0" smtClean="0"/>
              <a:t>LRF7 Amplitude Control System</a:t>
            </a:r>
          </a:p>
          <a:p>
            <a:pPr algn="ctr"/>
            <a:r>
              <a:rPr lang="en-US" dirty="0" smtClean="0"/>
              <a:t>(Modulator Voltage Regulation) </a:t>
            </a:r>
          </a:p>
          <a:p>
            <a:pPr algn="ctr"/>
            <a:r>
              <a:rPr lang="en-US" sz="1200" dirty="0" smtClean="0"/>
              <a:t>Block diagram courtesy of Trevor Butler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EE98-205E-4849-B5F8-351084BED1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42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130</Words>
  <Application>Microsoft Office PowerPoint</Application>
  <PresentationFormat>On-screen Show (4:3)</PresentationFormat>
  <Paragraphs>27</Paragraphs>
  <Slides>6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LRF7 Modifications for MTA</vt:lpstr>
      <vt:lpstr>Introduction</vt:lpstr>
      <vt:lpstr>PowerPoint Presentation</vt:lpstr>
      <vt:lpstr>LRF7 Frequency Control</vt:lpstr>
      <vt:lpstr>PowerPoint Presentation</vt:lpstr>
      <vt:lpstr>Present System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LRF7 Modifications for MTA</dc:title>
  <dc:creator>David Peterson</dc:creator>
  <cp:lastModifiedBy>David Peterson</cp:lastModifiedBy>
  <cp:revision>9</cp:revision>
  <dcterms:created xsi:type="dcterms:W3CDTF">2013-05-27T19:37:22Z</dcterms:created>
  <dcterms:modified xsi:type="dcterms:W3CDTF">2013-05-28T14:55:50Z</dcterms:modified>
</cp:coreProperties>
</file>