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8" autoAdjust="0"/>
    <p:restoredTop sz="94660"/>
  </p:normalViewPr>
  <p:slideViewPr>
    <p:cSldViewPr>
      <p:cViewPr>
        <p:scale>
          <a:sx n="75" d="100"/>
          <a:sy n="75" d="100"/>
        </p:scale>
        <p:origin x="-2226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1508-D092-46A7-8497-1D245720E01F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4A12-4140-4C8B-B757-B2BDC7FD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1508-D092-46A7-8497-1D245720E01F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4A12-4140-4C8B-B757-B2BDC7FD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0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1508-D092-46A7-8497-1D245720E01F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4A12-4140-4C8B-B757-B2BDC7FD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1508-D092-46A7-8497-1D245720E01F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4A12-4140-4C8B-B757-B2BDC7FD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1508-D092-46A7-8497-1D245720E01F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4A12-4140-4C8B-B757-B2BDC7FD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1508-D092-46A7-8497-1D245720E01F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4A12-4140-4C8B-B757-B2BDC7FD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4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1508-D092-46A7-8497-1D245720E01F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4A12-4140-4C8B-B757-B2BDC7FD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1508-D092-46A7-8497-1D245720E01F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4A12-4140-4C8B-B757-B2BDC7FD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5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1508-D092-46A7-8497-1D245720E01F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4A12-4140-4C8B-B757-B2BDC7FD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0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1508-D092-46A7-8497-1D245720E01F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4A12-4140-4C8B-B757-B2BDC7FD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1508-D092-46A7-8497-1D245720E01F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4A12-4140-4C8B-B757-B2BDC7FD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4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61508-D092-46A7-8497-1D245720E01F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C4A12-4140-4C8B-B757-B2BDC7FD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8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MTA 201 MHz Cavity</a:t>
            </a:r>
            <a:br>
              <a:rPr lang="en-US" dirty="0" smtClean="0"/>
            </a:br>
            <a:r>
              <a:rPr lang="en-US" dirty="0" smtClean="0"/>
              <a:t>Installation Procedure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Jared </a:t>
            </a:r>
            <a:r>
              <a:rPr lang="en-US" dirty="0" err="1" smtClean="0"/>
              <a:t>Gaynier</a:t>
            </a:r>
            <a:endParaRPr lang="en-US" dirty="0" smtClean="0"/>
          </a:p>
          <a:p>
            <a:r>
              <a:rPr lang="en-US" dirty="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4506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Y:\public\Gaynier\MTA Cavity Cover Plate Cart\CLEAN_ROOM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0"/>
            <a:ext cx="14183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3" y="5562600"/>
            <a:ext cx="8382000" cy="871538"/>
          </a:xfrm>
        </p:spPr>
        <p:txBody>
          <a:bodyPr/>
          <a:lstStyle/>
          <a:p>
            <a:r>
              <a:rPr lang="en-US" dirty="0" smtClean="0"/>
              <a:t>Remove crate from clean room; survey cavity; machine tuners as necessary; install tuners (using gantry as necessary)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 descr="Y:\public\Gaynier\MTA Cavity Cover Plate Cart\CLEAN_ROOM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073" y="0"/>
            <a:ext cx="1134687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562599"/>
            <a:ext cx="7620000" cy="871538"/>
          </a:xfrm>
        </p:spPr>
        <p:txBody>
          <a:bodyPr/>
          <a:lstStyle/>
          <a:p>
            <a:r>
              <a:rPr lang="en-US" dirty="0" smtClean="0"/>
              <a:t>Rotate cavity to vertical position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9218" name="Picture 2" descr="Y:\public\Gaynier\MTA Cavity Cover Plate Cart\CLEAN_ROOM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467" y="0"/>
            <a:ext cx="11504467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57800"/>
            <a:ext cx="7543800" cy="1100138"/>
          </a:xfrm>
        </p:spPr>
        <p:txBody>
          <a:bodyPr/>
          <a:lstStyle/>
          <a:p>
            <a:r>
              <a:rPr lang="en-US" dirty="0" smtClean="0"/>
              <a:t>Assemble insertion fixture in front of tuner mounting fixture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0242" name="Picture 2" descr="Y:\public\Gaynier\MTA Cavity Cover Plate Cart\CLEAN_ROOM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602" y="0"/>
            <a:ext cx="11162002" cy="53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257800"/>
            <a:ext cx="6934200" cy="1100138"/>
          </a:xfrm>
        </p:spPr>
        <p:txBody>
          <a:bodyPr/>
          <a:lstStyle/>
          <a:p>
            <a:r>
              <a:rPr lang="en-US" dirty="0" smtClean="0"/>
              <a:t>Bolt the cavity to the insertion fixture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1266" name="Picture 2" descr="Y:\public\Gaynier\MTA Cavity Cover Plate Cart\CLEAN_ROOM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812" y="0"/>
            <a:ext cx="11241812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791200"/>
            <a:ext cx="5486400" cy="566738"/>
          </a:xfrm>
        </p:spPr>
        <p:txBody>
          <a:bodyPr/>
          <a:lstStyle/>
          <a:p>
            <a:r>
              <a:rPr lang="en-US" dirty="0" smtClean="0"/>
              <a:t>Remove the tuner mounting fixture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 descr="Y:\public\Gaynier\MTA Cavity Cover Plate Cart\CLEAN_ROOM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620" y="0"/>
            <a:ext cx="11455220" cy="55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5715000"/>
            <a:ext cx="5486400" cy="566738"/>
          </a:xfrm>
        </p:spPr>
        <p:txBody>
          <a:bodyPr/>
          <a:lstStyle/>
          <a:p>
            <a:r>
              <a:rPr lang="en-US" dirty="0" smtClean="0"/>
              <a:t>Retract fixture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3314" name="Picture 2" descr="Y:\public\Gaynier\MTA Cavity Cover Plate Cart\CLEAN_ROOM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782" y="0"/>
            <a:ext cx="11076782" cy="535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231" y="5715000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Move the module in front of the insertion fixture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4338" name="Picture 2" descr="Y:\public\Gaynier\MTA Cavity Cover Plate Cart\CLEAN_ROOM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1276302" cy="54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15000"/>
            <a:ext cx="5486400" cy="56673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5362" name="Picture 2" descr="Y:\public\Gaynier\MTA Cavity Cover Plate Cart\CLEAN_ROOM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3650" y="-76200"/>
            <a:ext cx="1434118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Y:\public\Gaynier\MTA Cavity Cover Plate Cart\CLEAN_ROOM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1427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&amp; fabricate insertion fixture</a:t>
            </a:r>
          </a:p>
          <a:p>
            <a:r>
              <a:rPr lang="en-US" dirty="0" smtClean="0"/>
              <a:t>Draft &amp; fabricate tuner mounting fixture</a:t>
            </a:r>
          </a:p>
          <a:p>
            <a:r>
              <a:rPr lang="en-US" dirty="0" smtClean="0"/>
              <a:t>Remove old cavity from MTA Hall</a:t>
            </a:r>
          </a:p>
          <a:p>
            <a:r>
              <a:rPr lang="en-US" dirty="0" smtClean="0"/>
              <a:t>Attach support plates and casters to transport stand</a:t>
            </a:r>
          </a:p>
          <a:p>
            <a:r>
              <a:rPr lang="en-US" dirty="0" smtClean="0"/>
              <a:t>Decide on a lifting solution for module</a:t>
            </a:r>
          </a:p>
          <a:p>
            <a:r>
              <a:rPr lang="en-US" dirty="0" smtClean="0"/>
              <a:t>Implement lifting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715000"/>
            <a:ext cx="72263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Insert cavity in the module; fasten struts to cavity and module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7410" name="Picture 2" descr="Y:\public\Gaynier\MTA Cavity Cover Plate Cart\CLEAN_ROOM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r="-95"/>
          <a:stretch/>
        </p:blipFill>
        <p:spPr bwMode="auto">
          <a:xfrm>
            <a:off x="-914400" y="0"/>
            <a:ext cx="1141129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4000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Remove insertion fixture from clean room (or just out of the way); attach arms and other components to module; test as necessary; remove arms and other components; install poly covers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8434" name="Picture 2" descr="Y:\public\Gaynier\MTA Cavity Cover Plate Cart\CLEAN_ROOM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/>
          <a:stretch/>
        </p:blipFill>
        <p:spPr bwMode="auto">
          <a:xfrm>
            <a:off x="-838200" y="12700"/>
            <a:ext cx="10841096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Transport module into MTA Hall clean room</a:t>
            </a:r>
          </a:p>
          <a:p>
            <a:r>
              <a:rPr lang="en-US" dirty="0" smtClean="0"/>
              <a:t>Transport one SS cover into clean room</a:t>
            </a:r>
          </a:p>
          <a:p>
            <a:r>
              <a:rPr lang="en-US" dirty="0" smtClean="0"/>
              <a:t>Remove one poly cover</a:t>
            </a:r>
          </a:p>
          <a:p>
            <a:r>
              <a:rPr lang="en-US" dirty="0" smtClean="0"/>
              <a:t>Install SS cover on module</a:t>
            </a:r>
          </a:p>
          <a:p>
            <a:r>
              <a:rPr lang="en-US" dirty="0" smtClean="0"/>
              <a:t>Transport second SS cover into clean room</a:t>
            </a:r>
          </a:p>
          <a:p>
            <a:r>
              <a:rPr lang="en-US" dirty="0" smtClean="0"/>
              <a:t>Remove second poly cover</a:t>
            </a:r>
          </a:p>
          <a:p>
            <a:r>
              <a:rPr lang="en-US" dirty="0" smtClean="0"/>
              <a:t>Install SS cover on module</a:t>
            </a:r>
          </a:p>
          <a:p>
            <a:r>
              <a:rPr lang="en-US" dirty="0" smtClean="0"/>
              <a:t>Move operational stand into MTA Hall</a:t>
            </a:r>
          </a:p>
          <a:p>
            <a:r>
              <a:rPr lang="en-US" dirty="0" smtClean="0"/>
              <a:t>Transfer module to operational stand</a:t>
            </a:r>
          </a:p>
          <a:p>
            <a:r>
              <a:rPr lang="en-US" dirty="0" smtClean="0"/>
              <a:t>Lift module into place on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½ ton gantry from MTA Hall to Lab 6</a:t>
            </a:r>
          </a:p>
          <a:p>
            <a:r>
              <a:rPr lang="en-US" dirty="0" smtClean="0"/>
              <a:t>Clean gantry</a:t>
            </a:r>
          </a:p>
          <a:p>
            <a:r>
              <a:rPr lang="en-US" dirty="0" smtClean="0"/>
              <a:t>Move gantry into Lab 6 clean room</a:t>
            </a:r>
          </a:p>
          <a:p>
            <a:r>
              <a:rPr lang="en-US" dirty="0" smtClean="0"/>
              <a:t>Remove SS covers from module</a:t>
            </a:r>
          </a:p>
          <a:p>
            <a:r>
              <a:rPr lang="en-US" dirty="0" smtClean="0"/>
              <a:t>Transfer module from operational stand to transport stand (with casters)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410200"/>
            <a:ext cx="5486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Move module into clean room (off to the side)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Y:\public\Gaynier\MTA Cavity Cover Plate Cart\CLEAN_ROO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791"/>
            <a:ext cx="10998200" cy="53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0"/>
            <a:ext cx="6362700" cy="914400"/>
          </a:xfrm>
        </p:spPr>
        <p:txBody>
          <a:bodyPr/>
          <a:lstStyle/>
          <a:p>
            <a:r>
              <a:rPr lang="en-US" dirty="0" smtClean="0"/>
              <a:t>Assemble tuner mounting fixture toward back of room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Y:\public\Gaynier\MTA Cavity Cover Plate Cart\CLEAN_ROOM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773" y="0"/>
            <a:ext cx="10927773" cy="52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Y:\public\Gaynier\MTA Cavity Cover Plate Cart\CLEAN_ROOM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0"/>
            <a:ext cx="14183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64" y="5715000"/>
            <a:ext cx="7455624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Move cavity crate into clean room, in front of tuner mounting fixture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Y:\public\Gaynier\MTA Cavity Cover Plate Cart\CLEAN_ROOM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1136747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Y:\public\Gaynier\MTA Cavity Cover Plate Cart\CLEAN_ROOM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743" y="0"/>
            <a:ext cx="14183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50114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Using gantry crane, remove cavity from crate and place on tuner mounting fixture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Y:\public\Gaynier\MTA Cavity Cover Plate Cart\CLEAN_ROOM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755" y="10886"/>
            <a:ext cx="11481955" cy="55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276</Words>
  <Application>Microsoft Office PowerPoint</Application>
  <PresentationFormat>On-screen Show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MTA 201 MHz Cavity Installation Procedure</vt:lpstr>
      <vt:lpstr>PowerPoint Presentation</vt:lpstr>
      <vt:lpstr>PowerPoint Presentation</vt:lpstr>
      <vt:lpstr> Move module into clean room (off to the side)</vt:lpstr>
      <vt:lpstr>Assemble tuner mounting fixture toward back of room</vt:lpstr>
      <vt:lpstr>PowerPoint Presentation</vt:lpstr>
      <vt:lpstr>Move cavity crate into clean room, in front of tuner mounting fixture</vt:lpstr>
      <vt:lpstr>PowerPoint Presentation</vt:lpstr>
      <vt:lpstr>Using gantry crane, remove cavity from crate and place on tuner mounting fixture</vt:lpstr>
      <vt:lpstr>PowerPoint Presentation</vt:lpstr>
      <vt:lpstr>Remove crate from clean room; survey cavity; machine tuners as necessary; install tuners (using gantry as necessary)</vt:lpstr>
      <vt:lpstr>Rotate cavity to vertical position</vt:lpstr>
      <vt:lpstr>Assemble insertion fixture in front of tuner mounting fixture</vt:lpstr>
      <vt:lpstr>Bolt the cavity to the insertion fixture</vt:lpstr>
      <vt:lpstr>Remove the tuner mounting fixture</vt:lpstr>
      <vt:lpstr>Retract fixture</vt:lpstr>
      <vt:lpstr>Move the module in front of the insertion fixture</vt:lpstr>
      <vt:lpstr>PowerPoint Presentation</vt:lpstr>
      <vt:lpstr>PowerPoint Presentation</vt:lpstr>
      <vt:lpstr>Insert cavity in the module; fasten struts to cavity and module </vt:lpstr>
      <vt:lpstr>Remove insertion fixture from clean room (or just out of the way); attach arms and other components to module; test as necessary; remove arms and other components; install poly covers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MTA 201 MHz Cavity Installation Procedure</dc:title>
  <dc:creator>Jared H. Gaynier x4448 15802N</dc:creator>
  <cp:lastModifiedBy>Jared H. Gaynier x4448 15802N</cp:lastModifiedBy>
  <cp:revision>5</cp:revision>
  <dcterms:created xsi:type="dcterms:W3CDTF">2013-03-21T16:00:14Z</dcterms:created>
  <dcterms:modified xsi:type="dcterms:W3CDTF">2013-03-21T16:55:34Z</dcterms:modified>
</cp:coreProperties>
</file>