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3"/>
  </p:notesMasterIdLst>
  <p:sldIdLst>
    <p:sldId id="256" r:id="rId2"/>
    <p:sldId id="268" r:id="rId3"/>
    <p:sldId id="261" r:id="rId4"/>
    <p:sldId id="262" r:id="rId5"/>
    <p:sldId id="263" r:id="rId6"/>
    <p:sldId id="264" r:id="rId7"/>
    <p:sldId id="265" r:id="rId8"/>
    <p:sldId id="286" r:id="rId9"/>
    <p:sldId id="271" r:id="rId10"/>
    <p:sldId id="272" r:id="rId11"/>
    <p:sldId id="273" r:id="rId12"/>
    <p:sldId id="274" r:id="rId13"/>
    <p:sldId id="282" r:id="rId14"/>
    <p:sldId id="283" r:id="rId15"/>
    <p:sldId id="285" r:id="rId16"/>
    <p:sldId id="291" r:id="rId17"/>
    <p:sldId id="292" r:id="rId18"/>
    <p:sldId id="270" r:id="rId19"/>
    <p:sldId id="257" r:id="rId20"/>
    <p:sldId id="287" r:id="rId21"/>
    <p:sldId id="288" r:id="rId22"/>
    <p:sldId id="289" r:id="rId23"/>
    <p:sldId id="276" r:id="rId24"/>
    <p:sldId id="277" r:id="rId25"/>
    <p:sldId id="280" r:id="rId26"/>
    <p:sldId id="279" r:id="rId27"/>
    <p:sldId id="258" r:id="rId28"/>
    <p:sldId id="259" r:id="rId29"/>
    <p:sldId id="278" r:id="rId30"/>
    <p:sldId id="275"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7F087-9F7F-4B8E-B8AF-3E53586DB6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2A68D25-FAC6-4091-8624-9142715C2BC4}">
      <dgm:prSet phldrT="[Text]" custT="1"/>
      <dgm:spPr>
        <a:xfrm>
          <a:off x="186510" y="1676400"/>
          <a:ext cx="1196613" cy="419312"/>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3200" b="1" dirty="0" smtClean="0">
              <a:solidFill>
                <a:srgbClr val="00B0F0"/>
              </a:solidFill>
              <a:latin typeface="Corbel"/>
              <a:ea typeface="+mn-ea"/>
              <a:cs typeface="+mn-cs"/>
            </a:rPr>
            <a:t>LHC</a:t>
          </a:r>
          <a:endParaRPr lang="en-US" sz="3200" b="1" dirty="0">
            <a:solidFill>
              <a:srgbClr val="00B0F0"/>
            </a:solidFill>
            <a:latin typeface="Corbel"/>
            <a:ea typeface="+mn-ea"/>
            <a:cs typeface="+mn-cs"/>
          </a:endParaRPr>
        </a:p>
      </dgm:t>
    </dgm:pt>
    <dgm:pt modelId="{16353348-AE58-45AA-A2DD-4645438B0F91}" type="parTrans" cxnId="{52308496-704A-44C5-BE33-F0944F7340CB}">
      <dgm:prSet/>
      <dgm:spPr/>
      <dgm:t>
        <a:bodyPr/>
        <a:lstStyle/>
        <a:p>
          <a:endParaRPr lang="en-US"/>
        </a:p>
      </dgm:t>
    </dgm:pt>
    <dgm:pt modelId="{B10A91E6-11FD-425E-A343-B7424DC9C300}" type="sibTrans" cxnId="{52308496-704A-44C5-BE33-F0944F7340CB}">
      <dgm:prSet/>
      <dgm:spPr/>
      <dgm:t>
        <a:bodyPr/>
        <a:lstStyle/>
        <a:p>
          <a:endParaRPr lang="en-US"/>
        </a:p>
      </dgm:t>
    </dgm:pt>
    <dgm:pt modelId="{6E9E60FC-4F90-471F-9F5A-0E46F3DF8C8C}">
      <dgm:prSet phldrT="[Text]" custT="1"/>
      <dgm:spPr>
        <a:xfrm>
          <a:off x="1662821" y="683786"/>
          <a:ext cx="1728660" cy="864330"/>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Corbel"/>
              <a:ea typeface="+mn-ea"/>
              <a:cs typeface="+mn-cs"/>
            </a:rPr>
            <a:t>Assumption on </a:t>
          </a:r>
          <a:r>
            <a:rPr lang="en-US" sz="2000" b="1" dirty="0" smtClean="0">
              <a:solidFill>
                <a:srgbClr val="F7BD40"/>
              </a:solidFill>
              <a:latin typeface="Corbel"/>
              <a:ea typeface="+mn-ea"/>
              <a:cs typeface="+mn-cs"/>
            </a:rPr>
            <a:t>invisible/undetectable</a:t>
          </a:r>
          <a:endParaRPr lang="en-US" sz="2000" b="1" dirty="0">
            <a:solidFill>
              <a:srgbClr val="F7BD40"/>
            </a:solidFill>
            <a:latin typeface="Corbel"/>
            <a:ea typeface="+mn-ea"/>
            <a:cs typeface="+mn-cs"/>
          </a:endParaRPr>
        </a:p>
      </dgm:t>
    </dgm:pt>
    <dgm:pt modelId="{305D5415-059B-40BA-869F-EB2134E5C78A}" type="parTrans" cxnId="{9E1D7FAB-AC5C-4092-85EF-AA460E3CCA6B}">
      <dgm:prSet/>
      <dgm:spPr>
        <a:xfrm rot="17397642">
          <a:off x="1113310" y="1478811"/>
          <a:ext cx="819324" cy="44385"/>
        </a:xfrm>
        <a:noFill/>
        <a:ln w="19050" cap="flat" cmpd="sng" algn="ctr">
          <a:solidFill>
            <a:srgbClr val="4A5A7A">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23B5B795-6ADF-4710-A106-645B19503CFA}" type="sibTrans" cxnId="{9E1D7FAB-AC5C-4092-85EF-AA460E3CCA6B}">
      <dgm:prSet/>
      <dgm:spPr/>
      <dgm:t>
        <a:bodyPr/>
        <a:lstStyle/>
        <a:p>
          <a:endParaRPr lang="en-US"/>
        </a:p>
      </dgm:t>
    </dgm:pt>
    <dgm:pt modelId="{8E063982-FCF1-41EF-A678-BEB7D13999A4}">
      <dgm:prSet phldrT="[Text]" custT="1"/>
      <dgm:spPr>
        <a:xfrm>
          <a:off x="3930685" y="171688"/>
          <a:ext cx="1728660" cy="864330"/>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1800" dirty="0" smtClean="0">
              <a:solidFill>
                <a:srgbClr val="FFFFFF"/>
              </a:solidFill>
              <a:latin typeface="Corbel"/>
              <a:ea typeface="+mn-ea"/>
              <a:cs typeface="+mn-cs"/>
            </a:rPr>
            <a:t>SM-like:</a:t>
          </a:r>
        </a:p>
        <a:p>
          <a:r>
            <a:rPr lang="en-US" sz="1800" dirty="0" smtClean="0">
              <a:solidFill>
                <a:srgbClr val="FFFFFF"/>
              </a:solidFill>
              <a:latin typeface="Corbel"/>
              <a:ea typeface="+mn-ea"/>
              <a:cs typeface="+mn-cs"/>
            </a:rPr>
            <a:t>No invisible, undetectable</a:t>
          </a:r>
          <a:endParaRPr lang="en-US" sz="1800" dirty="0">
            <a:solidFill>
              <a:srgbClr val="FFFFFF"/>
            </a:solidFill>
            <a:latin typeface="Corbel"/>
            <a:ea typeface="+mn-ea"/>
            <a:cs typeface="+mn-cs"/>
          </a:endParaRPr>
        </a:p>
      </dgm:t>
    </dgm:pt>
    <dgm:pt modelId="{EC7AA3B8-A0CA-46F6-BC6A-7683D2C9A7F0}" type="parTrans" cxnId="{17DA3B6C-060E-48F0-8DD6-29897500FE5B}">
      <dgm:prSet/>
      <dgm:spPr>
        <a:xfrm rot="18988615">
          <a:off x="3289268" y="837709"/>
          <a:ext cx="743629" cy="44385"/>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F7A04F78-11C2-45B7-9029-0CBC3EBEFC3C}" type="sibTrans" cxnId="{17DA3B6C-060E-48F0-8DD6-29897500FE5B}">
      <dgm:prSet/>
      <dgm:spPr/>
      <dgm:t>
        <a:bodyPr/>
        <a:lstStyle/>
        <a:p>
          <a:endParaRPr lang="en-US"/>
        </a:p>
      </dgm:t>
    </dgm:pt>
    <dgm:pt modelId="{57CA8B77-8876-46EE-B851-5DD53143311E}">
      <dgm:prSet phldrT="[Text]" custT="1"/>
      <dgm:spPr>
        <a:xfrm>
          <a:off x="3930685" y="1269041"/>
          <a:ext cx="1728660" cy="864330"/>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1800" dirty="0" smtClean="0">
              <a:solidFill>
                <a:srgbClr val="FFFFFF"/>
              </a:solidFill>
              <a:latin typeface="Corbel"/>
              <a:ea typeface="+mn-ea"/>
              <a:cs typeface="+mn-cs"/>
            </a:rPr>
            <a:t>Invisible from measurement,</a:t>
          </a:r>
        </a:p>
        <a:p>
          <a:r>
            <a:rPr lang="en-US" sz="1800" dirty="0" smtClean="0">
              <a:solidFill>
                <a:srgbClr val="FFFFFF"/>
              </a:solidFill>
              <a:latin typeface="Corbel"/>
              <a:ea typeface="+mn-ea"/>
              <a:cs typeface="+mn-cs"/>
            </a:rPr>
            <a:t>no undetectable</a:t>
          </a:r>
          <a:endParaRPr lang="en-US" sz="1800" dirty="0">
            <a:solidFill>
              <a:srgbClr val="FFFFFF"/>
            </a:solidFill>
            <a:latin typeface="Corbel"/>
            <a:ea typeface="+mn-ea"/>
            <a:cs typeface="+mn-cs"/>
          </a:endParaRPr>
        </a:p>
      </dgm:t>
    </dgm:pt>
    <dgm:pt modelId="{CCD7C46C-5551-4A0B-BDAD-3F13E1C2DF83}" type="parTrans" cxnId="{5A0358DF-D513-41BA-9056-779FC2666811}">
      <dgm:prSet/>
      <dgm:spPr>
        <a:xfrm rot="2840712">
          <a:off x="3263193" y="1386386"/>
          <a:ext cx="795779" cy="44385"/>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A5EB404A-4650-4B51-B750-15BA45D5BCE2}" type="sibTrans" cxnId="{5A0358DF-D513-41BA-9056-779FC2666811}">
      <dgm:prSet/>
      <dgm:spPr/>
      <dgm:t>
        <a:bodyPr/>
        <a:lstStyle/>
        <a:p>
          <a:endParaRPr lang="en-US"/>
        </a:p>
      </dgm:t>
    </dgm:pt>
    <dgm:pt modelId="{9D406483-0FC6-4916-8185-4134C90E8D64}">
      <dgm:prSet phldrT="[Text]" custT="1"/>
      <dgm:spPr>
        <a:xfrm>
          <a:off x="1662821" y="2439967"/>
          <a:ext cx="1728660" cy="864330"/>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Corbel"/>
              <a:ea typeface="+mn-ea"/>
              <a:cs typeface="+mn-cs"/>
            </a:rPr>
            <a:t>Assumption on </a:t>
          </a:r>
          <a:r>
            <a:rPr lang="en-US" sz="2000" b="1" dirty="0" smtClean="0">
              <a:solidFill>
                <a:srgbClr val="975C00">
                  <a:lumMod val="60000"/>
                  <a:lumOff val="40000"/>
                </a:srgbClr>
              </a:solidFill>
              <a:latin typeface="Corbel"/>
              <a:ea typeface="+mn-ea"/>
              <a:cs typeface="+mn-cs"/>
            </a:rPr>
            <a:t>upper bound</a:t>
          </a:r>
          <a:endParaRPr lang="en-US" sz="2000" dirty="0">
            <a:solidFill>
              <a:srgbClr val="FFFFFF"/>
            </a:solidFill>
            <a:latin typeface="Corbel"/>
            <a:ea typeface="+mn-ea"/>
            <a:cs typeface="+mn-cs"/>
          </a:endParaRPr>
        </a:p>
      </dgm:t>
    </dgm:pt>
    <dgm:pt modelId="{91E2923C-2FB2-41E2-8DC8-21F42E72A542}" type="parTrans" cxnId="{DE10C841-0997-400A-9060-7BEBCFDC514B}">
      <dgm:prSet/>
      <dgm:spPr>
        <a:xfrm rot="4449851">
          <a:off x="1010484" y="2356901"/>
          <a:ext cx="1024975" cy="44385"/>
        </a:xfrm>
        <a:noFill/>
        <a:ln w="19050" cap="flat" cmpd="sng" algn="ctr">
          <a:solidFill>
            <a:srgbClr val="4A5A7A">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90A8BE40-16E0-4519-A5AB-D0A8C94726BF}" type="sibTrans" cxnId="{DE10C841-0997-400A-9060-7BEBCFDC514B}">
      <dgm:prSet/>
      <dgm:spPr/>
      <dgm:t>
        <a:bodyPr/>
        <a:lstStyle/>
        <a:p>
          <a:endParaRPr lang="en-US"/>
        </a:p>
      </dgm:t>
    </dgm:pt>
    <dgm:pt modelId="{5C6DA11B-3697-4E78-9A34-6415E894D725}">
      <dgm:prSet custT="1"/>
      <dgm:spPr>
        <a:xfrm>
          <a:off x="6198549" y="171688"/>
          <a:ext cx="2623968" cy="864330"/>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Corbel"/>
              <a:ea typeface="+mn-ea"/>
              <a:cs typeface="+mn-cs"/>
            </a:rPr>
            <a:t>Dominated by </a:t>
          </a:r>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(bb)[1,2]</a:t>
          </a:r>
          <a:endParaRPr lang="en-US" sz="2000" dirty="0">
            <a:solidFill>
              <a:srgbClr val="FFFFFF"/>
            </a:solidFill>
            <a:latin typeface="Corbel"/>
            <a:ea typeface="+mn-ea"/>
            <a:cs typeface="+mn-cs"/>
          </a:endParaRPr>
        </a:p>
      </dgm:t>
    </dgm:pt>
    <dgm:pt modelId="{71F0266F-A1E6-4B1D-9FE7-4EBA6D00E51D}" type="parTrans" cxnId="{C049D037-D628-4DD8-BE8D-23544B22DFE2}">
      <dgm:prSet/>
      <dgm:spPr>
        <a:xfrm>
          <a:off x="5659345" y="581660"/>
          <a:ext cx="539203" cy="44385"/>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8E6B875B-A405-45EB-AB62-448CA47DE180}" type="sibTrans" cxnId="{C049D037-D628-4DD8-BE8D-23544B22DFE2}">
      <dgm:prSet/>
      <dgm:spPr/>
      <dgm:t>
        <a:bodyPr/>
        <a:lstStyle/>
        <a:p>
          <a:endParaRPr lang="en-US"/>
        </a:p>
      </dgm:t>
    </dgm:pt>
    <dgm:pt modelId="{BF95E9DB-C5AC-478A-AF5D-10D9A3125C75}">
      <dgm:prSet/>
      <dgm:spPr>
        <a:xfrm>
          <a:off x="6198549" y="1269033"/>
          <a:ext cx="2634685" cy="864330"/>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Corbel"/>
              <a:ea typeface="+mn-ea"/>
              <a:cs typeface="+mn-cs"/>
            </a:rPr>
            <a:t>The </a:t>
          </a:r>
          <a:r>
            <a:rPr lang="en-US" dirty="0" err="1" smtClean="0">
              <a:solidFill>
                <a:srgbClr val="FFFFFF"/>
              </a:solidFill>
              <a:latin typeface="Corbel"/>
              <a:ea typeface="+mn-ea"/>
              <a:cs typeface="+mn-cs"/>
            </a:rPr>
            <a:t>above+Br(Inv</a:t>
          </a:r>
          <a:r>
            <a:rPr lang="en-US" dirty="0" smtClean="0">
              <a:solidFill>
                <a:srgbClr val="FFFFFF"/>
              </a:solidFill>
              <a:latin typeface="Corbel"/>
              <a:ea typeface="+mn-ea"/>
              <a:cs typeface="+mn-cs"/>
            </a:rPr>
            <a:t>)</a:t>
          </a:r>
        </a:p>
        <a:p>
          <a:r>
            <a:rPr lang="en-US" dirty="0" smtClean="0">
              <a:solidFill>
                <a:srgbClr val="F7BD40"/>
              </a:solidFill>
              <a:latin typeface="Corbel"/>
              <a:ea typeface="+mn-ea"/>
              <a:cs typeface="+mn-cs"/>
            </a:rPr>
            <a:t>~</a:t>
          </a:r>
          <a:r>
            <a:rPr lang="en-US" b="1" dirty="0" smtClean="0">
              <a:solidFill>
                <a:srgbClr val="F7BD40"/>
              </a:solidFill>
              <a:latin typeface="Corbel"/>
              <a:ea typeface="+mn-ea"/>
              <a:cs typeface="+mn-cs"/>
            </a:rPr>
            <a:t>25% </a:t>
          </a:r>
          <a:r>
            <a:rPr lang="en-US" dirty="0" smtClean="0">
              <a:solidFill>
                <a:srgbClr val="FFFFFF"/>
              </a:solidFill>
              <a:latin typeface="Corbel"/>
              <a:ea typeface="+mn-ea"/>
              <a:cs typeface="+mn-cs"/>
            </a:rPr>
            <a:t>[2,3]</a:t>
          </a:r>
          <a:endParaRPr lang="en-US" dirty="0">
            <a:solidFill>
              <a:srgbClr val="FFFFFF"/>
            </a:solidFill>
            <a:latin typeface="Corbel"/>
            <a:ea typeface="+mn-ea"/>
            <a:cs typeface="+mn-cs"/>
          </a:endParaRPr>
        </a:p>
      </dgm:t>
    </dgm:pt>
    <dgm:pt modelId="{136F7F3E-3079-455E-9C36-34C0B2A01421}" type="parTrans" cxnId="{31513FB8-155C-44C7-BFCA-077CD196FCF3}">
      <dgm:prSet/>
      <dgm:spPr>
        <a:xfrm rot="21599945">
          <a:off x="5659345" y="1679009"/>
          <a:ext cx="539203" cy="44385"/>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C4538AD3-950A-4598-9E29-51E6E9402F06}" type="sibTrans" cxnId="{31513FB8-155C-44C7-BFCA-077CD196FCF3}">
      <dgm:prSet/>
      <dgm:spPr/>
      <dgm:t>
        <a:bodyPr/>
        <a:lstStyle/>
        <a:p>
          <a:endParaRPr lang="en-US"/>
        </a:p>
      </dgm:t>
    </dgm:pt>
    <dgm:pt modelId="{D19E2DE5-70D7-47D8-9656-1A0D1B0AF0B1}">
      <dgm:prSet custT="1"/>
      <dgm:spPr>
        <a:xfrm>
          <a:off x="6206328" y="2209796"/>
          <a:ext cx="2634426" cy="1157804"/>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sym typeface="Mathematica1"/>
            </a:rPr>
            <a:t>(</a:t>
          </a:r>
          <a:r>
            <a:rPr lang="en-US" sz="2000" dirty="0" err="1" smtClean="0">
              <a:solidFill>
                <a:srgbClr val="FFFFFF"/>
              </a:solidFill>
              <a:latin typeface="Corbel"/>
              <a:ea typeface="+mn-ea"/>
              <a:cs typeface="+mn-cs"/>
            </a:rPr>
            <a:t>gg,VV</a:t>
          </a:r>
          <a:r>
            <a:rPr lang="en-US" sz="2000" dirty="0" smtClean="0">
              <a:solidFill>
                <a:srgbClr val="FFFFFF"/>
              </a:solidFill>
              <a:latin typeface="Corbel"/>
              <a:ea typeface="+mn-ea"/>
              <a:cs typeface="+mn-cs"/>
            </a:rPr>
            <a:t>), </a:t>
          </a:r>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sym typeface="Mathematica1"/>
            </a:rPr>
            <a:t>(</a:t>
          </a:r>
          <a:r>
            <a:rPr lang="en-US" sz="2000" dirty="0" err="1" smtClean="0">
              <a:solidFill>
                <a:srgbClr val="FFFFFF"/>
              </a:solidFill>
              <a:latin typeface="Corbel"/>
              <a:ea typeface="+mn-ea"/>
              <a:cs typeface="+mn-cs"/>
            </a:rPr>
            <a:t>gg</a:t>
          </a:r>
          <a:r>
            <a:rPr lang="en-US" sz="2000" dirty="0" smtClean="0">
              <a:solidFill>
                <a:srgbClr val="FFFFFF"/>
              </a:solidFill>
              <a:latin typeface="Corbel"/>
              <a:ea typeface="+mn-ea"/>
              <a:cs typeface="+mn-cs"/>
            </a:rPr>
            <a:t>,</a:t>
          </a:r>
          <a:r>
            <a:rPr lang="el-GR" sz="2000" dirty="0" smtClean="0">
              <a:solidFill>
                <a:srgbClr val="FFFFFF"/>
              </a:solidFill>
              <a:latin typeface="Times New Roman"/>
              <a:ea typeface="+mn-ea"/>
              <a:cs typeface="Times New Roman"/>
            </a:rPr>
            <a:t>γγ</a:t>
          </a:r>
          <a:r>
            <a:rPr lang="en-US" sz="2000" dirty="0" smtClean="0">
              <a:solidFill>
                <a:srgbClr val="FFFFFF"/>
              </a:solidFill>
              <a:latin typeface="Corbel"/>
              <a:ea typeface="+mn-ea"/>
              <a:cs typeface="+mn-cs"/>
            </a:rPr>
            <a:t>),</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sym typeface="Mathematica1"/>
            </a:rPr>
            <a:t>(VBF,</a:t>
          </a:r>
          <a:r>
            <a:rPr lang="el-GR" sz="2000" dirty="0" smtClean="0">
              <a:solidFill>
                <a:srgbClr val="FFFFFF"/>
              </a:solidFill>
              <a:latin typeface="Times New Roman"/>
              <a:ea typeface="+mn-ea"/>
              <a:cs typeface="Times New Roman"/>
            </a:rPr>
            <a:t>γγ</a:t>
          </a:r>
          <a:r>
            <a:rPr lang="en-US" sz="2000" dirty="0" smtClean="0">
              <a:solidFill>
                <a:srgbClr val="FFFFFF"/>
              </a:solidFill>
              <a:latin typeface="Corbel"/>
              <a:ea typeface="+mn-ea"/>
              <a:cs typeface="+mn-cs"/>
              <a:sym typeface="Mathematica1"/>
            </a:rPr>
            <a:t>), </a:t>
          </a:r>
          <a:r>
            <a:rPr lang="en-US" sz="2400" b="1" dirty="0" smtClean="0">
              <a:solidFill>
                <a:srgbClr val="FF0000"/>
              </a:solidFill>
              <a:latin typeface="Corbel"/>
              <a:ea typeface="+mn-ea"/>
              <a:cs typeface="+mn-cs"/>
            </a:rPr>
            <a:t>~18%</a:t>
          </a:r>
          <a:r>
            <a:rPr lang="en-US" sz="2000" dirty="0" smtClean="0">
              <a:solidFill>
                <a:srgbClr val="F7BD40"/>
              </a:solidFill>
              <a:latin typeface="Corbel"/>
              <a:ea typeface="+mn-ea"/>
              <a:cs typeface="+mn-cs"/>
            </a:rPr>
            <a:t>*- </a:t>
          </a:r>
          <a:r>
            <a:rPr lang="en-US" sz="2000" dirty="0" smtClean="0">
              <a:solidFill>
                <a:srgbClr val="FFFFFF"/>
              </a:solidFill>
              <a:latin typeface="Corbel"/>
              <a:ea typeface="+mn-ea"/>
              <a:cs typeface="+mn-cs"/>
            </a:rPr>
            <a:t>[4]</a:t>
          </a:r>
          <a:endParaRPr lang="en-US" sz="2000" dirty="0">
            <a:solidFill>
              <a:srgbClr val="FFFFFF"/>
            </a:solidFill>
            <a:latin typeface="Corbel"/>
            <a:ea typeface="+mn-ea"/>
            <a:cs typeface="+mn-cs"/>
          </a:endParaRPr>
        </a:p>
      </dgm:t>
    </dgm:pt>
    <dgm:pt modelId="{6102F118-75F8-48A0-87A7-CCE799468A5D}" type="parTrans" cxnId="{DD0D182B-4824-4585-B56F-D5086B88077E}">
      <dgm:prSet/>
      <dgm:spPr>
        <a:xfrm rot="21079636">
          <a:off x="5656182" y="2808222"/>
          <a:ext cx="553309" cy="44385"/>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7DBD4D9D-8A6A-400B-AE91-DCF6FE724D56}" type="sibTrans" cxnId="{DD0D182B-4824-4585-B56F-D5086B88077E}">
      <dgm:prSet/>
      <dgm:spPr/>
      <dgm:t>
        <a:bodyPr/>
        <a:lstStyle/>
        <a:p>
          <a:endParaRPr lang="en-US"/>
        </a:p>
      </dgm:t>
    </dgm:pt>
    <dgm:pt modelId="{DB76727C-D4A4-4DDE-AEF6-FBEA0A4BF1D7}">
      <dgm:prSet phldrT="[Text]" custT="1"/>
      <dgm:spPr>
        <a:xfrm>
          <a:off x="3930685" y="2439967"/>
          <a:ext cx="1728660" cy="864330"/>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HWW</a:t>
          </a:r>
          <a:r>
            <a:rPr lang="en-US" sz="1800" dirty="0" smtClean="0">
              <a:solidFill>
                <a:srgbClr val="FFFFFF"/>
              </a:solidFill>
              <a:latin typeface="Corbel"/>
              <a:ea typeface="+mn-ea"/>
              <a:cs typeface="+mn-cs"/>
            </a:rPr>
            <a:t>/</a:t>
          </a:r>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HZZ</a:t>
          </a:r>
          <a:r>
            <a:rPr lang="en-US" sz="1800" baseline="0" dirty="0" smtClean="0">
              <a:solidFill>
                <a:srgbClr val="FFFFFF"/>
              </a:solidFill>
              <a:latin typeface="Corbel"/>
              <a:ea typeface="+mn-ea"/>
              <a:cs typeface="+mn-cs"/>
            </a:rPr>
            <a:t>=SM</a:t>
          </a:r>
          <a:endParaRPr lang="en-US" sz="1800" baseline="-25000" dirty="0" smtClean="0">
            <a:solidFill>
              <a:srgbClr val="FFFFFF"/>
            </a:solidFill>
            <a:latin typeface="Corbel"/>
            <a:ea typeface="+mn-ea"/>
            <a:cs typeface="+mn-cs"/>
          </a:endParaRPr>
        </a:p>
        <a:p>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HVV</a:t>
          </a:r>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HVV</a:t>
          </a:r>
          <a:r>
            <a:rPr lang="en-US" sz="1800" baseline="30000" dirty="0" err="1" smtClean="0">
              <a:solidFill>
                <a:srgbClr val="FFFFFF"/>
              </a:solidFill>
              <a:latin typeface="Corbel"/>
              <a:ea typeface="+mn-ea"/>
              <a:cs typeface="+mn-cs"/>
            </a:rPr>
            <a:t>SM</a:t>
          </a:r>
          <a:endParaRPr lang="en-US" sz="1800" baseline="30000" dirty="0" smtClean="0">
            <a:solidFill>
              <a:srgbClr val="FFFFFF"/>
            </a:solidFill>
            <a:latin typeface="Corbel"/>
            <a:ea typeface="+mn-ea"/>
            <a:cs typeface="+mn-cs"/>
          </a:endParaRPr>
        </a:p>
      </dgm:t>
    </dgm:pt>
    <dgm:pt modelId="{619C1A87-5E5E-4C91-85FD-F92E5420C94A}" type="sibTrans" cxnId="{4059F11E-755A-418C-A7DD-94DAEA88A793}">
      <dgm:prSet/>
      <dgm:spPr/>
      <dgm:t>
        <a:bodyPr/>
        <a:lstStyle/>
        <a:p>
          <a:endParaRPr lang="en-US"/>
        </a:p>
      </dgm:t>
    </dgm:pt>
    <dgm:pt modelId="{2DB51D51-1882-4F4F-B2AB-52012DC4043A}" type="parTrans" cxnId="{4059F11E-755A-418C-A7DD-94DAEA88A793}">
      <dgm:prSet/>
      <dgm:spPr>
        <a:xfrm>
          <a:off x="3391481" y="2849939"/>
          <a:ext cx="539203" cy="44385"/>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9EED41B4-AD71-4225-861F-9A29C988CA2A}" type="pres">
      <dgm:prSet presAssocID="{B437F087-9F7F-4B8E-B8AF-3E53586DB68C}" presName="diagram" presStyleCnt="0">
        <dgm:presLayoutVars>
          <dgm:chPref val="1"/>
          <dgm:dir/>
          <dgm:animOne val="branch"/>
          <dgm:animLvl val="lvl"/>
          <dgm:resizeHandles val="exact"/>
        </dgm:presLayoutVars>
      </dgm:prSet>
      <dgm:spPr/>
      <dgm:t>
        <a:bodyPr/>
        <a:lstStyle/>
        <a:p>
          <a:endParaRPr lang="en-US"/>
        </a:p>
      </dgm:t>
    </dgm:pt>
    <dgm:pt modelId="{6AB32BA2-50AC-42DE-B302-1F49DC50CEE3}" type="pres">
      <dgm:prSet presAssocID="{92A68D25-FAC6-4091-8624-9142715C2BC4}" presName="root1" presStyleCnt="0"/>
      <dgm:spPr/>
    </dgm:pt>
    <dgm:pt modelId="{4A46E956-17E1-492D-AA75-708EFDDA843F}" type="pres">
      <dgm:prSet presAssocID="{92A68D25-FAC6-4091-8624-9142715C2BC4}" presName="LevelOneTextNode" presStyleLbl="node0" presStyleIdx="0" presStyleCnt="1" custScaleX="69222" custScaleY="48513" custLinFactNeighborX="10512" custLinFactNeighborY="-4821">
        <dgm:presLayoutVars>
          <dgm:chPref val="3"/>
        </dgm:presLayoutVars>
      </dgm:prSet>
      <dgm:spPr>
        <a:prstGeom prst="roundRect">
          <a:avLst>
            <a:gd name="adj" fmla="val 10000"/>
          </a:avLst>
        </a:prstGeom>
      </dgm:spPr>
      <dgm:t>
        <a:bodyPr/>
        <a:lstStyle/>
        <a:p>
          <a:endParaRPr lang="en-US"/>
        </a:p>
      </dgm:t>
    </dgm:pt>
    <dgm:pt modelId="{7E07E07E-CC26-48C1-B704-06543ED95737}" type="pres">
      <dgm:prSet presAssocID="{92A68D25-FAC6-4091-8624-9142715C2BC4}" presName="level2hierChild" presStyleCnt="0"/>
      <dgm:spPr/>
    </dgm:pt>
    <dgm:pt modelId="{20F59DCD-0123-49E4-BEDF-7AAAD9BD0A57}" type="pres">
      <dgm:prSet presAssocID="{305D5415-059B-40BA-869F-EB2134E5C78A}" presName="conn2-1" presStyleLbl="parChTrans1D2" presStyleIdx="0" presStyleCnt="2"/>
      <dgm:spPr>
        <a:custGeom>
          <a:avLst/>
          <a:gdLst/>
          <a:ahLst/>
          <a:cxnLst/>
          <a:rect l="0" t="0" r="0" b="0"/>
          <a:pathLst>
            <a:path>
              <a:moveTo>
                <a:pt x="0" y="22192"/>
              </a:moveTo>
              <a:lnTo>
                <a:pt x="819324" y="22192"/>
              </a:lnTo>
            </a:path>
          </a:pathLst>
        </a:custGeom>
      </dgm:spPr>
      <dgm:t>
        <a:bodyPr/>
        <a:lstStyle/>
        <a:p>
          <a:endParaRPr lang="en-US"/>
        </a:p>
      </dgm:t>
    </dgm:pt>
    <dgm:pt modelId="{6BC62433-4C00-40BB-87C2-73C577B7039C}" type="pres">
      <dgm:prSet presAssocID="{305D5415-059B-40BA-869F-EB2134E5C78A}" presName="connTx" presStyleLbl="parChTrans1D2" presStyleIdx="0" presStyleCnt="2"/>
      <dgm:spPr/>
      <dgm:t>
        <a:bodyPr/>
        <a:lstStyle/>
        <a:p>
          <a:endParaRPr lang="en-US"/>
        </a:p>
      </dgm:t>
    </dgm:pt>
    <dgm:pt modelId="{CBE43D82-EDEA-4BA9-AA73-2F1A93449794}" type="pres">
      <dgm:prSet presAssocID="{6E9E60FC-4F90-471F-9F5A-0E46F3DF8C8C}" presName="root2" presStyleCnt="0"/>
      <dgm:spPr/>
    </dgm:pt>
    <dgm:pt modelId="{3274FC7E-A5E2-4592-8B80-72D69E0F6B42}" type="pres">
      <dgm:prSet presAssocID="{6E9E60FC-4F90-471F-9F5A-0E46F3DF8C8C}" presName="LevelTwoTextNode" presStyleLbl="node2" presStyleIdx="0" presStyleCnt="2" custLinFactNeighborX="-13308" custLinFactNeighborY="819">
        <dgm:presLayoutVars>
          <dgm:chPref val="3"/>
        </dgm:presLayoutVars>
      </dgm:prSet>
      <dgm:spPr>
        <a:prstGeom prst="roundRect">
          <a:avLst>
            <a:gd name="adj" fmla="val 10000"/>
          </a:avLst>
        </a:prstGeom>
      </dgm:spPr>
      <dgm:t>
        <a:bodyPr/>
        <a:lstStyle/>
        <a:p>
          <a:endParaRPr lang="en-US"/>
        </a:p>
      </dgm:t>
    </dgm:pt>
    <dgm:pt modelId="{65F21262-752F-4D90-9CDD-098F870DF7DE}" type="pres">
      <dgm:prSet presAssocID="{6E9E60FC-4F90-471F-9F5A-0E46F3DF8C8C}" presName="level3hierChild" presStyleCnt="0"/>
      <dgm:spPr/>
    </dgm:pt>
    <dgm:pt modelId="{EE16C29A-EFF9-4AAF-AD70-67A1ED02A096}" type="pres">
      <dgm:prSet presAssocID="{EC7AA3B8-A0CA-46F6-BC6A-7683D2C9A7F0}" presName="conn2-1" presStyleLbl="parChTrans1D3" presStyleIdx="0" presStyleCnt="3"/>
      <dgm:spPr>
        <a:custGeom>
          <a:avLst/>
          <a:gdLst/>
          <a:ahLst/>
          <a:cxnLst/>
          <a:rect l="0" t="0" r="0" b="0"/>
          <a:pathLst>
            <a:path>
              <a:moveTo>
                <a:pt x="0" y="22192"/>
              </a:moveTo>
              <a:lnTo>
                <a:pt x="743629" y="22192"/>
              </a:lnTo>
            </a:path>
          </a:pathLst>
        </a:custGeom>
      </dgm:spPr>
      <dgm:t>
        <a:bodyPr/>
        <a:lstStyle/>
        <a:p>
          <a:endParaRPr lang="en-US"/>
        </a:p>
      </dgm:t>
    </dgm:pt>
    <dgm:pt modelId="{02DA13FD-1EC5-4C62-BC85-994DF6D43357}" type="pres">
      <dgm:prSet presAssocID="{EC7AA3B8-A0CA-46F6-BC6A-7683D2C9A7F0}" presName="connTx" presStyleLbl="parChTrans1D3" presStyleIdx="0" presStyleCnt="3"/>
      <dgm:spPr/>
      <dgm:t>
        <a:bodyPr/>
        <a:lstStyle/>
        <a:p>
          <a:endParaRPr lang="en-US"/>
        </a:p>
      </dgm:t>
    </dgm:pt>
    <dgm:pt modelId="{EB07C65C-25F9-4C63-B641-7B5607CF7DFF}" type="pres">
      <dgm:prSet presAssocID="{8E063982-FCF1-41EF-A678-BEB7D13999A4}" presName="root2" presStyleCnt="0"/>
      <dgm:spPr/>
    </dgm:pt>
    <dgm:pt modelId="{A88DC8B7-5A18-4266-9375-875697057045}" type="pres">
      <dgm:prSet presAssocID="{8E063982-FCF1-41EF-A678-BEB7D13999A4}" presName="LevelTwoTextNode" presStyleLbl="node3" presStyleIdx="0" presStyleCnt="3" custLinFactNeighborX="-22116" custLinFactNeighborY="-929">
        <dgm:presLayoutVars>
          <dgm:chPref val="3"/>
        </dgm:presLayoutVars>
      </dgm:prSet>
      <dgm:spPr>
        <a:prstGeom prst="roundRect">
          <a:avLst>
            <a:gd name="adj" fmla="val 10000"/>
          </a:avLst>
        </a:prstGeom>
      </dgm:spPr>
      <dgm:t>
        <a:bodyPr/>
        <a:lstStyle/>
        <a:p>
          <a:endParaRPr lang="en-US"/>
        </a:p>
      </dgm:t>
    </dgm:pt>
    <dgm:pt modelId="{2F050E7B-A6E9-436A-B7A6-609F185D3427}" type="pres">
      <dgm:prSet presAssocID="{8E063982-FCF1-41EF-A678-BEB7D13999A4}" presName="level3hierChild" presStyleCnt="0"/>
      <dgm:spPr/>
    </dgm:pt>
    <dgm:pt modelId="{90B44B6E-8691-4D35-A5EC-02FEEBC4E200}" type="pres">
      <dgm:prSet presAssocID="{71F0266F-A1E6-4B1D-9FE7-4EBA6D00E51D}" presName="conn2-1" presStyleLbl="parChTrans1D4" presStyleIdx="0" presStyleCnt="3"/>
      <dgm:spPr>
        <a:custGeom>
          <a:avLst/>
          <a:gdLst/>
          <a:ahLst/>
          <a:cxnLst/>
          <a:rect l="0" t="0" r="0" b="0"/>
          <a:pathLst>
            <a:path>
              <a:moveTo>
                <a:pt x="0" y="22192"/>
              </a:moveTo>
              <a:lnTo>
                <a:pt x="539203" y="22192"/>
              </a:lnTo>
            </a:path>
          </a:pathLst>
        </a:custGeom>
      </dgm:spPr>
      <dgm:t>
        <a:bodyPr/>
        <a:lstStyle/>
        <a:p>
          <a:endParaRPr lang="en-US"/>
        </a:p>
      </dgm:t>
    </dgm:pt>
    <dgm:pt modelId="{5406C9AF-766C-4968-88CC-46CB2F2D11AD}" type="pres">
      <dgm:prSet presAssocID="{71F0266F-A1E6-4B1D-9FE7-4EBA6D00E51D}" presName="connTx" presStyleLbl="parChTrans1D4" presStyleIdx="0" presStyleCnt="3"/>
      <dgm:spPr/>
      <dgm:t>
        <a:bodyPr/>
        <a:lstStyle/>
        <a:p>
          <a:endParaRPr lang="en-US"/>
        </a:p>
      </dgm:t>
    </dgm:pt>
    <dgm:pt modelId="{BBEA7C4F-ADE7-4046-B2A4-43ECDCA9708F}" type="pres">
      <dgm:prSet presAssocID="{5C6DA11B-3697-4E78-9A34-6415E894D725}" presName="root2" presStyleCnt="0"/>
      <dgm:spPr/>
    </dgm:pt>
    <dgm:pt modelId="{7D4CA3DC-4507-485D-83D8-8FF5CD5D8093}" type="pres">
      <dgm:prSet presAssocID="{5C6DA11B-3697-4E78-9A34-6415E894D725}" presName="LevelTwoTextNode" presStyleLbl="node4" presStyleIdx="0" presStyleCnt="3" custScaleX="151792" custLinFactNeighborX="-30924" custLinFactNeighborY="-929">
        <dgm:presLayoutVars>
          <dgm:chPref val="3"/>
        </dgm:presLayoutVars>
      </dgm:prSet>
      <dgm:spPr>
        <a:prstGeom prst="roundRect">
          <a:avLst>
            <a:gd name="adj" fmla="val 10000"/>
          </a:avLst>
        </a:prstGeom>
      </dgm:spPr>
      <dgm:t>
        <a:bodyPr/>
        <a:lstStyle/>
        <a:p>
          <a:endParaRPr lang="en-US"/>
        </a:p>
      </dgm:t>
    </dgm:pt>
    <dgm:pt modelId="{2932827D-6B7C-4F4C-93F9-2CC4F96819FD}" type="pres">
      <dgm:prSet presAssocID="{5C6DA11B-3697-4E78-9A34-6415E894D725}" presName="level3hierChild" presStyleCnt="0"/>
      <dgm:spPr/>
    </dgm:pt>
    <dgm:pt modelId="{DCACF323-3D3F-47B8-88F6-D998741DFC40}" type="pres">
      <dgm:prSet presAssocID="{CCD7C46C-5551-4A0B-BDAD-3F13E1C2DF83}" presName="conn2-1" presStyleLbl="parChTrans1D3" presStyleIdx="1" presStyleCnt="3"/>
      <dgm:spPr>
        <a:custGeom>
          <a:avLst/>
          <a:gdLst/>
          <a:ahLst/>
          <a:cxnLst/>
          <a:rect l="0" t="0" r="0" b="0"/>
          <a:pathLst>
            <a:path>
              <a:moveTo>
                <a:pt x="0" y="22192"/>
              </a:moveTo>
              <a:lnTo>
                <a:pt x="795779" y="22192"/>
              </a:lnTo>
            </a:path>
          </a:pathLst>
        </a:custGeom>
      </dgm:spPr>
      <dgm:t>
        <a:bodyPr/>
        <a:lstStyle/>
        <a:p>
          <a:endParaRPr lang="en-US"/>
        </a:p>
      </dgm:t>
    </dgm:pt>
    <dgm:pt modelId="{CC89C3B1-D97F-4AD3-8BC8-41393D9D79E8}" type="pres">
      <dgm:prSet presAssocID="{CCD7C46C-5551-4A0B-BDAD-3F13E1C2DF83}" presName="connTx" presStyleLbl="parChTrans1D3" presStyleIdx="1" presStyleCnt="3"/>
      <dgm:spPr/>
      <dgm:t>
        <a:bodyPr/>
        <a:lstStyle/>
        <a:p>
          <a:endParaRPr lang="en-US"/>
        </a:p>
      </dgm:t>
    </dgm:pt>
    <dgm:pt modelId="{2C9649B4-3A16-43F8-9452-66ABD5334620}" type="pres">
      <dgm:prSet presAssocID="{57CA8B77-8876-46EE-B851-5DD53143311E}" presName="root2" presStyleCnt="0"/>
      <dgm:spPr/>
    </dgm:pt>
    <dgm:pt modelId="{407A3D50-A482-44F9-996A-E9FA363DA0F1}" type="pres">
      <dgm:prSet presAssocID="{57CA8B77-8876-46EE-B851-5DD53143311E}" presName="LevelTwoTextNode" presStyleLbl="node3" presStyleIdx="1" presStyleCnt="3" custLinFactNeighborX="-22116" custLinFactNeighborY="11031">
        <dgm:presLayoutVars>
          <dgm:chPref val="3"/>
        </dgm:presLayoutVars>
      </dgm:prSet>
      <dgm:spPr>
        <a:prstGeom prst="roundRect">
          <a:avLst>
            <a:gd name="adj" fmla="val 10000"/>
          </a:avLst>
        </a:prstGeom>
      </dgm:spPr>
      <dgm:t>
        <a:bodyPr/>
        <a:lstStyle/>
        <a:p>
          <a:endParaRPr lang="en-US"/>
        </a:p>
      </dgm:t>
    </dgm:pt>
    <dgm:pt modelId="{18B5E160-C816-4273-A301-78CBBD4867E8}" type="pres">
      <dgm:prSet presAssocID="{57CA8B77-8876-46EE-B851-5DD53143311E}" presName="level3hierChild" presStyleCnt="0"/>
      <dgm:spPr/>
    </dgm:pt>
    <dgm:pt modelId="{C822EB0B-5242-4451-A52B-C8D6DE4FC87A}" type="pres">
      <dgm:prSet presAssocID="{136F7F3E-3079-455E-9C36-34C0B2A01421}" presName="conn2-1" presStyleLbl="parChTrans1D4" presStyleIdx="1" presStyleCnt="3"/>
      <dgm:spPr>
        <a:custGeom>
          <a:avLst/>
          <a:gdLst/>
          <a:ahLst/>
          <a:cxnLst/>
          <a:rect l="0" t="0" r="0" b="0"/>
          <a:pathLst>
            <a:path>
              <a:moveTo>
                <a:pt x="0" y="22192"/>
              </a:moveTo>
              <a:lnTo>
                <a:pt x="539203" y="22192"/>
              </a:lnTo>
            </a:path>
          </a:pathLst>
        </a:custGeom>
      </dgm:spPr>
      <dgm:t>
        <a:bodyPr/>
        <a:lstStyle/>
        <a:p>
          <a:endParaRPr lang="en-US"/>
        </a:p>
      </dgm:t>
    </dgm:pt>
    <dgm:pt modelId="{91FEF9F3-98F2-469E-B70B-00109444CF03}" type="pres">
      <dgm:prSet presAssocID="{136F7F3E-3079-455E-9C36-34C0B2A01421}" presName="connTx" presStyleLbl="parChTrans1D4" presStyleIdx="1" presStyleCnt="3"/>
      <dgm:spPr/>
      <dgm:t>
        <a:bodyPr/>
        <a:lstStyle/>
        <a:p>
          <a:endParaRPr lang="en-US"/>
        </a:p>
      </dgm:t>
    </dgm:pt>
    <dgm:pt modelId="{C1E41992-0A8B-4BA3-9E4C-E746EA493DE2}" type="pres">
      <dgm:prSet presAssocID="{BF95E9DB-C5AC-478A-AF5D-10D9A3125C75}" presName="root2" presStyleCnt="0"/>
      <dgm:spPr/>
    </dgm:pt>
    <dgm:pt modelId="{5AA40643-F8A5-4D69-82C5-A56D11330C95}" type="pres">
      <dgm:prSet presAssocID="{BF95E9DB-C5AC-478A-AF5D-10D9A3125C75}" presName="LevelTwoTextNode" presStyleLbl="node4" presStyleIdx="1" presStyleCnt="3" custScaleX="152412" custLinFactNeighborX="-30924" custLinFactNeighborY="11030">
        <dgm:presLayoutVars>
          <dgm:chPref val="3"/>
        </dgm:presLayoutVars>
      </dgm:prSet>
      <dgm:spPr>
        <a:prstGeom prst="roundRect">
          <a:avLst>
            <a:gd name="adj" fmla="val 10000"/>
          </a:avLst>
        </a:prstGeom>
      </dgm:spPr>
      <dgm:t>
        <a:bodyPr/>
        <a:lstStyle/>
        <a:p>
          <a:endParaRPr lang="en-US"/>
        </a:p>
      </dgm:t>
    </dgm:pt>
    <dgm:pt modelId="{C5A46719-BCA5-44F8-B448-2754F1859A37}" type="pres">
      <dgm:prSet presAssocID="{BF95E9DB-C5AC-478A-AF5D-10D9A3125C75}" presName="level3hierChild" presStyleCnt="0"/>
      <dgm:spPr/>
    </dgm:pt>
    <dgm:pt modelId="{3EEB0AC8-241D-4A1F-BDA2-20003A24FC24}" type="pres">
      <dgm:prSet presAssocID="{91E2923C-2FB2-41E2-8DC8-21F42E72A542}" presName="conn2-1" presStyleLbl="parChTrans1D2" presStyleIdx="1" presStyleCnt="2"/>
      <dgm:spPr>
        <a:custGeom>
          <a:avLst/>
          <a:gdLst/>
          <a:ahLst/>
          <a:cxnLst/>
          <a:rect l="0" t="0" r="0" b="0"/>
          <a:pathLst>
            <a:path>
              <a:moveTo>
                <a:pt x="0" y="22192"/>
              </a:moveTo>
              <a:lnTo>
                <a:pt x="1024975" y="22192"/>
              </a:lnTo>
            </a:path>
          </a:pathLst>
        </a:custGeom>
      </dgm:spPr>
      <dgm:t>
        <a:bodyPr/>
        <a:lstStyle/>
        <a:p>
          <a:endParaRPr lang="en-US"/>
        </a:p>
      </dgm:t>
    </dgm:pt>
    <dgm:pt modelId="{0BDA731F-9EFB-4A8A-A127-84FF14692BF4}" type="pres">
      <dgm:prSet presAssocID="{91E2923C-2FB2-41E2-8DC8-21F42E72A542}" presName="connTx" presStyleLbl="parChTrans1D2" presStyleIdx="1" presStyleCnt="2"/>
      <dgm:spPr/>
      <dgm:t>
        <a:bodyPr/>
        <a:lstStyle/>
        <a:p>
          <a:endParaRPr lang="en-US"/>
        </a:p>
      </dgm:t>
    </dgm:pt>
    <dgm:pt modelId="{87160F60-0C48-404A-8797-87F80593B3E4}" type="pres">
      <dgm:prSet presAssocID="{9D406483-0FC6-4916-8185-4134C90E8D64}" presName="root2" presStyleCnt="0"/>
      <dgm:spPr/>
    </dgm:pt>
    <dgm:pt modelId="{9A962377-F487-40D3-B833-790F9484C798}" type="pres">
      <dgm:prSet presAssocID="{9D406483-0FC6-4916-8185-4134C90E8D64}" presName="LevelTwoTextNode" presStyleLbl="node2" presStyleIdx="1" presStyleCnt="2" custLinFactNeighborX="-13308" custLinFactNeighborY="14526">
        <dgm:presLayoutVars>
          <dgm:chPref val="3"/>
        </dgm:presLayoutVars>
      </dgm:prSet>
      <dgm:spPr>
        <a:prstGeom prst="roundRect">
          <a:avLst>
            <a:gd name="adj" fmla="val 10000"/>
          </a:avLst>
        </a:prstGeom>
      </dgm:spPr>
      <dgm:t>
        <a:bodyPr/>
        <a:lstStyle/>
        <a:p>
          <a:endParaRPr lang="en-US"/>
        </a:p>
      </dgm:t>
    </dgm:pt>
    <dgm:pt modelId="{B71E8CEA-49C1-4212-8E94-449C1275AC42}" type="pres">
      <dgm:prSet presAssocID="{9D406483-0FC6-4916-8185-4134C90E8D64}" presName="level3hierChild" presStyleCnt="0"/>
      <dgm:spPr/>
    </dgm:pt>
    <dgm:pt modelId="{C4E4F9BB-D466-4159-B20E-5ED45832CAA5}" type="pres">
      <dgm:prSet presAssocID="{2DB51D51-1882-4F4F-B2AB-52012DC4043A}" presName="conn2-1" presStyleLbl="parChTrans1D3" presStyleIdx="2" presStyleCnt="3"/>
      <dgm:spPr>
        <a:custGeom>
          <a:avLst/>
          <a:gdLst/>
          <a:ahLst/>
          <a:cxnLst/>
          <a:rect l="0" t="0" r="0" b="0"/>
          <a:pathLst>
            <a:path>
              <a:moveTo>
                <a:pt x="0" y="22192"/>
              </a:moveTo>
              <a:lnTo>
                <a:pt x="539203" y="22192"/>
              </a:lnTo>
            </a:path>
          </a:pathLst>
        </a:custGeom>
      </dgm:spPr>
      <dgm:t>
        <a:bodyPr/>
        <a:lstStyle/>
        <a:p>
          <a:endParaRPr lang="en-US"/>
        </a:p>
      </dgm:t>
    </dgm:pt>
    <dgm:pt modelId="{1D41D2D9-5E4A-47B7-96EE-2FF10CA861A7}" type="pres">
      <dgm:prSet presAssocID="{2DB51D51-1882-4F4F-B2AB-52012DC4043A}" presName="connTx" presStyleLbl="parChTrans1D3" presStyleIdx="2" presStyleCnt="3"/>
      <dgm:spPr/>
      <dgm:t>
        <a:bodyPr/>
        <a:lstStyle/>
        <a:p>
          <a:endParaRPr lang="en-US"/>
        </a:p>
      </dgm:t>
    </dgm:pt>
    <dgm:pt modelId="{6D57ECFB-09A5-47CA-94CD-0530A9CB4232}" type="pres">
      <dgm:prSet presAssocID="{DB76727C-D4A4-4DDE-AEF6-FBEA0A4BF1D7}" presName="root2" presStyleCnt="0"/>
      <dgm:spPr/>
    </dgm:pt>
    <dgm:pt modelId="{4175FB43-8E2D-403A-851B-AB5999BE5E47}" type="pres">
      <dgm:prSet presAssocID="{DB76727C-D4A4-4DDE-AEF6-FBEA0A4BF1D7}" presName="LevelTwoTextNode" presStyleLbl="node3" presStyleIdx="2" presStyleCnt="3" custLinFactNeighborX="-22116" custLinFactNeighborY="14526">
        <dgm:presLayoutVars>
          <dgm:chPref val="3"/>
        </dgm:presLayoutVars>
      </dgm:prSet>
      <dgm:spPr>
        <a:prstGeom prst="roundRect">
          <a:avLst>
            <a:gd name="adj" fmla="val 10000"/>
          </a:avLst>
        </a:prstGeom>
      </dgm:spPr>
      <dgm:t>
        <a:bodyPr/>
        <a:lstStyle/>
        <a:p>
          <a:endParaRPr lang="en-US"/>
        </a:p>
      </dgm:t>
    </dgm:pt>
    <dgm:pt modelId="{D682B2CB-E573-4E5F-BE8C-7F3F79833F03}" type="pres">
      <dgm:prSet presAssocID="{DB76727C-D4A4-4DDE-AEF6-FBEA0A4BF1D7}" presName="level3hierChild" presStyleCnt="0"/>
      <dgm:spPr/>
    </dgm:pt>
    <dgm:pt modelId="{DCCC69DC-C6D5-49BC-9282-72BA25882410}" type="pres">
      <dgm:prSet presAssocID="{6102F118-75F8-48A0-87A7-CCE799468A5D}" presName="conn2-1" presStyleLbl="parChTrans1D4" presStyleIdx="2" presStyleCnt="3"/>
      <dgm:spPr>
        <a:custGeom>
          <a:avLst/>
          <a:gdLst/>
          <a:ahLst/>
          <a:cxnLst/>
          <a:rect l="0" t="0" r="0" b="0"/>
          <a:pathLst>
            <a:path>
              <a:moveTo>
                <a:pt x="0" y="22192"/>
              </a:moveTo>
              <a:lnTo>
                <a:pt x="553309" y="22192"/>
              </a:lnTo>
            </a:path>
          </a:pathLst>
        </a:custGeom>
      </dgm:spPr>
      <dgm:t>
        <a:bodyPr/>
        <a:lstStyle/>
        <a:p>
          <a:endParaRPr lang="en-US"/>
        </a:p>
      </dgm:t>
    </dgm:pt>
    <dgm:pt modelId="{02F280A3-3B6F-4934-BE37-2EA952B2D2E5}" type="pres">
      <dgm:prSet presAssocID="{6102F118-75F8-48A0-87A7-CCE799468A5D}" presName="connTx" presStyleLbl="parChTrans1D4" presStyleIdx="2" presStyleCnt="3"/>
      <dgm:spPr/>
      <dgm:t>
        <a:bodyPr/>
        <a:lstStyle/>
        <a:p>
          <a:endParaRPr lang="en-US"/>
        </a:p>
      </dgm:t>
    </dgm:pt>
    <dgm:pt modelId="{B8E3F93E-E3FC-429B-A02D-C55A19C99537}" type="pres">
      <dgm:prSet presAssocID="{D19E2DE5-70D7-47D8-9656-1A0D1B0AF0B1}" presName="root2" presStyleCnt="0"/>
      <dgm:spPr/>
    </dgm:pt>
    <dgm:pt modelId="{EB80B060-CF35-4237-A02E-79194323AC54}" type="pres">
      <dgm:prSet presAssocID="{D19E2DE5-70D7-47D8-9656-1A0D1B0AF0B1}" presName="LevelTwoTextNode" presStyleLbl="node4" presStyleIdx="2" presStyleCnt="3" custScaleX="152397" custScaleY="133954" custLinFactNeighborX="-30474" custLinFactNeighborY="14347">
        <dgm:presLayoutVars>
          <dgm:chPref val="3"/>
        </dgm:presLayoutVars>
      </dgm:prSet>
      <dgm:spPr>
        <a:prstGeom prst="roundRect">
          <a:avLst>
            <a:gd name="adj" fmla="val 10000"/>
          </a:avLst>
        </a:prstGeom>
      </dgm:spPr>
      <dgm:t>
        <a:bodyPr/>
        <a:lstStyle/>
        <a:p>
          <a:endParaRPr lang="en-US"/>
        </a:p>
      </dgm:t>
    </dgm:pt>
    <dgm:pt modelId="{E90DC459-0407-40D4-9B4F-BB973431A765}" type="pres">
      <dgm:prSet presAssocID="{D19E2DE5-70D7-47D8-9656-1A0D1B0AF0B1}" presName="level3hierChild" presStyleCnt="0"/>
      <dgm:spPr/>
    </dgm:pt>
  </dgm:ptLst>
  <dgm:cxnLst>
    <dgm:cxn modelId="{DC3B3322-1105-4C12-87AA-3EA8B2388F07}" type="presOf" srcId="{71F0266F-A1E6-4B1D-9FE7-4EBA6D00E51D}" destId="{5406C9AF-766C-4968-88CC-46CB2F2D11AD}" srcOrd="1" destOrd="0" presId="urn:microsoft.com/office/officeart/2005/8/layout/hierarchy2"/>
    <dgm:cxn modelId="{4059F11E-755A-418C-A7DD-94DAEA88A793}" srcId="{9D406483-0FC6-4916-8185-4134C90E8D64}" destId="{DB76727C-D4A4-4DDE-AEF6-FBEA0A4BF1D7}" srcOrd="0" destOrd="0" parTransId="{2DB51D51-1882-4F4F-B2AB-52012DC4043A}" sibTransId="{619C1A87-5E5E-4C91-85FD-F92E5420C94A}"/>
    <dgm:cxn modelId="{382547EC-490C-46E3-8A3C-FAC236354012}" type="presOf" srcId="{DB76727C-D4A4-4DDE-AEF6-FBEA0A4BF1D7}" destId="{4175FB43-8E2D-403A-851B-AB5999BE5E47}" srcOrd="0" destOrd="0" presId="urn:microsoft.com/office/officeart/2005/8/layout/hierarchy2"/>
    <dgm:cxn modelId="{7AB8EEE7-A664-4DFB-8135-6ECD4F93E51F}" type="presOf" srcId="{EC7AA3B8-A0CA-46F6-BC6A-7683D2C9A7F0}" destId="{EE16C29A-EFF9-4AAF-AD70-67A1ED02A096}" srcOrd="0" destOrd="0" presId="urn:microsoft.com/office/officeart/2005/8/layout/hierarchy2"/>
    <dgm:cxn modelId="{B4B56485-81A0-49E7-9399-6449DE671E4B}" type="presOf" srcId="{EC7AA3B8-A0CA-46F6-BC6A-7683D2C9A7F0}" destId="{02DA13FD-1EC5-4C62-BC85-994DF6D43357}" srcOrd="1" destOrd="0" presId="urn:microsoft.com/office/officeart/2005/8/layout/hierarchy2"/>
    <dgm:cxn modelId="{2D6B1981-270F-49F3-91F7-AF0B8B926B13}" type="presOf" srcId="{57CA8B77-8876-46EE-B851-5DD53143311E}" destId="{407A3D50-A482-44F9-996A-E9FA363DA0F1}" srcOrd="0" destOrd="0" presId="urn:microsoft.com/office/officeart/2005/8/layout/hierarchy2"/>
    <dgm:cxn modelId="{7A646D9B-265E-4872-96ED-BAD95D8BEC05}" type="presOf" srcId="{6102F118-75F8-48A0-87A7-CCE799468A5D}" destId="{DCCC69DC-C6D5-49BC-9282-72BA25882410}" srcOrd="0" destOrd="0" presId="urn:microsoft.com/office/officeart/2005/8/layout/hierarchy2"/>
    <dgm:cxn modelId="{C049D037-D628-4DD8-BE8D-23544B22DFE2}" srcId="{8E063982-FCF1-41EF-A678-BEB7D13999A4}" destId="{5C6DA11B-3697-4E78-9A34-6415E894D725}" srcOrd="0" destOrd="0" parTransId="{71F0266F-A1E6-4B1D-9FE7-4EBA6D00E51D}" sibTransId="{8E6B875B-A405-45EB-AB62-448CA47DE180}"/>
    <dgm:cxn modelId="{E7A2BBB9-E4E0-43AA-9F09-CCF2AAAD80B5}" type="presOf" srcId="{B437F087-9F7F-4B8E-B8AF-3E53586DB68C}" destId="{9EED41B4-AD71-4225-861F-9A29C988CA2A}" srcOrd="0" destOrd="0" presId="urn:microsoft.com/office/officeart/2005/8/layout/hierarchy2"/>
    <dgm:cxn modelId="{D341509B-49D8-4717-A18B-9A0C540FA104}" type="presOf" srcId="{6E9E60FC-4F90-471F-9F5A-0E46F3DF8C8C}" destId="{3274FC7E-A5E2-4592-8B80-72D69E0F6B42}" srcOrd="0" destOrd="0" presId="urn:microsoft.com/office/officeart/2005/8/layout/hierarchy2"/>
    <dgm:cxn modelId="{2F6CF172-732D-4A98-B9EE-E1296713C555}" type="presOf" srcId="{91E2923C-2FB2-41E2-8DC8-21F42E72A542}" destId="{0BDA731F-9EFB-4A8A-A127-84FF14692BF4}" srcOrd="1" destOrd="0" presId="urn:microsoft.com/office/officeart/2005/8/layout/hierarchy2"/>
    <dgm:cxn modelId="{91C22756-D45F-49E7-B5F5-DFE14CAC1504}" type="presOf" srcId="{D19E2DE5-70D7-47D8-9656-1A0D1B0AF0B1}" destId="{EB80B060-CF35-4237-A02E-79194323AC54}" srcOrd="0" destOrd="0" presId="urn:microsoft.com/office/officeart/2005/8/layout/hierarchy2"/>
    <dgm:cxn modelId="{F34D98C0-57F7-421C-99A4-25D0E23B9F8F}" type="presOf" srcId="{136F7F3E-3079-455E-9C36-34C0B2A01421}" destId="{91FEF9F3-98F2-469E-B70B-00109444CF03}" srcOrd="1" destOrd="0" presId="urn:microsoft.com/office/officeart/2005/8/layout/hierarchy2"/>
    <dgm:cxn modelId="{CEE5D469-4626-4281-A6E2-1973C5B6360E}" type="presOf" srcId="{CCD7C46C-5551-4A0B-BDAD-3F13E1C2DF83}" destId="{CC89C3B1-D97F-4AD3-8BC8-41393D9D79E8}" srcOrd="1" destOrd="0" presId="urn:microsoft.com/office/officeart/2005/8/layout/hierarchy2"/>
    <dgm:cxn modelId="{DE10C841-0997-400A-9060-7BEBCFDC514B}" srcId="{92A68D25-FAC6-4091-8624-9142715C2BC4}" destId="{9D406483-0FC6-4916-8185-4134C90E8D64}" srcOrd="1" destOrd="0" parTransId="{91E2923C-2FB2-41E2-8DC8-21F42E72A542}" sibTransId="{90A8BE40-16E0-4519-A5AB-D0A8C94726BF}"/>
    <dgm:cxn modelId="{47F3802E-7426-4CD4-AB10-0D0D27EC121A}" type="presOf" srcId="{CCD7C46C-5551-4A0B-BDAD-3F13E1C2DF83}" destId="{DCACF323-3D3F-47B8-88F6-D998741DFC40}" srcOrd="0" destOrd="0" presId="urn:microsoft.com/office/officeart/2005/8/layout/hierarchy2"/>
    <dgm:cxn modelId="{B7708842-F832-4DE1-8C4A-05C1742D0BE4}" type="presOf" srcId="{71F0266F-A1E6-4B1D-9FE7-4EBA6D00E51D}" destId="{90B44B6E-8691-4D35-A5EC-02FEEBC4E200}" srcOrd="0" destOrd="0" presId="urn:microsoft.com/office/officeart/2005/8/layout/hierarchy2"/>
    <dgm:cxn modelId="{6AD5972F-3C74-46A0-AD4F-E81851FD27D0}" type="presOf" srcId="{91E2923C-2FB2-41E2-8DC8-21F42E72A542}" destId="{3EEB0AC8-241D-4A1F-BDA2-20003A24FC24}" srcOrd="0" destOrd="0" presId="urn:microsoft.com/office/officeart/2005/8/layout/hierarchy2"/>
    <dgm:cxn modelId="{9E1D7FAB-AC5C-4092-85EF-AA460E3CCA6B}" srcId="{92A68D25-FAC6-4091-8624-9142715C2BC4}" destId="{6E9E60FC-4F90-471F-9F5A-0E46F3DF8C8C}" srcOrd="0" destOrd="0" parTransId="{305D5415-059B-40BA-869F-EB2134E5C78A}" sibTransId="{23B5B795-6ADF-4710-A106-645B19503CFA}"/>
    <dgm:cxn modelId="{D282E66D-8E52-402E-B23A-1999672634E4}" type="presOf" srcId="{136F7F3E-3079-455E-9C36-34C0B2A01421}" destId="{C822EB0B-5242-4451-A52B-C8D6DE4FC87A}" srcOrd="0" destOrd="0" presId="urn:microsoft.com/office/officeart/2005/8/layout/hierarchy2"/>
    <dgm:cxn modelId="{31513FB8-155C-44C7-BFCA-077CD196FCF3}" srcId="{57CA8B77-8876-46EE-B851-5DD53143311E}" destId="{BF95E9DB-C5AC-478A-AF5D-10D9A3125C75}" srcOrd="0" destOrd="0" parTransId="{136F7F3E-3079-455E-9C36-34C0B2A01421}" sibTransId="{C4538AD3-950A-4598-9E29-51E6E9402F06}"/>
    <dgm:cxn modelId="{17DA3B6C-060E-48F0-8DD6-29897500FE5B}" srcId="{6E9E60FC-4F90-471F-9F5A-0E46F3DF8C8C}" destId="{8E063982-FCF1-41EF-A678-BEB7D13999A4}" srcOrd="0" destOrd="0" parTransId="{EC7AA3B8-A0CA-46F6-BC6A-7683D2C9A7F0}" sibTransId="{F7A04F78-11C2-45B7-9029-0CBC3EBEFC3C}"/>
    <dgm:cxn modelId="{22AEC68C-48F3-4192-A320-776804858B84}" type="presOf" srcId="{BF95E9DB-C5AC-478A-AF5D-10D9A3125C75}" destId="{5AA40643-F8A5-4D69-82C5-A56D11330C95}" srcOrd="0" destOrd="0" presId="urn:microsoft.com/office/officeart/2005/8/layout/hierarchy2"/>
    <dgm:cxn modelId="{52308496-704A-44C5-BE33-F0944F7340CB}" srcId="{B437F087-9F7F-4B8E-B8AF-3E53586DB68C}" destId="{92A68D25-FAC6-4091-8624-9142715C2BC4}" srcOrd="0" destOrd="0" parTransId="{16353348-AE58-45AA-A2DD-4645438B0F91}" sibTransId="{B10A91E6-11FD-425E-A343-B7424DC9C300}"/>
    <dgm:cxn modelId="{DD0D182B-4824-4585-B56F-D5086B88077E}" srcId="{DB76727C-D4A4-4DDE-AEF6-FBEA0A4BF1D7}" destId="{D19E2DE5-70D7-47D8-9656-1A0D1B0AF0B1}" srcOrd="0" destOrd="0" parTransId="{6102F118-75F8-48A0-87A7-CCE799468A5D}" sibTransId="{7DBD4D9D-8A6A-400B-AE91-DCF6FE724D56}"/>
    <dgm:cxn modelId="{8D63BAA6-32EC-44FE-A55D-FEAA12305357}" type="presOf" srcId="{8E063982-FCF1-41EF-A678-BEB7D13999A4}" destId="{A88DC8B7-5A18-4266-9375-875697057045}" srcOrd="0" destOrd="0" presId="urn:microsoft.com/office/officeart/2005/8/layout/hierarchy2"/>
    <dgm:cxn modelId="{5EE75EBC-1AEF-429F-89D8-29BDFFBF1A17}" type="presOf" srcId="{305D5415-059B-40BA-869F-EB2134E5C78A}" destId="{6BC62433-4C00-40BB-87C2-73C577B7039C}" srcOrd="1" destOrd="0" presId="urn:microsoft.com/office/officeart/2005/8/layout/hierarchy2"/>
    <dgm:cxn modelId="{5A0358DF-D513-41BA-9056-779FC2666811}" srcId="{6E9E60FC-4F90-471F-9F5A-0E46F3DF8C8C}" destId="{57CA8B77-8876-46EE-B851-5DD53143311E}" srcOrd="1" destOrd="0" parTransId="{CCD7C46C-5551-4A0B-BDAD-3F13E1C2DF83}" sibTransId="{A5EB404A-4650-4B51-B750-15BA45D5BCE2}"/>
    <dgm:cxn modelId="{6B25CCA9-21DE-4CD3-91DD-D2E67356ED78}" type="presOf" srcId="{6102F118-75F8-48A0-87A7-CCE799468A5D}" destId="{02F280A3-3B6F-4934-BE37-2EA952B2D2E5}" srcOrd="1" destOrd="0" presId="urn:microsoft.com/office/officeart/2005/8/layout/hierarchy2"/>
    <dgm:cxn modelId="{7B032711-0BA2-454B-B748-061725241110}" type="presOf" srcId="{5C6DA11B-3697-4E78-9A34-6415E894D725}" destId="{7D4CA3DC-4507-485D-83D8-8FF5CD5D8093}" srcOrd="0" destOrd="0" presId="urn:microsoft.com/office/officeart/2005/8/layout/hierarchy2"/>
    <dgm:cxn modelId="{057E2161-C07A-4822-B772-7E7117E4916F}" type="presOf" srcId="{2DB51D51-1882-4F4F-B2AB-52012DC4043A}" destId="{1D41D2D9-5E4A-47B7-96EE-2FF10CA861A7}" srcOrd="1" destOrd="0" presId="urn:microsoft.com/office/officeart/2005/8/layout/hierarchy2"/>
    <dgm:cxn modelId="{A52D69CC-5EE2-4FF1-9515-D8DAF4C252B9}" type="presOf" srcId="{92A68D25-FAC6-4091-8624-9142715C2BC4}" destId="{4A46E956-17E1-492D-AA75-708EFDDA843F}" srcOrd="0" destOrd="0" presId="urn:microsoft.com/office/officeart/2005/8/layout/hierarchy2"/>
    <dgm:cxn modelId="{17345BDF-3C88-4664-891F-E0CE8B3FB027}" type="presOf" srcId="{305D5415-059B-40BA-869F-EB2134E5C78A}" destId="{20F59DCD-0123-49E4-BEDF-7AAAD9BD0A57}" srcOrd="0" destOrd="0" presId="urn:microsoft.com/office/officeart/2005/8/layout/hierarchy2"/>
    <dgm:cxn modelId="{58E094E6-B477-4A97-B6C9-9BECABF07EBE}" type="presOf" srcId="{2DB51D51-1882-4F4F-B2AB-52012DC4043A}" destId="{C4E4F9BB-D466-4159-B20E-5ED45832CAA5}" srcOrd="0" destOrd="0" presId="urn:microsoft.com/office/officeart/2005/8/layout/hierarchy2"/>
    <dgm:cxn modelId="{1CBCBD13-F507-41BB-AAC8-C35FF736620D}" type="presOf" srcId="{9D406483-0FC6-4916-8185-4134C90E8D64}" destId="{9A962377-F487-40D3-B833-790F9484C798}" srcOrd="0" destOrd="0" presId="urn:microsoft.com/office/officeart/2005/8/layout/hierarchy2"/>
    <dgm:cxn modelId="{9C7F605F-FE90-48E0-A6DA-5CF737183E33}" type="presParOf" srcId="{9EED41B4-AD71-4225-861F-9A29C988CA2A}" destId="{6AB32BA2-50AC-42DE-B302-1F49DC50CEE3}" srcOrd="0" destOrd="0" presId="urn:microsoft.com/office/officeart/2005/8/layout/hierarchy2"/>
    <dgm:cxn modelId="{46E058BA-32F1-4D99-AEE3-7C8904D75786}" type="presParOf" srcId="{6AB32BA2-50AC-42DE-B302-1F49DC50CEE3}" destId="{4A46E956-17E1-492D-AA75-708EFDDA843F}" srcOrd="0" destOrd="0" presId="urn:microsoft.com/office/officeart/2005/8/layout/hierarchy2"/>
    <dgm:cxn modelId="{6606F738-D088-4193-BD0C-6FF344486D3D}" type="presParOf" srcId="{6AB32BA2-50AC-42DE-B302-1F49DC50CEE3}" destId="{7E07E07E-CC26-48C1-B704-06543ED95737}" srcOrd="1" destOrd="0" presId="urn:microsoft.com/office/officeart/2005/8/layout/hierarchy2"/>
    <dgm:cxn modelId="{393FB5F9-6287-46DB-8C5D-B0CA836CC5D0}" type="presParOf" srcId="{7E07E07E-CC26-48C1-B704-06543ED95737}" destId="{20F59DCD-0123-49E4-BEDF-7AAAD9BD0A57}" srcOrd="0" destOrd="0" presId="urn:microsoft.com/office/officeart/2005/8/layout/hierarchy2"/>
    <dgm:cxn modelId="{AB10786B-BE82-4AB9-AC3A-C042D284075F}" type="presParOf" srcId="{20F59DCD-0123-49E4-BEDF-7AAAD9BD0A57}" destId="{6BC62433-4C00-40BB-87C2-73C577B7039C}" srcOrd="0" destOrd="0" presId="urn:microsoft.com/office/officeart/2005/8/layout/hierarchy2"/>
    <dgm:cxn modelId="{734DA849-C074-41C8-BACF-92BE941FF8E5}" type="presParOf" srcId="{7E07E07E-CC26-48C1-B704-06543ED95737}" destId="{CBE43D82-EDEA-4BA9-AA73-2F1A93449794}" srcOrd="1" destOrd="0" presId="urn:microsoft.com/office/officeart/2005/8/layout/hierarchy2"/>
    <dgm:cxn modelId="{A6247F39-970B-4606-936F-BA114BFDDE87}" type="presParOf" srcId="{CBE43D82-EDEA-4BA9-AA73-2F1A93449794}" destId="{3274FC7E-A5E2-4592-8B80-72D69E0F6B42}" srcOrd="0" destOrd="0" presId="urn:microsoft.com/office/officeart/2005/8/layout/hierarchy2"/>
    <dgm:cxn modelId="{512A648C-944E-4B27-A011-E05A4A2CE4E6}" type="presParOf" srcId="{CBE43D82-EDEA-4BA9-AA73-2F1A93449794}" destId="{65F21262-752F-4D90-9CDD-098F870DF7DE}" srcOrd="1" destOrd="0" presId="urn:microsoft.com/office/officeart/2005/8/layout/hierarchy2"/>
    <dgm:cxn modelId="{373375FB-D60E-41D1-BF9A-F546BD99863A}" type="presParOf" srcId="{65F21262-752F-4D90-9CDD-098F870DF7DE}" destId="{EE16C29A-EFF9-4AAF-AD70-67A1ED02A096}" srcOrd="0" destOrd="0" presId="urn:microsoft.com/office/officeart/2005/8/layout/hierarchy2"/>
    <dgm:cxn modelId="{D5AB1713-3559-4AC7-A40D-931758C88666}" type="presParOf" srcId="{EE16C29A-EFF9-4AAF-AD70-67A1ED02A096}" destId="{02DA13FD-1EC5-4C62-BC85-994DF6D43357}" srcOrd="0" destOrd="0" presId="urn:microsoft.com/office/officeart/2005/8/layout/hierarchy2"/>
    <dgm:cxn modelId="{F458647C-7B20-46CD-ABF0-AD5EBCE39F90}" type="presParOf" srcId="{65F21262-752F-4D90-9CDD-098F870DF7DE}" destId="{EB07C65C-25F9-4C63-B641-7B5607CF7DFF}" srcOrd="1" destOrd="0" presId="urn:microsoft.com/office/officeart/2005/8/layout/hierarchy2"/>
    <dgm:cxn modelId="{8B3A267D-C668-4816-8C08-C23F91866285}" type="presParOf" srcId="{EB07C65C-25F9-4C63-B641-7B5607CF7DFF}" destId="{A88DC8B7-5A18-4266-9375-875697057045}" srcOrd="0" destOrd="0" presId="urn:microsoft.com/office/officeart/2005/8/layout/hierarchy2"/>
    <dgm:cxn modelId="{3CD254D3-B222-46B0-9700-85B572C01B0B}" type="presParOf" srcId="{EB07C65C-25F9-4C63-B641-7B5607CF7DFF}" destId="{2F050E7B-A6E9-436A-B7A6-609F185D3427}" srcOrd="1" destOrd="0" presId="urn:microsoft.com/office/officeart/2005/8/layout/hierarchy2"/>
    <dgm:cxn modelId="{F875F4A8-211B-44A1-BF62-E2F0D14ADC8C}" type="presParOf" srcId="{2F050E7B-A6E9-436A-B7A6-609F185D3427}" destId="{90B44B6E-8691-4D35-A5EC-02FEEBC4E200}" srcOrd="0" destOrd="0" presId="urn:microsoft.com/office/officeart/2005/8/layout/hierarchy2"/>
    <dgm:cxn modelId="{526281B3-CFC1-49B9-B515-9D5C9E76404A}" type="presParOf" srcId="{90B44B6E-8691-4D35-A5EC-02FEEBC4E200}" destId="{5406C9AF-766C-4968-88CC-46CB2F2D11AD}" srcOrd="0" destOrd="0" presId="urn:microsoft.com/office/officeart/2005/8/layout/hierarchy2"/>
    <dgm:cxn modelId="{39A97C0A-8E52-4D79-9C09-130690906BD9}" type="presParOf" srcId="{2F050E7B-A6E9-436A-B7A6-609F185D3427}" destId="{BBEA7C4F-ADE7-4046-B2A4-43ECDCA9708F}" srcOrd="1" destOrd="0" presId="urn:microsoft.com/office/officeart/2005/8/layout/hierarchy2"/>
    <dgm:cxn modelId="{84A8F6CC-9C02-4EE8-BC2F-7C5C4D936DD5}" type="presParOf" srcId="{BBEA7C4F-ADE7-4046-B2A4-43ECDCA9708F}" destId="{7D4CA3DC-4507-485D-83D8-8FF5CD5D8093}" srcOrd="0" destOrd="0" presId="urn:microsoft.com/office/officeart/2005/8/layout/hierarchy2"/>
    <dgm:cxn modelId="{3A7168D7-2824-41EF-B0FA-29EE5DE5CBF3}" type="presParOf" srcId="{BBEA7C4F-ADE7-4046-B2A4-43ECDCA9708F}" destId="{2932827D-6B7C-4F4C-93F9-2CC4F96819FD}" srcOrd="1" destOrd="0" presId="urn:microsoft.com/office/officeart/2005/8/layout/hierarchy2"/>
    <dgm:cxn modelId="{DF2FC24D-6AAE-4C8C-AE51-C80918A47FA4}" type="presParOf" srcId="{65F21262-752F-4D90-9CDD-098F870DF7DE}" destId="{DCACF323-3D3F-47B8-88F6-D998741DFC40}" srcOrd="2" destOrd="0" presId="urn:microsoft.com/office/officeart/2005/8/layout/hierarchy2"/>
    <dgm:cxn modelId="{AD832FBB-22F7-49E3-B18C-8387877C9A22}" type="presParOf" srcId="{DCACF323-3D3F-47B8-88F6-D998741DFC40}" destId="{CC89C3B1-D97F-4AD3-8BC8-41393D9D79E8}" srcOrd="0" destOrd="0" presId="urn:microsoft.com/office/officeart/2005/8/layout/hierarchy2"/>
    <dgm:cxn modelId="{2E7DD829-A962-4055-B849-819DECC2BB8E}" type="presParOf" srcId="{65F21262-752F-4D90-9CDD-098F870DF7DE}" destId="{2C9649B4-3A16-43F8-9452-66ABD5334620}" srcOrd="3" destOrd="0" presId="urn:microsoft.com/office/officeart/2005/8/layout/hierarchy2"/>
    <dgm:cxn modelId="{5F2A2B84-871D-4004-8943-0C458A5B8300}" type="presParOf" srcId="{2C9649B4-3A16-43F8-9452-66ABD5334620}" destId="{407A3D50-A482-44F9-996A-E9FA363DA0F1}" srcOrd="0" destOrd="0" presId="urn:microsoft.com/office/officeart/2005/8/layout/hierarchy2"/>
    <dgm:cxn modelId="{1A95C5FD-7E49-43E3-A5B6-5EBDA756A582}" type="presParOf" srcId="{2C9649B4-3A16-43F8-9452-66ABD5334620}" destId="{18B5E160-C816-4273-A301-78CBBD4867E8}" srcOrd="1" destOrd="0" presId="urn:microsoft.com/office/officeart/2005/8/layout/hierarchy2"/>
    <dgm:cxn modelId="{0570F348-7B49-40A1-9FB0-F97FD5704669}" type="presParOf" srcId="{18B5E160-C816-4273-A301-78CBBD4867E8}" destId="{C822EB0B-5242-4451-A52B-C8D6DE4FC87A}" srcOrd="0" destOrd="0" presId="urn:microsoft.com/office/officeart/2005/8/layout/hierarchy2"/>
    <dgm:cxn modelId="{B6FD34B2-9C89-49F6-BEBC-6301657F00F1}" type="presParOf" srcId="{C822EB0B-5242-4451-A52B-C8D6DE4FC87A}" destId="{91FEF9F3-98F2-469E-B70B-00109444CF03}" srcOrd="0" destOrd="0" presId="urn:microsoft.com/office/officeart/2005/8/layout/hierarchy2"/>
    <dgm:cxn modelId="{D080CC61-080E-42A3-8CC4-27DDC0B2EEDA}" type="presParOf" srcId="{18B5E160-C816-4273-A301-78CBBD4867E8}" destId="{C1E41992-0A8B-4BA3-9E4C-E746EA493DE2}" srcOrd="1" destOrd="0" presId="urn:microsoft.com/office/officeart/2005/8/layout/hierarchy2"/>
    <dgm:cxn modelId="{41F73C2C-83EE-4FB8-92DE-D956CC75A867}" type="presParOf" srcId="{C1E41992-0A8B-4BA3-9E4C-E746EA493DE2}" destId="{5AA40643-F8A5-4D69-82C5-A56D11330C95}" srcOrd="0" destOrd="0" presId="urn:microsoft.com/office/officeart/2005/8/layout/hierarchy2"/>
    <dgm:cxn modelId="{4D516489-3AE6-41FD-B69F-0E90FC466531}" type="presParOf" srcId="{C1E41992-0A8B-4BA3-9E4C-E746EA493DE2}" destId="{C5A46719-BCA5-44F8-B448-2754F1859A37}" srcOrd="1" destOrd="0" presId="urn:microsoft.com/office/officeart/2005/8/layout/hierarchy2"/>
    <dgm:cxn modelId="{F30F665B-E49F-4908-8472-53D0DDBBF2EC}" type="presParOf" srcId="{7E07E07E-CC26-48C1-B704-06543ED95737}" destId="{3EEB0AC8-241D-4A1F-BDA2-20003A24FC24}" srcOrd="2" destOrd="0" presId="urn:microsoft.com/office/officeart/2005/8/layout/hierarchy2"/>
    <dgm:cxn modelId="{93244B72-BE1B-4E29-9D82-C7F78E59BE55}" type="presParOf" srcId="{3EEB0AC8-241D-4A1F-BDA2-20003A24FC24}" destId="{0BDA731F-9EFB-4A8A-A127-84FF14692BF4}" srcOrd="0" destOrd="0" presId="urn:microsoft.com/office/officeart/2005/8/layout/hierarchy2"/>
    <dgm:cxn modelId="{B3FFC4A2-00FD-46FE-BB58-407B67F0AE1B}" type="presParOf" srcId="{7E07E07E-CC26-48C1-B704-06543ED95737}" destId="{87160F60-0C48-404A-8797-87F80593B3E4}" srcOrd="3" destOrd="0" presId="urn:microsoft.com/office/officeart/2005/8/layout/hierarchy2"/>
    <dgm:cxn modelId="{ADA8E337-8B97-4AB2-89E3-F4CB4E2C5486}" type="presParOf" srcId="{87160F60-0C48-404A-8797-87F80593B3E4}" destId="{9A962377-F487-40D3-B833-790F9484C798}" srcOrd="0" destOrd="0" presId="urn:microsoft.com/office/officeart/2005/8/layout/hierarchy2"/>
    <dgm:cxn modelId="{452115D1-D983-4D34-B983-A65E3CA38CE8}" type="presParOf" srcId="{87160F60-0C48-404A-8797-87F80593B3E4}" destId="{B71E8CEA-49C1-4212-8E94-449C1275AC42}" srcOrd="1" destOrd="0" presId="urn:microsoft.com/office/officeart/2005/8/layout/hierarchy2"/>
    <dgm:cxn modelId="{7E23E8B0-A563-45B1-83AB-9E0385C81FB0}" type="presParOf" srcId="{B71E8CEA-49C1-4212-8E94-449C1275AC42}" destId="{C4E4F9BB-D466-4159-B20E-5ED45832CAA5}" srcOrd="0" destOrd="0" presId="urn:microsoft.com/office/officeart/2005/8/layout/hierarchy2"/>
    <dgm:cxn modelId="{E7430D95-929E-4031-B72B-1072AFD25A47}" type="presParOf" srcId="{C4E4F9BB-D466-4159-B20E-5ED45832CAA5}" destId="{1D41D2D9-5E4A-47B7-96EE-2FF10CA861A7}" srcOrd="0" destOrd="0" presId="urn:microsoft.com/office/officeart/2005/8/layout/hierarchy2"/>
    <dgm:cxn modelId="{68F5F2DD-78D0-4588-8B38-B1745929CBB4}" type="presParOf" srcId="{B71E8CEA-49C1-4212-8E94-449C1275AC42}" destId="{6D57ECFB-09A5-47CA-94CD-0530A9CB4232}" srcOrd="1" destOrd="0" presId="urn:microsoft.com/office/officeart/2005/8/layout/hierarchy2"/>
    <dgm:cxn modelId="{63ED190D-0724-41E3-8FDE-BD6D180D2C9D}" type="presParOf" srcId="{6D57ECFB-09A5-47CA-94CD-0530A9CB4232}" destId="{4175FB43-8E2D-403A-851B-AB5999BE5E47}" srcOrd="0" destOrd="0" presId="urn:microsoft.com/office/officeart/2005/8/layout/hierarchy2"/>
    <dgm:cxn modelId="{2405EBC1-3752-4DAE-A83D-9C7926CC5174}" type="presParOf" srcId="{6D57ECFB-09A5-47CA-94CD-0530A9CB4232}" destId="{D682B2CB-E573-4E5F-BE8C-7F3F79833F03}" srcOrd="1" destOrd="0" presId="urn:microsoft.com/office/officeart/2005/8/layout/hierarchy2"/>
    <dgm:cxn modelId="{6B2710C5-00B9-43A5-A6E6-EAB27A7AC685}" type="presParOf" srcId="{D682B2CB-E573-4E5F-BE8C-7F3F79833F03}" destId="{DCCC69DC-C6D5-49BC-9282-72BA25882410}" srcOrd="0" destOrd="0" presId="urn:microsoft.com/office/officeart/2005/8/layout/hierarchy2"/>
    <dgm:cxn modelId="{09BA270C-8FCB-4B88-9547-7AD4F56B073B}" type="presParOf" srcId="{DCCC69DC-C6D5-49BC-9282-72BA25882410}" destId="{02F280A3-3B6F-4934-BE37-2EA952B2D2E5}" srcOrd="0" destOrd="0" presId="urn:microsoft.com/office/officeart/2005/8/layout/hierarchy2"/>
    <dgm:cxn modelId="{4414C3C1-7C7D-4A48-94AC-78444CFF978E}" type="presParOf" srcId="{D682B2CB-E573-4E5F-BE8C-7F3F79833F03}" destId="{B8E3F93E-E3FC-429B-A02D-C55A19C99537}" srcOrd="1" destOrd="0" presId="urn:microsoft.com/office/officeart/2005/8/layout/hierarchy2"/>
    <dgm:cxn modelId="{332289C3-BE7C-404E-A4AA-910803044126}" type="presParOf" srcId="{B8E3F93E-E3FC-429B-A02D-C55A19C99537}" destId="{EB80B060-CF35-4237-A02E-79194323AC54}" srcOrd="0" destOrd="0" presId="urn:microsoft.com/office/officeart/2005/8/layout/hierarchy2"/>
    <dgm:cxn modelId="{04BB3A80-0EB5-44B4-AD78-95371322B71D}" type="presParOf" srcId="{B8E3F93E-E3FC-429B-A02D-C55A19C99537}" destId="{E90DC459-0407-40D4-9B4F-BB973431A76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7F087-9F7F-4B8E-B8AF-3E53586DB6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2A68D25-FAC6-4091-8624-9142715C2BC4}">
      <dgm:prSet phldrT="[Text]" custT="1"/>
      <dgm:spPr>
        <a:xfrm>
          <a:off x="186510" y="1676400"/>
          <a:ext cx="1196613" cy="419312"/>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3200" b="1" dirty="0" smtClean="0">
              <a:solidFill>
                <a:srgbClr val="00B0F0"/>
              </a:solidFill>
              <a:latin typeface="Corbel"/>
              <a:ea typeface="+mn-ea"/>
              <a:cs typeface="+mn-cs"/>
            </a:rPr>
            <a:t>LHC</a:t>
          </a:r>
          <a:endParaRPr lang="en-US" sz="3200" b="1" dirty="0">
            <a:solidFill>
              <a:srgbClr val="00B0F0"/>
            </a:solidFill>
            <a:latin typeface="Corbel"/>
            <a:ea typeface="+mn-ea"/>
            <a:cs typeface="+mn-cs"/>
          </a:endParaRPr>
        </a:p>
      </dgm:t>
    </dgm:pt>
    <dgm:pt modelId="{16353348-AE58-45AA-A2DD-4645438B0F91}" type="parTrans" cxnId="{52308496-704A-44C5-BE33-F0944F7340CB}">
      <dgm:prSet/>
      <dgm:spPr/>
      <dgm:t>
        <a:bodyPr/>
        <a:lstStyle/>
        <a:p>
          <a:endParaRPr lang="en-US"/>
        </a:p>
      </dgm:t>
    </dgm:pt>
    <dgm:pt modelId="{B10A91E6-11FD-425E-A343-B7424DC9C300}" type="sibTrans" cxnId="{52308496-704A-44C5-BE33-F0944F7340CB}">
      <dgm:prSet/>
      <dgm:spPr/>
      <dgm:t>
        <a:bodyPr/>
        <a:lstStyle/>
        <a:p>
          <a:endParaRPr lang="en-US"/>
        </a:p>
      </dgm:t>
    </dgm:pt>
    <dgm:pt modelId="{6E9E60FC-4F90-471F-9F5A-0E46F3DF8C8C}">
      <dgm:prSet phldrT="[Text]" custT="1"/>
      <dgm:spPr>
        <a:xfrm>
          <a:off x="1662821" y="683786"/>
          <a:ext cx="1728660" cy="864330"/>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Corbel"/>
              <a:ea typeface="+mn-ea"/>
              <a:cs typeface="+mn-cs"/>
            </a:rPr>
            <a:t>Assumption on </a:t>
          </a:r>
          <a:r>
            <a:rPr lang="en-US" sz="2000" b="1" dirty="0" smtClean="0">
              <a:solidFill>
                <a:srgbClr val="F7BD40"/>
              </a:solidFill>
              <a:latin typeface="Corbel"/>
              <a:ea typeface="+mn-ea"/>
              <a:cs typeface="+mn-cs"/>
            </a:rPr>
            <a:t>invisible/undetectable</a:t>
          </a:r>
          <a:endParaRPr lang="en-US" sz="2000" b="1" dirty="0">
            <a:solidFill>
              <a:srgbClr val="F7BD40"/>
            </a:solidFill>
            <a:latin typeface="Corbel"/>
            <a:ea typeface="+mn-ea"/>
            <a:cs typeface="+mn-cs"/>
          </a:endParaRPr>
        </a:p>
      </dgm:t>
    </dgm:pt>
    <dgm:pt modelId="{305D5415-059B-40BA-869F-EB2134E5C78A}" type="parTrans" cxnId="{9E1D7FAB-AC5C-4092-85EF-AA460E3CCA6B}">
      <dgm:prSet/>
      <dgm:spPr>
        <a:xfrm rot="17397642">
          <a:off x="1113310" y="1478811"/>
          <a:ext cx="819324" cy="44385"/>
        </a:xfrm>
        <a:custGeom>
          <a:avLst/>
          <a:gdLst/>
          <a:ahLst/>
          <a:cxnLst/>
          <a:rect l="0" t="0" r="0" b="0"/>
          <a:pathLst>
            <a:path>
              <a:moveTo>
                <a:pt x="0" y="22192"/>
              </a:moveTo>
              <a:lnTo>
                <a:pt x="819324" y="22192"/>
              </a:lnTo>
            </a:path>
          </a:pathLst>
        </a:custGeom>
        <a:noFill/>
        <a:ln w="19050" cap="flat" cmpd="sng" algn="ctr">
          <a:solidFill>
            <a:srgbClr val="4A5A7A">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23B5B795-6ADF-4710-A106-645B19503CFA}" type="sibTrans" cxnId="{9E1D7FAB-AC5C-4092-85EF-AA460E3CCA6B}">
      <dgm:prSet/>
      <dgm:spPr/>
      <dgm:t>
        <a:bodyPr/>
        <a:lstStyle/>
        <a:p>
          <a:endParaRPr lang="en-US"/>
        </a:p>
      </dgm:t>
    </dgm:pt>
    <dgm:pt modelId="{8E063982-FCF1-41EF-A678-BEB7D13999A4}">
      <dgm:prSet phldrT="[Text]" custT="1"/>
      <dgm:spPr>
        <a:xfrm>
          <a:off x="3930685" y="171688"/>
          <a:ext cx="1728660" cy="864330"/>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1800" dirty="0" smtClean="0">
              <a:solidFill>
                <a:srgbClr val="FFFFFF"/>
              </a:solidFill>
              <a:latin typeface="Corbel"/>
              <a:ea typeface="+mn-ea"/>
              <a:cs typeface="+mn-cs"/>
            </a:rPr>
            <a:t>SM-like:</a:t>
          </a:r>
        </a:p>
        <a:p>
          <a:r>
            <a:rPr lang="en-US" sz="1800" dirty="0" smtClean="0">
              <a:solidFill>
                <a:srgbClr val="FFFFFF"/>
              </a:solidFill>
              <a:latin typeface="Corbel"/>
              <a:ea typeface="+mn-ea"/>
              <a:cs typeface="+mn-cs"/>
            </a:rPr>
            <a:t>No invisible, undetectable</a:t>
          </a:r>
          <a:endParaRPr lang="en-US" sz="1800" dirty="0">
            <a:solidFill>
              <a:srgbClr val="FFFFFF"/>
            </a:solidFill>
            <a:latin typeface="Corbel"/>
            <a:ea typeface="+mn-ea"/>
            <a:cs typeface="+mn-cs"/>
          </a:endParaRPr>
        </a:p>
      </dgm:t>
    </dgm:pt>
    <dgm:pt modelId="{EC7AA3B8-A0CA-46F6-BC6A-7683D2C9A7F0}" type="parTrans" cxnId="{17DA3B6C-060E-48F0-8DD6-29897500FE5B}">
      <dgm:prSet/>
      <dgm:spPr>
        <a:xfrm rot="18988615">
          <a:off x="3289268" y="837709"/>
          <a:ext cx="743629" cy="44385"/>
        </a:xfrm>
        <a:custGeom>
          <a:avLst/>
          <a:gdLst/>
          <a:ahLst/>
          <a:cxnLst/>
          <a:rect l="0" t="0" r="0" b="0"/>
          <a:pathLst>
            <a:path>
              <a:moveTo>
                <a:pt x="0" y="22192"/>
              </a:moveTo>
              <a:lnTo>
                <a:pt x="743629" y="22192"/>
              </a:lnTo>
            </a:path>
          </a:pathLst>
        </a:custGeo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F7A04F78-11C2-45B7-9029-0CBC3EBEFC3C}" type="sibTrans" cxnId="{17DA3B6C-060E-48F0-8DD6-29897500FE5B}">
      <dgm:prSet/>
      <dgm:spPr/>
      <dgm:t>
        <a:bodyPr/>
        <a:lstStyle/>
        <a:p>
          <a:endParaRPr lang="en-US"/>
        </a:p>
      </dgm:t>
    </dgm:pt>
    <dgm:pt modelId="{57CA8B77-8876-46EE-B851-5DD53143311E}">
      <dgm:prSet phldrT="[Text]" custT="1"/>
      <dgm:spPr>
        <a:xfrm>
          <a:off x="3930685" y="1269041"/>
          <a:ext cx="1728660" cy="864330"/>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1800" dirty="0" smtClean="0">
              <a:solidFill>
                <a:srgbClr val="FFFFFF"/>
              </a:solidFill>
              <a:latin typeface="Corbel"/>
              <a:ea typeface="+mn-ea"/>
              <a:cs typeface="+mn-cs"/>
            </a:rPr>
            <a:t>Invisible from measurement,</a:t>
          </a:r>
        </a:p>
        <a:p>
          <a:r>
            <a:rPr lang="en-US" sz="1800" dirty="0" smtClean="0">
              <a:solidFill>
                <a:srgbClr val="FFFFFF"/>
              </a:solidFill>
              <a:latin typeface="Corbel"/>
              <a:ea typeface="+mn-ea"/>
              <a:cs typeface="+mn-cs"/>
            </a:rPr>
            <a:t>no undetectable</a:t>
          </a:r>
          <a:endParaRPr lang="en-US" sz="1800" dirty="0">
            <a:solidFill>
              <a:srgbClr val="FFFFFF"/>
            </a:solidFill>
            <a:latin typeface="Corbel"/>
            <a:ea typeface="+mn-ea"/>
            <a:cs typeface="+mn-cs"/>
          </a:endParaRPr>
        </a:p>
      </dgm:t>
    </dgm:pt>
    <dgm:pt modelId="{CCD7C46C-5551-4A0B-BDAD-3F13E1C2DF83}" type="parTrans" cxnId="{5A0358DF-D513-41BA-9056-779FC2666811}">
      <dgm:prSet/>
      <dgm:spPr>
        <a:xfrm rot="2840712">
          <a:off x="3263193" y="1386386"/>
          <a:ext cx="795779" cy="44385"/>
        </a:xfrm>
        <a:custGeom>
          <a:avLst/>
          <a:gdLst/>
          <a:ahLst/>
          <a:cxnLst/>
          <a:rect l="0" t="0" r="0" b="0"/>
          <a:pathLst>
            <a:path>
              <a:moveTo>
                <a:pt x="0" y="22192"/>
              </a:moveTo>
              <a:lnTo>
                <a:pt x="795779" y="22192"/>
              </a:lnTo>
            </a:path>
          </a:pathLst>
        </a:custGeo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A5EB404A-4650-4B51-B750-15BA45D5BCE2}" type="sibTrans" cxnId="{5A0358DF-D513-41BA-9056-779FC2666811}">
      <dgm:prSet/>
      <dgm:spPr/>
      <dgm:t>
        <a:bodyPr/>
        <a:lstStyle/>
        <a:p>
          <a:endParaRPr lang="en-US"/>
        </a:p>
      </dgm:t>
    </dgm:pt>
    <dgm:pt modelId="{9D406483-0FC6-4916-8185-4134C90E8D64}">
      <dgm:prSet phldrT="[Text]" custT="1"/>
      <dgm:spPr>
        <a:xfrm>
          <a:off x="1662821" y="2439967"/>
          <a:ext cx="1728660" cy="864330"/>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Corbel"/>
              <a:ea typeface="+mn-ea"/>
              <a:cs typeface="+mn-cs"/>
            </a:rPr>
            <a:t>Assumption on </a:t>
          </a:r>
          <a:r>
            <a:rPr lang="en-US" sz="2000" b="1" dirty="0" smtClean="0">
              <a:solidFill>
                <a:srgbClr val="975C00">
                  <a:lumMod val="60000"/>
                  <a:lumOff val="40000"/>
                </a:srgbClr>
              </a:solidFill>
              <a:latin typeface="Corbel"/>
              <a:ea typeface="+mn-ea"/>
              <a:cs typeface="+mn-cs"/>
            </a:rPr>
            <a:t>upper bound</a:t>
          </a:r>
          <a:endParaRPr lang="en-US" sz="2000" dirty="0">
            <a:solidFill>
              <a:srgbClr val="FFFFFF"/>
            </a:solidFill>
            <a:latin typeface="Corbel"/>
            <a:ea typeface="+mn-ea"/>
            <a:cs typeface="+mn-cs"/>
          </a:endParaRPr>
        </a:p>
      </dgm:t>
    </dgm:pt>
    <dgm:pt modelId="{91E2923C-2FB2-41E2-8DC8-21F42E72A542}" type="parTrans" cxnId="{DE10C841-0997-400A-9060-7BEBCFDC514B}">
      <dgm:prSet/>
      <dgm:spPr>
        <a:xfrm rot="4449851">
          <a:off x="1010484" y="2356901"/>
          <a:ext cx="1024975" cy="44385"/>
        </a:xfrm>
        <a:custGeom>
          <a:avLst/>
          <a:gdLst/>
          <a:ahLst/>
          <a:cxnLst/>
          <a:rect l="0" t="0" r="0" b="0"/>
          <a:pathLst>
            <a:path>
              <a:moveTo>
                <a:pt x="0" y="22192"/>
              </a:moveTo>
              <a:lnTo>
                <a:pt x="1024975" y="22192"/>
              </a:lnTo>
            </a:path>
          </a:pathLst>
        </a:custGeom>
        <a:noFill/>
        <a:ln w="19050" cap="flat" cmpd="sng" algn="ctr">
          <a:solidFill>
            <a:srgbClr val="4A5A7A">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90A8BE40-16E0-4519-A5AB-D0A8C94726BF}" type="sibTrans" cxnId="{DE10C841-0997-400A-9060-7BEBCFDC514B}">
      <dgm:prSet/>
      <dgm:spPr/>
      <dgm:t>
        <a:bodyPr/>
        <a:lstStyle/>
        <a:p>
          <a:endParaRPr lang="en-US"/>
        </a:p>
      </dgm:t>
    </dgm:pt>
    <dgm:pt modelId="{5C6DA11B-3697-4E78-9A34-6415E894D725}">
      <dgm:prSet custT="1"/>
      <dgm:spPr>
        <a:xfrm>
          <a:off x="6198549" y="171688"/>
          <a:ext cx="2623968" cy="864330"/>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000" dirty="0" smtClean="0">
              <a:solidFill>
                <a:srgbClr val="FFFFFF"/>
              </a:solidFill>
              <a:latin typeface="Corbel"/>
              <a:ea typeface="+mn-ea"/>
              <a:cs typeface="+mn-cs"/>
            </a:rPr>
            <a:t>Dominated by </a:t>
          </a:r>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(bb)[1,2]</a:t>
          </a:r>
          <a:endParaRPr lang="en-US" sz="2000" dirty="0">
            <a:solidFill>
              <a:srgbClr val="FFFFFF"/>
            </a:solidFill>
            <a:latin typeface="Corbel"/>
            <a:ea typeface="+mn-ea"/>
            <a:cs typeface="+mn-cs"/>
          </a:endParaRPr>
        </a:p>
      </dgm:t>
    </dgm:pt>
    <dgm:pt modelId="{71F0266F-A1E6-4B1D-9FE7-4EBA6D00E51D}" type="parTrans" cxnId="{C049D037-D628-4DD8-BE8D-23544B22DFE2}">
      <dgm:prSet/>
      <dgm:spPr>
        <a:xfrm>
          <a:off x="5659345" y="581660"/>
          <a:ext cx="539203" cy="44385"/>
        </a:xfrm>
        <a:custGeom>
          <a:avLst/>
          <a:gdLst/>
          <a:ahLst/>
          <a:cxnLst/>
          <a:rect l="0" t="0" r="0" b="0"/>
          <a:pathLst>
            <a:path>
              <a:moveTo>
                <a:pt x="0" y="22192"/>
              </a:moveTo>
              <a:lnTo>
                <a:pt x="539203" y="22192"/>
              </a:lnTo>
            </a:path>
          </a:pathLst>
        </a:custGeo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8E6B875B-A405-45EB-AB62-448CA47DE180}" type="sibTrans" cxnId="{C049D037-D628-4DD8-BE8D-23544B22DFE2}">
      <dgm:prSet/>
      <dgm:spPr/>
      <dgm:t>
        <a:bodyPr/>
        <a:lstStyle/>
        <a:p>
          <a:endParaRPr lang="en-US"/>
        </a:p>
      </dgm:t>
    </dgm:pt>
    <dgm:pt modelId="{BF95E9DB-C5AC-478A-AF5D-10D9A3125C75}">
      <dgm:prSet/>
      <dgm:spPr>
        <a:xfrm>
          <a:off x="6198549" y="1269033"/>
          <a:ext cx="2634685" cy="864330"/>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Corbel"/>
              <a:ea typeface="+mn-ea"/>
              <a:cs typeface="+mn-cs"/>
            </a:rPr>
            <a:t>The </a:t>
          </a:r>
          <a:r>
            <a:rPr lang="en-US" dirty="0" err="1" smtClean="0">
              <a:solidFill>
                <a:srgbClr val="FFFFFF"/>
              </a:solidFill>
              <a:latin typeface="Corbel"/>
              <a:ea typeface="+mn-ea"/>
              <a:cs typeface="+mn-cs"/>
            </a:rPr>
            <a:t>above+Br(Inv</a:t>
          </a:r>
          <a:r>
            <a:rPr lang="en-US" dirty="0" smtClean="0">
              <a:solidFill>
                <a:srgbClr val="FFFFFF"/>
              </a:solidFill>
              <a:latin typeface="Corbel"/>
              <a:ea typeface="+mn-ea"/>
              <a:cs typeface="+mn-cs"/>
            </a:rPr>
            <a:t>)</a:t>
          </a:r>
        </a:p>
        <a:p>
          <a:r>
            <a:rPr lang="en-US" dirty="0" smtClean="0">
              <a:solidFill>
                <a:srgbClr val="F7BD40"/>
              </a:solidFill>
              <a:latin typeface="Corbel"/>
              <a:ea typeface="+mn-ea"/>
              <a:cs typeface="+mn-cs"/>
            </a:rPr>
            <a:t>~</a:t>
          </a:r>
          <a:r>
            <a:rPr lang="en-US" b="1" dirty="0" smtClean="0">
              <a:solidFill>
                <a:srgbClr val="F7BD40"/>
              </a:solidFill>
              <a:latin typeface="Corbel"/>
              <a:ea typeface="+mn-ea"/>
              <a:cs typeface="+mn-cs"/>
            </a:rPr>
            <a:t>25% </a:t>
          </a:r>
          <a:r>
            <a:rPr lang="en-US" dirty="0" smtClean="0">
              <a:solidFill>
                <a:srgbClr val="FFFFFF"/>
              </a:solidFill>
              <a:latin typeface="Corbel"/>
              <a:ea typeface="+mn-ea"/>
              <a:cs typeface="+mn-cs"/>
            </a:rPr>
            <a:t>[2,3]</a:t>
          </a:r>
          <a:endParaRPr lang="en-US" dirty="0">
            <a:solidFill>
              <a:srgbClr val="FFFFFF"/>
            </a:solidFill>
            <a:latin typeface="Corbel"/>
            <a:ea typeface="+mn-ea"/>
            <a:cs typeface="+mn-cs"/>
          </a:endParaRPr>
        </a:p>
      </dgm:t>
    </dgm:pt>
    <dgm:pt modelId="{136F7F3E-3079-455E-9C36-34C0B2A01421}" type="parTrans" cxnId="{31513FB8-155C-44C7-BFCA-077CD196FCF3}">
      <dgm:prSet/>
      <dgm:spPr>
        <a:xfrm rot="21599945">
          <a:off x="5659345" y="1679009"/>
          <a:ext cx="539203" cy="44385"/>
        </a:xfrm>
        <a:custGeom>
          <a:avLst/>
          <a:gdLst/>
          <a:ahLst/>
          <a:cxnLst/>
          <a:rect l="0" t="0" r="0" b="0"/>
          <a:pathLst>
            <a:path>
              <a:moveTo>
                <a:pt x="0" y="22192"/>
              </a:moveTo>
              <a:lnTo>
                <a:pt x="539203" y="22192"/>
              </a:lnTo>
            </a:path>
          </a:pathLst>
        </a:custGeo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C4538AD3-950A-4598-9E29-51E6E9402F06}" type="sibTrans" cxnId="{31513FB8-155C-44C7-BFCA-077CD196FCF3}">
      <dgm:prSet/>
      <dgm:spPr/>
      <dgm:t>
        <a:bodyPr/>
        <a:lstStyle/>
        <a:p>
          <a:endParaRPr lang="en-US"/>
        </a:p>
      </dgm:t>
    </dgm:pt>
    <dgm:pt modelId="{D19E2DE5-70D7-47D8-9656-1A0D1B0AF0B1}">
      <dgm:prSet custT="1"/>
      <dgm:spPr>
        <a:xfrm>
          <a:off x="6206328" y="2209796"/>
          <a:ext cx="2634426" cy="1157804"/>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sym typeface="Mathematica1"/>
            </a:rPr>
            <a:t>(</a:t>
          </a:r>
          <a:r>
            <a:rPr lang="en-US" sz="2000" dirty="0" err="1" smtClean="0">
              <a:solidFill>
                <a:srgbClr val="FFFFFF"/>
              </a:solidFill>
              <a:latin typeface="Corbel"/>
              <a:ea typeface="+mn-ea"/>
              <a:cs typeface="+mn-cs"/>
            </a:rPr>
            <a:t>gg,VV</a:t>
          </a:r>
          <a:r>
            <a:rPr lang="en-US" sz="2000" dirty="0" smtClean="0">
              <a:solidFill>
                <a:srgbClr val="FFFFFF"/>
              </a:solidFill>
              <a:latin typeface="Corbel"/>
              <a:ea typeface="+mn-ea"/>
              <a:cs typeface="+mn-cs"/>
            </a:rPr>
            <a:t>), </a:t>
          </a:r>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sym typeface="Mathematica1"/>
            </a:rPr>
            <a:t>(</a:t>
          </a:r>
          <a:r>
            <a:rPr lang="en-US" sz="2000" dirty="0" err="1" smtClean="0">
              <a:solidFill>
                <a:srgbClr val="FFFFFF"/>
              </a:solidFill>
              <a:latin typeface="Corbel"/>
              <a:ea typeface="+mn-ea"/>
              <a:cs typeface="+mn-cs"/>
            </a:rPr>
            <a:t>gg</a:t>
          </a:r>
          <a:r>
            <a:rPr lang="en-US" sz="2000" dirty="0" smtClean="0">
              <a:solidFill>
                <a:srgbClr val="FFFFFF"/>
              </a:solidFill>
              <a:latin typeface="Corbel"/>
              <a:ea typeface="+mn-ea"/>
              <a:cs typeface="+mn-cs"/>
            </a:rPr>
            <a:t>,</a:t>
          </a:r>
          <a:r>
            <a:rPr lang="el-GR" sz="2000" dirty="0" smtClean="0">
              <a:solidFill>
                <a:srgbClr val="FFFFFF"/>
              </a:solidFill>
              <a:latin typeface="Times New Roman"/>
              <a:ea typeface="+mn-ea"/>
              <a:cs typeface="Times New Roman"/>
            </a:rPr>
            <a:t>γγ</a:t>
          </a:r>
          <a:r>
            <a:rPr lang="en-US" sz="2000" dirty="0" smtClean="0">
              <a:solidFill>
                <a:srgbClr val="FFFFFF"/>
              </a:solidFill>
              <a:latin typeface="Corbel"/>
              <a:ea typeface="+mn-ea"/>
              <a:cs typeface="+mn-cs"/>
            </a:rPr>
            <a:t>),</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sym typeface="Mathematica1"/>
            </a:rPr>
            <a:t>(VBF,</a:t>
          </a:r>
          <a:r>
            <a:rPr lang="el-GR" sz="2000" dirty="0" smtClean="0">
              <a:solidFill>
                <a:srgbClr val="FFFFFF"/>
              </a:solidFill>
              <a:latin typeface="Times New Roman"/>
              <a:ea typeface="+mn-ea"/>
              <a:cs typeface="Times New Roman"/>
            </a:rPr>
            <a:t>γγ</a:t>
          </a:r>
          <a:r>
            <a:rPr lang="en-US" sz="2000" dirty="0" smtClean="0">
              <a:solidFill>
                <a:srgbClr val="FFFFFF"/>
              </a:solidFill>
              <a:latin typeface="Corbel"/>
              <a:ea typeface="+mn-ea"/>
              <a:cs typeface="+mn-cs"/>
              <a:sym typeface="Mathematica1"/>
            </a:rPr>
            <a:t>), </a:t>
          </a:r>
          <a:r>
            <a:rPr lang="en-US" sz="2400" b="1" dirty="0" smtClean="0">
              <a:solidFill>
                <a:srgbClr val="FF0000"/>
              </a:solidFill>
              <a:latin typeface="Corbel"/>
              <a:ea typeface="+mn-ea"/>
              <a:cs typeface="+mn-cs"/>
            </a:rPr>
            <a:t>~18%</a:t>
          </a:r>
          <a:r>
            <a:rPr lang="en-US" sz="2000" dirty="0" smtClean="0">
              <a:solidFill>
                <a:srgbClr val="F7BD40"/>
              </a:solidFill>
              <a:latin typeface="Corbel"/>
              <a:ea typeface="+mn-ea"/>
              <a:cs typeface="+mn-cs"/>
            </a:rPr>
            <a:t>*- </a:t>
          </a:r>
          <a:r>
            <a:rPr lang="en-US" sz="2000" dirty="0" smtClean="0">
              <a:solidFill>
                <a:srgbClr val="FFFFFF"/>
              </a:solidFill>
              <a:latin typeface="Corbel"/>
              <a:ea typeface="+mn-ea"/>
              <a:cs typeface="+mn-cs"/>
            </a:rPr>
            <a:t>[4]</a:t>
          </a:r>
          <a:endParaRPr lang="en-US" sz="2000" dirty="0">
            <a:solidFill>
              <a:srgbClr val="FFFFFF"/>
            </a:solidFill>
            <a:latin typeface="Corbel"/>
            <a:ea typeface="+mn-ea"/>
            <a:cs typeface="+mn-cs"/>
          </a:endParaRPr>
        </a:p>
      </dgm:t>
    </dgm:pt>
    <dgm:pt modelId="{6102F118-75F8-48A0-87A7-CCE799468A5D}" type="parTrans" cxnId="{DD0D182B-4824-4585-B56F-D5086B88077E}">
      <dgm:prSet/>
      <dgm:spPr>
        <a:xfrm rot="21079636">
          <a:off x="5656182" y="2808222"/>
          <a:ext cx="553309" cy="44385"/>
        </a:xfrm>
        <a:custGeom>
          <a:avLst/>
          <a:gdLst/>
          <a:ahLst/>
          <a:cxnLst/>
          <a:rect l="0" t="0" r="0" b="0"/>
          <a:pathLst>
            <a:path>
              <a:moveTo>
                <a:pt x="0" y="22192"/>
              </a:moveTo>
              <a:lnTo>
                <a:pt x="553309" y="22192"/>
              </a:lnTo>
            </a:path>
          </a:pathLst>
        </a:custGeo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7DBD4D9D-8A6A-400B-AE91-DCF6FE724D56}" type="sibTrans" cxnId="{DD0D182B-4824-4585-B56F-D5086B88077E}">
      <dgm:prSet/>
      <dgm:spPr/>
      <dgm:t>
        <a:bodyPr/>
        <a:lstStyle/>
        <a:p>
          <a:endParaRPr lang="en-US"/>
        </a:p>
      </dgm:t>
    </dgm:pt>
    <dgm:pt modelId="{DB76727C-D4A4-4DDE-AEF6-FBEA0A4BF1D7}">
      <dgm:prSet phldrT="[Text]" custT="1"/>
      <dgm:spPr>
        <a:xfrm>
          <a:off x="3930685" y="2439967"/>
          <a:ext cx="1728660" cy="864330"/>
        </a:xfrm>
        <a:prstGeom prst="roundRect">
          <a:avLst>
            <a:gd name="adj" fmla="val 10000"/>
          </a:avLst>
        </a:prstGeo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HWW</a:t>
          </a:r>
          <a:r>
            <a:rPr lang="en-US" sz="1800" dirty="0" smtClean="0">
              <a:solidFill>
                <a:srgbClr val="FFFFFF"/>
              </a:solidFill>
              <a:latin typeface="Corbel"/>
              <a:ea typeface="+mn-ea"/>
              <a:cs typeface="+mn-cs"/>
            </a:rPr>
            <a:t>/</a:t>
          </a:r>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HZZ</a:t>
          </a:r>
          <a:r>
            <a:rPr lang="en-US" sz="1800" baseline="0" dirty="0" smtClean="0">
              <a:solidFill>
                <a:srgbClr val="FFFFFF"/>
              </a:solidFill>
              <a:latin typeface="Corbel"/>
              <a:ea typeface="+mn-ea"/>
              <a:cs typeface="+mn-cs"/>
            </a:rPr>
            <a:t>=SM</a:t>
          </a:r>
          <a:endParaRPr lang="en-US" sz="1800" baseline="-25000" dirty="0" smtClean="0">
            <a:solidFill>
              <a:srgbClr val="FFFFFF"/>
            </a:solidFill>
            <a:latin typeface="Corbel"/>
            <a:ea typeface="+mn-ea"/>
            <a:cs typeface="+mn-cs"/>
          </a:endParaRPr>
        </a:p>
        <a:p>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HVV</a:t>
          </a:r>
          <a:r>
            <a:rPr lang="en-US" sz="1800" dirty="0" err="1" smtClean="0">
              <a:solidFill>
                <a:srgbClr val="FFFFFF"/>
              </a:solidFill>
              <a:latin typeface="Corbel"/>
              <a:ea typeface="+mn-ea"/>
              <a:cs typeface="+mn-cs"/>
            </a:rPr>
            <a:t>≤g</a:t>
          </a:r>
          <a:r>
            <a:rPr lang="en-US" sz="1800" baseline="-25000" dirty="0" err="1" smtClean="0">
              <a:solidFill>
                <a:srgbClr val="FFFFFF"/>
              </a:solidFill>
              <a:latin typeface="Corbel"/>
              <a:ea typeface="+mn-ea"/>
              <a:cs typeface="+mn-cs"/>
            </a:rPr>
            <a:t>HVV</a:t>
          </a:r>
          <a:r>
            <a:rPr lang="en-US" sz="1800" baseline="30000" dirty="0" err="1" smtClean="0">
              <a:solidFill>
                <a:srgbClr val="FFFFFF"/>
              </a:solidFill>
              <a:latin typeface="Corbel"/>
              <a:ea typeface="+mn-ea"/>
              <a:cs typeface="+mn-cs"/>
            </a:rPr>
            <a:t>SM</a:t>
          </a:r>
          <a:endParaRPr lang="en-US" sz="1800" baseline="30000" dirty="0" smtClean="0">
            <a:solidFill>
              <a:srgbClr val="FFFFFF"/>
            </a:solidFill>
            <a:latin typeface="Corbel"/>
            <a:ea typeface="+mn-ea"/>
            <a:cs typeface="+mn-cs"/>
          </a:endParaRPr>
        </a:p>
      </dgm:t>
    </dgm:pt>
    <dgm:pt modelId="{619C1A87-5E5E-4C91-85FD-F92E5420C94A}" type="sibTrans" cxnId="{4059F11E-755A-418C-A7DD-94DAEA88A793}">
      <dgm:prSet/>
      <dgm:spPr/>
      <dgm:t>
        <a:bodyPr/>
        <a:lstStyle/>
        <a:p>
          <a:endParaRPr lang="en-US"/>
        </a:p>
      </dgm:t>
    </dgm:pt>
    <dgm:pt modelId="{2DB51D51-1882-4F4F-B2AB-52012DC4043A}" type="parTrans" cxnId="{4059F11E-755A-418C-A7DD-94DAEA88A793}">
      <dgm:prSet/>
      <dgm:spPr>
        <a:xfrm>
          <a:off x="3391481" y="2849939"/>
          <a:ext cx="539203" cy="44385"/>
        </a:xfrm>
        <a:custGeom>
          <a:avLst/>
          <a:gdLst/>
          <a:ahLst/>
          <a:cxnLst/>
          <a:rect l="0" t="0" r="0" b="0"/>
          <a:pathLst>
            <a:path>
              <a:moveTo>
                <a:pt x="0" y="22192"/>
              </a:moveTo>
              <a:lnTo>
                <a:pt x="539203" y="22192"/>
              </a:lnTo>
            </a:path>
          </a:pathLst>
        </a:custGeo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9EED41B4-AD71-4225-861F-9A29C988CA2A}" type="pres">
      <dgm:prSet presAssocID="{B437F087-9F7F-4B8E-B8AF-3E53586DB68C}" presName="diagram" presStyleCnt="0">
        <dgm:presLayoutVars>
          <dgm:chPref val="1"/>
          <dgm:dir/>
          <dgm:animOne val="branch"/>
          <dgm:animLvl val="lvl"/>
          <dgm:resizeHandles val="exact"/>
        </dgm:presLayoutVars>
      </dgm:prSet>
      <dgm:spPr/>
      <dgm:t>
        <a:bodyPr/>
        <a:lstStyle/>
        <a:p>
          <a:endParaRPr lang="en-US"/>
        </a:p>
      </dgm:t>
    </dgm:pt>
    <dgm:pt modelId="{6AB32BA2-50AC-42DE-B302-1F49DC50CEE3}" type="pres">
      <dgm:prSet presAssocID="{92A68D25-FAC6-4091-8624-9142715C2BC4}" presName="root1" presStyleCnt="0"/>
      <dgm:spPr/>
    </dgm:pt>
    <dgm:pt modelId="{4A46E956-17E1-492D-AA75-708EFDDA843F}" type="pres">
      <dgm:prSet presAssocID="{92A68D25-FAC6-4091-8624-9142715C2BC4}" presName="LevelOneTextNode" presStyleLbl="node0" presStyleIdx="0" presStyleCnt="1" custScaleX="69222" custScaleY="48513" custLinFactNeighborX="10512" custLinFactNeighborY="-4821">
        <dgm:presLayoutVars>
          <dgm:chPref val="3"/>
        </dgm:presLayoutVars>
      </dgm:prSet>
      <dgm:spPr/>
      <dgm:t>
        <a:bodyPr/>
        <a:lstStyle/>
        <a:p>
          <a:endParaRPr lang="en-US"/>
        </a:p>
      </dgm:t>
    </dgm:pt>
    <dgm:pt modelId="{7E07E07E-CC26-48C1-B704-06543ED95737}" type="pres">
      <dgm:prSet presAssocID="{92A68D25-FAC6-4091-8624-9142715C2BC4}" presName="level2hierChild" presStyleCnt="0"/>
      <dgm:spPr/>
    </dgm:pt>
    <dgm:pt modelId="{20F59DCD-0123-49E4-BEDF-7AAAD9BD0A57}" type="pres">
      <dgm:prSet presAssocID="{305D5415-059B-40BA-869F-EB2134E5C78A}" presName="conn2-1" presStyleLbl="parChTrans1D2" presStyleIdx="0" presStyleCnt="2"/>
      <dgm:spPr/>
      <dgm:t>
        <a:bodyPr/>
        <a:lstStyle/>
        <a:p>
          <a:endParaRPr lang="en-US"/>
        </a:p>
      </dgm:t>
    </dgm:pt>
    <dgm:pt modelId="{6BC62433-4C00-40BB-87C2-73C577B7039C}" type="pres">
      <dgm:prSet presAssocID="{305D5415-059B-40BA-869F-EB2134E5C78A}" presName="connTx" presStyleLbl="parChTrans1D2" presStyleIdx="0" presStyleCnt="2"/>
      <dgm:spPr/>
      <dgm:t>
        <a:bodyPr/>
        <a:lstStyle/>
        <a:p>
          <a:endParaRPr lang="en-US"/>
        </a:p>
      </dgm:t>
    </dgm:pt>
    <dgm:pt modelId="{CBE43D82-EDEA-4BA9-AA73-2F1A93449794}" type="pres">
      <dgm:prSet presAssocID="{6E9E60FC-4F90-471F-9F5A-0E46F3DF8C8C}" presName="root2" presStyleCnt="0"/>
      <dgm:spPr/>
    </dgm:pt>
    <dgm:pt modelId="{3274FC7E-A5E2-4592-8B80-72D69E0F6B42}" type="pres">
      <dgm:prSet presAssocID="{6E9E60FC-4F90-471F-9F5A-0E46F3DF8C8C}" presName="LevelTwoTextNode" presStyleLbl="node2" presStyleIdx="0" presStyleCnt="2" custLinFactNeighborX="-13308" custLinFactNeighborY="819">
        <dgm:presLayoutVars>
          <dgm:chPref val="3"/>
        </dgm:presLayoutVars>
      </dgm:prSet>
      <dgm:spPr/>
      <dgm:t>
        <a:bodyPr/>
        <a:lstStyle/>
        <a:p>
          <a:endParaRPr lang="en-US"/>
        </a:p>
      </dgm:t>
    </dgm:pt>
    <dgm:pt modelId="{65F21262-752F-4D90-9CDD-098F870DF7DE}" type="pres">
      <dgm:prSet presAssocID="{6E9E60FC-4F90-471F-9F5A-0E46F3DF8C8C}" presName="level3hierChild" presStyleCnt="0"/>
      <dgm:spPr/>
    </dgm:pt>
    <dgm:pt modelId="{EE16C29A-EFF9-4AAF-AD70-67A1ED02A096}" type="pres">
      <dgm:prSet presAssocID="{EC7AA3B8-A0CA-46F6-BC6A-7683D2C9A7F0}" presName="conn2-1" presStyleLbl="parChTrans1D3" presStyleIdx="0" presStyleCnt="3"/>
      <dgm:spPr/>
      <dgm:t>
        <a:bodyPr/>
        <a:lstStyle/>
        <a:p>
          <a:endParaRPr lang="en-US"/>
        </a:p>
      </dgm:t>
    </dgm:pt>
    <dgm:pt modelId="{02DA13FD-1EC5-4C62-BC85-994DF6D43357}" type="pres">
      <dgm:prSet presAssocID="{EC7AA3B8-A0CA-46F6-BC6A-7683D2C9A7F0}" presName="connTx" presStyleLbl="parChTrans1D3" presStyleIdx="0" presStyleCnt="3"/>
      <dgm:spPr/>
      <dgm:t>
        <a:bodyPr/>
        <a:lstStyle/>
        <a:p>
          <a:endParaRPr lang="en-US"/>
        </a:p>
      </dgm:t>
    </dgm:pt>
    <dgm:pt modelId="{EB07C65C-25F9-4C63-B641-7B5607CF7DFF}" type="pres">
      <dgm:prSet presAssocID="{8E063982-FCF1-41EF-A678-BEB7D13999A4}" presName="root2" presStyleCnt="0"/>
      <dgm:spPr/>
    </dgm:pt>
    <dgm:pt modelId="{A88DC8B7-5A18-4266-9375-875697057045}" type="pres">
      <dgm:prSet presAssocID="{8E063982-FCF1-41EF-A678-BEB7D13999A4}" presName="LevelTwoTextNode" presStyleLbl="node3" presStyleIdx="0" presStyleCnt="3" custLinFactNeighborX="-22116" custLinFactNeighborY="-929">
        <dgm:presLayoutVars>
          <dgm:chPref val="3"/>
        </dgm:presLayoutVars>
      </dgm:prSet>
      <dgm:spPr/>
      <dgm:t>
        <a:bodyPr/>
        <a:lstStyle/>
        <a:p>
          <a:endParaRPr lang="en-US"/>
        </a:p>
      </dgm:t>
    </dgm:pt>
    <dgm:pt modelId="{2F050E7B-A6E9-436A-B7A6-609F185D3427}" type="pres">
      <dgm:prSet presAssocID="{8E063982-FCF1-41EF-A678-BEB7D13999A4}" presName="level3hierChild" presStyleCnt="0"/>
      <dgm:spPr/>
    </dgm:pt>
    <dgm:pt modelId="{90B44B6E-8691-4D35-A5EC-02FEEBC4E200}" type="pres">
      <dgm:prSet presAssocID="{71F0266F-A1E6-4B1D-9FE7-4EBA6D00E51D}" presName="conn2-1" presStyleLbl="parChTrans1D4" presStyleIdx="0" presStyleCnt="3"/>
      <dgm:spPr/>
      <dgm:t>
        <a:bodyPr/>
        <a:lstStyle/>
        <a:p>
          <a:endParaRPr lang="en-US"/>
        </a:p>
      </dgm:t>
    </dgm:pt>
    <dgm:pt modelId="{5406C9AF-766C-4968-88CC-46CB2F2D11AD}" type="pres">
      <dgm:prSet presAssocID="{71F0266F-A1E6-4B1D-9FE7-4EBA6D00E51D}" presName="connTx" presStyleLbl="parChTrans1D4" presStyleIdx="0" presStyleCnt="3"/>
      <dgm:spPr/>
      <dgm:t>
        <a:bodyPr/>
        <a:lstStyle/>
        <a:p>
          <a:endParaRPr lang="en-US"/>
        </a:p>
      </dgm:t>
    </dgm:pt>
    <dgm:pt modelId="{BBEA7C4F-ADE7-4046-B2A4-43ECDCA9708F}" type="pres">
      <dgm:prSet presAssocID="{5C6DA11B-3697-4E78-9A34-6415E894D725}" presName="root2" presStyleCnt="0"/>
      <dgm:spPr/>
    </dgm:pt>
    <dgm:pt modelId="{7D4CA3DC-4507-485D-83D8-8FF5CD5D8093}" type="pres">
      <dgm:prSet presAssocID="{5C6DA11B-3697-4E78-9A34-6415E894D725}" presName="LevelTwoTextNode" presStyleLbl="node4" presStyleIdx="0" presStyleCnt="3" custScaleX="151792" custLinFactNeighborX="-30924" custLinFactNeighborY="-929">
        <dgm:presLayoutVars>
          <dgm:chPref val="3"/>
        </dgm:presLayoutVars>
      </dgm:prSet>
      <dgm:spPr/>
      <dgm:t>
        <a:bodyPr/>
        <a:lstStyle/>
        <a:p>
          <a:endParaRPr lang="en-US"/>
        </a:p>
      </dgm:t>
    </dgm:pt>
    <dgm:pt modelId="{2932827D-6B7C-4F4C-93F9-2CC4F96819FD}" type="pres">
      <dgm:prSet presAssocID="{5C6DA11B-3697-4E78-9A34-6415E894D725}" presName="level3hierChild" presStyleCnt="0"/>
      <dgm:spPr/>
    </dgm:pt>
    <dgm:pt modelId="{DCACF323-3D3F-47B8-88F6-D998741DFC40}" type="pres">
      <dgm:prSet presAssocID="{CCD7C46C-5551-4A0B-BDAD-3F13E1C2DF83}" presName="conn2-1" presStyleLbl="parChTrans1D3" presStyleIdx="1" presStyleCnt="3"/>
      <dgm:spPr/>
      <dgm:t>
        <a:bodyPr/>
        <a:lstStyle/>
        <a:p>
          <a:endParaRPr lang="en-US"/>
        </a:p>
      </dgm:t>
    </dgm:pt>
    <dgm:pt modelId="{CC89C3B1-D97F-4AD3-8BC8-41393D9D79E8}" type="pres">
      <dgm:prSet presAssocID="{CCD7C46C-5551-4A0B-BDAD-3F13E1C2DF83}" presName="connTx" presStyleLbl="parChTrans1D3" presStyleIdx="1" presStyleCnt="3"/>
      <dgm:spPr/>
      <dgm:t>
        <a:bodyPr/>
        <a:lstStyle/>
        <a:p>
          <a:endParaRPr lang="en-US"/>
        </a:p>
      </dgm:t>
    </dgm:pt>
    <dgm:pt modelId="{2C9649B4-3A16-43F8-9452-66ABD5334620}" type="pres">
      <dgm:prSet presAssocID="{57CA8B77-8876-46EE-B851-5DD53143311E}" presName="root2" presStyleCnt="0"/>
      <dgm:spPr/>
    </dgm:pt>
    <dgm:pt modelId="{407A3D50-A482-44F9-996A-E9FA363DA0F1}" type="pres">
      <dgm:prSet presAssocID="{57CA8B77-8876-46EE-B851-5DD53143311E}" presName="LevelTwoTextNode" presStyleLbl="node3" presStyleIdx="1" presStyleCnt="3" custLinFactNeighborX="-22116" custLinFactNeighborY="11031">
        <dgm:presLayoutVars>
          <dgm:chPref val="3"/>
        </dgm:presLayoutVars>
      </dgm:prSet>
      <dgm:spPr/>
      <dgm:t>
        <a:bodyPr/>
        <a:lstStyle/>
        <a:p>
          <a:endParaRPr lang="en-US"/>
        </a:p>
      </dgm:t>
    </dgm:pt>
    <dgm:pt modelId="{18B5E160-C816-4273-A301-78CBBD4867E8}" type="pres">
      <dgm:prSet presAssocID="{57CA8B77-8876-46EE-B851-5DD53143311E}" presName="level3hierChild" presStyleCnt="0"/>
      <dgm:spPr/>
    </dgm:pt>
    <dgm:pt modelId="{C822EB0B-5242-4451-A52B-C8D6DE4FC87A}" type="pres">
      <dgm:prSet presAssocID="{136F7F3E-3079-455E-9C36-34C0B2A01421}" presName="conn2-1" presStyleLbl="parChTrans1D4" presStyleIdx="1" presStyleCnt="3"/>
      <dgm:spPr/>
      <dgm:t>
        <a:bodyPr/>
        <a:lstStyle/>
        <a:p>
          <a:endParaRPr lang="en-US"/>
        </a:p>
      </dgm:t>
    </dgm:pt>
    <dgm:pt modelId="{91FEF9F3-98F2-469E-B70B-00109444CF03}" type="pres">
      <dgm:prSet presAssocID="{136F7F3E-3079-455E-9C36-34C0B2A01421}" presName="connTx" presStyleLbl="parChTrans1D4" presStyleIdx="1" presStyleCnt="3"/>
      <dgm:spPr/>
      <dgm:t>
        <a:bodyPr/>
        <a:lstStyle/>
        <a:p>
          <a:endParaRPr lang="en-US"/>
        </a:p>
      </dgm:t>
    </dgm:pt>
    <dgm:pt modelId="{C1E41992-0A8B-4BA3-9E4C-E746EA493DE2}" type="pres">
      <dgm:prSet presAssocID="{BF95E9DB-C5AC-478A-AF5D-10D9A3125C75}" presName="root2" presStyleCnt="0"/>
      <dgm:spPr/>
    </dgm:pt>
    <dgm:pt modelId="{5AA40643-F8A5-4D69-82C5-A56D11330C95}" type="pres">
      <dgm:prSet presAssocID="{BF95E9DB-C5AC-478A-AF5D-10D9A3125C75}" presName="LevelTwoTextNode" presStyleLbl="node4" presStyleIdx="1" presStyleCnt="3" custScaleX="152412" custLinFactNeighborX="-30924" custLinFactNeighborY="11030">
        <dgm:presLayoutVars>
          <dgm:chPref val="3"/>
        </dgm:presLayoutVars>
      </dgm:prSet>
      <dgm:spPr/>
      <dgm:t>
        <a:bodyPr/>
        <a:lstStyle/>
        <a:p>
          <a:endParaRPr lang="en-US"/>
        </a:p>
      </dgm:t>
    </dgm:pt>
    <dgm:pt modelId="{C5A46719-BCA5-44F8-B448-2754F1859A37}" type="pres">
      <dgm:prSet presAssocID="{BF95E9DB-C5AC-478A-AF5D-10D9A3125C75}" presName="level3hierChild" presStyleCnt="0"/>
      <dgm:spPr/>
    </dgm:pt>
    <dgm:pt modelId="{3EEB0AC8-241D-4A1F-BDA2-20003A24FC24}" type="pres">
      <dgm:prSet presAssocID="{91E2923C-2FB2-41E2-8DC8-21F42E72A542}" presName="conn2-1" presStyleLbl="parChTrans1D2" presStyleIdx="1" presStyleCnt="2"/>
      <dgm:spPr/>
      <dgm:t>
        <a:bodyPr/>
        <a:lstStyle/>
        <a:p>
          <a:endParaRPr lang="en-US"/>
        </a:p>
      </dgm:t>
    </dgm:pt>
    <dgm:pt modelId="{0BDA731F-9EFB-4A8A-A127-84FF14692BF4}" type="pres">
      <dgm:prSet presAssocID="{91E2923C-2FB2-41E2-8DC8-21F42E72A542}" presName="connTx" presStyleLbl="parChTrans1D2" presStyleIdx="1" presStyleCnt="2"/>
      <dgm:spPr/>
      <dgm:t>
        <a:bodyPr/>
        <a:lstStyle/>
        <a:p>
          <a:endParaRPr lang="en-US"/>
        </a:p>
      </dgm:t>
    </dgm:pt>
    <dgm:pt modelId="{87160F60-0C48-404A-8797-87F80593B3E4}" type="pres">
      <dgm:prSet presAssocID="{9D406483-0FC6-4916-8185-4134C90E8D64}" presName="root2" presStyleCnt="0"/>
      <dgm:spPr/>
    </dgm:pt>
    <dgm:pt modelId="{9A962377-F487-40D3-B833-790F9484C798}" type="pres">
      <dgm:prSet presAssocID="{9D406483-0FC6-4916-8185-4134C90E8D64}" presName="LevelTwoTextNode" presStyleLbl="node2" presStyleIdx="1" presStyleCnt="2" custLinFactNeighborX="-13308" custLinFactNeighborY="14526">
        <dgm:presLayoutVars>
          <dgm:chPref val="3"/>
        </dgm:presLayoutVars>
      </dgm:prSet>
      <dgm:spPr/>
      <dgm:t>
        <a:bodyPr/>
        <a:lstStyle/>
        <a:p>
          <a:endParaRPr lang="en-US"/>
        </a:p>
      </dgm:t>
    </dgm:pt>
    <dgm:pt modelId="{B71E8CEA-49C1-4212-8E94-449C1275AC42}" type="pres">
      <dgm:prSet presAssocID="{9D406483-0FC6-4916-8185-4134C90E8D64}" presName="level3hierChild" presStyleCnt="0"/>
      <dgm:spPr/>
    </dgm:pt>
    <dgm:pt modelId="{C4E4F9BB-D466-4159-B20E-5ED45832CAA5}" type="pres">
      <dgm:prSet presAssocID="{2DB51D51-1882-4F4F-B2AB-52012DC4043A}" presName="conn2-1" presStyleLbl="parChTrans1D3" presStyleIdx="2" presStyleCnt="3"/>
      <dgm:spPr/>
      <dgm:t>
        <a:bodyPr/>
        <a:lstStyle/>
        <a:p>
          <a:endParaRPr lang="en-US"/>
        </a:p>
      </dgm:t>
    </dgm:pt>
    <dgm:pt modelId="{1D41D2D9-5E4A-47B7-96EE-2FF10CA861A7}" type="pres">
      <dgm:prSet presAssocID="{2DB51D51-1882-4F4F-B2AB-52012DC4043A}" presName="connTx" presStyleLbl="parChTrans1D3" presStyleIdx="2" presStyleCnt="3"/>
      <dgm:spPr/>
      <dgm:t>
        <a:bodyPr/>
        <a:lstStyle/>
        <a:p>
          <a:endParaRPr lang="en-US"/>
        </a:p>
      </dgm:t>
    </dgm:pt>
    <dgm:pt modelId="{6D57ECFB-09A5-47CA-94CD-0530A9CB4232}" type="pres">
      <dgm:prSet presAssocID="{DB76727C-D4A4-4DDE-AEF6-FBEA0A4BF1D7}" presName="root2" presStyleCnt="0"/>
      <dgm:spPr/>
    </dgm:pt>
    <dgm:pt modelId="{4175FB43-8E2D-403A-851B-AB5999BE5E47}" type="pres">
      <dgm:prSet presAssocID="{DB76727C-D4A4-4DDE-AEF6-FBEA0A4BF1D7}" presName="LevelTwoTextNode" presStyleLbl="node3" presStyleIdx="2" presStyleCnt="3" custLinFactNeighborX="-22116" custLinFactNeighborY="14526">
        <dgm:presLayoutVars>
          <dgm:chPref val="3"/>
        </dgm:presLayoutVars>
      </dgm:prSet>
      <dgm:spPr/>
      <dgm:t>
        <a:bodyPr/>
        <a:lstStyle/>
        <a:p>
          <a:endParaRPr lang="en-US"/>
        </a:p>
      </dgm:t>
    </dgm:pt>
    <dgm:pt modelId="{D682B2CB-E573-4E5F-BE8C-7F3F79833F03}" type="pres">
      <dgm:prSet presAssocID="{DB76727C-D4A4-4DDE-AEF6-FBEA0A4BF1D7}" presName="level3hierChild" presStyleCnt="0"/>
      <dgm:spPr/>
    </dgm:pt>
    <dgm:pt modelId="{DCCC69DC-C6D5-49BC-9282-72BA25882410}" type="pres">
      <dgm:prSet presAssocID="{6102F118-75F8-48A0-87A7-CCE799468A5D}" presName="conn2-1" presStyleLbl="parChTrans1D4" presStyleIdx="2" presStyleCnt="3"/>
      <dgm:spPr/>
      <dgm:t>
        <a:bodyPr/>
        <a:lstStyle/>
        <a:p>
          <a:endParaRPr lang="en-US"/>
        </a:p>
      </dgm:t>
    </dgm:pt>
    <dgm:pt modelId="{02F280A3-3B6F-4934-BE37-2EA952B2D2E5}" type="pres">
      <dgm:prSet presAssocID="{6102F118-75F8-48A0-87A7-CCE799468A5D}" presName="connTx" presStyleLbl="parChTrans1D4" presStyleIdx="2" presStyleCnt="3"/>
      <dgm:spPr/>
      <dgm:t>
        <a:bodyPr/>
        <a:lstStyle/>
        <a:p>
          <a:endParaRPr lang="en-US"/>
        </a:p>
      </dgm:t>
    </dgm:pt>
    <dgm:pt modelId="{B8E3F93E-E3FC-429B-A02D-C55A19C99537}" type="pres">
      <dgm:prSet presAssocID="{D19E2DE5-70D7-47D8-9656-1A0D1B0AF0B1}" presName="root2" presStyleCnt="0"/>
      <dgm:spPr/>
    </dgm:pt>
    <dgm:pt modelId="{EB80B060-CF35-4237-A02E-79194323AC54}" type="pres">
      <dgm:prSet presAssocID="{D19E2DE5-70D7-47D8-9656-1A0D1B0AF0B1}" presName="LevelTwoTextNode" presStyleLbl="node4" presStyleIdx="2" presStyleCnt="3" custScaleX="152397" custScaleY="133954" custLinFactNeighborX="-30474" custLinFactNeighborY="14347">
        <dgm:presLayoutVars>
          <dgm:chPref val="3"/>
        </dgm:presLayoutVars>
      </dgm:prSet>
      <dgm:spPr/>
      <dgm:t>
        <a:bodyPr/>
        <a:lstStyle/>
        <a:p>
          <a:endParaRPr lang="en-US"/>
        </a:p>
      </dgm:t>
    </dgm:pt>
    <dgm:pt modelId="{E90DC459-0407-40D4-9B4F-BB973431A765}" type="pres">
      <dgm:prSet presAssocID="{D19E2DE5-70D7-47D8-9656-1A0D1B0AF0B1}" presName="level3hierChild" presStyleCnt="0"/>
      <dgm:spPr/>
    </dgm:pt>
  </dgm:ptLst>
  <dgm:cxnLst>
    <dgm:cxn modelId="{4DA6CF2C-704F-404C-8D22-08AC71447676}" type="presOf" srcId="{71F0266F-A1E6-4B1D-9FE7-4EBA6D00E51D}" destId="{90B44B6E-8691-4D35-A5EC-02FEEBC4E200}" srcOrd="0" destOrd="0" presId="urn:microsoft.com/office/officeart/2005/8/layout/hierarchy2"/>
    <dgm:cxn modelId="{DD0D182B-4824-4585-B56F-D5086B88077E}" srcId="{DB76727C-D4A4-4DDE-AEF6-FBEA0A4BF1D7}" destId="{D19E2DE5-70D7-47D8-9656-1A0D1B0AF0B1}" srcOrd="0" destOrd="0" parTransId="{6102F118-75F8-48A0-87A7-CCE799468A5D}" sibTransId="{7DBD4D9D-8A6A-400B-AE91-DCF6FE724D56}"/>
    <dgm:cxn modelId="{5A0358DF-D513-41BA-9056-779FC2666811}" srcId="{6E9E60FC-4F90-471F-9F5A-0E46F3DF8C8C}" destId="{57CA8B77-8876-46EE-B851-5DD53143311E}" srcOrd="1" destOrd="0" parTransId="{CCD7C46C-5551-4A0B-BDAD-3F13E1C2DF83}" sibTransId="{A5EB404A-4650-4B51-B750-15BA45D5BCE2}"/>
    <dgm:cxn modelId="{197DF420-E2F8-4E1E-8DFD-B8169B6BE6F5}" type="presOf" srcId="{5C6DA11B-3697-4E78-9A34-6415E894D725}" destId="{7D4CA3DC-4507-485D-83D8-8FF5CD5D8093}" srcOrd="0" destOrd="0" presId="urn:microsoft.com/office/officeart/2005/8/layout/hierarchy2"/>
    <dgm:cxn modelId="{2466CA35-65E0-4511-B8DC-0CD9C2669D80}" type="presOf" srcId="{91E2923C-2FB2-41E2-8DC8-21F42E72A542}" destId="{3EEB0AC8-241D-4A1F-BDA2-20003A24FC24}" srcOrd="0" destOrd="0" presId="urn:microsoft.com/office/officeart/2005/8/layout/hierarchy2"/>
    <dgm:cxn modelId="{DF575D49-516A-4CFC-ADCB-DB06D0FEFEE5}" type="presOf" srcId="{EC7AA3B8-A0CA-46F6-BC6A-7683D2C9A7F0}" destId="{EE16C29A-EFF9-4AAF-AD70-67A1ED02A096}" srcOrd="0" destOrd="0" presId="urn:microsoft.com/office/officeart/2005/8/layout/hierarchy2"/>
    <dgm:cxn modelId="{DE10C841-0997-400A-9060-7BEBCFDC514B}" srcId="{92A68D25-FAC6-4091-8624-9142715C2BC4}" destId="{9D406483-0FC6-4916-8185-4134C90E8D64}" srcOrd="1" destOrd="0" parTransId="{91E2923C-2FB2-41E2-8DC8-21F42E72A542}" sibTransId="{90A8BE40-16E0-4519-A5AB-D0A8C94726BF}"/>
    <dgm:cxn modelId="{502BE7B9-9551-4C6F-A664-3F2F2D2CF4C5}" type="presOf" srcId="{57CA8B77-8876-46EE-B851-5DD53143311E}" destId="{407A3D50-A482-44F9-996A-E9FA363DA0F1}" srcOrd="0" destOrd="0" presId="urn:microsoft.com/office/officeart/2005/8/layout/hierarchy2"/>
    <dgm:cxn modelId="{609CDFFF-488B-477D-96EA-5A3FC144FC90}" type="presOf" srcId="{EC7AA3B8-A0CA-46F6-BC6A-7683D2C9A7F0}" destId="{02DA13FD-1EC5-4C62-BC85-994DF6D43357}" srcOrd="1" destOrd="0" presId="urn:microsoft.com/office/officeart/2005/8/layout/hierarchy2"/>
    <dgm:cxn modelId="{52308496-704A-44C5-BE33-F0944F7340CB}" srcId="{B437F087-9F7F-4B8E-B8AF-3E53586DB68C}" destId="{92A68D25-FAC6-4091-8624-9142715C2BC4}" srcOrd="0" destOrd="0" parTransId="{16353348-AE58-45AA-A2DD-4645438B0F91}" sibTransId="{B10A91E6-11FD-425E-A343-B7424DC9C300}"/>
    <dgm:cxn modelId="{8E87B79A-BE9B-4B31-8372-B59AFEE2E780}" type="presOf" srcId="{91E2923C-2FB2-41E2-8DC8-21F42E72A542}" destId="{0BDA731F-9EFB-4A8A-A127-84FF14692BF4}" srcOrd="1" destOrd="0" presId="urn:microsoft.com/office/officeart/2005/8/layout/hierarchy2"/>
    <dgm:cxn modelId="{D5467122-C7E7-49DE-9493-9A72B0744A07}" type="presOf" srcId="{71F0266F-A1E6-4B1D-9FE7-4EBA6D00E51D}" destId="{5406C9AF-766C-4968-88CC-46CB2F2D11AD}" srcOrd="1" destOrd="0" presId="urn:microsoft.com/office/officeart/2005/8/layout/hierarchy2"/>
    <dgm:cxn modelId="{9EA48B0B-23F0-4E77-9508-9C451FF77017}" type="presOf" srcId="{CCD7C46C-5551-4A0B-BDAD-3F13E1C2DF83}" destId="{CC89C3B1-D97F-4AD3-8BC8-41393D9D79E8}" srcOrd="1" destOrd="0" presId="urn:microsoft.com/office/officeart/2005/8/layout/hierarchy2"/>
    <dgm:cxn modelId="{A615F1F5-82C3-436E-B8ED-09596B4BA5C9}" type="presOf" srcId="{2DB51D51-1882-4F4F-B2AB-52012DC4043A}" destId="{1D41D2D9-5E4A-47B7-96EE-2FF10CA861A7}" srcOrd="1" destOrd="0" presId="urn:microsoft.com/office/officeart/2005/8/layout/hierarchy2"/>
    <dgm:cxn modelId="{17E0AAFB-F6C8-44EA-AF28-56CFCA1280CD}" type="presOf" srcId="{B437F087-9F7F-4B8E-B8AF-3E53586DB68C}" destId="{9EED41B4-AD71-4225-861F-9A29C988CA2A}" srcOrd="0" destOrd="0" presId="urn:microsoft.com/office/officeart/2005/8/layout/hierarchy2"/>
    <dgm:cxn modelId="{4059F11E-755A-418C-A7DD-94DAEA88A793}" srcId="{9D406483-0FC6-4916-8185-4134C90E8D64}" destId="{DB76727C-D4A4-4DDE-AEF6-FBEA0A4BF1D7}" srcOrd="0" destOrd="0" parTransId="{2DB51D51-1882-4F4F-B2AB-52012DC4043A}" sibTransId="{619C1A87-5E5E-4C91-85FD-F92E5420C94A}"/>
    <dgm:cxn modelId="{A51F15F6-C1D3-4493-84D2-A33E9710444F}" type="presOf" srcId="{8E063982-FCF1-41EF-A678-BEB7D13999A4}" destId="{A88DC8B7-5A18-4266-9375-875697057045}" srcOrd="0" destOrd="0" presId="urn:microsoft.com/office/officeart/2005/8/layout/hierarchy2"/>
    <dgm:cxn modelId="{9E1D7FAB-AC5C-4092-85EF-AA460E3CCA6B}" srcId="{92A68D25-FAC6-4091-8624-9142715C2BC4}" destId="{6E9E60FC-4F90-471F-9F5A-0E46F3DF8C8C}" srcOrd="0" destOrd="0" parTransId="{305D5415-059B-40BA-869F-EB2134E5C78A}" sibTransId="{23B5B795-6ADF-4710-A106-645B19503CFA}"/>
    <dgm:cxn modelId="{5E40628B-B384-4A53-8D09-89D2EABA19DD}" type="presOf" srcId="{305D5415-059B-40BA-869F-EB2134E5C78A}" destId="{6BC62433-4C00-40BB-87C2-73C577B7039C}" srcOrd="1" destOrd="0" presId="urn:microsoft.com/office/officeart/2005/8/layout/hierarchy2"/>
    <dgm:cxn modelId="{1292B0E3-7845-4FE4-9C86-293A1F650555}" type="presOf" srcId="{2DB51D51-1882-4F4F-B2AB-52012DC4043A}" destId="{C4E4F9BB-D466-4159-B20E-5ED45832CAA5}" srcOrd="0" destOrd="0" presId="urn:microsoft.com/office/officeart/2005/8/layout/hierarchy2"/>
    <dgm:cxn modelId="{17DA3B6C-060E-48F0-8DD6-29897500FE5B}" srcId="{6E9E60FC-4F90-471F-9F5A-0E46F3DF8C8C}" destId="{8E063982-FCF1-41EF-A678-BEB7D13999A4}" srcOrd="0" destOrd="0" parTransId="{EC7AA3B8-A0CA-46F6-BC6A-7683D2C9A7F0}" sibTransId="{F7A04F78-11C2-45B7-9029-0CBC3EBEFC3C}"/>
    <dgm:cxn modelId="{87A26F53-D618-4C3E-B815-6BBC0004C33E}" type="presOf" srcId="{136F7F3E-3079-455E-9C36-34C0B2A01421}" destId="{91FEF9F3-98F2-469E-B70B-00109444CF03}" srcOrd="1" destOrd="0" presId="urn:microsoft.com/office/officeart/2005/8/layout/hierarchy2"/>
    <dgm:cxn modelId="{C049D037-D628-4DD8-BE8D-23544B22DFE2}" srcId="{8E063982-FCF1-41EF-A678-BEB7D13999A4}" destId="{5C6DA11B-3697-4E78-9A34-6415E894D725}" srcOrd="0" destOrd="0" parTransId="{71F0266F-A1E6-4B1D-9FE7-4EBA6D00E51D}" sibTransId="{8E6B875B-A405-45EB-AB62-448CA47DE180}"/>
    <dgm:cxn modelId="{B3D9CA1C-2A46-4E62-94BE-732D922F114C}" type="presOf" srcId="{6E9E60FC-4F90-471F-9F5A-0E46F3DF8C8C}" destId="{3274FC7E-A5E2-4592-8B80-72D69E0F6B42}" srcOrd="0" destOrd="0" presId="urn:microsoft.com/office/officeart/2005/8/layout/hierarchy2"/>
    <dgm:cxn modelId="{543CABC1-2187-445E-A11A-07B969859E4F}" type="presOf" srcId="{9D406483-0FC6-4916-8185-4134C90E8D64}" destId="{9A962377-F487-40D3-B833-790F9484C798}" srcOrd="0" destOrd="0" presId="urn:microsoft.com/office/officeart/2005/8/layout/hierarchy2"/>
    <dgm:cxn modelId="{2C9E95F4-4AFB-4092-B7B1-6079734D37AF}" type="presOf" srcId="{D19E2DE5-70D7-47D8-9656-1A0D1B0AF0B1}" destId="{EB80B060-CF35-4237-A02E-79194323AC54}" srcOrd="0" destOrd="0" presId="urn:microsoft.com/office/officeart/2005/8/layout/hierarchy2"/>
    <dgm:cxn modelId="{E56487CD-943F-42CD-9C42-C56950AD8C58}" type="presOf" srcId="{6102F118-75F8-48A0-87A7-CCE799468A5D}" destId="{02F280A3-3B6F-4934-BE37-2EA952B2D2E5}" srcOrd="1" destOrd="0" presId="urn:microsoft.com/office/officeart/2005/8/layout/hierarchy2"/>
    <dgm:cxn modelId="{1FDAA9B1-8D62-4E41-B2C4-F0623643950F}" type="presOf" srcId="{6102F118-75F8-48A0-87A7-CCE799468A5D}" destId="{DCCC69DC-C6D5-49BC-9282-72BA25882410}" srcOrd="0" destOrd="0" presId="urn:microsoft.com/office/officeart/2005/8/layout/hierarchy2"/>
    <dgm:cxn modelId="{7A4D4502-5532-4B59-8221-7062B3B92A1D}" type="presOf" srcId="{BF95E9DB-C5AC-478A-AF5D-10D9A3125C75}" destId="{5AA40643-F8A5-4D69-82C5-A56D11330C95}" srcOrd="0" destOrd="0" presId="urn:microsoft.com/office/officeart/2005/8/layout/hierarchy2"/>
    <dgm:cxn modelId="{E32E4F6D-1986-4C1E-A660-EA80B5CFA9A8}" type="presOf" srcId="{136F7F3E-3079-455E-9C36-34C0B2A01421}" destId="{C822EB0B-5242-4451-A52B-C8D6DE4FC87A}" srcOrd="0" destOrd="0" presId="urn:microsoft.com/office/officeart/2005/8/layout/hierarchy2"/>
    <dgm:cxn modelId="{F28E94EB-B41C-45D7-88E1-26EEDBC7BC5B}" type="presOf" srcId="{CCD7C46C-5551-4A0B-BDAD-3F13E1C2DF83}" destId="{DCACF323-3D3F-47B8-88F6-D998741DFC40}" srcOrd="0" destOrd="0" presId="urn:microsoft.com/office/officeart/2005/8/layout/hierarchy2"/>
    <dgm:cxn modelId="{1E3D4198-88B8-403B-AC0D-965BC9C28457}" type="presOf" srcId="{92A68D25-FAC6-4091-8624-9142715C2BC4}" destId="{4A46E956-17E1-492D-AA75-708EFDDA843F}" srcOrd="0" destOrd="0" presId="urn:microsoft.com/office/officeart/2005/8/layout/hierarchy2"/>
    <dgm:cxn modelId="{31513FB8-155C-44C7-BFCA-077CD196FCF3}" srcId="{57CA8B77-8876-46EE-B851-5DD53143311E}" destId="{BF95E9DB-C5AC-478A-AF5D-10D9A3125C75}" srcOrd="0" destOrd="0" parTransId="{136F7F3E-3079-455E-9C36-34C0B2A01421}" sibTransId="{C4538AD3-950A-4598-9E29-51E6E9402F06}"/>
    <dgm:cxn modelId="{FE1E05D4-35F4-4511-B3F6-12E6AA403690}" type="presOf" srcId="{305D5415-059B-40BA-869F-EB2134E5C78A}" destId="{20F59DCD-0123-49E4-BEDF-7AAAD9BD0A57}" srcOrd="0" destOrd="0" presId="urn:microsoft.com/office/officeart/2005/8/layout/hierarchy2"/>
    <dgm:cxn modelId="{53200237-40ED-4F5D-ACB6-6E25E20F83D5}" type="presOf" srcId="{DB76727C-D4A4-4DDE-AEF6-FBEA0A4BF1D7}" destId="{4175FB43-8E2D-403A-851B-AB5999BE5E47}" srcOrd="0" destOrd="0" presId="urn:microsoft.com/office/officeart/2005/8/layout/hierarchy2"/>
    <dgm:cxn modelId="{C3DD30D2-B3B8-4993-BDF3-6DAE5CE35654}" type="presParOf" srcId="{9EED41B4-AD71-4225-861F-9A29C988CA2A}" destId="{6AB32BA2-50AC-42DE-B302-1F49DC50CEE3}" srcOrd="0" destOrd="0" presId="urn:microsoft.com/office/officeart/2005/8/layout/hierarchy2"/>
    <dgm:cxn modelId="{CA5CD721-69DA-48A4-8BBB-E45C4A5A3DF0}" type="presParOf" srcId="{6AB32BA2-50AC-42DE-B302-1F49DC50CEE3}" destId="{4A46E956-17E1-492D-AA75-708EFDDA843F}" srcOrd="0" destOrd="0" presId="urn:microsoft.com/office/officeart/2005/8/layout/hierarchy2"/>
    <dgm:cxn modelId="{D4FAA992-8E98-4090-9906-6BDC2BF4FB33}" type="presParOf" srcId="{6AB32BA2-50AC-42DE-B302-1F49DC50CEE3}" destId="{7E07E07E-CC26-48C1-B704-06543ED95737}" srcOrd="1" destOrd="0" presId="urn:microsoft.com/office/officeart/2005/8/layout/hierarchy2"/>
    <dgm:cxn modelId="{E4501525-19E0-48F5-B1AC-9B116ABBF4A4}" type="presParOf" srcId="{7E07E07E-CC26-48C1-B704-06543ED95737}" destId="{20F59DCD-0123-49E4-BEDF-7AAAD9BD0A57}" srcOrd="0" destOrd="0" presId="urn:microsoft.com/office/officeart/2005/8/layout/hierarchy2"/>
    <dgm:cxn modelId="{DA8F6F8D-932C-4FD1-96D3-5F02E1A23687}" type="presParOf" srcId="{20F59DCD-0123-49E4-BEDF-7AAAD9BD0A57}" destId="{6BC62433-4C00-40BB-87C2-73C577B7039C}" srcOrd="0" destOrd="0" presId="urn:microsoft.com/office/officeart/2005/8/layout/hierarchy2"/>
    <dgm:cxn modelId="{EF0FA9BA-6C31-4988-8283-07C243FE6F42}" type="presParOf" srcId="{7E07E07E-CC26-48C1-B704-06543ED95737}" destId="{CBE43D82-EDEA-4BA9-AA73-2F1A93449794}" srcOrd="1" destOrd="0" presId="urn:microsoft.com/office/officeart/2005/8/layout/hierarchy2"/>
    <dgm:cxn modelId="{93C97307-D3D2-4835-993D-3DAEBCB682C2}" type="presParOf" srcId="{CBE43D82-EDEA-4BA9-AA73-2F1A93449794}" destId="{3274FC7E-A5E2-4592-8B80-72D69E0F6B42}" srcOrd="0" destOrd="0" presId="urn:microsoft.com/office/officeart/2005/8/layout/hierarchy2"/>
    <dgm:cxn modelId="{C20F4633-6353-43C0-B7C4-EB9E58A09CFA}" type="presParOf" srcId="{CBE43D82-EDEA-4BA9-AA73-2F1A93449794}" destId="{65F21262-752F-4D90-9CDD-098F870DF7DE}" srcOrd="1" destOrd="0" presId="urn:microsoft.com/office/officeart/2005/8/layout/hierarchy2"/>
    <dgm:cxn modelId="{02F51C1A-1C25-42D8-930F-36BC27EF758E}" type="presParOf" srcId="{65F21262-752F-4D90-9CDD-098F870DF7DE}" destId="{EE16C29A-EFF9-4AAF-AD70-67A1ED02A096}" srcOrd="0" destOrd="0" presId="urn:microsoft.com/office/officeart/2005/8/layout/hierarchy2"/>
    <dgm:cxn modelId="{640332C0-B415-438C-96B7-70C779D1957E}" type="presParOf" srcId="{EE16C29A-EFF9-4AAF-AD70-67A1ED02A096}" destId="{02DA13FD-1EC5-4C62-BC85-994DF6D43357}" srcOrd="0" destOrd="0" presId="urn:microsoft.com/office/officeart/2005/8/layout/hierarchy2"/>
    <dgm:cxn modelId="{B4591621-AD2D-471D-A87B-8D0F63195D91}" type="presParOf" srcId="{65F21262-752F-4D90-9CDD-098F870DF7DE}" destId="{EB07C65C-25F9-4C63-B641-7B5607CF7DFF}" srcOrd="1" destOrd="0" presId="urn:microsoft.com/office/officeart/2005/8/layout/hierarchy2"/>
    <dgm:cxn modelId="{65D623D4-EE11-443E-9F43-11256ED13305}" type="presParOf" srcId="{EB07C65C-25F9-4C63-B641-7B5607CF7DFF}" destId="{A88DC8B7-5A18-4266-9375-875697057045}" srcOrd="0" destOrd="0" presId="urn:microsoft.com/office/officeart/2005/8/layout/hierarchy2"/>
    <dgm:cxn modelId="{649ACF7D-C6C0-4E56-B5EC-BFE29F10E261}" type="presParOf" srcId="{EB07C65C-25F9-4C63-B641-7B5607CF7DFF}" destId="{2F050E7B-A6E9-436A-B7A6-609F185D3427}" srcOrd="1" destOrd="0" presId="urn:microsoft.com/office/officeart/2005/8/layout/hierarchy2"/>
    <dgm:cxn modelId="{03A578BC-09CE-413B-BB59-36E928C48F31}" type="presParOf" srcId="{2F050E7B-A6E9-436A-B7A6-609F185D3427}" destId="{90B44B6E-8691-4D35-A5EC-02FEEBC4E200}" srcOrd="0" destOrd="0" presId="urn:microsoft.com/office/officeart/2005/8/layout/hierarchy2"/>
    <dgm:cxn modelId="{A4F4169D-000C-465F-B388-72EAE02115FE}" type="presParOf" srcId="{90B44B6E-8691-4D35-A5EC-02FEEBC4E200}" destId="{5406C9AF-766C-4968-88CC-46CB2F2D11AD}" srcOrd="0" destOrd="0" presId="urn:microsoft.com/office/officeart/2005/8/layout/hierarchy2"/>
    <dgm:cxn modelId="{F136AE01-CBEF-4432-89BF-90206C2C5EBE}" type="presParOf" srcId="{2F050E7B-A6E9-436A-B7A6-609F185D3427}" destId="{BBEA7C4F-ADE7-4046-B2A4-43ECDCA9708F}" srcOrd="1" destOrd="0" presId="urn:microsoft.com/office/officeart/2005/8/layout/hierarchy2"/>
    <dgm:cxn modelId="{10C20F53-6B27-440E-AE1E-6777F1B4BEB6}" type="presParOf" srcId="{BBEA7C4F-ADE7-4046-B2A4-43ECDCA9708F}" destId="{7D4CA3DC-4507-485D-83D8-8FF5CD5D8093}" srcOrd="0" destOrd="0" presId="urn:microsoft.com/office/officeart/2005/8/layout/hierarchy2"/>
    <dgm:cxn modelId="{093E86D6-59B4-48FA-ABE4-84F0EEB313CD}" type="presParOf" srcId="{BBEA7C4F-ADE7-4046-B2A4-43ECDCA9708F}" destId="{2932827D-6B7C-4F4C-93F9-2CC4F96819FD}" srcOrd="1" destOrd="0" presId="urn:microsoft.com/office/officeart/2005/8/layout/hierarchy2"/>
    <dgm:cxn modelId="{B6757E1C-9EAF-45DB-A73E-74C1725C184C}" type="presParOf" srcId="{65F21262-752F-4D90-9CDD-098F870DF7DE}" destId="{DCACF323-3D3F-47B8-88F6-D998741DFC40}" srcOrd="2" destOrd="0" presId="urn:microsoft.com/office/officeart/2005/8/layout/hierarchy2"/>
    <dgm:cxn modelId="{4093DCFA-7400-4B24-ABFD-9F9BD3EC31BB}" type="presParOf" srcId="{DCACF323-3D3F-47B8-88F6-D998741DFC40}" destId="{CC89C3B1-D97F-4AD3-8BC8-41393D9D79E8}" srcOrd="0" destOrd="0" presId="urn:microsoft.com/office/officeart/2005/8/layout/hierarchy2"/>
    <dgm:cxn modelId="{1CD51277-11FF-4E9D-8690-66F60CCC38F2}" type="presParOf" srcId="{65F21262-752F-4D90-9CDD-098F870DF7DE}" destId="{2C9649B4-3A16-43F8-9452-66ABD5334620}" srcOrd="3" destOrd="0" presId="urn:microsoft.com/office/officeart/2005/8/layout/hierarchy2"/>
    <dgm:cxn modelId="{FB8032A3-FB20-4057-B640-FAE0A7B1D28C}" type="presParOf" srcId="{2C9649B4-3A16-43F8-9452-66ABD5334620}" destId="{407A3D50-A482-44F9-996A-E9FA363DA0F1}" srcOrd="0" destOrd="0" presId="urn:microsoft.com/office/officeart/2005/8/layout/hierarchy2"/>
    <dgm:cxn modelId="{BF502ECF-C801-47D1-9F5B-59BD0E86E484}" type="presParOf" srcId="{2C9649B4-3A16-43F8-9452-66ABD5334620}" destId="{18B5E160-C816-4273-A301-78CBBD4867E8}" srcOrd="1" destOrd="0" presId="urn:microsoft.com/office/officeart/2005/8/layout/hierarchy2"/>
    <dgm:cxn modelId="{24B6B301-47AC-4839-8A22-8FFA79215835}" type="presParOf" srcId="{18B5E160-C816-4273-A301-78CBBD4867E8}" destId="{C822EB0B-5242-4451-A52B-C8D6DE4FC87A}" srcOrd="0" destOrd="0" presId="urn:microsoft.com/office/officeart/2005/8/layout/hierarchy2"/>
    <dgm:cxn modelId="{046F40D3-E078-4B39-B8E8-37DDAC464D68}" type="presParOf" srcId="{C822EB0B-5242-4451-A52B-C8D6DE4FC87A}" destId="{91FEF9F3-98F2-469E-B70B-00109444CF03}" srcOrd="0" destOrd="0" presId="urn:microsoft.com/office/officeart/2005/8/layout/hierarchy2"/>
    <dgm:cxn modelId="{B89C3F61-F886-452F-9F06-D9BBEE907EE4}" type="presParOf" srcId="{18B5E160-C816-4273-A301-78CBBD4867E8}" destId="{C1E41992-0A8B-4BA3-9E4C-E746EA493DE2}" srcOrd="1" destOrd="0" presId="urn:microsoft.com/office/officeart/2005/8/layout/hierarchy2"/>
    <dgm:cxn modelId="{1049C274-C6F9-44A4-8623-E722613444C0}" type="presParOf" srcId="{C1E41992-0A8B-4BA3-9E4C-E746EA493DE2}" destId="{5AA40643-F8A5-4D69-82C5-A56D11330C95}" srcOrd="0" destOrd="0" presId="urn:microsoft.com/office/officeart/2005/8/layout/hierarchy2"/>
    <dgm:cxn modelId="{EAD3DF7B-37EB-4FAF-B605-430BD9367C0C}" type="presParOf" srcId="{C1E41992-0A8B-4BA3-9E4C-E746EA493DE2}" destId="{C5A46719-BCA5-44F8-B448-2754F1859A37}" srcOrd="1" destOrd="0" presId="urn:microsoft.com/office/officeart/2005/8/layout/hierarchy2"/>
    <dgm:cxn modelId="{87CA241A-7281-4491-9F10-40F066773AB5}" type="presParOf" srcId="{7E07E07E-CC26-48C1-B704-06543ED95737}" destId="{3EEB0AC8-241D-4A1F-BDA2-20003A24FC24}" srcOrd="2" destOrd="0" presId="urn:microsoft.com/office/officeart/2005/8/layout/hierarchy2"/>
    <dgm:cxn modelId="{FC8462E3-A9CA-48B4-B32B-DB7FF13C9589}" type="presParOf" srcId="{3EEB0AC8-241D-4A1F-BDA2-20003A24FC24}" destId="{0BDA731F-9EFB-4A8A-A127-84FF14692BF4}" srcOrd="0" destOrd="0" presId="urn:microsoft.com/office/officeart/2005/8/layout/hierarchy2"/>
    <dgm:cxn modelId="{4A0C8C5D-CA9F-417B-AA5B-B18F795BC805}" type="presParOf" srcId="{7E07E07E-CC26-48C1-B704-06543ED95737}" destId="{87160F60-0C48-404A-8797-87F80593B3E4}" srcOrd="3" destOrd="0" presId="urn:microsoft.com/office/officeart/2005/8/layout/hierarchy2"/>
    <dgm:cxn modelId="{79DE6E74-F573-4D34-BC02-4D301A2C45EC}" type="presParOf" srcId="{87160F60-0C48-404A-8797-87F80593B3E4}" destId="{9A962377-F487-40D3-B833-790F9484C798}" srcOrd="0" destOrd="0" presId="urn:microsoft.com/office/officeart/2005/8/layout/hierarchy2"/>
    <dgm:cxn modelId="{35AA4E6F-FC6F-43D4-8456-284832DEECAB}" type="presParOf" srcId="{87160F60-0C48-404A-8797-87F80593B3E4}" destId="{B71E8CEA-49C1-4212-8E94-449C1275AC42}" srcOrd="1" destOrd="0" presId="urn:microsoft.com/office/officeart/2005/8/layout/hierarchy2"/>
    <dgm:cxn modelId="{F8141135-ECB4-4911-84FE-63AF341EABFF}" type="presParOf" srcId="{B71E8CEA-49C1-4212-8E94-449C1275AC42}" destId="{C4E4F9BB-D466-4159-B20E-5ED45832CAA5}" srcOrd="0" destOrd="0" presId="urn:microsoft.com/office/officeart/2005/8/layout/hierarchy2"/>
    <dgm:cxn modelId="{83AAB217-8C1D-40FC-84FE-23231AD58B65}" type="presParOf" srcId="{C4E4F9BB-D466-4159-B20E-5ED45832CAA5}" destId="{1D41D2D9-5E4A-47B7-96EE-2FF10CA861A7}" srcOrd="0" destOrd="0" presId="urn:microsoft.com/office/officeart/2005/8/layout/hierarchy2"/>
    <dgm:cxn modelId="{137163F2-2B4A-4E11-BA44-2E456C69351F}" type="presParOf" srcId="{B71E8CEA-49C1-4212-8E94-449C1275AC42}" destId="{6D57ECFB-09A5-47CA-94CD-0530A9CB4232}" srcOrd="1" destOrd="0" presId="urn:microsoft.com/office/officeart/2005/8/layout/hierarchy2"/>
    <dgm:cxn modelId="{2340AC9E-E442-45FD-90F4-32CDC8902C16}" type="presParOf" srcId="{6D57ECFB-09A5-47CA-94CD-0530A9CB4232}" destId="{4175FB43-8E2D-403A-851B-AB5999BE5E47}" srcOrd="0" destOrd="0" presId="urn:microsoft.com/office/officeart/2005/8/layout/hierarchy2"/>
    <dgm:cxn modelId="{A2C96D6D-8394-4FB4-BE5F-AF4BB47D5896}" type="presParOf" srcId="{6D57ECFB-09A5-47CA-94CD-0530A9CB4232}" destId="{D682B2CB-E573-4E5F-BE8C-7F3F79833F03}" srcOrd="1" destOrd="0" presId="urn:microsoft.com/office/officeart/2005/8/layout/hierarchy2"/>
    <dgm:cxn modelId="{51EB5A56-28E1-4FB7-A0A2-C7844456DFD0}" type="presParOf" srcId="{D682B2CB-E573-4E5F-BE8C-7F3F79833F03}" destId="{DCCC69DC-C6D5-49BC-9282-72BA25882410}" srcOrd="0" destOrd="0" presId="urn:microsoft.com/office/officeart/2005/8/layout/hierarchy2"/>
    <dgm:cxn modelId="{60431144-D734-494F-8666-75F3938ACB58}" type="presParOf" srcId="{DCCC69DC-C6D5-49BC-9282-72BA25882410}" destId="{02F280A3-3B6F-4934-BE37-2EA952B2D2E5}" srcOrd="0" destOrd="0" presId="urn:microsoft.com/office/officeart/2005/8/layout/hierarchy2"/>
    <dgm:cxn modelId="{524E6B52-C2ED-4A6F-A6FA-49F892C62938}" type="presParOf" srcId="{D682B2CB-E573-4E5F-BE8C-7F3F79833F03}" destId="{B8E3F93E-E3FC-429B-A02D-C55A19C99537}" srcOrd="1" destOrd="0" presId="urn:microsoft.com/office/officeart/2005/8/layout/hierarchy2"/>
    <dgm:cxn modelId="{C7F0B89B-87FB-4E32-8303-5AF15B3036DC}" type="presParOf" srcId="{B8E3F93E-E3FC-429B-A02D-C55A19C99537}" destId="{EB80B060-CF35-4237-A02E-79194323AC54}" srcOrd="0" destOrd="0" presId="urn:microsoft.com/office/officeart/2005/8/layout/hierarchy2"/>
    <dgm:cxn modelId="{01C21D41-1DFF-445A-B0CC-8D474C205641}" type="presParOf" srcId="{B8E3F93E-E3FC-429B-A02D-C55A19C99537}" destId="{E90DC459-0407-40D4-9B4F-BB973431A76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143745-F7E2-4F5A-A8A2-6D9249030A4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5A168CD-4A3F-4FE5-B306-BA74FF1EA243}">
      <dgm:prSet phldrT="[Text]" custT="1"/>
      <dgm:spPr>
        <a:xfrm>
          <a:off x="1665590" y="1447797"/>
          <a:ext cx="2962128" cy="1642838"/>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2400" b="1" dirty="0" smtClean="0">
              <a:solidFill>
                <a:srgbClr val="F7BD40"/>
              </a:solidFill>
              <a:latin typeface="Corbel"/>
              <a:ea typeface="+mn-ea"/>
              <a:cs typeface="+mn-cs"/>
            </a:rPr>
            <a:t>Inclusive </a:t>
          </a:r>
          <a:r>
            <a:rPr lang="el-GR" sz="2400" b="1" dirty="0" smtClean="0">
              <a:solidFill>
                <a:srgbClr val="F7BD40"/>
              </a:solidFill>
              <a:latin typeface="Times New Roman"/>
              <a:ea typeface="+mn-ea"/>
              <a:cs typeface="Times New Roman"/>
            </a:rPr>
            <a:t>σ</a:t>
          </a:r>
          <a:r>
            <a:rPr lang="en-US" sz="2400" b="1" dirty="0" smtClean="0">
              <a:solidFill>
                <a:srgbClr val="F7BD40"/>
              </a:solidFill>
              <a:latin typeface="Times New Roman"/>
              <a:ea typeface="+mn-ea"/>
              <a:cs typeface="Times New Roman"/>
            </a:rPr>
            <a:t>(</a:t>
          </a:r>
          <a:r>
            <a:rPr lang="en-US" sz="2400" b="1" dirty="0" smtClean="0">
              <a:solidFill>
                <a:srgbClr val="F7BD40"/>
              </a:solidFill>
              <a:latin typeface="Corbel"/>
              <a:ea typeface="+mn-ea"/>
              <a:cs typeface="+mn-cs"/>
            </a:rPr>
            <a:t>ZH)</a:t>
          </a:r>
        </a:p>
        <a:p>
          <a:r>
            <a:rPr lang="en-US" sz="2400" dirty="0" smtClean="0">
              <a:solidFill>
                <a:srgbClr val="FFFFFF"/>
              </a:solidFill>
              <a:latin typeface="Corbel"/>
              <a:ea typeface="+mn-ea"/>
              <a:cs typeface="+mn-cs"/>
            </a:rPr>
            <a:t>+ other individual channels</a:t>
          </a:r>
          <a:endParaRPr lang="en-US" sz="2400" dirty="0">
            <a:solidFill>
              <a:srgbClr val="FFFFFF"/>
            </a:solidFill>
            <a:latin typeface="Corbel"/>
            <a:ea typeface="+mn-ea"/>
            <a:cs typeface="+mn-cs"/>
          </a:endParaRPr>
        </a:p>
      </dgm:t>
    </dgm:pt>
    <dgm:pt modelId="{CD32A8F6-ED2B-42FD-A988-A7EABF4285B9}" type="parTrans" cxnId="{A543ECC7-5BEE-41DB-9071-B3652D23FDFA}">
      <dgm:prSet/>
      <dgm:spPr>
        <a:xfrm rot="21432924">
          <a:off x="1156212" y="2266121"/>
          <a:ext cx="509678" cy="30951"/>
        </a:xfrm>
        <a:noFill/>
        <a:ln w="19050" cap="flat" cmpd="sng" algn="ctr">
          <a:solidFill>
            <a:srgbClr val="4A5A7A">
              <a:shade val="6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6DCEEAA0-2BBD-40E0-AF7D-C92071609967}" type="sibTrans" cxnId="{A543ECC7-5BEE-41DB-9071-B3652D23FDFA}">
      <dgm:prSet/>
      <dgm:spPr/>
      <dgm:t>
        <a:bodyPr/>
        <a:lstStyle/>
        <a:p>
          <a:endParaRPr lang="en-US"/>
        </a:p>
      </dgm:t>
    </dgm:pt>
    <dgm:pt modelId="{46F0109B-997A-400A-872F-ECAC2C820E1C}">
      <dgm:prSet phldrT="[Text]"/>
      <dgm:spPr>
        <a:xfrm>
          <a:off x="5326028" y="711631"/>
          <a:ext cx="1624731" cy="812365"/>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Corbel"/>
              <a:ea typeface="+mn-ea"/>
              <a:cs typeface="+mn-cs"/>
            </a:rPr>
            <a:t>250 </a:t>
          </a:r>
          <a:r>
            <a:rPr lang="en-US" dirty="0" err="1" smtClean="0">
              <a:solidFill>
                <a:srgbClr val="FFFFFF"/>
              </a:solidFill>
              <a:latin typeface="Corbel"/>
              <a:ea typeface="+mn-ea"/>
              <a:cs typeface="+mn-cs"/>
            </a:rPr>
            <a:t>GeV</a:t>
          </a:r>
          <a:r>
            <a:rPr lang="en-US" dirty="0" smtClean="0">
              <a:solidFill>
                <a:srgbClr val="FFFFFF"/>
              </a:solidFill>
              <a:latin typeface="Corbel"/>
              <a:ea typeface="+mn-ea"/>
              <a:cs typeface="+mn-cs"/>
            </a:rPr>
            <a:t> @250 fb-1</a:t>
          </a:r>
          <a:endParaRPr lang="en-US" dirty="0">
            <a:solidFill>
              <a:srgbClr val="FFFFFF"/>
            </a:solidFill>
            <a:latin typeface="Corbel"/>
            <a:ea typeface="+mn-ea"/>
            <a:cs typeface="+mn-cs"/>
          </a:endParaRPr>
        </a:p>
      </dgm:t>
    </dgm:pt>
    <dgm:pt modelId="{A40170C2-CC19-4305-8BFF-FF0F300251AC}" type="parTrans" cxnId="{314BE97D-AE58-42EF-8A37-E16FB1166401}">
      <dgm:prSet/>
      <dgm:spPr>
        <a:xfrm rot="18074174">
          <a:off x="4303568" y="1678039"/>
          <a:ext cx="1346611" cy="30951"/>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8B150630-AA38-4CE8-826B-2B5F2DDB53B0}" type="sibTrans" cxnId="{314BE97D-AE58-42EF-8A37-E16FB1166401}">
      <dgm:prSet/>
      <dgm:spPr/>
      <dgm:t>
        <a:bodyPr/>
        <a:lstStyle/>
        <a:p>
          <a:endParaRPr lang="en-US"/>
        </a:p>
      </dgm:t>
    </dgm:pt>
    <dgm:pt modelId="{4D1FB62D-5C66-4E1F-A0DC-BE55A33E942A}">
      <dgm:prSet phldrT="[Text]" custT="1"/>
      <dgm:spPr>
        <a:xfrm>
          <a:off x="7383425" y="136651"/>
          <a:ext cx="1624731" cy="1996948"/>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l-GR" sz="2000" dirty="0" smtClean="0">
              <a:solidFill>
                <a:srgbClr val="FF0000"/>
              </a:solidFill>
              <a:latin typeface="Times New Roman"/>
              <a:ea typeface="+mn-ea"/>
              <a:cs typeface="Times New Roman"/>
              <a:sym typeface="Mathematica1"/>
            </a:rPr>
            <a:t>σ</a:t>
          </a:r>
          <a:r>
            <a:rPr lang="en-US" sz="2000" dirty="0" smtClean="0">
              <a:solidFill>
                <a:srgbClr val="FF0000"/>
              </a:solidFill>
              <a:latin typeface="Corbel"/>
              <a:ea typeface="+mn-ea"/>
              <a:cs typeface="+mn-cs"/>
            </a:rPr>
            <a:t>(ZH) +</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a:t>
          </a:r>
          <a:r>
            <a:rPr lang="en-US" sz="2000" dirty="0" err="1" smtClean="0">
              <a:solidFill>
                <a:srgbClr val="FFFFFF"/>
              </a:solidFill>
              <a:latin typeface="Corbel"/>
              <a:ea typeface="+mn-ea"/>
              <a:cs typeface="+mn-cs"/>
            </a:rPr>
            <a:t>ZH,bb</a:t>
          </a:r>
          <a:r>
            <a:rPr lang="en-US" sz="2000" dirty="0" smtClean="0">
              <a:solidFill>
                <a:srgbClr val="FFFFFF"/>
              </a:solidFill>
              <a:latin typeface="Corbel"/>
              <a:ea typeface="+mn-ea"/>
              <a:cs typeface="+mn-cs"/>
            </a:rPr>
            <a:t>),</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a:t>
          </a:r>
          <a:r>
            <a:rPr lang="en-US" sz="2000" dirty="0" err="1" smtClean="0">
              <a:solidFill>
                <a:srgbClr val="FFFFFF"/>
              </a:solidFill>
              <a:latin typeface="Corbel"/>
              <a:ea typeface="+mn-ea"/>
              <a:cs typeface="+mn-cs"/>
            </a:rPr>
            <a:t>vvH,bb</a:t>
          </a:r>
          <a:r>
            <a:rPr lang="en-US" sz="2000" dirty="0" smtClean="0">
              <a:solidFill>
                <a:srgbClr val="FFFFFF"/>
              </a:solidFill>
              <a:latin typeface="Corbel"/>
              <a:ea typeface="+mn-ea"/>
              <a:cs typeface="+mn-cs"/>
            </a:rPr>
            <a:t>),</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(ZH,WW),</a:t>
          </a:r>
        </a:p>
        <a:p>
          <a:r>
            <a:rPr lang="en-US" sz="2000" dirty="0" smtClean="0">
              <a:solidFill>
                <a:srgbClr val="FFFFFF"/>
              </a:solidFill>
              <a:latin typeface="Corbel"/>
              <a:ea typeface="+mn-ea"/>
              <a:cs typeface="+mn-cs"/>
            </a:rPr>
            <a:t>~</a:t>
          </a:r>
          <a:r>
            <a:rPr lang="en-US" sz="2400" b="1" dirty="0" smtClean="0">
              <a:solidFill>
                <a:srgbClr val="F7BD40"/>
              </a:solidFill>
              <a:latin typeface="Corbel"/>
              <a:ea typeface="+mn-ea"/>
              <a:cs typeface="+mn-cs"/>
            </a:rPr>
            <a:t>10%</a:t>
          </a:r>
          <a:r>
            <a:rPr lang="en-US" sz="2000" dirty="0" smtClean="0">
              <a:solidFill>
                <a:srgbClr val="FFFFFF"/>
              </a:solidFill>
              <a:latin typeface="Corbel"/>
              <a:ea typeface="+mn-ea"/>
              <a:cs typeface="+mn-cs"/>
            </a:rPr>
            <a:t>*[1]</a:t>
          </a:r>
          <a:endParaRPr lang="en-US" sz="2000" dirty="0">
            <a:solidFill>
              <a:srgbClr val="FFFFFF"/>
            </a:solidFill>
            <a:latin typeface="Corbel"/>
            <a:ea typeface="+mn-ea"/>
            <a:cs typeface="+mn-cs"/>
          </a:endParaRPr>
        </a:p>
      </dgm:t>
    </dgm:pt>
    <dgm:pt modelId="{A8D2150C-4CFC-4710-A722-1CBF77B102BC}" type="parTrans" cxnId="{525AFF45-2352-45E6-931F-AFCC942CDC11}">
      <dgm:prSet/>
      <dgm:spPr>
        <a:xfrm rot="137475">
          <a:off x="6950586" y="1110994"/>
          <a:ext cx="433012" cy="30951"/>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E6A05EDE-7153-48E9-9DD2-23D6C1234C82}" type="sibTrans" cxnId="{525AFF45-2352-45E6-931F-AFCC942CDC11}">
      <dgm:prSet/>
      <dgm:spPr/>
      <dgm:t>
        <a:bodyPr/>
        <a:lstStyle/>
        <a:p>
          <a:endParaRPr lang="en-US"/>
        </a:p>
      </dgm:t>
    </dgm:pt>
    <dgm:pt modelId="{247133FD-C9FC-47EE-B8DD-71D5E2AE20AD}">
      <dgm:prSet phldrT="[Text]"/>
      <dgm:spPr>
        <a:xfrm>
          <a:off x="5326028" y="2913109"/>
          <a:ext cx="1624731" cy="812365"/>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Corbel"/>
              <a:ea typeface="+mn-ea"/>
              <a:cs typeface="+mn-cs"/>
            </a:rPr>
            <a:t>500 </a:t>
          </a:r>
          <a:r>
            <a:rPr lang="en-US" dirty="0" err="1" smtClean="0">
              <a:solidFill>
                <a:srgbClr val="FFFFFF"/>
              </a:solidFill>
              <a:latin typeface="Corbel"/>
              <a:ea typeface="+mn-ea"/>
              <a:cs typeface="+mn-cs"/>
            </a:rPr>
            <a:t>GeV</a:t>
          </a:r>
          <a:r>
            <a:rPr lang="en-US" dirty="0" smtClean="0">
              <a:solidFill>
                <a:srgbClr val="FFFFFF"/>
              </a:solidFill>
              <a:latin typeface="Corbel"/>
              <a:ea typeface="+mn-ea"/>
              <a:cs typeface="+mn-cs"/>
            </a:rPr>
            <a:t> @500 fb-1</a:t>
          </a:r>
          <a:endParaRPr lang="en-US" dirty="0">
            <a:solidFill>
              <a:srgbClr val="FFFFFF"/>
            </a:solidFill>
            <a:latin typeface="Corbel"/>
            <a:ea typeface="+mn-ea"/>
            <a:cs typeface="+mn-cs"/>
          </a:endParaRPr>
        </a:p>
      </dgm:t>
    </dgm:pt>
    <dgm:pt modelId="{B838AC1E-D042-45F3-8503-81EB82BF0C8D}" type="parTrans" cxnId="{4CCBDA58-0C3B-4B40-A6FF-4D0330E0FD27}">
      <dgm:prSet/>
      <dgm:spPr>
        <a:xfrm rot="3382545">
          <a:off x="4346339" y="2778779"/>
          <a:ext cx="1261069" cy="30951"/>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7833A2C4-493E-4C17-B854-BA9D1D3B9E18}" type="sibTrans" cxnId="{4CCBDA58-0C3B-4B40-A6FF-4D0330E0FD27}">
      <dgm:prSet/>
      <dgm:spPr/>
      <dgm:t>
        <a:bodyPr/>
        <a:lstStyle/>
        <a:p>
          <a:endParaRPr lang="en-US"/>
        </a:p>
      </dgm:t>
    </dgm:pt>
    <dgm:pt modelId="{BB601976-64CC-43CA-A4FE-44CA1D274AA6}">
      <dgm:prSet phldrT="[Text]" custT="1"/>
      <dgm:spPr>
        <a:xfrm>
          <a:off x="7383425" y="2227314"/>
          <a:ext cx="1624731" cy="2168585"/>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l-GR" sz="2000" dirty="0" smtClean="0">
              <a:solidFill>
                <a:srgbClr val="FF0000"/>
              </a:solidFill>
              <a:latin typeface="Times New Roman"/>
              <a:ea typeface="+mn-ea"/>
              <a:cs typeface="Times New Roman"/>
              <a:sym typeface="Mathematica1"/>
            </a:rPr>
            <a:t>σ</a:t>
          </a:r>
          <a:r>
            <a:rPr lang="en-US" sz="2000" dirty="0" smtClean="0">
              <a:solidFill>
                <a:srgbClr val="FF0000"/>
              </a:solidFill>
              <a:latin typeface="Corbel"/>
              <a:ea typeface="+mn-ea"/>
              <a:cs typeface="+mn-cs"/>
            </a:rPr>
            <a:t>(</a:t>
          </a:r>
          <a:r>
            <a:rPr lang="en-US" sz="2000" dirty="0" err="1" smtClean="0">
              <a:solidFill>
                <a:srgbClr val="FF0000"/>
              </a:solidFill>
              <a:latin typeface="Corbel"/>
              <a:ea typeface="+mn-ea"/>
              <a:cs typeface="+mn-cs"/>
            </a:rPr>
            <a:t>vvH,WW</a:t>
          </a:r>
          <a:r>
            <a:rPr lang="en-US" sz="2000" dirty="0" smtClean="0">
              <a:solidFill>
                <a:srgbClr val="FF0000"/>
              </a:solidFill>
              <a:latin typeface="Corbel"/>
              <a:ea typeface="+mn-ea"/>
              <a:cs typeface="+mn-cs"/>
            </a:rPr>
            <a:t>)+</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(ZH),</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a:t>
          </a:r>
          <a:r>
            <a:rPr lang="en-US" sz="2000" dirty="0" err="1" smtClean="0">
              <a:solidFill>
                <a:srgbClr val="FFFFFF"/>
              </a:solidFill>
              <a:latin typeface="Corbel"/>
              <a:ea typeface="+mn-ea"/>
              <a:cs typeface="+mn-cs"/>
            </a:rPr>
            <a:t>ZH,bb</a:t>
          </a:r>
          <a:r>
            <a:rPr lang="en-US" sz="2000" dirty="0" smtClean="0">
              <a:solidFill>
                <a:srgbClr val="FFFFFF"/>
              </a:solidFill>
              <a:latin typeface="Corbel"/>
              <a:ea typeface="+mn-ea"/>
              <a:cs typeface="+mn-cs"/>
            </a:rPr>
            <a:t>),</a:t>
          </a:r>
        </a:p>
        <a:p>
          <a:r>
            <a:rPr lang="el-GR" sz="2000" dirty="0" smtClean="0">
              <a:solidFill>
                <a:srgbClr val="FFFFFF"/>
              </a:solidFill>
              <a:latin typeface="Times New Roman"/>
              <a:ea typeface="+mn-ea"/>
              <a:cs typeface="Times New Roman"/>
              <a:sym typeface="Mathematica1"/>
            </a:rPr>
            <a:t>σ</a:t>
          </a:r>
          <a:r>
            <a:rPr lang="en-US" sz="2000" dirty="0" smtClean="0">
              <a:solidFill>
                <a:srgbClr val="FFFFFF"/>
              </a:solidFill>
              <a:latin typeface="Corbel"/>
              <a:ea typeface="+mn-ea"/>
              <a:cs typeface="+mn-cs"/>
            </a:rPr>
            <a:t>(</a:t>
          </a:r>
          <a:r>
            <a:rPr lang="en-US" sz="2000" dirty="0" err="1" smtClean="0">
              <a:solidFill>
                <a:srgbClr val="FFFFFF"/>
              </a:solidFill>
              <a:latin typeface="Corbel"/>
              <a:ea typeface="+mn-ea"/>
              <a:cs typeface="+mn-cs"/>
            </a:rPr>
            <a:t>vvH,bb</a:t>
          </a:r>
          <a:r>
            <a:rPr lang="en-US" sz="2000" dirty="0" smtClean="0">
              <a:solidFill>
                <a:srgbClr val="FFFFFF"/>
              </a:solidFill>
              <a:latin typeface="Corbel"/>
              <a:ea typeface="+mn-ea"/>
              <a:cs typeface="+mn-cs"/>
            </a:rPr>
            <a:t>),</a:t>
          </a:r>
        </a:p>
        <a:p>
          <a:r>
            <a:rPr lang="en-US" sz="2000" dirty="0" smtClean="0">
              <a:solidFill>
                <a:srgbClr val="FFFFFF"/>
              </a:solidFill>
              <a:latin typeface="Corbel"/>
              <a:ea typeface="+mn-ea"/>
              <a:cs typeface="+mn-cs"/>
            </a:rPr>
            <a:t>~</a:t>
          </a:r>
          <a:r>
            <a:rPr lang="en-US" sz="2000" b="1" dirty="0" smtClean="0">
              <a:solidFill>
                <a:srgbClr val="F7BD40"/>
              </a:solidFill>
              <a:latin typeface="Corbel"/>
              <a:ea typeface="+mn-ea"/>
              <a:cs typeface="+mn-cs"/>
            </a:rPr>
            <a:t>6%</a:t>
          </a:r>
          <a:r>
            <a:rPr lang="en-US" sz="2000" dirty="0" smtClean="0">
              <a:solidFill>
                <a:srgbClr val="FFFFFF"/>
              </a:solidFill>
              <a:latin typeface="Corbel"/>
              <a:ea typeface="+mn-ea"/>
              <a:cs typeface="+mn-cs"/>
            </a:rPr>
            <a:t>+[2]</a:t>
          </a:r>
          <a:endParaRPr lang="en-US" sz="2000" dirty="0">
            <a:solidFill>
              <a:srgbClr val="FFFFFF"/>
            </a:solidFill>
            <a:latin typeface="Corbel"/>
            <a:ea typeface="+mn-ea"/>
            <a:cs typeface="+mn-cs"/>
          </a:endParaRPr>
        </a:p>
      </dgm:t>
    </dgm:pt>
    <dgm:pt modelId="{5B5BAD95-5EEB-4836-ABE7-86B28A9593A0}" type="parTrans" cxnId="{72B0C695-DB78-46BF-A52D-BA29A30EBFF5}">
      <dgm:prSet/>
      <dgm:spPr>
        <a:xfrm rot="21538945">
          <a:off x="6950725" y="3299974"/>
          <a:ext cx="432734" cy="30951"/>
        </a:xfrm>
        <a:noFill/>
        <a:ln w="19050" cap="flat" cmpd="sng" algn="ctr">
          <a:solidFill>
            <a:srgbClr val="4A5A7A">
              <a:shade val="80000"/>
              <a:hueOff val="0"/>
              <a:satOff val="0"/>
              <a:lumOff val="0"/>
              <a:alphaOff val="0"/>
            </a:srgbClr>
          </a:solidFill>
          <a:prstDash val="solid"/>
        </a:ln>
        <a:effectLst/>
      </dgm:spPr>
      <dgm:t>
        <a:bodyPr/>
        <a:lstStyle/>
        <a:p>
          <a:endParaRPr lang="en-US">
            <a:solidFill>
              <a:srgbClr val="FFFFFF">
                <a:hueOff val="0"/>
                <a:satOff val="0"/>
                <a:lumOff val="0"/>
                <a:alphaOff val="0"/>
              </a:srgbClr>
            </a:solidFill>
            <a:latin typeface="Corbel"/>
            <a:ea typeface="+mn-ea"/>
            <a:cs typeface="+mn-cs"/>
          </a:endParaRPr>
        </a:p>
      </dgm:t>
    </dgm:pt>
    <dgm:pt modelId="{E321F95A-48B9-45F5-906D-F984ED8AA022}" type="sibTrans" cxnId="{72B0C695-DB78-46BF-A52D-BA29A30EBFF5}">
      <dgm:prSet/>
      <dgm:spPr/>
      <dgm:t>
        <a:bodyPr/>
        <a:lstStyle/>
        <a:p>
          <a:endParaRPr lang="en-US"/>
        </a:p>
      </dgm:t>
    </dgm:pt>
    <dgm:pt modelId="{A88179DC-1382-4028-8470-A78C90A30A14}">
      <dgm:prSet custT="1"/>
      <dgm:spPr>
        <a:xfrm>
          <a:off x="121056" y="1380354"/>
          <a:ext cx="1035457" cy="1827245"/>
        </a:xfrm>
        <a:solidFill>
          <a:srgbClr val="4A5A7A">
            <a:hueOff val="0"/>
            <a:satOff val="0"/>
            <a:lumOff val="0"/>
            <a:alphaOff val="0"/>
          </a:srgbClr>
        </a:solidFill>
        <a:ln w="19050" cap="flat" cmpd="sng" algn="ctr">
          <a:solidFill>
            <a:srgbClr val="FFFFFF">
              <a:hueOff val="0"/>
              <a:satOff val="0"/>
              <a:lumOff val="0"/>
              <a:alphaOff val="0"/>
            </a:srgbClr>
          </a:solidFill>
          <a:prstDash val="solid"/>
        </a:ln>
        <a:effectLst/>
      </dgm:spPr>
      <dgm:t>
        <a:bodyPr/>
        <a:lstStyle/>
        <a:p>
          <a:r>
            <a:rPr lang="en-US" sz="3200" dirty="0" smtClean="0">
              <a:solidFill>
                <a:srgbClr val="FFFFFF"/>
              </a:solidFill>
              <a:latin typeface="Corbel"/>
              <a:ea typeface="+mn-ea"/>
              <a:cs typeface="+mn-cs"/>
            </a:rPr>
            <a:t>ILC</a:t>
          </a:r>
        </a:p>
      </dgm:t>
    </dgm:pt>
    <dgm:pt modelId="{0F277E6E-B23B-4FB6-818D-8CA4F88483CF}" type="parTrans" cxnId="{7DE7C8E2-C982-457E-8A1B-B21A576E5F34}">
      <dgm:prSet/>
      <dgm:spPr/>
      <dgm:t>
        <a:bodyPr/>
        <a:lstStyle/>
        <a:p>
          <a:endParaRPr lang="en-US"/>
        </a:p>
      </dgm:t>
    </dgm:pt>
    <dgm:pt modelId="{C8F63A62-72DF-4497-B864-3D81543CF54A}" type="sibTrans" cxnId="{7DE7C8E2-C982-457E-8A1B-B21A576E5F34}">
      <dgm:prSet/>
      <dgm:spPr/>
      <dgm:t>
        <a:bodyPr/>
        <a:lstStyle/>
        <a:p>
          <a:endParaRPr lang="en-US"/>
        </a:p>
      </dgm:t>
    </dgm:pt>
    <dgm:pt modelId="{6C264846-085C-4940-A533-560D1DF729BB}" type="pres">
      <dgm:prSet presAssocID="{C3143745-F7E2-4F5A-A8A2-6D9249030A4D}" presName="diagram" presStyleCnt="0">
        <dgm:presLayoutVars>
          <dgm:chPref val="1"/>
          <dgm:dir/>
          <dgm:animOne val="branch"/>
          <dgm:animLvl val="lvl"/>
          <dgm:resizeHandles val="exact"/>
        </dgm:presLayoutVars>
      </dgm:prSet>
      <dgm:spPr/>
      <dgm:t>
        <a:bodyPr/>
        <a:lstStyle/>
        <a:p>
          <a:endParaRPr lang="en-US"/>
        </a:p>
      </dgm:t>
    </dgm:pt>
    <dgm:pt modelId="{E7444F18-6AE3-4C8D-93BF-323F1564290B}" type="pres">
      <dgm:prSet presAssocID="{A88179DC-1382-4028-8470-A78C90A30A14}" presName="root1" presStyleCnt="0"/>
      <dgm:spPr/>
    </dgm:pt>
    <dgm:pt modelId="{C9BF4424-EAE4-45DB-AB04-B0D6FD3BD67B}" type="pres">
      <dgm:prSet presAssocID="{A88179DC-1382-4028-8470-A78C90A30A14}" presName="LevelOneTextNode" presStyleLbl="node0" presStyleIdx="0" presStyleCnt="1" custScaleX="63731" custScaleY="224929" custLinFactNeighborX="6974" custLinFactNeighborY="-3116">
        <dgm:presLayoutVars>
          <dgm:chPref val="3"/>
        </dgm:presLayoutVars>
      </dgm:prSet>
      <dgm:spPr>
        <a:prstGeom prst="roundRect">
          <a:avLst>
            <a:gd name="adj" fmla="val 10000"/>
          </a:avLst>
        </a:prstGeom>
      </dgm:spPr>
      <dgm:t>
        <a:bodyPr/>
        <a:lstStyle/>
        <a:p>
          <a:endParaRPr lang="en-US"/>
        </a:p>
      </dgm:t>
    </dgm:pt>
    <dgm:pt modelId="{719ED548-AC77-4688-82AB-482700937C45}" type="pres">
      <dgm:prSet presAssocID="{A88179DC-1382-4028-8470-A78C90A30A14}" presName="level2hierChild" presStyleCnt="0"/>
      <dgm:spPr/>
    </dgm:pt>
    <dgm:pt modelId="{B581CFD5-F549-4365-8D39-464B5635E2DD}" type="pres">
      <dgm:prSet presAssocID="{CD32A8F6-ED2B-42FD-A988-A7EABF4285B9}" presName="conn2-1" presStyleLbl="parChTrans1D2" presStyleIdx="0" presStyleCnt="1"/>
      <dgm:spPr>
        <a:custGeom>
          <a:avLst/>
          <a:gdLst/>
          <a:ahLst/>
          <a:cxnLst/>
          <a:rect l="0" t="0" r="0" b="0"/>
          <a:pathLst>
            <a:path>
              <a:moveTo>
                <a:pt x="0" y="15475"/>
              </a:moveTo>
              <a:lnTo>
                <a:pt x="509678" y="15475"/>
              </a:lnTo>
            </a:path>
          </a:pathLst>
        </a:custGeom>
      </dgm:spPr>
      <dgm:t>
        <a:bodyPr/>
        <a:lstStyle/>
        <a:p>
          <a:endParaRPr lang="en-US"/>
        </a:p>
      </dgm:t>
    </dgm:pt>
    <dgm:pt modelId="{11580F88-A3BA-41BA-BE40-D8154ADE0D0E}" type="pres">
      <dgm:prSet presAssocID="{CD32A8F6-ED2B-42FD-A988-A7EABF4285B9}" presName="connTx" presStyleLbl="parChTrans1D2" presStyleIdx="0" presStyleCnt="1"/>
      <dgm:spPr/>
      <dgm:t>
        <a:bodyPr/>
        <a:lstStyle/>
        <a:p>
          <a:endParaRPr lang="en-US"/>
        </a:p>
      </dgm:t>
    </dgm:pt>
    <dgm:pt modelId="{C19A706D-BFCA-4346-A774-16CD459C8B94}" type="pres">
      <dgm:prSet presAssocID="{F5A168CD-4A3F-4FE5-B306-BA74FF1EA243}" presName="root2" presStyleCnt="0"/>
      <dgm:spPr/>
    </dgm:pt>
    <dgm:pt modelId="{AB1D0B72-CBC6-48A5-A792-891991AE8655}" type="pres">
      <dgm:prSet presAssocID="{F5A168CD-4A3F-4FE5-B306-BA74FF1EA243}" presName="LevelTwoTextNode" presStyleLbl="node2" presStyleIdx="0" presStyleCnt="1" custScaleX="182315" custScaleY="202229" custLinFactNeighborX="-1693" custLinFactNeighborY="-4484">
        <dgm:presLayoutVars>
          <dgm:chPref val="3"/>
        </dgm:presLayoutVars>
      </dgm:prSet>
      <dgm:spPr>
        <a:prstGeom prst="roundRect">
          <a:avLst>
            <a:gd name="adj" fmla="val 10000"/>
          </a:avLst>
        </a:prstGeom>
      </dgm:spPr>
      <dgm:t>
        <a:bodyPr/>
        <a:lstStyle/>
        <a:p>
          <a:endParaRPr lang="en-US"/>
        </a:p>
      </dgm:t>
    </dgm:pt>
    <dgm:pt modelId="{146C3870-0CD3-492E-88F8-F59FFD882D2A}" type="pres">
      <dgm:prSet presAssocID="{F5A168CD-4A3F-4FE5-B306-BA74FF1EA243}" presName="level3hierChild" presStyleCnt="0"/>
      <dgm:spPr/>
    </dgm:pt>
    <dgm:pt modelId="{5B66938F-E60D-4E14-A4EA-78240F2CF094}" type="pres">
      <dgm:prSet presAssocID="{A40170C2-CC19-4305-8BFF-FF0F300251AC}" presName="conn2-1" presStyleLbl="parChTrans1D3" presStyleIdx="0" presStyleCnt="2"/>
      <dgm:spPr>
        <a:custGeom>
          <a:avLst/>
          <a:gdLst/>
          <a:ahLst/>
          <a:cxnLst/>
          <a:rect l="0" t="0" r="0" b="0"/>
          <a:pathLst>
            <a:path>
              <a:moveTo>
                <a:pt x="0" y="15475"/>
              </a:moveTo>
              <a:lnTo>
                <a:pt x="1346611" y="15475"/>
              </a:lnTo>
            </a:path>
          </a:pathLst>
        </a:custGeom>
      </dgm:spPr>
      <dgm:t>
        <a:bodyPr/>
        <a:lstStyle/>
        <a:p>
          <a:endParaRPr lang="en-US"/>
        </a:p>
      </dgm:t>
    </dgm:pt>
    <dgm:pt modelId="{FF20D75A-6ABD-4530-9570-D238A4D42162}" type="pres">
      <dgm:prSet presAssocID="{A40170C2-CC19-4305-8BFF-FF0F300251AC}" presName="connTx" presStyleLbl="parChTrans1D3" presStyleIdx="0" presStyleCnt="2"/>
      <dgm:spPr/>
      <dgm:t>
        <a:bodyPr/>
        <a:lstStyle/>
        <a:p>
          <a:endParaRPr lang="en-US"/>
        </a:p>
      </dgm:t>
    </dgm:pt>
    <dgm:pt modelId="{8E89FF59-BC81-4927-A2C4-762D19E8A95B}" type="pres">
      <dgm:prSet presAssocID="{46F0109B-997A-400A-872F-ECAC2C820E1C}" presName="root2" presStyleCnt="0"/>
      <dgm:spPr/>
    </dgm:pt>
    <dgm:pt modelId="{5E3D77E2-BFB9-4089-B971-41EFECD758DE}" type="pres">
      <dgm:prSet presAssocID="{46F0109B-997A-400A-872F-ECAC2C820E1C}" presName="LevelTwoTextNode" presStyleLbl="node3" presStyleIdx="0" presStyleCnt="2" custLinFactNeighborX="1287" custLinFactNeighborY="-12207">
        <dgm:presLayoutVars>
          <dgm:chPref val="3"/>
        </dgm:presLayoutVars>
      </dgm:prSet>
      <dgm:spPr>
        <a:prstGeom prst="roundRect">
          <a:avLst>
            <a:gd name="adj" fmla="val 10000"/>
          </a:avLst>
        </a:prstGeom>
      </dgm:spPr>
      <dgm:t>
        <a:bodyPr/>
        <a:lstStyle/>
        <a:p>
          <a:endParaRPr lang="en-US"/>
        </a:p>
      </dgm:t>
    </dgm:pt>
    <dgm:pt modelId="{ED45B85B-1421-481A-9883-D5EA174B9C27}" type="pres">
      <dgm:prSet presAssocID="{46F0109B-997A-400A-872F-ECAC2C820E1C}" presName="level3hierChild" presStyleCnt="0"/>
      <dgm:spPr/>
    </dgm:pt>
    <dgm:pt modelId="{8755B8EA-8654-4930-9292-C5387BFEADFF}" type="pres">
      <dgm:prSet presAssocID="{A8D2150C-4CFC-4710-A722-1CBF77B102BC}" presName="conn2-1" presStyleLbl="parChTrans1D4" presStyleIdx="0" presStyleCnt="2"/>
      <dgm:spPr>
        <a:custGeom>
          <a:avLst/>
          <a:gdLst/>
          <a:ahLst/>
          <a:cxnLst/>
          <a:rect l="0" t="0" r="0" b="0"/>
          <a:pathLst>
            <a:path>
              <a:moveTo>
                <a:pt x="0" y="15475"/>
              </a:moveTo>
              <a:lnTo>
                <a:pt x="433012" y="15475"/>
              </a:lnTo>
            </a:path>
          </a:pathLst>
        </a:custGeom>
      </dgm:spPr>
      <dgm:t>
        <a:bodyPr/>
        <a:lstStyle/>
        <a:p>
          <a:endParaRPr lang="en-US"/>
        </a:p>
      </dgm:t>
    </dgm:pt>
    <dgm:pt modelId="{72999B86-67DB-4B27-A927-596A2436D1CC}" type="pres">
      <dgm:prSet presAssocID="{A8D2150C-4CFC-4710-A722-1CBF77B102BC}" presName="connTx" presStyleLbl="parChTrans1D4" presStyleIdx="0" presStyleCnt="2"/>
      <dgm:spPr/>
      <dgm:t>
        <a:bodyPr/>
        <a:lstStyle/>
        <a:p>
          <a:endParaRPr lang="en-US"/>
        </a:p>
      </dgm:t>
    </dgm:pt>
    <dgm:pt modelId="{B2F740CE-48CA-4292-AA50-2C7A97B8BE42}" type="pres">
      <dgm:prSet presAssocID="{4D1FB62D-5C66-4E1F-A0DC-BE55A33E942A}" presName="root2" presStyleCnt="0"/>
      <dgm:spPr/>
    </dgm:pt>
    <dgm:pt modelId="{E3FFAE89-7608-4043-9B5E-8F23297CC015}" type="pres">
      <dgm:prSet presAssocID="{4D1FB62D-5C66-4E1F-A0DC-BE55A33E942A}" presName="LevelTwoTextNode" presStyleLbl="node4" presStyleIdx="0" presStyleCnt="2" custScaleY="245819" custLinFactNeighborX="-12083" custLinFactNeighborY="-13436">
        <dgm:presLayoutVars>
          <dgm:chPref val="3"/>
        </dgm:presLayoutVars>
      </dgm:prSet>
      <dgm:spPr>
        <a:prstGeom prst="roundRect">
          <a:avLst>
            <a:gd name="adj" fmla="val 10000"/>
          </a:avLst>
        </a:prstGeom>
      </dgm:spPr>
      <dgm:t>
        <a:bodyPr/>
        <a:lstStyle/>
        <a:p>
          <a:endParaRPr lang="en-US"/>
        </a:p>
      </dgm:t>
    </dgm:pt>
    <dgm:pt modelId="{0C9B2CE4-751B-4BFF-9053-2AF05BB56AAE}" type="pres">
      <dgm:prSet presAssocID="{4D1FB62D-5C66-4E1F-A0DC-BE55A33E942A}" presName="level3hierChild" presStyleCnt="0"/>
      <dgm:spPr/>
    </dgm:pt>
    <dgm:pt modelId="{DB3FEE8A-0BB3-412F-9976-632CB71A2E8B}" type="pres">
      <dgm:prSet presAssocID="{B838AC1E-D042-45F3-8503-81EB82BF0C8D}" presName="conn2-1" presStyleLbl="parChTrans1D3" presStyleIdx="1" presStyleCnt="2"/>
      <dgm:spPr>
        <a:custGeom>
          <a:avLst/>
          <a:gdLst/>
          <a:ahLst/>
          <a:cxnLst/>
          <a:rect l="0" t="0" r="0" b="0"/>
          <a:pathLst>
            <a:path>
              <a:moveTo>
                <a:pt x="0" y="15475"/>
              </a:moveTo>
              <a:lnTo>
                <a:pt x="1261069" y="15475"/>
              </a:lnTo>
            </a:path>
          </a:pathLst>
        </a:custGeom>
      </dgm:spPr>
      <dgm:t>
        <a:bodyPr/>
        <a:lstStyle/>
        <a:p>
          <a:endParaRPr lang="en-US"/>
        </a:p>
      </dgm:t>
    </dgm:pt>
    <dgm:pt modelId="{83F1E72E-74D4-430A-AF0F-C02AE606868C}" type="pres">
      <dgm:prSet presAssocID="{B838AC1E-D042-45F3-8503-81EB82BF0C8D}" presName="connTx" presStyleLbl="parChTrans1D3" presStyleIdx="1" presStyleCnt="2"/>
      <dgm:spPr/>
      <dgm:t>
        <a:bodyPr/>
        <a:lstStyle/>
        <a:p>
          <a:endParaRPr lang="en-US"/>
        </a:p>
      </dgm:t>
    </dgm:pt>
    <dgm:pt modelId="{6548AF33-5480-4947-A120-6421E0D6F1BF}" type="pres">
      <dgm:prSet presAssocID="{247133FD-C9FC-47EE-B8DD-71D5E2AE20AD}" presName="root2" presStyleCnt="0"/>
      <dgm:spPr/>
    </dgm:pt>
    <dgm:pt modelId="{585D94E3-C72D-47B1-B140-3393A5D32018}" type="pres">
      <dgm:prSet presAssocID="{247133FD-C9FC-47EE-B8DD-71D5E2AE20AD}" presName="LevelTwoTextNode" presStyleLbl="node3" presStyleIdx="1" presStyleCnt="2" custLinFactNeighborX="1287" custLinFactNeighborY="-12594">
        <dgm:presLayoutVars>
          <dgm:chPref val="3"/>
        </dgm:presLayoutVars>
      </dgm:prSet>
      <dgm:spPr>
        <a:prstGeom prst="roundRect">
          <a:avLst>
            <a:gd name="adj" fmla="val 10000"/>
          </a:avLst>
        </a:prstGeom>
      </dgm:spPr>
      <dgm:t>
        <a:bodyPr/>
        <a:lstStyle/>
        <a:p>
          <a:endParaRPr lang="en-US"/>
        </a:p>
      </dgm:t>
    </dgm:pt>
    <dgm:pt modelId="{580AA2FA-6E5D-42AE-A3F5-A90075E65AF6}" type="pres">
      <dgm:prSet presAssocID="{247133FD-C9FC-47EE-B8DD-71D5E2AE20AD}" presName="level3hierChild" presStyleCnt="0"/>
      <dgm:spPr/>
    </dgm:pt>
    <dgm:pt modelId="{EC6EB158-48B2-47ED-A475-19C433A802D9}" type="pres">
      <dgm:prSet presAssocID="{5B5BAD95-5EEB-4836-ABE7-86B28A9593A0}" presName="conn2-1" presStyleLbl="parChTrans1D4" presStyleIdx="1" presStyleCnt="2"/>
      <dgm:spPr>
        <a:custGeom>
          <a:avLst/>
          <a:gdLst/>
          <a:ahLst/>
          <a:cxnLst/>
          <a:rect l="0" t="0" r="0" b="0"/>
          <a:pathLst>
            <a:path>
              <a:moveTo>
                <a:pt x="0" y="15475"/>
              </a:moveTo>
              <a:lnTo>
                <a:pt x="432734" y="15475"/>
              </a:lnTo>
            </a:path>
          </a:pathLst>
        </a:custGeom>
      </dgm:spPr>
      <dgm:t>
        <a:bodyPr/>
        <a:lstStyle/>
        <a:p>
          <a:endParaRPr lang="en-US"/>
        </a:p>
      </dgm:t>
    </dgm:pt>
    <dgm:pt modelId="{8FEB694E-C5DF-4EC8-832D-CA9CAF728706}" type="pres">
      <dgm:prSet presAssocID="{5B5BAD95-5EEB-4836-ABE7-86B28A9593A0}" presName="connTx" presStyleLbl="parChTrans1D4" presStyleIdx="1" presStyleCnt="2"/>
      <dgm:spPr/>
      <dgm:t>
        <a:bodyPr/>
        <a:lstStyle/>
        <a:p>
          <a:endParaRPr lang="en-US"/>
        </a:p>
      </dgm:t>
    </dgm:pt>
    <dgm:pt modelId="{97A095AB-A18B-40C6-92AA-49B32A5D553E}" type="pres">
      <dgm:prSet presAssocID="{BB601976-64CC-43CA-A4FE-44CA1D274AA6}" presName="root2" presStyleCnt="0"/>
      <dgm:spPr/>
    </dgm:pt>
    <dgm:pt modelId="{9558F595-E59E-4517-9AAB-9A3B2B893CB8}" type="pres">
      <dgm:prSet presAssocID="{BB601976-64CC-43CA-A4FE-44CA1D274AA6}" presName="LevelTwoTextNode" presStyleLbl="node4" presStyleIdx="1" presStyleCnt="2" custScaleY="266947" custLinFactNeighborX="-12306" custLinFactNeighborY="-11526">
        <dgm:presLayoutVars>
          <dgm:chPref val="3"/>
        </dgm:presLayoutVars>
      </dgm:prSet>
      <dgm:spPr>
        <a:prstGeom prst="roundRect">
          <a:avLst>
            <a:gd name="adj" fmla="val 10000"/>
          </a:avLst>
        </a:prstGeom>
      </dgm:spPr>
      <dgm:t>
        <a:bodyPr/>
        <a:lstStyle/>
        <a:p>
          <a:endParaRPr lang="en-US"/>
        </a:p>
      </dgm:t>
    </dgm:pt>
    <dgm:pt modelId="{CA345DBC-ABA7-4B84-BB96-A6F6B1B0252D}" type="pres">
      <dgm:prSet presAssocID="{BB601976-64CC-43CA-A4FE-44CA1D274AA6}" presName="level3hierChild" presStyleCnt="0"/>
      <dgm:spPr/>
    </dgm:pt>
  </dgm:ptLst>
  <dgm:cxnLst>
    <dgm:cxn modelId="{6639D74F-522F-4416-9B39-24A0E5D88C8A}" type="presOf" srcId="{247133FD-C9FC-47EE-B8DD-71D5E2AE20AD}" destId="{585D94E3-C72D-47B1-B140-3393A5D32018}" srcOrd="0" destOrd="0" presId="urn:microsoft.com/office/officeart/2005/8/layout/hierarchy2"/>
    <dgm:cxn modelId="{375D51E0-A9D1-4011-98EE-5896638BC4E0}" type="presOf" srcId="{CD32A8F6-ED2B-42FD-A988-A7EABF4285B9}" destId="{B581CFD5-F549-4365-8D39-464B5635E2DD}" srcOrd="0" destOrd="0" presId="urn:microsoft.com/office/officeart/2005/8/layout/hierarchy2"/>
    <dgm:cxn modelId="{314BE97D-AE58-42EF-8A37-E16FB1166401}" srcId="{F5A168CD-4A3F-4FE5-B306-BA74FF1EA243}" destId="{46F0109B-997A-400A-872F-ECAC2C820E1C}" srcOrd="0" destOrd="0" parTransId="{A40170C2-CC19-4305-8BFF-FF0F300251AC}" sibTransId="{8B150630-AA38-4CE8-826B-2B5F2DDB53B0}"/>
    <dgm:cxn modelId="{7DE7C8E2-C982-457E-8A1B-B21A576E5F34}" srcId="{C3143745-F7E2-4F5A-A8A2-6D9249030A4D}" destId="{A88179DC-1382-4028-8470-A78C90A30A14}" srcOrd="0" destOrd="0" parTransId="{0F277E6E-B23B-4FB6-818D-8CA4F88483CF}" sibTransId="{C8F63A62-72DF-4497-B864-3D81543CF54A}"/>
    <dgm:cxn modelId="{63311BCD-DA81-42AC-A2EF-3D4D98751800}" type="presOf" srcId="{A8D2150C-4CFC-4710-A722-1CBF77B102BC}" destId="{8755B8EA-8654-4930-9292-C5387BFEADFF}" srcOrd="0" destOrd="0" presId="urn:microsoft.com/office/officeart/2005/8/layout/hierarchy2"/>
    <dgm:cxn modelId="{B6D85895-BBD4-449C-8E0F-59064CDEEDAF}" type="presOf" srcId="{A40170C2-CC19-4305-8BFF-FF0F300251AC}" destId="{FF20D75A-6ABD-4530-9570-D238A4D42162}" srcOrd="1" destOrd="0" presId="urn:microsoft.com/office/officeart/2005/8/layout/hierarchy2"/>
    <dgm:cxn modelId="{525AFF45-2352-45E6-931F-AFCC942CDC11}" srcId="{46F0109B-997A-400A-872F-ECAC2C820E1C}" destId="{4D1FB62D-5C66-4E1F-A0DC-BE55A33E942A}" srcOrd="0" destOrd="0" parTransId="{A8D2150C-4CFC-4710-A722-1CBF77B102BC}" sibTransId="{E6A05EDE-7153-48E9-9DD2-23D6C1234C82}"/>
    <dgm:cxn modelId="{C6A4C4CC-6426-4038-9701-B47DD81FC929}" type="presOf" srcId="{A8D2150C-4CFC-4710-A722-1CBF77B102BC}" destId="{72999B86-67DB-4B27-A927-596A2436D1CC}" srcOrd="1" destOrd="0" presId="urn:microsoft.com/office/officeart/2005/8/layout/hierarchy2"/>
    <dgm:cxn modelId="{1E4B83A1-411C-46FF-8FF3-52D022FE63E0}" type="presOf" srcId="{4D1FB62D-5C66-4E1F-A0DC-BE55A33E942A}" destId="{E3FFAE89-7608-4043-9B5E-8F23297CC015}" srcOrd="0" destOrd="0" presId="urn:microsoft.com/office/officeart/2005/8/layout/hierarchy2"/>
    <dgm:cxn modelId="{B21CC67E-5C1E-49ED-95B6-4004A153D89E}" type="presOf" srcId="{BB601976-64CC-43CA-A4FE-44CA1D274AA6}" destId="{9558F595-E59E-4517-9AAB-9A3B2B893CB8}" srcOrd="0" destOrd="0" presId="urn:microsoft.com/office/officeart/2005/8/layout/hierarchy2"/>
    <dgm:cxn modelId="{A543ECC7-5BEE-41DB-9071-B3652D23FDFA}" srcId="{A88179DC-1382-4028-8470-A78C90A30A14}" destId="{F5A168CD-4A3F-4FE5-B306-BA74FF1EA243}" srcOrd="0" destOrd="0" parTransId="{CD32A8F6-ED2B-42FD-A988-A7EABF4285B9}" sibTransId="{6DCEEAA0-2BBD-40E0-AF7D-C92071609967}"/>
    <dgm:cxn modelId="{9001B9C5-1507-4EFA-9591-B0DA0FCFD13F}" type="presOf" srcId="{B838AC1E-D042-45F3-8503-81EB82BF0C8D}" destId="{DB3FEE8A-0BB3-412F-9976-632CB71A2E8B}" srcOrd="0" destOrd="0" presId="urn:microsoft.com/office/officeart/2005/8/layout/hierarchy2"/>
    <dgm:cxn modelId="{E604CE36-92C1-467C-BF0B-F69799CFAE1D}" type="presOf" srcId="{5B5BAD95-5EEB-4836-ABE7-86B28A9593A0}" destId="{EC6EB158-48B2-47ED-A475-19C433A802D9}" srcOrd="0" destOrd="0" presId="urn:microsoft.com/office/officeart/2005/8/layout/hierarchy2"/>
    <dgm:cxn modelId="{72B0C695-DB78-46BF-A52D-BA29A30EBFF5}" srcId="{247133FD-C9FC-47EE-B8DD-71D5E2AE20AD}" destId="{BB601976-64CC-43CA-A4FE-44CA1D274AA6}" srcOrd="0" destOrd="0" parTransId="{5B5BAD95-5EEB-4836-ABE7-86B28A9593A0}" sibTransId="{E321F95A-48B9-45F5-906D-F984ED8AA022}"/>
    <dgm:cxn modelId="{154C75A8-8F20-4B3C-9EAE-3CDF9065D468}" type="presOf" srcId="{F5A168CD-4A3F-4FE5-B306-BA74FF1EA243}" destId="{AB1D0B72-CBC6-48A5-A792-891991AE8655}" srcOrd="0" destOrd="0" presId="urn:microsoft.com/office/officeart/2005/8/layout/hierarchy2"/>
    <dgm:cxn modelId="{B8A08857-DF91-42D3-8729-28011E695C31}" type="presOf" srcId="{46F0109B-997A-400A-872F-ECAC2C820E1C}" destId="{5E3D77E2-BFB9-4089-B971-41EFECD758DE}" srcOrd="0" destOrd="0" presId="urn:microsoft.com/office/officeart/2005/8/layout/hierarchy2"/>
    <dgm:cxn modelId="{111CF203-4C43-47BE-B89F-7686958A6DFB}" type="presOf" srcId="{C3143745-F7E2-4F5A-A8A2-6D9249030A4D}" destId="{6C264846-085C-4940-A533-560D1DF729BB}" srcOrd="0" destOrd="0" presId="urn:microsoft.com/office/officeart/2005/8/layout/hierarchy2"/>
    <dgm:cxn modelId="{2D0B1C24-4302-4EDC-A612-3EE258AC2C76}" type="presOf" srcId="{5B5BAD95-5EEB-4836-ABE7-86B28A9593A0}" destId="{8FEB694E-C5DF-4EC8-832D-CA9CAF728706}" srcOrd="1" destOrd="0" presId="urn:microsoft.com/office/officeart/2005/8/layout/hierarchy2"/>
    <dgm:cxn modelId="{266B564C-4367-4E7D-AC80-47CE12D4DF17}" type="presOf" srcId="{A40170C2-CC19-4305-8BFF-FF0F300251AC}" destId="{5B66938F-E60D-4E14-A4EA-78240F2CF094}" srcOrd="0" destOrd="0" presId="urn:microsoft.com/office/officeart/2005/8/layout/hierarchy2"/>
    <dgm:cxn modelId="{7C67163B-B791-4675-B42F-501E67A39D21}" type="presOf" srcId="{B838AC1E-D042-45F3-8503-81EB82BF0C8D}" destId="{83F1E72E-74D4-430A-AF0F-C02AE606868C}" srcOrd="1" destOrd="0" presId="urn:microsoft.com/office/officeart/2005/8/layout/hierarchy2"/>
    <dgm:cxn modelId="{6AB011FD-0BC5-486C-AEE3-CA0C9241E77B}" type="presOf" srcId="{A88179DC-1382-4028-8470-A78C90A30A14}" destId="{C9BF4424-EAE4-45DB-AB04-B0D6FD3BD67B}" srcOrd="0" destOrd="0" presId="urn:microsoft.com/office/officeart/2005/8/layout/hierarchy2"/>
    <dgm:cxn modelId="{4CCBDA58-0C3B-4B40-A6FF-4D0330E0FD27}" srcId="{F5A168CD-4A3F-4FE5-B306-BA74FF1EA243}" destId="{247133FD-C9FC-47EE-B8DD-71D5E2AE20AD}" srcOrd="1" destOrd="0" parTransId="{B838AC1E-D042-45F3-8503-81EB82BF0C8D}" sibTransId="{7833A2C4-493E-4C17-B854-BA9D1D3B9E18}"/>
    <dgm:cxn modelId="{90F9480E-35A4-43AE-BADE-53C9207C09D9}" type="presOf" srcId="{CD32A8F6-ED2B-42FD-A988-A7EABF4285B9}" destId="{11580F88-A3BA-41BA-BE40-D8154ADE0D0E}" srcOrd="1" destOrd="0" presId="urn:microsoft.com/office/officeart/2005/8/layout/hierarchy2"/>
    <dgm:cxn modelId="{5B081DE3-65FA-4D5D-A616-572F281CBC49}" type="presParOf" srcId="{6C264846-085C-4940-A533-560D1DF729BB}" destId="{E7444F18-6AE3-4C8D-93BF-323F1564290B}" srcOrd="0" destOrd="0" presId="urn:microsoft.com/office/officeart/2005/8/layout/hierarchy2"/>
    <dgm:cxn modelId="{6CAF54AA-8E00-407B-ABB7-2266D2BE12F7}" type="presParOf" srcId="{E7444F18-6AE3-4C8D-93BF-323F1564290B}" destId="{C9BF4424-EAE4-45DB-AB04-B0D6FD3BD67B}" srcOrd="0" destOrd="0" presId="urn:microsoft.com/office/officeart/2005/8/layout/hierarchy2"/>
    <dgm:cxn modelId="{0FA879D3-C510-488C-A11C-2F1A700D5548}" type="presParOf" srcId="{E7444F18-6AE3-4C8D-93BF-323F1564290B}" destId="{719ED548-AC77-4688-82AB-482700937C45}" srcOrd="1" destOrd="0" presId="urn:microsoft.com/office/officeart/2005/8/layout/hierarchy2"/>
    <dgm:cxn modelId="{F57670CE-DC0F-42F7-9335-59859701663A}" type="presParOf" srcId="{719ED548-AC77-4688-82AB-482700937C45}" destId="{B581CFD5-F549-4365-8D39-464B5635E2DD}" srcOrd="0" destOrd="0" presId="urn:microsoft.com/office/officeart/2005/8/layout/hierarchy2"/>
    <dgm:cxn modelId="{BA843925-0238-4E0E-B9D6-7CDF7F8EA0A9}" type="presParOf" srcId="{B581CFD5-F549-4365-8D39-464B5635E2DD}" destId="{11580F88-A3BA-41BA-BE40-D8154ADE0D0E}" srcOrd="0" destOrd="0" presId="urn:microsoft.com/office/officeart/2005/8/layout/hierarchy2"/>
    <dgm:cxn modelId="{5F33F366-368C-4417-88C2-EDED3C96E86A}" type="presParOf" srcId="{719ED548-AC77-4688-82AB-482700937C45}" destId="{C19A706D-BFCA-4346-A774-16CD459C8B94}" srcOrd="1" destOrd="0" presId="urn:microsoft.com/office/officeart/2005/8/layout/hierarchy2"/>
    <dgm:cxn modelId="{5FE3E0EF-01EC-4046-A9B5-E77F3CC8C154}" type="presParOf" srcId="{C19A706D-BFCA-4346-A774-16CD459C8B94}" destId="{AB1D0B72-CBC6-48A5-A792-891991AE8655}" srcOrd="0" destOrd="0" presId="urn:microsoft.com/office/officeart/2005/8/layout/hierarchy2"/>
    <dgm:cxn modelId="{A32C9A83-C16E-46D9-B649-0C391D5D9612}" type="presParOf" srcId="{C19A706D-BFCA-4346-A774-16CD459C8B94}" destId="{146C3870-0CD3-492E-88F8-F59FFD882D2A}" srcOrd="1" destOrd="0" presId="urn:microsoft.com/office/officeart/2005/8/layout/hierarchy2"/>
    <dgm:cxn modelId="{16AF3FB4-A130-40BB-96D6-9C9DA7CADA54}" type="presParOf" srcId="{146C3870-0CD3-492E-88F8-F59FFD882D2A}" destId="{5B66938F-E60D-4E14-A4EA-78240F2CF094}" srcOrd="0" destOrd="0" presId="urn:microsoft.com/office/officeart/2005/8/layout/hierarchy2"/>
    <dgm:cxn modelId="{A9EC8DB2-F5AA-4B37-9DE9-7D7BD04AC147}" type="presParOf" srcId="{5B66938F-E60D-4E14-A4EA-78240F2CF094}" destId="{FF20D75A-6ABD-4530-9570-D238A4D42162}" srcOrd="0" destOrd="0" presId="urn:microsoft.com/office/officeart/2005/8/layout/hierarchy2"/>
    <dgm:cxn modelId="{90879241-4AC9-4978-9395-1F404812BA57}" type="presParOf" srcId="{146C3870-0CD3-492E-88F8-F59FFD882D2A}" destId="{8E89FF59-BC81-4927-A2C4-762D19E8A95B}" srcOrd="1" destOrd="0" presId="urn:microsoft.com/office/officeart/2005/8/layout/hierarchy2"/>
    <dgm:cxn modelId="{4ED841CF-39F8-4820-9417-6D25F8EDFAB1}" type="presParOf" srcId="{8E89FF59-BC81-4927-A2C4-762D19E8A95B}" destId="{5E3D77E2-BFB9-4089-B971-41EFECD758DE}" srcOrd="0" destOrd="0" presId="urn:microsoft.com/office/officeart/2005/8/layout/hierarchy2"/>
    <dgm:cxn modelId="{B041F9FB-1E7E-442F-A188-A9C5CD724675}" type="presParOf" srcId="{8E89FF59-BC81-4927-A2C4-762D19E8A95B}" destId="{ED45B85B-1421-481A-9883-D5EA174B9C27}" srcOrd="1" destOrd="0" presId="urn:microsoft.com/office/officeart/2005/8/layout/hierarchy2"/>
    <dgm:cxn modelId="{18D6B40D-B820-41AB-A7F2-ABD35C6881FD}" type="presParOf" srcId="{ED45B85B-1421-481A-9883-D5EA174B9C27}" destId="{8755B8EA-8654-4930-9292-C5387BFEADFF}" srcOrd="0" destOrd="0" presId="urn:microsoft.com/office/officeart/2005/8/layout/hierarchy2"/>
    <dgm:cxn modelId="{9189576A-5346-4F3B-A9A9-4E771F4538F2}" type="presParOf" srcId="{8755B8EA-8654-4930-9292-C5387BFEADFF}" destId="{72999B86-67DB-4B27-A927-596A2436D1CC}" srcOrd="0" destOrd="0" presId="urn:microsoft.com/office/officeart/2005/8/layout/hierarchy2"/>
    <dgm:cxn modelId="{256A8517-222C-44B1-8CF7-A69E41BC6453}" type="presParOf" srcId="{ED45B85B-1421-481A-9883-D5EA174B9C27}" destId="{B2F740CE-48CA-4292-AA50-2C7A97B8BE42}" srcOrd="1" destOrd="0" presId="urn:microsoft.com/office/officeart/2005/8/layout/hierarchy2"/>
    <dgm:cxn modelId="{7E2E33AF-6076-4945-8642-773C5102E83F}" type="presParOf" srcId="{B2F740CE-48CA-4292-AA50-2C7A97B8BE42}" destId="{E3FFAE89-7608-4043-9B5E-8F23297CC015}" srcOrd="0" destOrd="0" presId="urn:microsoft.com/office/officeart/2005/8/layout/hierarchy2"/>
    <dgm:cxn modelId="{BE31A75D-DA3B-4AD7-AEE6-19C58300C6A7}" type="presParOf" srcId="{B2F740CE-48CA-4292-AA50-2C7A97B8BE42}" destId="{0C9B2CE4-751B-4BFF-9053-2AF05BB56AAE}" srcOrd="1" destOrd="0" presId="urn:microsoft.com/office/officeart/2005/8/layout/hierarchy2"/>
    <dgm:cxn modelId="{1CEA4068-4D3B-4049-B7F7-564B8F5ACDC6}" type="presParOf" srcId="{146C3870-0CD3-492E-88F8-F59FFD882D2A}" destId="{DB3FEE8A-0BB3-412F-9976-632CB71A2E8B}" srcOrd="2" destOrd="0" presId="urn:microsoft.com/office/officeart/2005/8/layout/hierarchy2"/>
    <dgm:cxn modelId="{9CB4A00A-CDC6-4C10-B1A1-2F1D79CCB5A2}" type="presParOf" srcId="{DB3FEE8A-0BB3-412F-9976-632CB71A2E8B}" destId="{83F1E72E-74D4-430A-AF0F-C02AE606868C}" srcOrd="0" destOrd="0" presId="urn:microsoft.com/office/officeart/2005/8/layout/hierarchy2"/>
    <dgm:cxn modelId="{B023C6EE-C605-4D05-85C2-52103CC30D83}" type="presParOf" srcId="{146C3870-0CD3-492E-88F8-F59FFD882D2A}" destId="{6548AF33-5480-4947-A120-6421E0D6F1BF}" srcOrd="3" destOrd="0" presId="urn:microsoft.com/office/officeart/2005/8/layout/hierarchy2"/>
    <dgm:cxn modelId="{7A0C7C45-15FD-4E2D-8FD3-057206FC4192}" type="presParOf" srcId="{6548AF33-5480-4947-A120-6421E0D6F1BF}" destId="{585D94E3-C72D-47B1-B140-3393A5D32018}" srcOrd="0" destOrd="0" presId="urn:microsoft.com/office/officeart/2005/8/layout/hierarchy2"/>
    <dgm:cxn modelId="{1ABAAEEB-4C13-468E-AFDE-7136C503DF32}" type="presParOf" srcId="{6548AF33-5480-4947-A120-6421E0D6F1BF}" destId="{580AA2FA-6E5D-42AE-A3F5-A90075E65AF6}" srcOrd="1" destOrd="0" presId="urn:microsoft.com/office/officeart/2005/8/layout/hierarchy2"/>
    <dgm:cxn modelId="{F495D6A6-6E12-41B9-B86C-9418D9492085}" type="presParOf" srcId="{580AA2FA-6E5D-42AE-A3F5-A90075E65AF6}" destId="{EC6EB158-48B2-47ED-A475-19C433A802D9}" srcOrd="0" destOrd="0" presId="urn:microsoft.com/office/officeart/2005/8/layout/hierarchy2"/>
    <dgm:cxn modelId="{0A06DBBD-81DF-4C98-94D3-AF8256710239}" type="presParOf" srcId="{EC6EB158-48B2-47ED-A475-19C433A802D9}" destId="{8FEB694E-C5DF-4EC8-832D-CA9CAF728706}" srcOrd="0" destOrd="0" presId="urn:microsoft.com/office/officeart/2005/8/layout/hierarchy2"/>
    <dgm:cxn modelId="{1904017A-EC85-490D-B16F-0EA98BE8732B}" type="presParOf" srcId="{580AA2FA-6E5D-42AE-A3F5-A90075E65AF6}" destId="{97A095AB-A18B-40C6-92AA-49B32A5D553E}" srcOrd="1" destOrd="0" presId="urn:microsoft.com/office/officeart/2005/8/layout/hierarchy2"/>
    <dgm:cxn modelId="{6A71AAB5-CE3A-4437-A487-DC2BB9038C8F}" type="presParOf" srcId="{97A095AB-A18B-40C6-92AA-49B32A5D553E}" destId="{9558F595-E59E-4517-9AAB-9A3B2B893CB8}" srcOrd="0" destOrd="0" presId="urn:microsoft.com/office/officeart/2005/8/layout/hierarchy2"/>
    <dgm:cxn modelId="{C47EC144-DA79-4158-87FF-3F20D88DE095}" type="presParOf" srcId="{97A095AB-A18B-40C6-92AA-49B32A5D553E}" destId="{CA345DBC-ABA7-4B84-BB96-A6F6B1B0252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145B5-40C4-44F9-B37D-A5CD9A8C0680}" type="datetimeFigureOut">
              <a:rPr lang="en-US" smtClean="0"/>
              <a:t>7/2/2013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7B81D-339E-41A0-916C-74096FE25944}" type="slidenum">
              <a:rPr lang="en-US" smtClean="0"/>
              <a:t>‹#›</a:t>
            </a:fld>
            <a:endParaRPr lang="en-US"/>
          </a:p>
        </p:txBody>
      </p:sp>
    </p:spTree>
    <p:extLst>
      <p:ext uri="{BB962C8B-B14F-4D97-AF65-F5344CB8AC3E}">
        <p14:creationId xmlns:p14="http://schemas.microsoft.com/office/powerpoint/2010/main" val="289181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7B81D-339E-41A0-916C-74096FE25944}" type="slidenum">
              <a:rPr lang="en-US" smtClean="0"/>
              <a:t>2</a:t>
            </a:fld>
            <a:endParaRPr lang="en-US"/>
          </a:p>
        </p:txBody>
      </p:sp>
    </p:spTree>
    <p:extLst>
      <p:ext uri="{BB962C8B-B14F-4D97-AF65-F5344CB8AC3E}">
        <p14:creationId xmlns:p14="http://schemas.microsoft.com/office/powerpoint/2010/main" val="359671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E9881F84-E5FD-41C2-B6D4-A3866360053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481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E9881F84-E5FD-41C2-B6D4-A3866360053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4930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9881F84-E5FD-41C2-B6D4-A3866360053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0689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E17ABA-7DBA-424D-A191-D8A3653E08F1}" type="datetime1">
              <a:rPr lang="en-US" smtClean="0">
                <a:solidFill>
                  <a:srgbClr val="FFFFFF">
                    <a:alpha val="65000"/>
                  </a:srgbClr>
                </a:solidFill>
              </a:rPr>
              <a:t>7/2/2013</a:t>
            </a:fld>
            <a:endParaRPr lang="en-US">
              <a:solidFill>
                <a:srgbClr val="FFFFFF">
                  <a:alpha val="65000"/>
                </a:srgbClr>
              </a:solidFill>
            </a:endParaRPr>
          </a:p>
        </p:txBody>
      </p:sp>
      <p:sp>
        <p:nvSpPr>
          <p:cNvPr id="23" name="Slide Number Placeholder 22"/>
          <p:cNvSpPr>
            <a:spLocks noGrp="1"/>
          </p:cNvSpPr>
          <p:nvPr>
            <p:ph type="sldNum" sz="quarter" idx="11"/>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24" name="Footer Placeholder 23"/>
          <p:cNvSpPr>
            <a:spLocks noGrp="1"/>
          </p:cNvSpPr>
          <p:nvPr>
            <p:ph type="ftr" sz="quarter" idx="12"/>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extLst>
      <p:ext uri="{BB962C8B-B14F-4D97-AF65-F5344CB8AC3E}">
        <p14:creationId xmlns:p14="http://schemas.microsoft.com/office/powerpoint/2010/main" val="6102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84E3F-B9B5-4D2C-A54B-B8F584D6D36B}" type="datetime1">
              <a:rPr lang="en-US" smtClean="0">
                <a:solidFill>
                  <a:srgbClr val="FFFFFF">
                    <a:alpha val="65000"/>
                  </a:srgbClr>
                </a:solidFill>
              </a:rPr>
              <a:t>7/2/2013</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196238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5994F-003D-4E9A-9B61-04DAFEEC2E63}" type="datetime1">
              <a:rPr lang="en-US" smtClean="0">
                <a:solidFill>
                  <a:srgbClr val="FFFFFF">
                    <a:alpha val="65000"/>
                  </a:srgbClr>
                </a:solidFill>
              </a:rPr>
              <a:t>7/2/2013</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216159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485AB0E-4722-4998-897C-28AFC9CB7227}" type="datetime1">
              <a:rPr lang="en-US" smtClean="0">
                <a:solidFill>
                  <a:srgbClr val="FFFFFF">
                    <a:alpha val="65000"/>
                  </a:srgbClr>
                </a:solidFill>
              </a:rPr>
              <a:t>7/2/2013</a:t>
            </a:fld>
            <a:endParaRPr lang="en-US">
              <a:solidFill>
                <a:srgbClr val="FFFFFF">
                  <a:alpha val="65000"/>
                </a:srgbClr>
              </a:solidFill>
            </a:endParaRPr>
          </a:p>
        </p:txBody>
      </p:sp>
      <p:sp>
        <p:nvSpPr>
          <p:cNvPr id="19" name="Slide Number Placeholder 18"/>
          <p:cNvSpPr>
            <a:spLocks noGrp="1"/>
          </p:cNvSpPr>
          <p:nvPr>
            <p:ph type="sldNum" sz="quarter" idx="15"/>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1324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D878667-42A7-4336-B0B0-310C8B3525F4}" type="datetime1">
              <a:rPr lang="en-US" smtClean="0">
                <a:solidFill>
                  <a:srgbClr val="FFFFFF">
                    <a:alpha val="65000"/>
                  </a:srgbClr>
                </a:solidFill>
              </a:rPr>
              <a:t>7/2/2013</a:t>
            </a:fld>
            <a:endParaRPr lang="en-US">
              <a:solidFill>
                <a:srgbClr val="FFFFFF">
                  <a:alpha val="65000"/>
                </a:srgbClr>
              </a:solidFill>
            </a:endParaRPr>
          </a:p>
        </p:txBody>
      </p:sp>
      <p:sp>
        <p:nvSpPr>
          <p:cNvPr id="20" name="Slide Number Placeholder 19"/>
          <p:cNvSpPr>
            <a:spLocks noGrp="1"/>
          </p:cNvSpPr>
          <p:nvPr>
            <p:ph type="sldNum" sz="quarter" idx="11"/>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2"/>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08553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8796C646-5854-453E-A55B-DDBF993731C1}" type="datetime1">
              <a:rPr lang="en-US" smtClean="0">
                <a:solidFill>
                  <a:srgbClr val="FFFFFF">
                    <a:alpha val="65000"/>
                  </a:srgbClr>
                </a:solidFill>
              </a:rPr>
              <a:t>7/2/2013</a:t>
            </a:fld>
            <a:endParaRPr lang="en-US">
              <a:solidFill>
                <a:srgbClr val="FFFFFF">
                  <a:alpha val="65000"/>
                </a:srgbClr>
              </a:solidFill>
            </a:endParaRPr>
          </a:p>
        </p:txBody>
      </p:sp>
      <p:sp>
        <p:nvSpPr>
          <p:cNvPr id="25" name="Slide Number Placeholder 24"/>
          <p:cNvSpPr>
            <a:spLocks noGrp="1"/>
          </p:cNvSpPr>
          <p:nvPr>
            <p:ph type="sldNum" sz="quarter" idx="16"/>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26" name="Footer Placeholder 25"/>
          <p:cNvSpPr>
            <a:spLocks noGrp="1"/>
          </p:cNvSpPr>
          <p:nvPr>
            <p:ph type="ftr" sz="quarter" idx="17"/>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Tree>
    <p:extLst>
      <p:ext uri="{BB962C8B-B14F-4D97-AF65-F5344CB8AC3E}">
        <p14:creationId xmlns:p14="http://schemas.microsoft.com/office/powerpoint/2010/main" val="189345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7389544-C69D-4375-80EA-358ACA01E7F1}" type="datetime1">
              <a:rPr lang="en-US" smtClean="0">
                <a:solidFill>
                  <a:srgbClr val="FFFFFF">
                    <a:alpha val="65000"/>
                  </a:srgbClr>
                </a:solidFill>
              </a:rPr>
              <a:t>7/2/2013</a:t>
            </a:fld>
            <a:endParaRPr lang="en-US">
              <a:solidFill>
                <a:srgbClr val="FFFFFF">
                  <a:alpha val="65000"/>
                </a:srgbClr>
              </a:solidFill>
            </a:endParaRPr>
          </a:p>
        </p:txBody>
      </p:sp>
      <p:sp>
        <p:nvSpPr>
          <p:cNvPr id="24" name="Slide Number Placeholder 23"/>
          <p:cNvSpPr>
            <a:spLocks noGrp="1"/>
          </p:cNvSpPr>
          <p:nvPr>
            <p:ph type="sldNum" sz="quarter" idx="17"/>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29" name="Footer Placeholder 28"/>
          <p:cNvSpPr>
            <a:spLocks noGrp="1"/>
          </p:cNvSpPr>
          <p:nvPr>
            <p:ph type="ftr" sz="quarter" idx="18"/>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Tree>
    <p:extLst>
      <p:ext uri="{BB962C8B-B14F-4D97-AF65-F5344CB8AC3E}">
        <p14:creationId xmlns:p14="http://schemas.microsoft.com/office/powerpoint/2010/main" val="69311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Date Placeholder 10"/>
          <p:cNvSpPr>
            <a:spLocks noGrp="1"/>
          </p:cNvSpPr>
          <p:nvPr>
            <p:ph type="dt" sz="half" idx="10"/>
          </p:nvPr>
        </p:nvSpPr>
        <p:spPr/>
        <p:txBody>
          <a:bodyPr/>
          <a:lstStyle/>
          <a:p>
            <a:fld id="{5C12C1F8-568E-498E-94EC-3704A5340FFF}" type="datetime1">
              <a:rPr lang="en-US" smtClean="0">
                <a:solidFill>
                  <a:srgbClr val="FFFFFF">
                    <a:alpha val="65000"/>
                  </a:srgbClr>
                </a:solidFill>
              </a:rPr>
              <a:t>7/2/2013</a:t>
            </a:fld>
            <a:endParaRPr lang="en-US">
              <a:solidFill>
                <a:srgbClr val="FFFFFF">
                  <a:alpha val="65000"/>
                </a:srgbClr>
              </a:solidFill>
            </a:endParaRPr>
          </a:p>
        </p:txBody>
      </p:sp>
      <p:sp>
        <p:nvSpPr>
          <p:cNvPr id="14" name="Slide Number Placeholder 13"/>
          <p:cNvSpPr>
            <a:spLocks noGrp="1"/>
          </p:cNvSpPr>
          <p:nvPr>
            <p:ph type="sldNum" sz="quarter" idx="11"/>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18" name="Footer Placeholder 17"/>
          <p:cNvSpPr>
            <a:spLocks noGrp="1"/>
          </p:cNvSpPr>
          <p:nvPr>
            <p:ph type="ftr" sz="quarter" idx="12"/>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15" name="Title 1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984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Date Placeholder 6"/>
          <p:cNvSpPr>
            <a:spLocks noGrp="1"/>
          </p:cNvSpPr>
          <p:nvPr>
            <p:ph type="dt" sz="half" idx="10"/>
          </p:nvPr>
        </p:nvSpPr>
        <p:spPr/>
        <p:txBody>
          <a:bodyPr/>
          <a:lstStyle/>
          <a:p>
            <a:fld id="{8DB028FF-6369-4F18-9D48-A4457050C6FA}" type="datetime1">
              <a:rPr lang="en-US" smtClean="0">
                <a:solidFill>
                  <a:srgbClr val="FFFFFF">
                    <a:alpha val="65000"/>
                  </a:srgbClr>
                </a:solidFill>
              </a:rPr>
              <a:t>7/2/2013</a:t>
            </a:fld>
            <a:endParaRPr lang="en-US">
              <a:solidFill>
                <a:srgbClr val="FFFFFF">
                  <a:alpha val="65000"/>
                </a:srgb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13" name="Footer Placeholder 12"/>
          <p:cNvSpPr>
            <a:spLocks noGrp="1"/>
          </p:cNvSpPr>
          <p:nvPr>
            <p:ph type="ftr" sz="quarter" idx="12"/>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Tree>
    <p:extLst>
      <p:ext uri="{BB962C8B-B14F-4D97-AF65-F5344CB8AC3E}">
        <p14:creationId xmlns:p14="http://schemas.microsoft.com/office/powerpoint/2010/main" val="93596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51083CC-DE16-4E3F-8882-4949B06D64FB}" type="datetime1">
              <a:rPr lang="en-US" smtClean="0">
                <a:solidFill>
                  <a:srgbClr val="FFFFFF">
                    <a:alpha val="65000"/>
                  </a:srgbClr>
                </a:solidFill>
              </a:rPr>
              <a:t>7/2/2013</a:t>
            </a:fld>
            <a:endParaRPr lang="en-US">
              <a:solidFill>
                <a:srgbClr val="FFFFFF">
                  <a:alpha val="65000"/>
                </a:srgbClr>
              </a:solidFill>
            </a:endParaRPr>
          </a:p>
        </p:txBody>
      </p:sp>
      <p:sp>
        <p:nvSpPr>
          <p:cNvPr id="18" name="Slide Number Placeholder 17"/>
          <p:cNvSpPr>
            <a:spLocks noGrp="1"/>
          </p:cNvSpPr>
          <p:nvPr>
            <p:ph type="sldNum" sz="quarter" idx="16"/>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20" name="Footer Placeholder 19"/>
          <p:cNvSpPr>
            <a:spLocks noGrp="1"/>
          </p:cNvSpPr>
          <p:nvPr>
            <p:ph type="ftr" sz="quarter" idx="17"/>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Tree>
    <p:extLst>
      <p:ext uri="{BB962C8B-B14F-4D97-AF65-F5344CB8AC3E}">
        <p14:creationId xmlns:p14="http://schemas.microsoft.com/office/powerpoint/2010/main" val="6912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2F05D84-EF0C-4DDA-A565-B576FA1BA42C}" type="datetime1">
              <a:rPr lang="en-US" smtClean="0">
                <a:solidFill>
                  <a:srgbClr val="FFFFFF">
                    <a:alpha val="65000"/>
                  </a:srgbClr>
                </a:solidFill>
              </a:rPr>
              <a:t>7/2/2013</a:t>
            </a:fld>
            <a:endParaRPr lang="en-US">
              <a:solidFill>
                <a:srgbClr val="FFFFFF">
                  <a:alpha val="65000"/>
                </a:srgbClr>
              </a:solidFill>
            </a:endParaRPr>
          </a:p>
        </p:txBody>
      </p:sp>
      <p:sp>
        <p:nvSpPr>
          <p:cNvPr id="20" name="Slide Number Placeholder 19"/>
          <p:cNvSpPr>
            <a:spLocks noGrp="1"/>
          </p:cNvSpPr>
          <p:nvPr>
            <p:ph type="sldNum" sz="quarter" idx="15"/>
          </p:nvPr>
        </p:nvSpPr>
        <p:spPr/>
        <p:txBody>
          <a:body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Tree>
    <p:extLst>
      <p:ext uri="{BB962C8B-B14F-4D97-AF65-F5344CB8AC3E}">
        <p14:creationId xmlns:p14="http://schemas.microsoft.com/office/powerpoint/2010/main" val="150713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A66AB7CB-E30E-497B-97BE-BF1155791274}" type="datetime1">
              <a:rPr lang="en-US" smtClean="0">
                <a:solidFill>
                  <a:srgbClr val="FFFFFF">
                    <a:alpha val="65000"/>
                  </a:srgbClr>
                </a:solidFill>
              </a:rPr>
              <a:t>7/2/2013</a:t>
            </a:fld>
            <a:endParaRPr lang="en-US">
              <a:solidFill>
                <a:srgbClr val="FFFFFF">
                  <a:alpha val="65000"/>
                </a:srgbClr>
              </a:solidFil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141379791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df"/><Relationship Id="rId7" Type="http://schemas.openxmlformats.org/officeDocument/2006/relationships/image" Target="../media/image29.pd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7.pdf"/><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d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9.pdf"/><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d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983" y="2486452"/>
            <a:ext cx="8267471" cy="2245936"/>
          </a:xfrm>
        </p:spPr>
        <p:txBody>
          <a:bodyPr>
            <a:normAutofit/>
          </a:bodyPr>
          <a:lstStyle/>
          <a:p>
            <a:r>
              <a:rPr lang="en-US" b="1" dirty="0" smtClean="0"/>
              <a:t>Zhen Liu</a:t>
            </a:r>
          </a:p>
          <a:p>
            <a:r>
              <a:rPr lang="en-US" dirty="0" smtClean="0"/>
              <a:t>Mainly based upon work with Tao Han, arixv:1210.7803</a:t>
            </a:r>
          </a:p>
          <a:p>
            <a:r>
              <a:rPr lang="en-US" dirty="0" smtClean="0"/>
              <a:t>Also work by Alexander Conway and Hans Wenzel, arxiv:1304.5270</a:t>
            </a:r>
          </a:p>
          <a:p>
            <a:endParaRPr lang="en-US" dirty="0" smtClean="0"/>
          </a:p>
          <a:p>
            <a:endParaRPr lang="en-US" dirty="0"/>
          </a:p>
        </p:txBody>
      </p:sp>
      <p:sp>
        <p:nvSpPr>
          <p:cNvPr id="2" name="Title 1"/>
          <p:cNvSpPr>
            <a:spLocks noGrp="1"/>
          </p:cNvSpPr>
          <p:nvPr>
            <p:ph type="title"/>
          </p:nvPr>
        </p:nvSpPr>
        <p:spPr>
          <a:xfrm>
            <a:off x="1313258" y="140742"/>
            <a:ext cx="6507167" cy="2345710"/>
          </a:xfrm>
        </p:spPr>
        <p:txBody>
          <a:bodyPr>
            <a:normAutofit/>
          </a:bodyPr>
          <a:lstStyle/>
          <a:p>
            <a:r>
              <a:rPr lang="en-US" b="1" dirty="0" smtClean="0"/>
              <a:t>Mu+ Mu- collider as Higgs factory</a:t>
            </a:r>
            <a:endParaRPr lang="en-US"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893" b="99107" l="0" r="100000"/>
                    </a14:imgEffect>
                  </a14:imgLayer>
                </a14:imgProps>
              </a:ext>
              <a:ext uri="{28A0092B-C50C-407E-A947-70E740481C1C}">
                <a14:useLocalDpi xmlns:a14="http://schemas.microsoft.com/office/drawing/2010/main" val="0"/>
              </a:ext>
            </a:extLst>
          </a:blip>
          <a:stretch>
            <a:fillRect/>
          </a:stretch>
        </p:blipFill>
        <p:spPr>
          <a:xfrm>
            <a:off x="122829" y="4732388"/>
            <a:ext cx="2133600" cy="2133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8906" y="3723528"/>
            <a:ext cx="2245094" cy="3142460"/>
          </a:xfrm>
          <a:prstGeom prst="rect">
            <a:avLst/>
          </a:prstGeom>
          <a:ln>
            <a:noFill/>
          </a:ln>
          <a:effectLst>
            <a:softEdge rad="112500"/>
          </a:effectLst>
        </p:spPr>
      </p:pic>
      <p:sp>
        <p:nvSpPr>
          <p:cNvPr id="7" name="TextBox 6"/>
          <p:cNvSpPr txBox="1"/>
          <p:nvPr/>
        </p:nvSpPr>
        <p:spPr>
          <a:xfrm>
            <a:off x="3016155" y="5799188"/>
            <a:ext cx="3985147" cy="646331"/>
          </a:xfrm>
          <a:prstGeom prst="rect">
            <a:avLst/>
          </a:prstGeom>
          <a:noFill/>
        </p:spPr>
        <p:txBody>
          <a:bodyPr wrap="square" rtlCol="0">
            <a:spAutoFit/>
          </a:bodyPr>
          <a:lstStyle/>
          <a:p>
            <a:r>
              <a:rPr lang="en-US" dirty="0" smtClean="0"/>
              <a:t>SNOWMASS Energy Frontier Workshop</a:t>
            </a:r>
          </a:p>
          <a:p>
            <a:r>
              <a:rPr lang="en-US" dirty="0" smtClean="0"/>
              <a:t>UW-Seattle</a:t>
            </a:r>
            <a:endParaRPr lang="en-US" dirty="0"/>
          </a:p>
        </p:txBody>
      </p:sp>
    </p:spTree>
    <p:extLst>
      <p:ext uri="{BB962C8B-B14F-4D97-AF65-F5344CB8AC3E}">
        <p14:creationId xmlns:p14="http://schemas.microsoft.com/office/powerpoint/2010/main" val="135063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76600" y="15003"/>
            <a:ext cx="5867400" cy="6842998"/>
          </a:xfrm>
        </p:spPr>
      </p:pic>
      <p:sp>
        <p:nvSpPr>
          <p:cNvPr id="3" name="Title 2"/>
          <p:cNvSpPr>
            <a:spLocks noGrp="1"/>
          </p:cNvSpPr>
          <p:nvPr>
            <p:ph type="title"/>
          </p:nvPr>
        </p:nvSpPr>
        <p:spPr>
          <a:xfrm>
            <a:off x="0" y="27709"/>
            <a:ext cx="3165764" cy="1905000"/>
          </a:xfrm>
        </p:spPr>
        <p:txBody>
          <a:bodyPr>
            <a:normAutofit/>
          </a:bodyPr>
          <a:lstStyle/>
          <a:p>
            <a:r>
              <a:rPr lang="en-US" sz="5400" smtClean="0"/>
              <a:t>Profile for </a:t>
            </a:r>
            <a:br>
              <a:rPr lang="en-US" sz="5400" smtClean="0"/>
            </a:br>
            <a:r>
              <a:rPr lang="en-US" sz="5400" smtClean="0">
                <a:solidFill>
                  <a:srgbClr val="0070C0"/>
                </a:solidFill>
              </a:rPr>
              <a:t>SM</a:t>
            </a:r>
            <a:r>
              <a:rPr lang="en-US" sz="5400" smtClean="0"/>
              <a:t> Higgs</a:t>
            </a:r>
            <a:endParaRPr lang="en-US" sz="5400"/>
          </a:p>
        </p:txBody>
      </p:sp>
      <p:sp>
        <p:nvSpPr>
          <p:cNvPr id="5" name="TextBox 4"/>
          <p:cNvSpPr txBox="1"/>
          <p:nvPr/>
        </p:nvSpPr>
        <p:spPr>
          <a:xfrm>
            <a:off x="6927" y="2743200"/>
            <a:ext cx="3484418" cy="3170099"/>
          </a:xfrm>
          <a:prstGeom prst="rect">
            <a:avLst/>
          </a:prstGeom>
          <a:noFill/>
        </p:spPr>
        <p:txBody>
          <a:bodyPr wrap="square" rtlCol="0">
            <a:spAutoFit/>
          </a:bodyPr>
          <a:lstStyle/>
          <a:p>
            <a:pPr marL="457200" indent="-457200">
              <a:buFont typeface="Arial" pitchFamily="34" charset="0"/>
              <a:buChar char="•"/>
            </a:pPr>
            <a:r>
              <a:rPr lang="en-US" sz="4000">
                <a:solidFill>
                  <a:schemeClr val="accent3"/>
                </a:solidFill>
              </a:rPr>
              <a:t>Leading channels</a:t>
            </a:r>
          </a:p>
          <a:p>
            <a:pPr marL="457200" indent="-457200">
              <a:buFont typeface="Arial" pitchFamily="34" charset="0"/>
              <a:buChar char="•"/>
            </a:pPr>
            <a:r>
              <a:rPr lang="en-US" sz="4000" err="1" smtClean="0">
                <a:solidFill>
                  <a:schemeClr val="accent3"/>
                </a:solidFill>
              </a:rPr>
              <a:t>Sig+Bkg</a:t>
            </a:r>
            <a:endParaRPr lang="en-US" sz="4000">
              <a:solidFill>
                <a:schemeClr val="accent3"/>
              </a:solidFill>
            </a:endParaRPr>
          </a:p>
          <a:p>
            <a:pPr marL="457200" indent="-457200">
              <a:buFont typeface="Arial" pitchFamily="34" charset="0"/>
              <a:buChar char="•"/>
            </a:pPr>
            <a:r>
              <a:rPr lang="en-US" sz="4000">
                <a:solidFill>
                  <a:schemeClr val="accent3"/>
                </a:solidFill>
              </a:rPr>
              <a:t>Randomize</a:t>
            </a:r>
          </a:p>
          <a:p>
            <a:pPr marL="457200" indent="-457200">
              <a:buFont typeface="Arial" pitchFamily="34" charset="0"/>
              <a:buChar char="•"/>
            </a:pPr>
            <a:r>
              <a:rPr lang="en-US" sz="4000">
                <a:solidFill>
                  <a:schemeClr val="accent3"/>
                </a:solidFill>
              </a:rPr>
              <a:t>Step </a:t>
            </a:r>
            <a:r>
              <a:rPr lang="en-US" sz="4000" smtClean="0">
                <a:solidFill>
                  <a:schemeClr val="accent3"/>
                </a:solidFill>
              </a:rPr>
              <a:t>choice</a:t>
            </a:r>
            <a:endParaRPr lang="en-US" sz="4000">
              <a:solidFill>
                <a:schemeClr val="accent3"/>
              </a:solidFill>
            </a:endParaRPr>
          </a:p>
        </p:txBody>
      </p:sp>
      <p:sp>
        <p:nvSpPr>
          <p:cNvPr id="2" name="Date Placeholder 1"/>
          <p:cNvSpPr>
            <a:spLocks noGrp="1"/>
          </p:cNvSpPr>
          <p:nvPr>
            <p:ph type="dt" sz="half" idx="14"/>
          </p:nvPr>
        </p:nvSpPr>
        <p:spPr/>
        <p:txBody>
          <a:bodyPr/>
          <a:lstStyle/>
          <a:p>
            <a:fld id="{A91A6904-CB55-4CE0-90F1-BDEDFADDC34B}" type="datetime1">
              <a:rPr lang="en-US" smtClean="0">
                <a:solidFill>
                  <a:srgbClr val="FFFFFF">
                    <a:alpha val="65000"/>
                  </a:srgbClr>
                </a:solidFill>
              </a:rPr>
              <a:t>7/2/2013</a:t>
            </a:fld>
            <a:endParaRPr lang="en-US">
              <a:solidFill>
                <a:srgbClr val="FFFFFF">
                  <a:alpha val="65000"/>
                </a:srgbClr>
              </a:solidFill>
            </a:endParaRPr>
          </a:p>
        </p:txBody>
      </p:sp>
      <p:sp>
        <p:nvSpPr>
          <p:cNvPr id="4" name="Footer Placeholder 3"/>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Slide Number Placeholder 5"/>
          <p:cNvSpPr>
            <a:spLocks noGrp="1"/>
          </p:cNvSpPr>
          <p:nvPr>
            <p:ph type="sldNum" sz="quarter" idx="15"/>
          </p:nvPr>
        </p:nvSpPr>
        <p:spPr/>
        <p:txBody>
          <a:bodyPr/>
          <a:lstStyle/>
          <a:p>
            <a:fld id="{B6F15528-21DE-4FAA-801E-634DDDAF4B2B}" type="slidenum">
              <a:rPr lang="en-US" smtClean="0">
                <a:solidFill>
                  <a:srgbClr val="FFFFFF">
                    <a:alpha val="65000"/>
                  </a:srgbClr>
                </a:solidFill>
              </a:rPr>
              <a:pPr/>
              <a:t>10</a:t>
            </a:fld>
            <a:endParaRPr lang="en-US">
              <a:solidFill>
                <a:srgbClr val="FFFFFF">
                  <a:alpha val="65000"/>
                </a:srgbClr>
              </a:solidFill>
            </a:endParaRPr>
          </a:p>
        </p:txBody>
      </p:sp>
    </p:spTree>
    <p:extLst>
      <p:ext uri="{BB962C8B-B14F-4D97-AF65-F5344CB8AC3E}">
        <p14:creationId xmlns:p14="http://schemas.microsoft.com/office/powerpoint/2010/main" val="330263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685800"/>
            <a:ext cx="4876800" cy="2971800"/>
          </a:xfrm>
        </p:spPr>
        <p:txBody>
          <a:bodyPr>
            <a:normAutofit/>
          </a:bodyPr>
          <a:lstStyle/>
          <a:p>
            <a:pPr marL="285750" indent="-285750">
              <a:buFont typeface="Arial" pitchFamily="34" charset="0"/>
              <a:buChar char="•"/>
            </a:pPr>
            <a:endParaRPr lang="en-US" sz="3200" dirty="0" smtClean="0">
              <a:solidFill>
                <a:schemeClr val="accent3"/>
              </a:solidFill>
            </a:endParaRPr>
          </a:p>
          <a:p>
            <a:pPr marL="285750" indent="-285750">
              <a:buFont typeface="Arial" pitchFamily="34" charset="0"/>
              <a:buChar char="•"/>
            </a:pPr>
            <a:r>
              <a:rPr lang="en-US" sz="2800" dirty="0" smtClean="0"/>
              <a:t>Three Parameters Fitting</a:t>
            </a:r>
          </a:p>
          <a:p>
            <a:pPr marL="457200" lvl="1" indent="-285750"/>
            <a:r>
              <a:rPr lang="en-US" sz="3000" dirty="0" smtClean="0">
                <a:solidFill>
                  <a:srgbClr val="0070C0"/>
                </a:solidFill>
              </a:rPr>
              <a:t>Width</a:t>
            </a:r>
          </a:p>
          <a:p>
            <a:pPr marL="457200" lvl="1" indent="-285750"/>
            <a:r>
              <a:rPr lang="en-US" sz="3000" dirty="0" smtClean="0">
                <a:solidFill>
                  <a:srgbClr val="0070C0"/>
                </a:solidFill>
              </a:rPr>
              <a:t>Mass </a:t>
            </a:r>
          </a:p>
          <a:p>
            <a:pPr marL="457200" lvl="1" indent="-285750"/>
            <a:r>
              <a:rPr lang="en-US" sz="3000" dirty="0" smtClean="0">
                <a:solidFill>
                  <a:srgbClr val="0070C0"/>
                </a:solidFill>
              </a:rPr>
              <a:t>Cross Section</a:t>
            </a:r>
          </a:p>
        </p:txBody>
      </p:sp>
      <p:sp>
        <p:nvSpPr>
          <p:cNvPr id="3" name="Title 2"/>
          <p:cNvSpPr>
            <a:spLocks noGrp="1"/>
          </p:cNvSpPr>
          <p:nvPr>
            <p:ph type="title"/>
          </p:nvPr>
        </p:nvSpPr>
        <p:spPr>
          <a:xfrm>
            <a:off x="2333626" y="-152400"/>
            <a:ext cx="4905374" cy="990600"/>
          </a:xfrm>
        </p:spPr>
        <p:txBody>
          <a:bodyPr>
            <a:normAutofit/>
          </a:bodyPr>
          <a:lstStyle/>
          <a:p>
            <a:r>
              <a:rPr lang="en-US" sz="4400" b="1" dirty="0" smtClean="0">
                <a:solidFill>
                  <a:srgbClr val="FF6600"/>
                </a:solidFill>
              </a:rPr>
              <a:t>Fitting procedure:</a:t>
            </a:r>
            <a:endParaRPr lang="en-US" b="1" dirty="0">
              <a:solidFill>
                <a:srgbClr val="FF6600"/>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41" y="4343400"/>
            <a:ext cx="8811559" cy="1187094"/>
          </a:xfrm>
          <a:prstGeom prst="rect">
            <a:avLst/>
          </a:prstGeom>
        </p:spPr>
      </p:pic>
      <p:sp>
        <p:nvSpPr>
          <p:cNvPr id="5" name="TextBox 4"/>
          <p:cNvSpPr txBox="1"/>
          <p:nvPr/>
        </p:nvSpPr>
        <p:spPr>
          <a:xfrm>
            <a:off x="4572000" y="966787"/>
            <a:ext cx="4495800" cy="2462213"/>
          </a:xfrm>
          <a:prstGeom prst="rect">
            <a:avLst/>
          </a:prstGeom>
          <a:noFill/>
        </p:spPr>
        <p:txBody>
          <a:bodyPr wrap="square" rtlCol="0">
            <a:spAutoFit/>
          </a:bodyPr>
          <a:lstStyle/>
          <a:p>
            <a:pPr marL="457200" indent="-457200">
              <a:buFont typeface="Arial" pitchFamily="34" charset="0"/>
              <a:buChar char="•"/>
            </a:pPr>
            <a:r>
              <a:rPr lang="en-US" sz="3200" dirty="0" smtClean="0">
                <a:solidFill>
                  <a:schemeClr val="accent3"/>
                </a:solidFill>
              </a:rPr>
              <a:t>Minimize</a:t>
            </a:r>
            <a:r>
              <a:rPr lang="en-US" sz="3200" dirty="0" smtClean="0"/>
              <a:t> </a:t>
            </a:r>
            <a:r>
              <a:rPr lang="en-US" altLang="zh-CN" sz="3600" dirty="0" smtClean="0">
                <a:solidFill>
                  <a:schemeClr val="accent3"/>
                </a:solidFill>
                <a:sym typeface="Mathematica1"/>
              </a:rPr>
              <a:t>χ</a:t>
            </a:r>
            <a:r>
              <a:rPr lang="en-US" altLang="zh-CN" sz="3600" baseline="30000" dirty="0" smtClean="0">
                <a:solidFill>
                  <a:schemeClr val="accent3"/>
                </a:solidFill>
                <a:sym typeface="Mathematica1"/>
              </a:rPr>
              <a:t>2 </a:t>
            </a:r>
            <a:r>
              <a:rPr lang="en-US" altLang="zh-CN" sz="3600" dirty="0" smtClean="0">
                <a:solidFill>
                  <a:schemeClr val="accent3"/>
                </a:solidFill>
                <a:sym typeface="Mathematica1"/>
              </a:rPr>
              <a:t>over bins</a:t>
            </a:r>
            <a:endParaRPr lang="en-US" altLang="zh-CN" sz="3600" baseline="30000" dirty="0" smtClean="0">
              <a:solidFill>
                <a:schemeClr val="accent3"/>
              </a:solidFill>
              <a:sym typeface="Mathematica1"/>
            </a:endParaRPr>
          </a:p>
          <a:p>
            <a:pPr marL="457200" indent="-457200">
              <a:buFont typeface="Arial" pitchFamily="34" charset="0"/>
              <a:buChar char="•"/>
            </a:pPr>
            <a:r>
              <a:rPr lang="en-US" sz="3200" dirty="0">
                <a:solidFill>
                  <a:schemeClr val="accent3"/>
                </a:solidFill>
              </a:rPr>
              <a:t>Estimate standard deviation of fitting via</a:t>
            </a:r>
            <a:r>
              <a:rPr lang="en-US" sz="3200" dirty="0" smtClean="0">
                <a:solidFill>
                  <a:schemeClr val="accent3"/>
                </a:solidFill>
              </a:rPr>
              <a:t> </a:t>
            </a:r>
            <a:r>
              <a:rPr lang="en-US" sz="3600" dirty="0" smtClean="0">
                <a:solidFill>
                  <a:schemeClr val="accent3"/>
                </a:solidFill>
                <a:sym typeface="Mathematica1"/>
              </a:rPr>
              <a:t>χ</a:t>
            </a:r>
            <a:r>
              <a:rPr lang="en-US" altLang="zh-CN" sz="3600" baseline="30000" dirty="0" smtClean="0">
                <a:solidFill>
                  <a:schemeClr val="accent3"/>
                </a:solidFill>
                <a:sym typeface="Mathematica1"/>
              </a:rPr>
              <a:t>2</a:t>
            </a:r>
            <a:r>
              <a:rPr lang="en-US" altLang="zh-CN" sz="3200" baseline="-25000" dirty="0" smtClean="0">
                <a:solidFill>
                  <a:schemeClr val="accent3"/>
                </a:solidFill>
                <a:sym typeface="Mathematica1"/>
              </a:rPr>
              <a:t>min </a:t>
            </a:r>
            <a:r>
              <a:rPr lang="en-US" altLang="zh-CN" sz="3200" dirty="0">
                <a:solidFill>
                  <a:schemeClr val="accent3"/>
                </a:solidFill>
                <a:sym typeface="Mathematica1"/>
              </a:rPr>
              <a:t>+1</a:t>
            </a:r>
            <a:endParaRPr lang="en-US" altLang="zh-CN" sz="3600" baseline="-25000" dirty="0">
              <a:solidFill>
                <a:schemeClr val="accent3"/>
              </a:solidFill>
              <a:sym typeface="Mathematica1"/>
            </a:endParaRPr>
          </a:p>
          <a:p>
            <a:endParaRPr lang="en-US" dirty="0"/>
          </a:p>
        </p:txBody>
      </p:sp>
      <p:sp>
        <p:nvSpPr>
          <p:cNvPr id="6" name="Oval 5"/>
          <p:cNvSpPr/>
          <p:nvPr/>
        </p:nvSpPr>
        <p:spPr>
          <a:xfrm>
            <a:off x="6858000" y="4800600"/>
            <a:ext cx="381000" cy="6096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15200" y="4800600"/>
            <a:ext cx="381000" cy="6096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5800" y="4343400"/>
            <a:ext cx="2971800" cy="6096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4"/>
          </p:nvPr>
        </p:nvSpPr>
        <p:spPr/>
        <p:txBody>
          <a:bodyPr/>
          <a:lstStyle/>
          <a:p>
            <a:fld id="{9E193920-EFD3-4B2D-ABB1-0F2462F352D3}" type="datetime1">
              <a:rPr lang="en-US" smtClean="0">
                <a:solidFill>
                  <a:srgbClr val="FFFFFF">
                    <a:alpha val="65000"/>
                  </a:srgbClr>
                </a:solidFill>
              </a:rPr>
              <a:t>7/2/2013</a:t>
            </a:fld>
            <a:endParaRPr lang="en-US">
              <a:solidFill>
                <a:srgbClr val="FFFFFF">
                  <a:alpha val="65000"/>
                </a:srgbClr>
              </a:solidFill>
            </a:endParaRPr>
          </a:p>
        </p:txBody>
      </p:sp>
      <p:sp>
        <p:nvSpPr>
          <p:cNvPr id="10" name="Footer Placeholder 9"/>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11" name="Slide Number Placeholder 10"/>
          <p:cNvSpPr>
            <a:spLocks noGrp="1"/>
          </p:cNvSpPr>
          <p:nvPr>
            <p:ph type="sldNum" sz="quarter" idx="15"/>
          </p:nvPr>
        </p:nvSpPr>
        <p:spPr/>
        <p:txBody>
          <a:bodyPr/>
          <a:lstStyle/>
          <a:p>
            <a:fld id="{B6F15528-21DE-4FAA-801E-634DDDAF4B2B}" type="slidenum">
              <a:rPr lang="en-US" smtClean="0">
                <a:solidFill>
                  <a:srgbClr val="FFFFFF">
                    <a:alpha val="65000"/>
                  </a:srgbClr>
                </a:solidFill>
              </a:rPr>
              <a:pPr/>
              <a:t>11</a:t>
            </a:fld>
            <a:endParaRPr lang="en-US">
              <a:solidFill>
                <a:srgbClr val="FFFFFF">
                  <a:alpha val="65000"/>
                </a:srgbClr>
              </a:solidFill>
            </a:endParaRPr>
          </a:p>
        </p:txBody>
      </p:sp>
    </p:spTree>
    <p:extLst>
      <p:ext uri="{BB962C8B-B14F-4D97-AF65-F5344CB8AC3E}">
        <p14:creationId xmlns:p14="http://schemas.microsoft.com/office/powerpoint/2010/main" val="1629892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39979" y="3016724"/>
            <a:ext cx="6684821" cy="3841276"/>
          </a:xfrm>
          <a:prstGeom prst="rect">
            <a:avLst/>
          </a:prstGeom>
        </p:spPr>
      </p:pic>
      <p:pic>
        <p:nvPicPr>
          <p:cNvPr id="6" name="Picture 5" descr="luminocombin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206500" y="3276600"/>
            <a:ext cx="3289300" cy="3454400"/>
          </a:xfrm>
          <a:prstGeom prst="rect">
            <a:avLst/>
          </a:prstGeom>
        </p:spPr>
      </p:pic>
      <p:pic>
        <p:nvPicPr>
          <p:cNvPr id="7" name="Picture 6" descr="luminocombine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4635500" y="3327400"/>
            <a:ext cx="3289300" cy="3454400"/>
          </a:xfrm>
          <a:prstGeom prst="rect">
            <a:avLst/>
          </a:prstGeom>
        </p:spPr>
      </p:pic>
      <p:sp>
        <p:nvSpPr>
          <p:cNvPr id="8" name="TextBox 7"/>
          <p:cNvSpPr txBox="1"/>
          <p:nvPr/>
        </p:nvSpPr>
        <p:spPr>
          <a:xfrm>
            <a:off x="2057400" y="-76200"/>
            <a:ext cx="5486400" cy="769441"/>
          </a:xfrm>
          <a:prstGeom prst="rect">
            <a:avLst/>
          </a:prstGeom>
          <a:noFill/>
        </p:spPr>
        <p:txBody>
          <a:bodyPr wrap="square" rtlCol="0">
            <a:spAutoFit/>
          </a:bodyPr>
          <a:lstStyle/>
          <a:p>
            <a:r>
              <a:rPr lang="en-US" sz="4400" dirty="0" smtClean="0"/>
              <a:t>Fitting</a:t>
            </a:r>
            <a:r>
              <a:rPr lang="en-US" sz="4400" dirty="0" smtClean="0">
                <a:solidFill>
                  <a:srgbClr val="0070C0"/>
                </a:solidFill>
              </a:rPr>
              <a:t> </a:t>
            </a:r>
            <a:r>
              <a:rPr lang="en-US" sz="4400" dirty="0" smtClean="0"/>
              <a:t>the</a:t>
            </a:r>
            <a:r>
              <a:rPr lang="en-US" sz="4400" dirty="0" smtClean="0">
                <a:solidFill>
                  <a:srgbClr val="0070C0"/>
                </a:solidFill>
              </a:rPr>
              <a:t> SM </a:t>
            </a:r>
            <a:r>
              <a:rPr lang="en-US" sz="4400" dirty="0" smtClean="0"/>
              <a:t>Higgs</a:t>
            </a:r>
            <a:endParaRPr lang="en-US" dirty="0"/>
          </a:p>
        </p:txBody>
      </p:sp>
      <p:pic>
        <p:nvPicPr>
          <p:cNvPr id="9" name="Picture 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904278" y="741049"/>
            <a:ext cx="7630122" cy="2230751"/>
          </a:xfrm>
          <a:prstGeom prst="rect">
            <a:avLst/>
          </a:prstGeom>
        </p:spPr>
      </p:pic>
      <p:sp>
        <p:nvSpPr>
          <p:cNvPr id="12" name="Oval 11"/>
          <p:cNvSpPr/>
          <p:nvPr/>
        </p:nvSpPr>
        <p:spPr>
          <a:xfrm>
            <a:off x="2971800" y="2286000"/>
            <a:ext cx="5486400" cy="3810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71800" y="1371600"/>
            <a:ext cx="5486400" cy="3810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71800" y="1665924"/>
            <a:ext cx="2978624" cy="3810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4"/>
          </p:nvPr>
        </p:nvSpPr>
        <p:spPr/>
        <p:txBody>
          <a:bodyPr/>
          <a:lstStyle/>
          <a:p>
            <a:fld id="{E6738C71-D2F4-4618-B780-5E3B85CC361F}" type="datetime1">
              <a:rPr lang="en-US" smtClean="0">
                <a:solidFill>
                  <a:srgbClr val="FFFFFF">
                    <a:alpha val="65000"/>
                  </a:srgbClr>
                </a:solidFill>
              </a:rPr>
              <a:t>7/2/2013</a:t>
            </a:fld>
            <a:endParaRPr lang="en-US">
              <a:solidFill>
                <a:srgbClr val="FFFFFF">
                  <a:alpha val="65000"/>
                </a:srgbClr>
              </a:solidFill>
            </a:endParaRPr>
          </a:p>
        </p:txBody>
      </p:sp>
      <p:sp>
        <p:nvSpPr>
          <p:cNvPr id="4" name="Footer Placeholder 3"/>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10" name="Slide Number Placeholder 9"/>
          <p:cNvSpPr>
            <a:spLocks noGrp="1"/>
          </p:cNvSpPr>
          <p:nvPr>
            <p:ph type="sldNum" sz="quarter" idx="15"/>
          </p:nvPr>
        </p:nvSpPr>
        <p:spPr/>
        <p:txBody>
          <a:bodyPr/>
          <a:lstStyle/>
          <a:p>
            <a:fld id="{B6F15528-21DE-4FAA-801E-634DDDAF4B2B}" type="slidenum">
              <a:rPr lang="en-US" smtClean="0">
                <a:solidFill>
                  <a:srgbClr val="FFFFFF">
                    <a:alpha val="65000"/>
                  </a:srgbClr>
                </a:solidFill>
              </a:rPr>
              <a:pPr/>
              <a:t>12</a:t>
            </a:fld>
            <a:endParaRPr lang="en-US">
              <a:solidFill>
                <a:srgbClr val="FFFFFF">
                  <a:alpha val="65000"/>
                </a:srgbClr>
              </a:solidFill>
            </a:endParaRPr>
          </a:p>
        </p:txBody>
      </p:sp>
    </p:spTree>
    <p:extLst>
      <p:ext uri="{BB962C8B-B14F-4D97-AF65-F5344CB8AC3E}">
        <p14:creationId xmlns:p14="http://schemas.microsoft.com/office/powerpoint/2010/main" val="3255753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dirty="0" smtClean="0"/>
              <a:t>Haven’t we already found the Higgs?</a:t>
            </a:r>
          </a:p>
          <a:p>
            <a:r>
              <a:rPr lang="en-US" dirty="0" smtClean="0"/>
              <a:t>	We need to make sure its in a mass window +\-~30 MeV to 	performing the scan to map out the SM-like Higgs boson total 	width.</a:t>
            </a:r>
          </a:p>
          <a:p>
            <a:pPr marL="285750" indent="-285750">
              <a:buFont typeface="Arial" panose="020B0604020202020204" pitchFamily="34" charset="0"/>
              <a:buChar char="•"/>
            </a:pPr>
            <a:r>
              <a:rPr lang="en-US" dirty="0" smtClean="0"/>
              <a:t>It’s important to know how much luminosity needed to be investigated to find the Higgs mass peak region. </a:t>
            </a:r>
          </a:p>
          <a:p>
            <a:pPr marL="285750" indent="-285750">
              <a:buFont typeface="Arial" panose="020B0604020202020204" pitchFamily="34" charset="0"/>
              <a:buChar char="•"/>
            </a:pPr>
            <a:endParaRPr lang="en-US" dirty="0"/>
          </a:p>
          <a:p>
            <a:r>
              <a:rPr lang="en-US" dirty="0" smtClean="0"/>
              <a:t>Study done by </a:t>
            </a:r>
            <a:r>
              <a:rPr lang="en-US" dirty="0"/>
              <a:t>Alexander Conway and Hans Wenzel, arxiv:1304.5270</a:t>
            </a:r>
          </a:p>
          <a:p>
            <a:endParaRPr lang="en-US" dirty="0" smtClean="0"/>
          </a:p>
          <a:p>
            <a:r>
              <a:rPr lang="en-US" dirty="0" smtClean="0"/>
              <a:t> </a:t>
            </a:r>
            <a:endParaRPr lang="en-US" dirty="0"/>
          </a:p>
          <a:p>
            <a:endParaRPr lang="en-US" dirty="0" smtClean="0"/>
          </a:p>
          <a:p>
            <a:endParaRPr lang="en-US" dirty="0"/>
          </a:p>
        </p:txBody>
      </p:sp>
      <p:sp>
        <p:nvSpPr>
          <p:cNvPr id="3" name="Date Placeholder 2"/>
          <p:cNvSpPr>
            <a:spLocks noGrp="1"/>
          </p:cNvSpPr>
          <p:nvPr>
            <p:ph type="dt" sz="half" idx="14"/>
          </p:nvPr>
        </p:nvSpPr>
        <p:spPr/>
        <p:txBody>
          <a:bodyPr/>
          <a:lstStyle/>
          <a:p>
            <a:fld id="{4604D692-BD40-470A-BC62-73B2840308CA}"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13</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a:xfrm>
            <a:off x="352426" y="228600"/>
            <a:ext cx="8410574" cy="1066800"/>
          </a:xfrm>
        </p:spPr>
        <p:txBody>
          <a:bodyPr>
            <a:normAutofit/>
          </a:bodyPr>
          <a:lstStyle/>
          <a:p>
            <a:r>
              <a:rPr lang="en-US" dirty="0" smtClean="0"/>
              <a:t>But First, we need to find the Higgs… </a:t>
            </a:r>
            <a:endParaRPr lang="en-US" dirty="0"/>
          </a:p>
        </p:txBody>
      </p:sp>
    </p:spTree>
    <p:extLst>
      <p:ext uri="{BB962C8B-B14F-4D97-AF65-F5344CB8AC3E}">
        <p14:creationId xmlns:p14="http://schemas.microsoft.com/office/powerpoint/2010/main" val="209607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smtClean="0"/>
          </a:p>
          <a:p>
            <a:endParaRPr lang="en-US" dirty="0"/>
          </a:p>
        </p:txBody>
      </p:sp>
      <p:sp>
        <p:nvSpPr>
          <p:cNvPr id="3" name="Date Placeholder 2"/>
          <p:cNvSpPr>
            <a:spLocks noGrp="1"/>
          </p:cNvSpPr>
          <p:nvPr>
            <p:ph type="dt" sz="half" idx="14"/>
          </p:nvPr>
        </p:nvSpPr>
        <p:spPr/>
        <p:txBody>
          <a:bodyPr/>
          <a:lstStyle/>
          <a:p>
            <a:fld id="{C98146D3-DA1B-41D0-83AB-93902999650A}"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14</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a:xfrm>
            <a:off x="1137" y="-121089"/>
            <a:ext cx="8410574" cy="1066800"/>
          </a:xfrm>
        </p:spPr>
        <p:txBody>
          <a:bodyPr>
            <a:normAutofit/>
          </a:bodyPr>
          <a:lstStyle/>
          <a:p>
            <a:r>
              <a:rPr lang="en-US" dirty="0"/>
              <a:t>Pinning down the mass of the Higgs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334"/>
            <a:ext cx="9144000" cy="5995666"/>
          </a:xfrm>
          <a:prstGeom prst="rect">
            <a:avLst/>
          </a:prstGeom>
        </p:spPr>
      </p:pic>
      <p:sp>
        <p:nvSpPr>
          <p:cNvPr id="9" name="Oval 8"/>
          <p:cNvSpPr/>
          <p:nvPr/>
        </p:nvSpPr>
        <p:spPr>
          <a:xfrm>
            <a:off x="7212840" y="2830293"/>
            <a:ext cx="1344305" cy="6096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3113" y="4714875"/>
            <a:ext cx="1344305" cy="6096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73892" y="5407852"/>
            <a:ext cx="1344305" cy="542926"/>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28250" y="5964674"/>
            <a:ext cx="1344305" cy="512206"/>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67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smtClean="0"/>
          </a:p>
          <a:p>
            <a:endParaRPr lang="en-US" dirty="0"/>
          </a:p>
        </p:txBody>
      </p:sp>
      <p:sp>
        <p:nvSpPr>
          <p:cNvPr id="3" name="Date Placeholder 2"/>
          <p:cNvSpPr>
            <a:spLocks noGrp="1"/>
          </p:cNvSpPr>
          <p:nvPr>
            <p:ph type="dt" sz="half" idx="14"/>
          </p:nvPr>
        </p:nvSpPr>
        <p:spPr/>
        <p:txBody>
          <a:bodyPr/>
          <a:lstStyle/>
          <a:p>
            <a:fld id="{FC85F109-7387-4B86-A7DC-1B7E334C6841}" type="datetime1">
              <a:rPr lang="en-US" smtClean="0">
                <a:solidFill>
                  <a:srgbClr val="FFFFFF">
                    <a:alpha val="65000"/>
                  </a:srgbClr>
                </a:solidFill>
              </a:rPr>
              <a:t>7/2/2013</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a:xfrm>
            <a:off x="1137" y="-121089"/>
            <a:ext cx="8410574" cy="1066800"/>
          </a:xfrm>
        </p:spPr>
        <p:txBody>
          <a:bodyPr>
            <a:normAutofit/>
          </a:bodyPr>
          <a:lstStyle/>
          <a:p>
            <a:r>
              <a:rPr lang="en-US" dirty="0" smtClean="0"/>
              <a:t>Pinning down the mass of the Higgs</a:t>
            </a: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8162"/>
            <a:ext cx="7163938" cy="5919838"/>
          </a:xfrm>
          <a:prstGeom prst="rect">
            <a:avLst/>
          </a:prstGeom>
        </p:spPr>
      </p:pic>
      <p:sp>
        <p:nvSpPr>
          <p:cNvPr id="18" name="Slide Number Placeholder 17"/>
          <p:cNvSpPr>
            <a:spLocks noGrp="1"/>
          </p:cNvSpPr>
          <p:nvPr>
            <p:ph type="sldNum" sz="quarter" idx="15"/>
          </p:nvPr>
        </p:nvSpPr>
        <p:spPr/>
        <p:txBody>
          <a:bodyPr/>
          <a:lstStyle/>
          <a:p>
            <a:fld id="{B6F15528-21DE-4FAA-801E-634DDDAF4B2B}" type="slidenum">
              <a:rPr lang="en-US" smtClean="0">
                <a:solidFill>
                  <a:srgbClr val="FFFFFF">
                    <a:alpha val="65000"/>
                  </a:srgbClr>
                </a:solidFill>
              </a:rPr>
              <a:pPr/>
              <a:t>15</a:t>
            </a:fld>
            <a:endParaRPr lang="en-US">
              <a:solidFill>
                <a:srgbClr val="FFFFFF">
                  <a:alpha val="65000"/>
                </a:srgbClr>
              </a:solidFill>
            </a:endParaRPr>
          </a:p>
        </p:txBody>
      </p:sp>
    </p:spTree>
    <p:extLst>
      <p:ext uri="{BB962C8B-B14F-4D97-AF65-F5344CB8AC3E}">
        <p14:creationId xmlns:p14="http://schemas.microsoft.com/office/powerpoint/2010/main" val="211831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4752650" cy="5012058"/>
          </a:xfrm>
        </p:spPr>
        <p:txBody>
          <a:bodyPr>
            <a:normAutofit/>
          </a:bodyPr>
          <a:lstStyle/>
          <a:p>
            <a:r>
              <a:rPr lang="en-US" dirty="0" err="1" smtClean="0"/>
              <a:t>Muon</a:t>
            </a:r>
            <a:r>
              <a:rPr lang="en-US" dirty="0" smtClean="0"/>
              <a:t> Collider-based detector model</a:t>
            </a:r>
          </a:p>
          <a:p>
            <a:r>
              <a:rPr lang="en-US" dirty="0" smtClean="0"/>
              <a:t>Initial generator level simulation - Conway and Wenzel (arXiv:1304.5270) – more conservative assumptions</a:t>
            </a:r>
          </a:p>
          <a:p>
            <a:pPr lvl="1"/>
            <a:r>
              <a:rPr lang="en-US" dirty="0" smtClean="0"/>
              <a:t>Cuts on forward shielding cone (15 </a:t>
            </a:r>
            <a:r>
              <a:rPr lang="en-US" dirty="0" err="1" smtClean="0"/>
              <a:t>deg</a:t>
            </a:r>
            <a:r>
              <a:rPr lang="en-US" dirty="0" smtClean="0"/>
              <a:t>)</a:t>
            </a:r>
          </a:p>
          <a:p>
            <a:pPr lvl="1"/>
            <a:r>
              <a:rPr lang="en-US" dirty="0" smtClean="0"/>
              <a:t>Cuts to reject Z*/</a:t>
            </a:r>
            <a:r>
              <a:rPr lang="en-US" dirty="0" smtClean="0">
                <a:latin typeface="Symbol" charset="2"/>
                <a:cs typeface="Symbol" charset="2"/>
              </a:rPr>
              <a:t>g</a:t>
            </a:r>
            <a:r>
              <a:rPr lang="en-US" dirty="0" smtClean="0"/>
              <a:t> background</a:t>
            </a:r>
          </a:p>
          <a:p>
            <a:pPr marL="0" lvl="1" indent="0">
              <a:buNone/>
            </a:pPr>
            <a:r>
              <a:rPr lang="en-US" dirty="0" smtClean="0"/>
              <a:t>Studies of width measurement and BR sensitivity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Full simulation becoming available</a:t>
            </a:r>
          </a:p>
          <a:p>
            <a:pPr lvl="1"/>
            <a:r>
              <a:rPr lang="en-US" dirty="0" smtClean="0"/>
              <a:t>Study timing cuts on background and signal</a:t>
            </a:r>
          </a:p>
          <a:p>
            <a:pPr lvl="1"/>
            <a:r>
              <a:rPr lang="en-US" dirty="0" smtClean="0"/>
              <a:t>Optimize background shielding and beam transport</a:t>
            </a:r>
          </a:p>
          <a:p>
            <a:pPr lvl="1"/>
            <a:endParaRPr lang="en-US" dirty="0"/>
          </a:p>
        </p:txBody>
      </p:sp>
      <p:sp>
        <p:nvSpPr>
          <p:cNvPr id="3" name="Date Placeholder 2"/>
          <p:cNvSpPr>
            <a:spLocks noGrp="1"/>
          </p:cNvSpPr>
          <p:nvPr>
            <p:ph type="dt" sz="half" idx="14"/>
          </p:nvPr>
        </p:nvSpPr>
        <p:spPr/>
        <p:txBody>
          <a:bodyPr/>
          <a:lstStyle/>
          <a:p>
            <a:fld id="{E485AB0E-4722-4998-897C-28AFC9CB7227}"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16</a:t>
            </a:fld>
            <a:endParaRPr lang="en-US">
              <a:solidFill>
                <a:srgbClr val="FFFFFF">
                  <a:alpha val="65000"/>
                </a:srgbClr>
              </a:solidFill>
            </a:endParaRPr>
          </a:p>
        </p:txBody>
      </p:sp>
      <p:sp>
        <p:nvSpPr>
          <p:cNvPr id="5" name="Footer Placeholder 4"/>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a:xfrm>
            <a:off x="352426" y="228600"/>
            <a:ext cx="5549540" cy="1066800"/>
          </a:xfrm>
        </p:spPr>
        <p:txBody>
          <a:bodyPr>
            <a:normAutofit fontScale="90000"/>
          </a:bodyPr>
          <a:lstStyle/>
          <a:p>
            <a:r>
              <a:rPr lang="en-US" dirty="0" smtClean="0"/>
              <a:t>Simulation Studies Underway</a:t>
            </a:r>
            <a:endParaRPr lang="en-US" dirty="0"/>
          </a:p>
        </p:txBody>
      </p:sp>
      <p:pic>
        <p:nvPicPr>
          <p:cNvPr id="7" name="Picture 6"/>
          <p:cNvPicPr>
            <a:picLocks noChangeAspect="1"/>
          </p:cNvPicPr>
          <p:nvPr/>
        </p:nvPicPr>
        <p:blipFill>
          <a:blip r:embed="rId2"/>
          <a:stretch>
            <a:fillRect/>
          </a:stretch>
        </p:blipFill>
        <p:spPr>
          <a:xfrm>
            <a:off x="5266944" y="296505"/>
            <a:ext cx="3767082" cy="2978270"/>
          </a:xfrm>
          <a:prstGeom prst="rect">
            <a:avLst/>
          </a:prstGeom>
        </p:spPr>
      </p:pic>
      <p:pic>
        <p:nvPicPr>
          <p:cNvPr id="8" name="Picture 7"/>
          <p:cNvPicPr>
            <a:picLocks noChangeAspect="1"/>
          </p:cNvPicPr>
          <p:nvPr/>
        </p:nvPicPr>
        <p:blipFill>
          <a:blip r:embed="rId3"/>
          <a:stretch>
            <a:fillRect/>
          </a:stretch>
        </p:blipFill>
        <p:spPr>
          <a:xfrm>
            <a:off x="288909" y="3847702"/>
            <a:ext cx="4683871" cy="1092903"/>
          </a:xfrm>
          <a:prstGeom prst="rect">
            <a:avLst/>
          </a:prstGeom>
        </p:spPr>
      </p:pic>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752548" y="3455832"/>
            <a:ext cx="2901178" cy="316138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26480" y="448276"/>
            <a:ext cx="2959614" cy="369332"/>
          </a:xfrm>
          <a:prstGeom prst="rect">
            <a:avLst/>
          </a:prstGeom>
          <a:noFill/>
        </p:spPr>
        <p:txBody>
          <a:bodyPr wrap="none" rtlCol="0">
            <a:spAutoFit/>
          </a:bodyPr>
          <a:lstStyle/>
          <a:p>
            <a:r>
              <a:rPr lang="en-US" dirty="0" smtClean="0">
                <a:solidFill>
                  <a:srgbClr val="000000"/>
                </a:solidFill>
              </a:rPr>
              <a:t>Detector and beam transport</a:t>
            </a:r>
            <a:endParaRPr lang="en-US" dirty="0">
              <a:solidFill>
                <a:srgbClr val="000000"/>
              </a:solidFill>
            </a:endParaRPr>
          </a:p>
        </p:txBody>
      </p:sp>
      <p:sp>
        <p:nvSpPr>
          <p:cNvPr id="11" name="TextBox 10"/>
          <p:cNvSpPr txBox="1"/>
          <p:nvPr/>
        </p:nvSpPr>
        <p:spPr>
          <a:xfrm>
            <a:off x="6166428" y="5793207"/>
            <a:ext cx="2065702" cy="369332"/>
          </a:xfrm>
          <a:prstGeom prst="rect">
            <a:avLst/>
          </a:prstGeom>
          <a:solidFill>
            <a:schemeClr val="tx1"/>
          </a:solidFill>
        </p:spPr>
        <p:txBody>
          <a:bodyPr wrap="none" rtlCol="0">
            <a:spAutoFit/>
          </a:bodyPr>
          <a:lstStyle/>
          <a:p>
            <a:r>
              <a:rPr lang="en-US" dirty="0" smtClean="0">
                <a:solidFill>
                  <a:srgbClr val="000000"/>
                </a:solidFill>
              </a:rPr>
              <a:t>Decay Backgrounds</a:t>
            </a:r>
            <a:endParaRPr lang="en-US" dirty="0">
              <a:solidFill>
                <a:srgbClr val="000000"/>
              </a:solidFill>
            </a:endParaRPr>
          </a:p>
        </p:txBody>
      </p:sp>
    </p:spTree>
    <p:extLst>
      <p:ext uri="{BB962C8B-B14F-4D97-AF65-F5344CB8AC3E}">
        <p14:creationId xmlns:p14="http://schemas.microsoft.com/office/powerpoint/2010/main" val="311327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E485AB0E-4722-4998-897C-28AFC9CB7227}"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17</a:t>
            </a:fld>
            <a:endParaRPr lang="en-US">
              <a:solidFill>
                <a:srgbClr val="FFFFFF">
                  <a:alpha val="65000"/>
                </a:srgbClr>
              </a:solidFill>
            </a:endParaRPr>
          </a:p>
        </p:txBody>
      </p:sp>
      <p:sp>
        <p:nvSpPr>
          <p:cNvPr id="5" name="Footer Placeholder 4"/>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a:xfrm>
            <a:off x="352426" y="210469"/>
            <a:ext cx="7968614" cy="1066800"/>
          </a:xfrm>
        </p:spPr>
        <p:txBody>
          <a:bodyPr>
            <a:normAutofit fontScale="90000"/>
          </a:bodyPr>
          <a:lstStyle/>
          <a:p>
            <a:r>
              <a:rPr lang="en-US" dirty="0" smtClean="0"/>
              <a:t>Muon Collider Higgs factory Whitepaper </a:t>
            </a:r>
            <a:br>
              <a:rPr lang="en-US" dirty="0" smtClean="0"/>
            </a:br>
            <a:r>
              <a:rPr lang="en-US" dirty="0" smtClean="0"/>
              <a:t>come out soon!</a:t>
            </a:r>
            <a:endParaRPr lang="en-US" dirty="0"/>
          </a:p>
        </p:txBody>
      </p:sp>
      <p:sp>
        <p:nvSpPr>
          <p:cNvPr id="10" name="TextBox 9"/>
          <p:cNvSpPr txBox="1"/>
          <p:nvPr/>
        </p:nvSpPr>
        <p:spPr>
          <a:xfrm>
            <a:off x="6026480" y="448276"/>
            <a:ext cx="2959614" cy="369332"/>
          </a:xfrm>
          <a:prstGeom prst="rect">
            <a:avLst/>
          </a:prstGeom>
          <a:noFill/>
        </p:spPr>
        <p:txBody>
          <a:bodyPr wrap="none" rtlCol="0">
            <a:spAutoFit/>
          </a:bodyPr>
          <a:lstStyle/>
          <a:p>
            <a:r>
              <a:rPr lang="en-US" dirty="0" smtClean="0">
                <a:solidFill>
                  <a:srgbClr val="000000"/>
                </a:solidFill>
              </a:rPr>
              <a:t>Detector and beam transport</a:t>
            </a:r>
            <a:endParaRPr lang="en-US" dirty="0">
              <a:solidFill>
                <a:srgbClr val="0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 y="4175760"/>
            <a:ext cx="9144000" cy="2682240"/>
          </a:xfrm>
          <a:prstGeom prst="rect">
            <a:avLst/>
          </a:prstGeom>
        </p:spPr>
      </p:pic>
      <p:sp>
        <p:nvSpPr>
          <p:cNvPr id="7" name="TextBox 6"/>
          <p:cNvSpPr txBox="1"/>
          <p:nvPr/>
        </p:nvSpPr>
        <p:spPr>
          <a:xfrm>
            <a:off x="352426" y="1527188"/>
            <a:ext cx="5133233" cy="2246769"/>
          </a:xfrm>
          <a:prstGeom prst="rect">
            <a:avLst/>
          </a:prstGeom>
          <a:noFill/>
        </p:spPr>
        <p:txBody>
          <a:bodyPr wrap="square" rtlCol="0">
            <a:spAutoFit/>
          </a:bodyPr>
          <a:lstStyle/>
          <a:p>
            <a:r>
              <a:rPr lang="en-US" sz="2800" dirty="0" smtClean="0"/>
              <a:t>Covering the topics of:</a:t>
            </a:r>
          </a:p>
          <a:p>
            <a:r>
              <a:rPr lang="en-US" sz="2800" b="1" dirty="0" smtClean="0">
                <a:solidFill>
                  <a:srgbClr val="FF0000"/>
                </a:solidFill>
              </a:rPr>
              <a:t>Physics </a:t>
            </a:r>
          </a:p>
          <a:p>
            <a:r>
              <a:rPr lang="en-US" sz="2800" b="1" dirty="0" smtClean="0">
                <a:solidFill>
                  <a:srgbClr val="FF0000"/>
                </a:solidFill>
              </a:rPr>
              <a:t>Collider environment</a:t>
            </a:r>
          </a:p>
          <a:p>
            <a:r>
              <a:rPr lang="en-US" sz="2800" b="1" dirty="0" smtClean="0">
                <a:solidFill>
                  <a:srgbClr val="FF0000"/>
                </a:solidFill>
              </a:rPr>
              <a:t>Detector design</a:t>
            </a:r>
          </a:p>
          <a:p>
            <a:r>
              <a:rPr lang="en-US" sz="2800" b="1" dirty="0" smtClean="0">
                <a:solidFill>
                  <a:srgbClr val="FF0000"/>
                </a:solidFill>
              </a:rPr>
              <a:t>Detector simulations</a:t>
            </a:r>
          </a:p>
        </p:txBody>
      </p:sp>
      <p:pic>
        <p:nvPicPr>
          <p:cNvPr id="9"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70690" y="743869"/>
            <a:ext cx="4873518" cy="3431891"/>
          </a:xfrm>
        </p:spPr>
      </p:pic>
    </p:spTree>
    <p:extLst>
      <p:ext uri="{BB962C8B-B14F-4D97-AF65-F5344CB8AC3E}">
        <p14:creationId xmlns:p14="http://schemas.microsoft.com/office/powerpoint/2010/main" val="79134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148345"/>
            <a:ext cx="7680960" cy="1853366"/>
          </a:xfrm>
        </p:spPr>
        <p:txBody>
          <a:bodyPr>
            <a:normAutofit fontScale="70000" lnSpcReduction="20000"/>
          </a:bodyPr>
          <a:lstStyle/>
          <a:p>
            <a:r>
              <a:rPr lang="en-US" sz="2800" dirty="0" smtClean="0"/>
              <a:t>Total Width is Important and key to precision</a:t>
            </a:r>
          </a:p>
          <a:p>
            <a:r>
              <a:rPr lang="en-US" sz="2800" dirty="0" smtClean="0"/>
              <a:t>Muon collider is good at it (narrow beam spread, high luminosity)</a:t>
            </a:r>
          </a:p>
          <a:p>
            <a:r>
              <a:rPr lang="en-US" sz="2600" dirty="0" smtClean="0"/>
              <a:t>Pinning down the peak is non-trivial and costs hundreds of inverse </a:t>
            </a:r>
            <a:r>
              <a:rPr lang="en-US" sz="2600" dirty="0" err="1" smtClean="0"/>
              <a:t>picobarn</a:t>
            </a:r>
            <a:r>
              <a:rPr lang="en-US" sz="2600" dirty="0" smtClean="0"/>
              <a:t> of integrated luminosity</a:t>
            </a:r>
          </a:p>
          <a:p>
            <a:r>
              <a:rPr lang="en-US" sz="2600" dirty="0" smtClean="0"/>
              <a:t>Muon </a:t>
            </a:r>
            <a:r>
              <a:rPr lang="en-US" sz="2600" smtClean="0"/>
              <a:t>collider whitepaper </a:t>
            </a:r>
            <a:r>
              <a:rPr lang="en-US" sz="2600" dirty="0" smtClean="0"/>
              <a:t>to come out soon!</a:t>
            </a:r>
          </a:p>
          <a:p>
            <a:endParaRPr lang="en-US" sz="3200" dirty="0" smtClean="0"/>
          </a:p>
          <a:p>
            <a:endParaRPr lang="en-US" dirty="0" smtClean="0"/>
          </a:p>
          <a:p>
            <a:endParaRPr lang="en-US" dirty="0"/>
          </a:p>
        </p:txBody>
      </p:sp>
      <p:sp>
        <p:nvSpPr>
          <p:cNvPr id="3" name="Date Placeholder 2"/>
          <p:cNvSpPr>
            <a:spLocks noGrp="1"/>
          </p:cNvSpPr>
          <p:nvPr>
            <p:ph type="dt" sz="half" idx="14"/>
          </p:nvPr>
        </p:nvSpPr>
        <p:spPr/>
        <p:txBody>
          <a:bodyPr/>
          <a:lstStyle/>
          <a:p>
            <a:fld id="{88117E19-1B6F-455B-B4E6-263ABD671C5B}"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18</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a:xfrm>
            <a:off x="352426" y="0"/>
            <a:ext cx="7680960" cy="1066800"/>
          </a:xfrm>
        </p:spPr>
        <p:txBody>
          <a:bodyPr/>
          <a:lstStyle/>
          <a:p>
            <a:r>
              <a:rPr lang="en-US" dirty="0" smtClean="0"/>
              <a:t>Summary</a:t>
            </a:r>
            <a:endParaRPr lang="en-US" dirty="0"/>
          </a:p>
        </p:txBody>
      </p:sp>
      <p:sp>
        <p:nvSpPr>
          <p:cNvPr id="7" name="Content Placeholder 1"/>
          <p:cNvSpPr txBox="1">
            <a:spLocks/>
          </p:cNvSpPr>
          <p:nvPr/>
        </p:nvSpPr>
        <p:spPr>
          <a:xfrm>
            <a:off x="352426" y="3805238"/>
            <a:ext cx="7680960" cy="2595562"/>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r>
              <a:rPr lang="en-US" sz="2400" dirty="0"/>
              <a:t>Physics with Higgs to mu </a:t>
            </a:r>
            <a:r>
              <a:rPr lang="en-US" sz="2400" dirty="0" err="1"/>
              <a:t>mu</a:t>
            </a:r>
            <a:r>
              <a:rPr lang="en-US" sz="2400" dirty="0"/>
              <a:t> coupling</a:t>
            </a:r>
          </a:p>
          <a:p>
            <a:r>
              <a:rPr lang="en-US" sz="2400" dirty="0"/>
              <a:t>Physics with heavier </a:t>
            </a:r>
            <a:r>
              <a:rPr lang="en-US" sz="2400" dirty="0" smtClean="0"/>
              <a:t>Higgs bosons </a:t>
            </a:r>
          </a:p>
          <a:p>
            <a:r>
              <a:rPr lang="en-US" sz="2400" dirty="0" smtClean="0"/>
              <a:t>( see </a:t>
            </a:r>
            <a:r>
              <a:rPr lang="en-US" sz="2400" smtClean="0"/>
              <a:t>Gail </a:t>
            </a:r>
            <a:r>
              <a:rPr lang="en-US" sz="2400" smtClean="0"/>
              <a:t>Hanson’s </a:t>
            </a:r>
            <a:r>
              <a:rPr lang="en-US" sz="2400" dirty="0" smtClean="0"/>
              <a:t>talk next)</a:t>
            </a:r>
            <a:endParaRPr lang="en-US" sz="2400" dirty="0"/>
          </a:p>
          <a:p>
            <a:r>
              <a:rPr lang="en-US" sz="2400" dirty="0"/>
              <a:t>Breaking the degeneracy in </a:t>
            </a:r>
            <a:r>
              <a:rPr lang="en-US" sz="2400" dirty="0" smtClean="0"/>
              <a:t>masses</a:t>
            </a:r>
          </a:p>
          <a:p>
            <a:r>
              <a:rPr lang="en-US" sz="2400" dirty="0" smtClean="0"/>
              <a:t>Work on numbers/optimization needed</a:t>
            </a:r>
          </a:p>
          <a:p>
            <a:endParaRPr lang="en-US" sz="3200" dirty="0"/>
          </a:p>
          <a:p>
            <a:endParaRPr lang="en-US" sz="1400" dirty="0" smtClean="0"/>
          </a:p>
          <a:p>
            <a:endParaRPr lang="en-US" sz="1400" dirty="0"/>
          </a:p>
        </p:txBody>
      </p:sp>
      <p:sp>
        <p:nvSpPr>
          <p:cNvPr id="8" name="Title 5"/>
          <p:cNvSpPr txBox="1">
            <a:spLocks/>
          </p:cNvSpPr>
          <p:nvPr/>
        </p:nvSpPr>
        <p:spPr>
          <a:xfrm>
            <a:off x="352426" y="2738438"/>
            <a:ext cx="7680960" cy="1066800"/>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US" dirty="0" smtClean="0"/>
              <a:t>Outlook</a:t>
            </a:r>
            <a:endParaRPr lang="en-US" dirty="0"/>
          </a:p>
        </p:txBody>
      </p:sp>
    </p:spTree>
    <p:extLst>
      <p:ext uri="{BB962C8B-B14F-4D97-AF65-F5344CB8AC3E}">
        <p14:creationId xmlns:p14="http://schemas.microsoft.com/office/powerpoint/2010/main" val="1445980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41739" t="23848" r="8706" b="16932"/>
          <a:stretch/>
        </p:blipFill>
        <p:spPr>
          <a:xfrm>
            <a:off x="4859740" y="669206"/>
            <a:ext cx="3903260" cy="3604362"/>
          </a:xfrm>
        </p:spPr>
      </p:pic>
      <p:sp>
        <p:nvSpPr>
          <p:cNvPr id="5" name="Date Placeholder 4"/>
          <p:cNvSpPr>
            <a:spLocks noGrp="1"/>
          </p:cNvSpPr>
          <p:nvPr>
            <p:ph type="dt" sz="half" idx="14"/>
          </p:nvPr>
        </p:nvSpPr>
        <p:spPr/>
        <p:txBody>
          <a:bodyPr/>
          <a:lstStyle/>
          <a:p>
            <a:fld id="{51FACF2A-7FAF-4895-984C-C9E948011088}" type="datetime1">
              <a:rPr lang="en-US" smtClean="0"/>
              <a:t>7/2/2013</a:t>
            </a:fld>
            <a:endParaRPr lang="en-US"/>
          </a:p>
        </p:txBody>
      </p:sp>
      <p:sp>
        <p:nvSpPr>
          <p:cNvPr id="7" name="Slide Number Placeholder 6"/>
          <p:cNvSpPr>
            <a:spLocks noGrp="1"/>
          </p:cNvSpPr>
          <p:nvPr>
            <p:ph type="sldNum" sz="quarter" idx="15"/>
          </p:nvPr>
        </p:nvSpPr>
        <p:spPr/>
        <p:txBody>
          <a:bodyPr/>
          <a:lstStyle/>
          <a:p>
            <a:fld id="{6E61F0B9-2B1A-4663-8EE0-26659E8C424D}" type="slidenum">
              <a:rPr lang="en-US" smtClean="0"/>
              <a:t>19</a:t>
            </a:fld>
            <a:endParaRPr lang="en-US"/>
          </a:p>
        </p:txBody>
      </p:sp>
      <p:sp>
        <p:nvSpPr>
          <p:cNvPr id="6" name="Footer Placeholder 5"/>
          <p:cNvSpPr>
            <a:spLocks noGrp="1"/>
          </p:cNvSpPr>
          <p:nvPr>
            <p:ph type="ftr" sz="quarter" idx="16"/>
          </p:nvPr>
        </p:nvSpPr>
        <p:spPr/>
        <p:txBody>
          <a:bodyPr>
            <a:normAutofit/>
          </a:bodyPr>
          <a:lstStyle/>
          <a:p>
            <a:r>
              <a:rPr lang="en-US" smtClean="0"/>
              <a:t>Zhen Liu            U of Pitt                     Snowmass EF workshop Seattle</a:t>
            </a:r>
            <a:endParaRPr lang="en-US"/>
          </a:p>
        </p:txBody>
      </p:sp>
      <p:sp>
        <p:nvSpPr>
          <p:cNvPr id="9" name="Oval 8"/>
          <p:cNvSpPr>
            <a:spLocks noChangeAspect="1"/>
          </p:cNvSpPr>
          <p:nvPr/>
        </p:nvSpPr>
        <p:spPr>
          <a:xfrm>
            <a:off x="222487" y="313898"/>
            <a:ext cx="5014462" cy="4314978"/>
          </a:xfrm>
          <a:prstGeom prst="ellipse">
            <a:avLst/>
          </a:prstGeom>
          <a:blipFill rotWithShape="1">
            <a:blip r:embed="rId4"/>
            <a:srcRect/>
            <a:stretch>
              <a:fillRect t="-19969" b="-5546"/>
            </a:stretch>
          </a:blipFill>
          <a:ln>
            <a:noFill/>
          </a:ln>
        </p:spPr>
        <p:style>
          <a:lnRef idx="2">
            <a:schemeClr val="lt1">
              <a:hueOff val="0"/>
              <a:satOff val="0"/>
              <a:lumOff val="0"/>
              <a:alphaOff val="0"/>
            </a:schemeClr>
          </a:lnRef>
          <a:fillRef idx="1">
            <a:scrgbClr r="0" g="0" b="0"/>
          </a:fillRef>
          <a:effectRef idx="0">
            <a:schemeClr val="accent2">
              <a:tint val="50000"/>
              <a:hueOff val="5902"/>
              <a:satOff val="-1456"/>
              <a:lumOff val="7957"/>
              <a:alphaOff val="0"/>
            </a:schemeClr>
          </a:effectRef>
          <a:fontRef idx="minor">
            <a:schemeClr val="lt1">
              <a:hueOff val="0"/>
              <a:satOff val="0"/>
              <a:lumOff val="0"/>
              <a:alphaOff val="0"/>
            </a:schemeClr>
          </a:fontRef>
        </p:style>
      </p:sp>
      <p:sp>
        <p:nvSpPr>
          <p:cNvPr id="2" name="TextBox 1"/>
          <p:cNvSpPr txBox="1"/>
          <p:nvPr/>
        </p:nvSpPr>
        <p:spPr>
          <a:xfrm>
            <a:off x="764275" y="4749421"/>
            <a:ext cx="7574507" cy="584775"/>
          </a:xfrm>
          <a:prstGeom prst="rect">
            <a:avLst/>
          </a:prstGeom>
          <a:noFill/>
        </p:spPr>
        <p:txBody>
          <a:bodyPr wrap="square" rtlCol="0">
            <a:spAutoFit/>
          </a:bodyPr>
          <a:lstStyle/>
          <a:p>
            <a:r>
              <a:rPr lang="en-US" sz="3200" dirty="0" smtClean="0"/>
              <a:t>Thank you!</a:t>
            </a:r>
            <a:endParaRPr lang="en-US" sz="3200" dirty="0"/>
          </a:p>
        </p:txBody>
      </p:sp>
    </p:spTree>
    <p:extLst>
      <p:ext uri="{BB962C8B-B14F-4D97-AF65-F5344CB8AC3E}">
        <p14:creationId xmlns:p14="http://schemas.microsoft.com/office/powerpoint/2010/main" val="586373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EE6BDD60-5BA2-4183-B7EE-24E1D8C623FC}" type="datetime1">
              <a:rPr lang="en-US" smtClean="0"/>
              <a:t>7/2/2013</a:t>
            </a:fld>
            <a:endParaRPr lang="en-US" dirty="0"/>
          </a:p>
        </p:txBody>
      </p:sp>
      <p:sp>
        <p:nvSpPr>
          <p:cNvPr id="6" name="Slide Number Placeholder 5"/>
          <p:cNvSpPr>
            <a:spLocks noGrp="1"/>
          </p:cNvSpPr>
          <p:nvPr>
            <p:ph type="sldNum" sz="quarter" idx="15"/>
          </p:nvPr>
        </p:nvSpPr>
        <p:spPr/>
        <p:txBody>
          <a:bodyPr/>
          <a:lstStyle/>
          <a:p>
            <a:fld id="{6E61F0B9-2B1A-4663-8EE0-26659E8C424D}" type="slidenum">
              <a:rPr lang="en-US" smtClean="0"/>
              <a:t>2</a:t>
            </a:fld>
            <a:endParaRPr lang="en-US"/>
          </a:p>
        </p:txBody>
      </p:sp>
      <p:sp>
        <p:nvSpPr>
          <p:cNvPr id="5" name="Footer Placeholder 4"/>
          <p:cNvSpPr>
            <a:spLocks noGrp="1"/>
          </p:cNvSpPr>
          <p:nvPr>
            <p:ph type="ftr" sz="quarter" idx="16"/>
          </p:nvPr>
        </p:nvSpPr>
        <p:spPr/>
        <p:txBody>
          <a:bodyPr>
            <a:normAutofit/>
          </a:bodyPr>
          <a:lstStyle/>
          <a:p>
            <a:r>
              <a:rPr lang="en-US" smtClean="0"/>
              <a:t>Zhen Liu            U of Pitt                     Snowmass EF workshop Seattle</a:t>
            </a:r>
            <a:endParaRPr lang="en-US"/>
          </a:p>
        </p:txBody>
      </p:sp>
      <p:sp>
        <p:nvSpPr>
          <p:cNvPr id="2" name="Title 1"/>
          <p:cNvSpPr>
            <a:spLocks noGrp="1"/>
          </p:cNvSpPr>
          <p:nvPr>
            <p:ph type="title"/>
          </p:nvPr>
        </p:nvSpPr>
        <p:spPr>
          <a:xfrm>
            <a:off x="643890" y="655093"/>
            <a:ext cx="7680960" cy="1691185"/>
          </a:xfrm>
        </p:spPr>
        <p:txBody>
          <a:bodyPr>
            <a:noAutofit/>
          </a:bodyPr>
          <a:lstStyle/>
          <a:p>
            <a:r>
              <a:rPr lang="en-US" sz="4800" dirty="0" smtClean="0"/>
              <a:t>Why</a:t>
            </a:r>
            <a:endParaRPr lang="en-US" sz="4800" dirty="0"/>
          </a:p>
        </p:txBody>
      </p:sp>
      <p:sp>
        <p:nvSpPr>
          <p:cNvPr id="7" name="TextBox 6"/>
          <p:cNvSpPr txBox="1"/>
          <p:nvPr/>
        </p:nvSpPr>
        <p:spPr>
          <a:xfrm>
            <a:off x="643890" y="2483892"/>
            <a:ext cx="8120418"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Precision is important</a:t>
            </a:r>
          </a:p>
          <a:p>
            <a:pPr marL="457200" indent="-457200">
              <a:buFont typeface="Arial" panose="020B0604020202020204" pitchFamily="34" charset="0"/>
              <a:buChar char="•"/>
            </a:pPr>
            <a:r>
              <a:rPr lang="en-US" sz="2800" dirty="0" smtClean="0"/>
              <a:t>Key to theoretical interpretations </a:t>
            </a:r>
            <a:r>
              <a:rPr lang="en-US" sz="2000" dirty="0" smtClean="0"/>
              <a:t> </a:t>
            </a:r>
          </a:p>
        </p:txBody>
      </p:sp>
    </p:spTree>
    <p:extLst>
      <p:ext uri="{BB962C8B-B14F-4D97-AF65-F5344CB8AC3E}">
        <p14:creationId xmlns:p14="http://schemas.microsoft.com/office/powerpoint/2010/main" val="2880518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Date Placeholder 2"/>
          <p:cNvSpPr>
            <a:spLocks noGrp="1"/>
          </p:cNvSpPr>
          <p:nvPr>
            <p:ph type="dt" sz="half" idx="14"/>
          </p:nvPr>
        </p:nvSpPr>
        <p:spPr/>
        <p:txBody>
          <a:bodyPr/>
          <a:lstStyle/>
          <a:p>
            <a:fld id="{E485AB0E-4722-4998-897C-28AFC9CB7227}"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20</a:t>
            </a:fld>
            <a:endParaRPr lang="en-US">
              <a:solidFill>
                <a:srgbClr val="FFFFFF">
                  <a:alpha val="65000"/>
                </a:srgbClr>
              </a:solidFill>
            </a:endParaRPr>
          </a:p>
        </p:txBody>
      </p:sp>
      <p:sp>
        <p:nvSpPr>
          <p:cNvPr id="5" name="Footer Placeholder 4"/>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p:txBody>
          <a:bodyPr>
            <a:normAutofit/>
          </a:bodyPr>
          <a:lstStyle/>
          <a:p>
            <a:r>
              <a:rPr lang="en-US" dirty="0" smtClean="0"/>
              <a:t>Back Up</a:t>
            </a:r>
            <a:endParaRPr lang="en-US" dirty="0"/>
          </a:p>
        </p:txBody>
      </p:sp>
    </p:spTree>
    <p:extLst>
      <p:ext uri="{BB962C8B-B14F-4D97-AF65-F5344CB8AC3E}">
        <p14:creationId xmlns:p14="http://schemas.microsoft.com/office/powerpoint/2010/main" val="390082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698" y="1295400"/>
            <a:ext cx="9145702" cy="3808863"/>
          </a:xfrm>
        </p:spPr>
      </p:pic>
      <p:sp>
        <p:nvSpPr>
          <p:cNvPr id="3" name="Date Placeholder 2"/>
          <p:cNvSpPr>
            <a:spLocks noGrp="1"/>
          </p:cNvSpPr>
          <p:nvPr>
            <p:ph type="dt" sz="half" idx="14"/>
          </p:nvPr>
        </p:nvSpPr>
        <p:spPr/>
        <p:txBody>
          <a:bodyPr/>
          <a:lstStyle/>
          <a:p>
            <a:fld id="{E485AB0E-4722-4998-897C-28AFC9CB7227}"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21</a:t>
            </a:fld>
            <a:endParaRPr lang="en-US">
              <a:solidFill>
                <a:srgbClr val="FFFFFF">
                  <a:alpha val="65000"/>
                </a:srgbClr>
              </a:solidFill>
            </a:endParaRPr>
          </a:p>
        </p:txBody>
      </p:sp>
      <p:sp>
        <p:nvSpPr>
          <p:cNvPr id="5" name="Footer Placeholder 4"/>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p:txBody>
          <a:bodyPr/>
          <a:lstStyle/>
          <a:p>
            <a:r>
              <a:rPr lang="en-US" dirty="0" smtClean="0"/>
              <a:t>Background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406" y="5232373"/>
            <a:ext cx="6714286" cy="323810"/>
          </a:xfrm>
          <a:prstGeom prst="rect">
            <a:avLst/>
          </a:prstGeom>
        </p:spPr>
      </p:pic>
    </p:spTree>
    <p:extLst>
      <p:ext uri="{BB962C8B-B14F-4D97-AF65-F5344CB8AC3E}">
        <p14:creationId xmlns:p14="http://schemas.microsoft.com/office/powerpoint/2010/main" val="4073986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E485AB0E-4722-4998-897C-28AFC9CB7227}"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22</a:t>
            </a:fld>
            <a:endParaRPr lang="en-US">
              <a:solidFill>
                <a:srgbClr val="FFFFFF">
                  <a:alpha val="65000"/>
                </a:srgbClr>
              </a:solidFill>
            </a:endParaRPr>
          </a:p>
        </p:txBody>
      </p:sp>
      <p:sp>
        <p:nvSpPr>
          <p:cNvPr id="5" name="Footer Placeholder 4"/>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p:txBody>
          <a:bodyPr/>
          <a:lstStyle/>
          <a:p>
            <a:r>
              <a:rPr lang="en-US" dirty="0" smtClean="0"/>
              <a:t>Background</a:t>
            </a:r>
            <a:endParaRPr lang="en-US" dirty="0"/>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295400"/>
            <a:ext cx="7042105" cy="4958992"/>
          </a:xfrm>
        </p:spPr>
      </p:pic>
    </p:spTree>
    <p:extLst>
      <p:ext uri="{BB962C8B-B14F-4D97-AF65-F5344CB8AC3E}">
        <p14:creationId xmlns:p14="http://schemas.microsoft.com/office/powerpoint/2010/main" val="45098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1A177216-48CF-47D9-B6A2-A8768134BC53}"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23</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7" name="TextBox 6"/>
          <p:cNvSpPr txBox="1"/>
          <p:nvPr/>
        </p:nvSpPr>
        <p:spPr>
          <a:xfrm>
            <a:off x="900468" y="2688609"/>
            <a:ext cx="7424382" cy="769441"/>
          </a:xfrm>
          <a:prstGeom prst="rect">
            <a:avLst/>
          </a:prstGeom>
          <a:noFill/>
        </p:spPr>
        <p:txBody>
          <a:bodyPr wrap="square" rtlCol="0">
            <a:spAutoFit/>
          </a:bodyPr>
          <a:lstStyle/>
          <a:p>
            <a:r>
              <a:rPr lang="en-US" altLang="zh-CN" sz="4400" dirty="0" smtClean="0"/>
              <a:t>Total Width at LHC and ILC</a:t>
            </a:r>
            <a:endParaRPr lang="en-US" sz="4400" dirty="0"/>
          </a:p>
        </p:txBody>
      </p:sp>
    </p:spTree>
    <p:extLst>
      <p:ext uri="{BB962C8B-B14F-4D97-AF65-F5344CB8AC3E}">
        <p14:creationId xmlns:p14="http://schemas.microsoft.com/office/powerpoint/2010/main" val="3229018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01220" y="1524604"/>
            <a:ext cx="3678329" cy="903727"/>
          </a:xfrm>
        </p:spPr>
      </p:pic>
      <p:sp>
        <p:nvSpPr>
          <p:cNvPr id="3" name="Date Placeholder 2"/>
          <p:cNvSpPr>
            <a:spLocks noGrp="1"/>
          </p:cNvSpPr>
          <p:nvPr>
            <p:ph type="dt" sz="half" idx="14"/>
          </p:nvPr>
        </p:nvSpPr>
        <p:spPr/>
        <p:txBody>
          <a:bodyPr/>
          <a:lstStyle/>
          <a:p>
            <a:fld id="{090ADA7A-1A89-4E14-B917-53850D9DD482}"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24</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220" y="3063507"/>
            <a:ext cx="3678329" cy="1587913"/>
          </a:xfrm>
          <a:prstGeom prst="rect">
            <a:avLst/>
          </a:prstGeom>
        </p:spPr>
      </p:pic>
      <p:sp>
        <p:nvSpPr>
          <p:cNvPr id="10" name="Oval 9"/>
          <p:cNvSpPr/>
          <p:nvPr/>
        </p:nvSpPr>
        <p:spPr>
          <a:xfrm>
            <a:off x="2801220" y="1524604"/>
            <a:ext cx="2412225" cy="903727"/>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62818" y="3063507"/>
            <a:ext cx="859809" cy="1587913"/>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5287" y="463365"/>
            <a:ext cx="8147713" cy="707886"/>
          </a:xfrm>
          <a:prstGeom prst="rect">
            <a:avLst/>
          </a:prstGeom>
          <a:noFill/>
        </p:spPr>
        <p:txBody>
          <a:bodyPr wrap="square" rtlCol="0">
            <a:spAutoFit/>
          </a:bodyPr>
          <a:lstStyle/>
          <a:p>
            <a:r>
              <a:rPr lang="en-US" sz="4000" dirty="0" smtClean="0"/>
              <a:t>What Can be Measured?</a:t>
            </a:r>
            <a:endParaRPr lang="en-US" dirty="0"/>
          </a:p>
        </p:txBody>
      </p:sp>
      <p:sp>
        <p:nvSpPr>
          <p:cNvPr id="13" name="TextBox 12"/>
          <p:cNvSpPr txBox="1"/>
          <p:nvPr/>
        </p:nvSpPr>
        <p:spPr>
          <a:xfrm>
            <a:off x="3046880" y="5923129"/>
            <a:ext cx="6097120" cy="369332"/>
          </a:xfrm>
          <a:prstGeom prst="rect">
            <a:avLst/>
          </a:prstGeom>
          <a:noFill/>
        </p:spPr>
        <p:txBody>
          <a:bodyPr wrap="square" rtlCol="0">
            <a:spAutoFit/>
          </a:bodyPr>
          <a:lstStyle/>
          <a:p>
            <a:r>
              <a:rPr lang="en-US" dirty="0" smtClean="0"/>
              <a:t>Model-independent lower bound on total width is </a:t>
            </a:r>
            <a:r>
              <a:rPr lang="en-US" dirty="0" err="1" smtClean="0"/>
              <a:t>achivable</a:t>
            </a:r>
            <a:r>
              <a:rPr lang="en-US" dirty="0" smtClean="0"/>
              <a:t>. </a:t>
            </a:r>
            <a:endParaRPr lang="en-US" dirty="0"/>
          </a:p>
        </p:txBody>
      </p:sp>
    </p:spTree>
    <p:extLst>
      <p:ext uri="{BB962C8B-B14F-4D97-AF65-F5344CB8AC3E}">
        <p14:creationId xmlns:p14="http://schemas.microsoft.com/office/powerpoint/2010/main" val="8267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5"/>
          <p:cNvGraphicFramePr>
            <a:graphicFrameLocks/>
          </p:cNvGraphicFramePr>
          <p:nvPr>
            <p:extLst/>
          </p:nvPr>
        </p:nvGraphicFramePr>
        <p:xfrm>
          <a:off x="-34119" y="808911"/>
          <a:ext cx="9372600" cy="414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499281" y="4952762"/>
            <a:ext cx="8492319" cy="1600438"/>
          </a:xfrm>
          <a:prstGeom prst="rect">
            <a:avLst/>
          </a:prstGeom>
        </p:spPr>
        <p:txBody>
          <a:bodyPr wrap="square">
            <a:spAutoFit/>
          </a:bodyPr>
          <a:lstStyle/>
          <a:p>
            <a:r>
              <a:rPr lang="en-US" sz="2000" dirty="0" smtClean="0">
                <a:solidFill>
                  <a:srgbClr val="FF6600"/>
                </a:solidFill>
                <a:latin typeface="Corbel"/>
              </a:rPr>
              <a:t>[1] M. </a:t>
            </a:r>
            <a:r>
              <a:rPr lang="en-US" sz="2000" dirty="0" err="1" smtClean="0">
                <a:solidFill>
                  <a:srgbClr val="FF6600"/>
                </a:solidFill>
                <a:latin typeface="Corbel"/>
              </a:rPr>
              <a:t>Duhrssen</a:t>
            </a:r>
            <a:r>
              <a:rPr lang="en-US" sz="2000" dirty="0" smtClean="0">
                <a:solidFill>
                  <a:srgbClr val="FF6600"/>
                </a:solidFill>
                <a:latin typeface="Corbel"/>
              </a:rPr>
              <a:t>, hep-ph/0406323.</a:t>
            </a:r>
          </a:p>
          <a:p>
            <a:r>
              <a:rPr lang="en-US" sz="2000" dirty="0" smtClean="0">
                <a:solidFill>
                  <a:srgbClr val="FF6600"/>
                </a:solidFill>
                <a:latin typeface="Corbel"/>
              </a:rPr>
              <a:t>[2] V. </a:t>
            </a:r>
            <a:r>
              <a:rPr lang="en-US" sz="2000" dirty="0" err="1" smtClean="0">
                <a:solidFill>
                  <a:srgbClr val="FF6600"/>
                </a:solidFill>
                <a:latin typeface="Corbel"/>
              </a:rPr>
              <a:t>Barger+M.Inshida+W</a:t>
            </a:r>
            <a:r>
              <a:rPr lang="en-US" sz="2000" dirty="0" smtClean="0">
                <a:solidFill>
                  <a:srgbClr val="FF6600"/>
                </a:solidFill>
                <a:latin typeface="Corbel"/>
              </a:rPr>
              <a:t>. Keung, 1203.3456; </a:t>
            </a:r>
          </a:p>
          <a:p>
            <a:r>
              <a:rPr lang="en-US" sz="2000" dirty="0" smtClean="0">
                <a:solidFill>
                  <a:srgbClr val="FF6600"/>
                </a:solidFill>
                <a:latin typeface="Corbel"/>
              </a:rPr>
              <a:t>[3] </a:t>
            </a:r>
            <a:r>
              <a:rPr lang="en-US" sz="2000" dirty="0" err="1">
                <a:solidFill>
                  <a:srgbClr val="FF6600"/>
                </a:solidFill>
                <a:latin typeface="Corbel"/>
              </a:rPr>
              <a:t>B.Yang+P.Drapper+J.Shelton</a:t>
            </a:r>
            <a:r>
              <a:rPr lang="en-US" sz="2000" dirty="0">
                <a:solidFill>
                  <a:srgbClr val="FF6600"/>
                </a:solidFill>
                <a:latin typeface="Corbel"/>
              </a:rPr>
              <a:t>, </a:t>
            </a:r>
            <a:r>
              <a:rPr lang="en-US" sz="2000" dirty="0" err="1">
                <a:solidFill>
                  <a:srgbClr val="FF6600"/>
                </a:solidFill>
                <a:latin typeface="Corbel"/>
              </a:rPr>
              <a:t>arXiv</a:t>
            </a:r>
            <a:r>
              <a:rPr lang="en-US" sz="2000" dirty="0">
                <a:solidFill>
                  <a:srgbClr val="FF6600"/>
                </a:solidFill>
                <a:latin typeface="Corbel"/>
              </a:rPr>
              <a:t>:</a:t>
            </a:r>
            <a:r>
              <a:rPr lang="en-US" sz="2000" dirty="0" smtClean="0">
                <a:solidFill>
                  <a:srgbClr val="FF6600"/>
                </a:solidFill>
                <a:latin typeface="Corbel"/>
              </a:rPr>
              <a:t> 1112.4496; </a:t>
            </a:r>
            <a:r>
              <a:rPr lang="en-US" sz="2000" dirty="0">
                <a:solidFill>
                  <a:srgbClr val="FF6600"/>
                </a:solidFill>
                <a:latin typeface="Corbel"/>
              </a:rPr>
              <a:t>M. </a:t>
            </a:r>
            <a:r>
              <a:rPr lang="en-US" sz="2000" dirty="0" err="1">
                <a:solidFill>
                  <a:srgbClr val="FF6600"/>
                </a:solidFill>
                <a:latin typeface="Corbel"/>
              </a:rPr>
              <a:t>Peskin</a:t>
            </a:r>
            <a:r>
              <a:rPr lang="en-US" sz="2000" dirty="0">
                <a:solidFill>
                  <a:srgbClr val="FF6600"/>
                </a:solidFill>
                <a:latin typeface="Corbel"/>
              </a:rPr>
              <a:t>, </a:t>
            </a:r>
            <a:r>
              <a:rPr lang="en-US" sz="2000" dirty="0" err="1">
                <a:solidFill>
                  <a:srgbClr val="FF6600"/>
                </a:solidFill>
                <a:latin typeface="Corbel"/>
              </a:rPr>
              <a:t>arXiv</a:t>
            </a:r>
            <a:r>
              <a:rPr lang="en-US" sz="2000" dirty="0">
                <a:solidFill>
                  <a:srgbClr val="FF6600"/>
                </a:solidFill>
                <a:latin typeface="Corbel"/>
              </a:rPr>
              <a:t>: 1207.2516;</a:t>
            </a:r>
          </a:p>
          <a:p>
            <a:r>
              <a:rPr lang="en-US" sz="2000" dirty="0" smtClean="0">
                <a:solidFill>
                  <a:srgbClr val="FF6600"/>
                </a:solidFill>
                <a:latin typeface="Corbel"/>
              </a:rPr>
              <a:t>[4] </a:t>
            </a:r>
            <a:r>
              <a:rPr lang="en-US" sz="2000" dirty="0" err="1">
                <a:solidFill>
                  <a:srgbClr val="FF6600"/>
                </a:solidFill>
                <a:latin typeface="Corbel"/>
              </a:rPr>
              <a:t>Dobrescu+Lykken</a:t>
            </a:r>
            <a:r>
              <a:rPr lang="en-US" sz="2000" dirty="0">
                <a:solidFill>
                  <a:srgbClr val="FF6600"/>
                </a:solidFill>
                <a:latin typeface="Corbel"/>
              </a:rPr>
              <a:t>, </a:t>
            </a:r>
            <a:r>
              <a:rPr lang="en-US" sz="2000" dirty="0" err="1">
                <a:solidFill>
                  <a:srgbClr val="FF6600"/>
                </a:solidFill>
                <a:latin typeface="Corbel"/>
              </a:rPr>
              <a:t>arXiv</a:t>
            </a:r>
            <a:r>
              <a:rPr lang="en-US" sz="2000" dirty="0">
                <a:solidFill>
                  <a:srgbClr val="FF6600"/>
                </a:solidFill>
                <a:latin typeface="Corbel"/>
              </a:rPr>
              <a:t>: 1210.3342.</a:t>
            </a:r>
          </a:p>
          <a:p>
            <a:pPr algn="ctr"/>
            <a:endParaRPr lang="en-US" dirty="0">
              <a:solidFill>
                <a:srgbClr val="FF6600"/>
              </a:solidFill>
              <a:latin typeface="Corbel"/>
            </a:endParaRPr>
          </a:p>
        </p:txBody>
      </p:sp>
      <p:sp>
        <p:nvSpPr>
          <p:cNvPr id="15" name="TextBox 14"/>
          <p:cNvSpPr txBox="1"/>
          <p:nvPr/>
        </p:nvSpPr>
        <p:spPr>
          <a:xfrm>
            <a:off x="1371600" y="162580"/>
            <a:ext cx="6684042" cy="646331"/>
          </a:xfrm>
          <a:prstGeom prst="rect">
            <a:avLst/>
          </a:prstGeom>
          <a:noFill/>
        </p:spPr>
        <p:txBody>
          <a:bodyPr wrap="none" rtlCol="0">
            <a:spAutoFit/>
          </a:bodyPr>
          <a:lstStyle/>
          <a:p>
            <a:r>
              <a:rPr lang="en-US" sz="3600" dirty="0" smtClean="0">
                <a:solidFill>
                  <a:srgbClr val="FF0000"/>
                </a:solidFill>
                <a:latin typeface="Corbel"/>
              </a:rPr>
              <a:t>On the total width determinations</a:t>
            </a:r>
            <a:endParaRPr lang="en-US" sz="3600" dirty="0">
              <a:solidFill>
                <a:srgbClr val="FF0000"/>
              </a:solidFill>
              <a:latin typeface="Corbel"/>
            </a:endParaRPr>
          </a:p>
        </p:txBody>
      </p:sp>
      <p:sp>
        <p:nvSpPr>
          <p:cNvPr id="2" name="Date Placeholder 1"/>
          <p:cNvSpPr>
            <a:spLocks noGrp="1"/>
          </p:cNvSpPr>
          <p:nvPr>
            <p:ph type="dt" sz="half" idx="14"/>
          </p:nvPr>
        </p:nvSpPr>
        <p:spPr/>
        <p:txBody>
          <a:bodyPr/>
          <a:lstStyle/>
          <a:p>
            <a:fld id="{EB94C14C-2B37-45DE-8596-A09BD94DD887}" type="datetime1">
              <a:rPr lang="en-US" smtClean="0"/>
              <a:t>7/2/2013</a:t>
            </a:fld>
            <a:endParaRPr lang="en-US"/>
          </a:p>
        </p:txBody>
      </p:sp>
      <p:sp>
        <p:nvSpPr>
          <p:cNvPr id="4" name="Slide Number Placeholder 3"/>
          <p:cNvSpPr>
            <a:spLocks noGrp="1"/>
          </p:cNvSpPr>
          <p:nvPr>
            <p:ph type="sldNum" sz="quarter" idx="15"/>
          </p:nvPr>
        </p:nvSpPr>
        <p:spPr/>
        <p:txBody>
          <a:bodyPr/>
          <a:lstStyle/>
          <a:p>
            <a:fld id="{6E61F0B9-2B1A-4663-8EE0-26659E8C424D}" type="slidenum">
              <a:rPr lang="en-US" smtClean="0"/>
              <a:t>25</a:t>
            </a:fld>
            <a:endParaRPr lang="en-US"/>
          </a:p>
        </p:txBody>
      </p:sp>
      <p:sp>
        <p:nvSpPr>
          <p:cNvPr id="3" name="Footer Placeholder 2"/>
          <p:cNvSpPr>
            <a:spLocks noGrp="1"/>
          </p:cNvSpPr>
          <p:nvPr>
            <p:ph type="ftr" sz="quarter" idx="16"/>
          </p:nvPr>
        </p:nvSpPr>
        <p:spPr/>
        <p:txBody>
          <a:bodyPr>
            <a:normAutofit/>
          </a:bodyPr>
          <a:lstStyle/>
          <a:p>
            <a:r>
              <a:rPr lang="en-US" smtClean="0"/>
              <a:t>Zhen Liu            U of Pitt                     Snowmass EF workshop Seattle</a:t>
            </a:r>
            <a:endParaRPr lang="en-US"/>
          </a:p>
        </p:txBody>
      </p:sp>
      <p:sp>
        <p:nvSpPr>
          <p:cNvPr id="8" name="Oval 7"/>
          <p:cNvSpPr/>
          <p:nvPr/>
        </p:nvSpPr>
        <p:spPr>
          <a:xfrm>
            <a:off x="733427" y="798956"/>
            <a:ext cx="8410573" cy="290328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8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7978" y="651"/>
            <a:ext cx="7178722" cy="6543025"/>
          </a:xfrm>
        </p:spPr>
      </p:pic>
      <p:sp>
        <p:nvSpPr>
          <p:cNvPr id="3" name="Date Placeholder 2"/>
          <p:cNvSpPr>
            <a:spLocks noGrp="1"/>
          </p:cNvSpPr>
          <p:nvPr>
            <p:ph type="dt" sz="half" idx="14"/>
          </p:nvPr>
        </p:nvSpPr>
        <p:spPr/>
        <p:txBody>
          <a:bodyPr/>
          <a:lstStyle/>
          <a:p>
            <a:fld id="{3A870C4B-3A8C-4C46-94E2-75DCC485AE20}"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26</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8" name="Oval 7"/>
          <p:cNvSpPr/>
          <p:nvPr/>
        </p:nvSpPr>
        <p:spPr>
          <a:xfrm>
            <a:off x="4790364" y="600501"/>
            <a:ext cx="504968" cy="3466532"/>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3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5"/>
          <p:cNvGraphicFramePr>
            <a:graphicFrameLocks/>
          </p:cNvGraphicFramePr>
          <p:nvPr>
            <p:extLst>
              <p:ext uri="{D42A27DB-BD31-4B8C-83A1-F6EECF244321}">
                <p14:modId xmlns:p14="http://schemas.microsoft.com/office/powerpoint/2010/main" val="4021927035"/>
              </p:ext>
            </p:extLst>
          </p:nvPr>
        </p:nvGraphicFramePr>
        <p:xfrm>
          <a:off x="-34119" y="808911"/>
          <a:ext cx="9372600" cy="414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499281" y="4952762"/>
            <a:ext cx="8492319" cy="1600438"/>
          </a:xfrm>
          <a:prstGeom prst="rect">
            <a:avLst/>
          </a:prstGeom>
        </p:spPr>
        <p:txBody>
          <a:bodyPr wrap="square">
            <a:spAutoFit/>
          </a:bodyPr>
          <a:lstStyle/>
          <a:p>
            <a:r>
              <a:rPr lang="en-US" sz="2000" dirty="0" smtClean="0">
                <a:solidFill>
                  <a:srgbClr val="FF6600"/>
                </a:solidFill>
                <a:latin typeface="Corbel"/>
              </a:rPr>
              <a:t>[1] M. </a:t>
            </a:r>
            <a:r>
              <a:rPr lang="en-US" sz="2000" dirty="0" err="1" smtClean="0">
                <a:solidFill>
                  <a:srgbClr val="FF6600"/>
                </a:solidFill>
                <a:latin typeface="Corbel"/>
              </a:rPr>
              <a:t>Duhrssen</a:t>
            </a:r>
            <a:r>
              <a:rPr lang="en-US" sz="2000" dirty="0" smtClean="0">
                <a:solidFill>
                  <a:srgbClr val="FF6600"/>
                </a:solidFill>
                <a:latin typeface="Corbel"/>
              </a:rPr>
              <a:t>, hep-ph/0406323.</a:t>
            </a:r>
          </a:p>
          <a:p>
            <a:r>
              <a:rPr lang="en-US" sz="2000" dirty="0" smtClean="0">
                <a:solidFill>
                  <a:srgbClr val="FF6600"/>
                </a:solidFill>
                <a:latin typeface="Corbel"/>
              </a:rPr>
              <a:t>[2] V. </a:t>
            </a:r>
            <a:r>
              <a:rPr lang="en-US" sz="2000" dirty="0" err="1" smtClean="0">
                <a:solidFill>
                  <a:srgbClr val="FF6600"/>
                </a:solidFill>
                <a:latin typeface="Corbel"/>
              </a:rPr>
              <a:t>Barger+M.Inshida+W</a:t>
            </a:r>
            <a:r>
              <a:rPr lang="en-US" sz="2000" dirty="0" smtClean="0">
                <a:solidFill>
                  <a:srgbClr val="FF6600"/>
                </a:solidFill>
                <a:latin typeface="Corbel"/>
              </a:rPr>
              <a:t>. Keung, 1203.3456; </a:t>
            </a:r>
          </a:p>
          <a:p>
            <a:r>
              <a:rPr lang="en-US" sz="2000" dirty="0" smtClean="0">
                <a:solidFill>
                  <a:srgbClr val="FF6600"/>
                </a:solidFill>
                <a:latin typeface="Corbel"/>
              </a:rPr>
              <a:t>[3] </a:t>
            </a:r>
            <a:r>
              <a:rPr lang="en-US" sz="2000" dirty="0" err="1">
                <a:solidFill>
                  <a:srgbClr val="FF6600"/>
                </a:solidFill>
                <a:latin typeface="Corbel"/>
              </a:rPr>
              <a:t>B.Yang+P.Drapper+J.Shelton</a:t>
            </a:r>
            <a:r>
              <a:rPr lang="en-US" sz="2000" dirty="0">
                <a:solidFill>
                  <a:srgbClr val="FF6600"/>
                </a:solidFill>
                <a:latin typeface="Corbel"/>
              </a:rPr>
              <a:t>, </a:t>
            </a:r>
            <a:r>
              <a:rPr lang="en-US" sz="2000" dirty="0" err="1">
                <a:solidFill>
                  <a:srgbClr val="FF6600"/>
                </a:solidFill>
                <a:latin typeface="Corbel"/>
              </a:rPr>
              <a:t>arXiv</a:t>
            </a:r>
            <a:r>
              <a:rPr lang="en-US" sz="2000" dirty="0">
                <a:solidFill>
                  <a:srgbClr val="FF6600"/>
                </a:solidFill>
                <a:latin typeface="Corbel"/>
              </a:rPr>
              <a:t>:</a:t>
            </a:r>
            <a:r>
              <a:rPr lang="en-US" sz="2000" dirty="0" smtClean="0">
                <a:solidFill>
                  <a:srgbClr val="FF6600"/>
                </a:solidFill>
                <a:latin typeface="Corbel"/>
              </a:rPr>
              <a:t> 1112.4496; </a:t>
            </a:r>
            <a:r>
              <a:rPr lang="en-US" sz="2000" dirty="0">
                <a:solidFill>
                  <a:srgbClr val="FF6600"/>
                </a:solidFill>
                <a:latin typeface="Corbel"/>
              </a:rPr>
              <a:t>M. </a:t>
            </a:r>
            <a:r>
              <a:rPr lang="en-US" sz="2000" dirty="0" err="1">
                <a:solidFill>
                  <a:srgbClr val="FF6600"/>
                </a:solidFill>
                <a:latin typeface="Corbel"/>
              </a:rPr>
              <a:t>Peskin</a:t>
            </a:r>
            <a:r>
              <a:rPr lang="en-US" sz="2000" dirty="0">
                <a:solidFill>
                  <a:srgbClr val="FF6600"/>
                </a:solidFill>
                <a:latin typeface="Corbel"/>
              </a:rPr>
              <a:t>, </a:t>
            </a:r>
            <a:r>
              <a:rPr lang="en-US" sz="2000" dirty="0" err="1">
                <a:solidFill>
                  <a:srgbClr val="FF6600"/>
                </a:solidFill>
                <a:latin typeface="Corbel"/>
              </a:rPr>
              <a:t>arXiv</a:t>
            </a:r>
            <a:r>
              <a:rPr lang="en-US" sz="2000" dirty="0">
                <a:solidFill>
                  <a:srgbClr val="FF6600"/>
                </a:solidFill>
                <a:latin typeface="Corbel"/>
              </a:rPr>
              <a:t>: 1207.2516;</a:t>
            </a:r>
          </a:p>
          <a:p>
            <a:r>
              <a:rPr lang="en-US" sz="2000" dirty="0" smtClean="0">
                <a:solidFill>
                  <a:srgbClr val="FF6600"/>
                </a:solidFill>
                <a:latin typeface="Corbel"/>
              </a:rPr>
              <a:t>[4] </a:t>
            </a:r>
            <a:r>
              <a:rPr lang="en-US" sz="2000" dirty="0" err="1">
                <a:solidFill>
                  <a:srgbClr val="FF6600"/>
                </a:solidFill>
                <a:latin typeface="Corbel"/>
              </a:rPr>
              <a:t>Dobrescu+Lykken</a:t>
            </a:r>
            <a:r>
              <a:rPr lang="en-US" sz="2000" dirty="0">
                <a:solidFill>
                  <a:srgbClr val="FF6600"/>
                </a:solidFill>
                <a:latin typeface="Corbel"/>
              </a:rPr>
              <a:t>, </a:t>
            </a:r>
            <a:r>
              <a:rPr lang="en-US" sz="2000" dirty="0" err="1">
                <a:solidFill>
                  <a:srgbClr val="FF6600"/>
                </a:solidFill>
                <a:latin typeface="Corbel"/>
              </a:rPr>
              <a:t>arXiv</a:t>
            </a:r>
            <a:r>
              <a:rPr lang="en-US" sz="2000" dirty="0">
                <a:solidFill>
                  <a:srgbClr val="FF6600"/>
                </a:solidFill>
                <a:latin typeface="Corbel"/>
              </a:rPr>
              <a:t>: 1210.3342.</a:t>
            </a:r>
          </a:p>
          <a:p>
            <a:pPr algn="ctr"/>
            <a:endParaRPr lang="en-US" dirty="0">
              <a:solidFill>
                <a:srgbClr val="FF6600"/>
              </a:solidFill>
              <a:latin typeface="Corbel"/>
            </a:endParaRPr>
          </a:p>
        </p:txBody>
      </p:sp>
      <p:sp>
        <p:nvSpPr>
          <p:cNvPr id="15" name="TextBox 14"/>
          <p:cNvSpPr txBox="1"/>
          <p:nvPr/>
        </p:nvSpPr>
        <p:spPr>
          <a:xfrm>
            <a:off x="1371600" y="162580"/>
            <a:ext cx="6684042" cy="646331"/>
          </a:xfrm>
          <a:prstGeom prst="rect">
            <a:avLst/>
          </a:prstGeom>
          <a:noFill/>
        </p:spPr>
        <p:txBody>
          <a:bodyPr wrap="none" rtlCol="0">
            <a:spAutoFit/>
          </a:bodyPr>
          <a:lstStyle/>
          <a:p>
            <a:r>
              <a:rPr lang="en-US" sz="3600" dirty="0" smtClean="0">
                <a:solidFill>
                  <a:srgbClr val="FF0000"/>
                </a:solidFill>
                <a:latin typeface="Corbel"/>
              </a:rPr>
              <a:t>On the total width determinations</a:t>
            </a:r>
            <a:endParaRPr lang="en-US" sz="3600" dirty="0">
              <a:solidFill>
                <a:srgbClr val="FF0000"/>
              </a:solidFill>
              <a:latin typeface="Corbel"/>
            </a:endParaRPr>
          </a:p>
        </p:txBody>
      </p:sp>
      <p:sp>
        <p:nvSpPr>
          <p:cNvPr id="2" name="Date Placeholder 1"/>
          <p:cNvSpPr>
            <a:spLocks noGrp="1"/>
          </p:cNvSpPr>
          <p:nvPr>
            <p:ph type="dt" sz="half" idx="14"/>
          </p:nvPr>
        </p:nvSpPr>
        <p:spPr/>
        <p:txBody>
          <a:bodyPr/>
          <a:lstStyle/>
          <a:p>
            <a:fld id="{A27A844D-374D-4EAE-9EED-A3EAA11592ED}" type="datetime1">
              <a:rPr lang="en-US" smtClean="0"/>
              <a:t>7/2/2013</a:t>
            </a:fld>
            <a:endParaRPr lang="en-US"/>
          </a:p>
        </p:txBody>
      </p:sp>
      <p:sp>
        <p:nvSpPr>
          <p:cNvPr id="4" name="Slide Number Placeholder 3"/>
          <p:cNvSpPr>
            <a:spLocks noGrp="1"/>
          </p:cNvSpPr>
          <p:nvPr>
            <p:ph type="sldNum" sz="quarter" idx="15"/>
          </p:nvPr>
        </p:nvSpPr>
        <p:spPr/>
        <p:txBody>
          <a:bodyPr/>
          <a:lstStyle/>
          <a:p>
            <a:fld id="{6E61F0B9-2B1A-4663-8EE0-26659E8C424D}" type="slidenum">
              <a:rPr lang="en-US" smtClean="0"/>
              <a:t>27</a:t>
            </a:fld>
            <a:endParaRPr lang="en-US"/>
          </a:p>
        </p:txBody>
      </p:sp>
      <p:sp>
        <p:nvSpPr>
          <p:cNvPr id="3" name="Footer Placeholder 2"/>
          <p:cNvSpPr>
            <a:spLocks noGrp="1"/>
          </p:cNvSpPr>
          <p:nvPr>
            <p:ph type="ftr" sz="quarter" idx="16"/>
          </p:nvPr>
        </p:nvSpPr>
        <p:spPr/>
        <p:txBody>
          <a:bodyPr>
            <a:normAutofit/>
          </a:bodyPr>
          <a:lstStyle/>
          <a:p>
            <a:r>
              <a:rPr lang="en-US" smtClean="0"/>
              <a:t>Zhen Liu            U of Pitt                     Snowmass EF workshop Seattle</a:t>
            </a:r>
            <a:endParaRPr lang="en-US"/>
          </a:p>
        </p:txBody>
      </p:sp>
      <p:sp>
        <p:nvSpPr>
          <p:cNvPr id="8" name="Oval 7"/>
          <p:cNvSpPr/>
          <p:nvPr/>
        </p:nvSpPr>
        <p:spPr>
          <a:xfrm>
            <a:off x="733427" y="3370996"/>
            <a:ext cx="8410573" cy="1464003"/>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24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556284" y="1441395"/>
            <a:ext cx="3022601" cy="1600200"/>
          </a:xfrm>
          <a:prstGeom prst="rect">
            <a:avLst/>
          </a:prstGeom>
        </p:spPr>
      </p:pic>
      <p:pic>
        <p:nvPicPr>
          <p:cNvPr id="11" name="Picture 10"/>
          <p:cNvPicPr>
            <a:picLocks noChangeAspect="1"/>
          </p:cNvPicPr>
          <p:nvPr/>
        </p:nvPicPr>
        <p:blipFill>
          <a:blip r:embed="rId3"/>
          <a:stretch>
            <a:fillRect/>
          </a:stretch>
        </p:blipFill>
        <p:spPr>
          <a:xfrm>
            <a:off x="573206" y="1441395"/>
            <a:ext cx="4983078" cy="1600200"/>
          </a:xfrm>
          <a:prstGeom prst="rect">
            <a:avLst/>
          </a:prstGeom>
        </p:spPr>
      </p:pic>
      <p:sp>
        <p:nvSpPr>
          <p:cNvPr id="12" name="Rectangle 11"/>
          <p:cNvSpPr/>
          <p:nvPr/>
        </p:nvSpPr>
        <p:spPr>
          <a:xfrm>
            <a:off x="2493865" y="3260930"/>
            <a:ext cx="4290564" cy="954107"/>
          </a:xfrm>
          <a:prstGeom prst="rect">
            <a:avLst/>
          </a:prstGeom>
        </p:spPr>
        <p:txBody>
          <a:bodyPr wrap="square">
            <a:spAutoFit/>
          </a:bodyPr>
          <a:lstStyle/>
          <a:p>
            <a:r>
              <a:rPr lang="en-US" sz="2800" b="1" dirty="0">
                <a:solidFill>
                  <a:srgbClr val="F7BD40"/>
                </a:solidFill>
                <a:latin typeface="Corbel"/>
              </a:rPr>
              <a:t>“recoil mass technique</a:t>
            </a:r>
            <a:r>
              <a:rPr lang="en-US" sz="2800" b="1" dirty="0" smtClean="0">
                <a:solidFill>
                  <a:srgbClr val="F7BD40"/>
                </a:solidFill>
                <a:latin typeface="Corbel"/>
              </a:rPr>
              <a:t>”:</a:t>
            </a:r>
          </a:p>
          <a:p>
            <a:r>
              <a:rPr lang="en-US" sz="2800" b="1" dirty="0" smtClean="0">
                <a:solidFill>
                  <a:srgbClr val="F7BD40"/>
                </a:solidFill>
                <a:latin typeface="Corbel"/>
              </a:rPr>
              <a:t>No additional assumption</a:t>
            </a:r>
            <a:r>
              <a:rPr lang="en-US" b="1" dirty="0" smtClean="0">
                <a:solidFill>
                  <a:srgbClr val="F7BD40"/>
                </a:solidFill>
                <a:latin typeface="Corbel"/>
              </a:rPr>
              <a:t> </a:t>
            </a:r>
            <a:endParaRPr lang="en-US" b="1" dirty="0">
              <a:solidFill>
                <a:srgbClr val="F7BD40"/>
              </a:solidFill>
              <a:latin typeface="Corbel"/>
            </a:endParaRPr>
          </a:p>
        </p:txBody>
      </p:sp>
      <p:sp>
        <p:nvSpPr>
          <p:cNvPr id="2" name="Date Placeholder 1"/>
          <p:cNvSpPr>
            <a:spLocks noGrp="1"/>
          </p:cNvSpPr>
          <p:nvPr>
            <p:ph type="dt" sz="half" idx="14"/>
          </p:nvPr>
        </p:nvSpPr>
        <p:spPr/>
        <p:txBody>
          <a:bodyPr/>
          <a:lstStyle/>
          <a:p>
            <a:fld id="{A23938C6-200D-4592-82C8-B9DCB9C025B0}" type="datetime1">
              <a:rPr lang="en-US" smtClean="0"/>
              <a:t>7/2/2013</a:t>
            </a:fld>
            <a:endParaRPr lang="en-US"/>
          </a:p>
        </p:txBody>
      </p:sp>
      <p:sp>
        <p:nvSpPr>
          <p:cNvPr id="4" name="Slide Number Placeholder 3"/>
          <p:cNvSpPr>
            <a:spLocks noGrp="1"/>
          </p:cNvSpPr>
          <p:nvPr>
            <p:ph type="sldNum" sz="quarter" idx="15"/>
          </p:nvPr>
        </p:nvSpPr>
        <p:spPr/>
        <p:txBody>
          <a:bodyPr/>
          <a:lstStyle/>
          <a:p>
            <a:fld id="{6E61F0B9-2B1A-4663-8EE0-26659E8C424D}" type="slidenum">
              <a:rPr lang="en-US" smtClean="0"/>
              <a:t>28</a:t>
            </a:fld>
            <a:endParaRPr lang="en-US"/>
          </a:p>
        </p:txBody>
      </p:sp>
      <p:sp>
        <p:nvSpPr>
          <p:cNvPr id="3" name="Footer Placeholder 2"/>
          <p:cNvSpPr>
            <a:spLocks noGrp="1"/>
          </p:cNvSpPr>
          <p:nvPr>
            <p:ph type="ftr" sz="quarter" idx="16"/>
          </p:nvPr>
        </p:nvSpPr>
        <p:spPr/>
        <p:txBody>
          <a:bodyPr>
            <a:normAutofit/>
          </a:bodyPr>
          <a:lstStyle/>
          <a:p>
            <a:r>
              <a:rPr lang="en-US" smtClean="0"/>
              <a:t>Zhen Liu            U of Pitt                     Snowmass EF workshop Seattle</a:t>
            </a:r>
            <a:endParaRPr lang="en-US"/>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064745" y="4590000"/>
            <a:ext cx="3148804" cy="780234"/>
          </a:xfrm>
        </p:spPr>
      </p:pic>
      <p:sp>
        <p:nvSpPr>
          <p:cNvPr id="16" name="TextBox 15"/>
          <p:cNvSpPr txBox="1"/>
          <p:nvPr/>
        </p:nvSpPr>
        <p:spPr>
          <a:xfrm>
            <a:off x="1202658" y="358381"/>
            <a:ext cx="6684042" cy="646331"/>
          </a:xfrm>
          <a:prstGeom prst="rect">
            <a:avLst/>
          </a:prstGeom>
          <a:noFill/>
        </p:spPr>
        <p:txBody>
          <a:bodyPr wrap="none" rtlCol="0">
            <a:spAutoFit/>
          </a:bodyPr>
          <a:lstStyle/>
          <a:p>
            <a:r>
              <a:rPr lang="en-US" sz="3600" dirty="0" smtClean="0">
                <a:solidFill>
                  <a:srgbClr val="FF0000"/>
                </a:solidFill>
                <a:latin typeface="Corbel"/>
              </a:rPr>
              <a:t>On the total width determinations</a:t>
            </a:r>
            <a:endParaRPr lang="en-US" sz="3600" dirty="0">
              <a:solidFill>
                <a:srgbClr val="FF0000"/>
              </a:solidFill>
              <a:latin typeface="Corbel"/>
            </a:endParaRPr>
          </a:p>
        </p:txBody>
      </p:sp>
    </p:spTree>
    <p:extLst>
      <p:ext uri="{BB962C8B-B14F-4D97-AF65-F5344CB8AC3E}">
        <p14:creationId xmlns:p14="http://schemas.microsoft.com/office/powerpoint/2010/main" val="748447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632108434"/>
              </p:ext>
            </p:extLst>
          </p:nvPr>
        </p:nvGraphicFramePr>
        <p:xfrm>
          <a:off x="0" y="664192"/>
          <a:ext cx="9212221"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187657" y="4993075"/>
            <a:ext cx="8318310" cy="1323439"/>
          </a:xfrm>
          <a:prstGeom prst="rect">
            <a:avLst/>
          </a:prstGeom>
        </p:spPr>
        <p:txBody>
          <a:bodyPr wrap="square">
            <a:spAutoFit/>
          </a:bodyPr>
          <a:lstStyle/>
          <a:p>
            <a:r>
              <a:rPr lang="en-US" sz="2000" dirty="0" smtClean="0">
                <a:solidFill>
                  <a:srgbClr val="FF6600"/>
                </a:solidFill>
                <a:latin typeface="Corbel"/>
              </a:rPr>
              <a:t>*at 68% C.L., PRELIMINARY</a:t>
            </a:r>
          </a:p>
          <a:p>
            <a:r>
              <a:rPr lang="en-US" sz="2000" dirty="0">
                <a:solidFill>
                  <a:srgbClr val="FF6600"/>
                </a:solidFill>
                <a:latin typeface="Corbel"/>
              </a:rPr>
              <a:t>[1] C. F. </a:t>
            </a:r>
            <a:r>
              <a:rPr lang="en-US" sz="2000" dirty="0" err="1">
                <a:solidFill>
                  <a:srgbClr val="FF6600"/>
                </a:solidFill>
                <a:latin typeface="Corbel"/>
              </a:rPr>
              <a:t>Duerig</a:t>
            </a:r>
            <a:r>
              <a:rPr lang="en-US" sz="2000" dirty="0">
                <a:solidFill>
                  <a:srgbClr val="FF6600"/>
                </a:solidFill>
                <a:latin typeface="Corbel"/>
              </a:rPr>
              <a:t>, Master </a:t>
            </a:r>
            <a:r>
              <a:rPr lang="en-US" sz="2000" dirty="0" err="1">
                <a:solidFill>
                  <a:srgbClr val="FF6600"/>
                </a:solidFill>
                <a:latin typeface="Corbel"/>
              </a:rPr>
              <a:t>thesishttp://</a:t>
            </a:r>
            <a:r>
              <a:rPr lang="en-US" sz="2000" dirty="0" err="1" smtClean="0">
                <a:solidFill>
                  <a:srgbClr val="FF6600"/>
                </a:solidFill>
                <a:latin typeface="Corbel"/>
              </a:rPr>
              <a:t>lhc-ilc.physik.uni-bonn.de/thesis</a:t>
            </a:r>
            <a:r>
              <a:rPr lang="en-US" sz="2000" dirty="0" smtClean="0">
                <a:solidFill>
                  <a:srgbClr val="FF6600"/>
                </a:solidFill>
                <a:latin typeface="Corbel"/>
              </a:rPr>
              <a:t>/  </a:t>
            </a:r>
          </a:p>
          <a:p>
            <a:r>
              <a:rPr lang="en-US" sz="2000" dirty="0" smtClean="0">
                <a:solidFill>
                  <a:srgbClr val="FF6600"/>
                </a:solidFill>
                <a:latin typeface="Corbel"/>
              </a:rPr>
              <a:t>      </a:t>
            </a:r>
            <a:r>
              <a:rPr lang="en-US" sz="2000" dirty="0" err="1" smtClean="0">
                <a:solidFill>
                  <a:srgbClr val="FF6600"/>
                </a:solidFill>
                <a:latin typeface="Corbel"/>
              </a:rPr>
              <a:t>Masterarbeitduerig.pdf</a:t>
            </a:r>
            <a:r>
              <a:rPr lang="en-US" sz="2000" dirty="0">
                <a:solidFill>
                  <a:srgbClr val="FF6600"/>
                </a:solidFill>
                <a:latin typeface="Corbel"/>
              </a:rPr>
              <a:t>;</a:t>
            </a:r>
          </a:p>
          <a:p>
            <a:r>
              <a:rPr lang="en-US" sz="2000" dirty="0" smtClean="0">
                <a:solidFill>
                  <a:srgbClr val="FF6600"/>
                </a:solidFill>
                <a:latin typeface="Corbel"/>
              </a:rPr>
              <a:t>[</a:t>
            </a:r>
            <a:r>
              <a:rPr lang="en-US" sz="2000" dirty="0">
                <a:solidFill>
                  <a:srgbClr val="FF6600"/>
                </a:solidFill>
                <a:latin typeface="Corbel"/>
              </a:rPr>
              <a:t>2] H. Baer et al., ILC DBD </a:t>
            </a:r>
            <a:r>
              <a:rPr lang="en-US" sz="2000" dirty="0" smtClean="0">
                <a:solidFill>
                  <a:srgbClr val="FF6600"/>
                </a:solidFill>
                <a:latin typeface="Corbel"/>
              </a:rPr>
              <a:t>report. http</a:t>
            </a:r>
            <a:r>
              <a:rPr lang="en-US" sz="2000" dirty="0">
                <a:solidFill>
                  <a:srgbClr val="FF6600"/>
                </a:solidFill>
                <a:latin typeface="Corbel"/>
              </a:rPr>
              <a:t>://</a:t>
            </a:r>
            <a:r>
              <a:rPr lang="en-US" sz="2000" dirty="0" smtClean="0">
                <a:solidFill>
                  <a:srgbClr val="FF6600"/>
                </a:solidFill>
                <a:latin typeface="Corbel"/>
              </a:rPr>
              <a:t>lcsim.org/papers/DBDPhysics.pdf.</a:t>
            </a:r>
            <a:endParaRPr lang="en-US" sz="2000" dirty="0">
              <a:solidFill>
                <a:srgbClr val="FF6600"/>
              </a:solidFill>
              <a:latin typeface="Corbel"/>
            </a:endParaRPr>
          </a:p>
        </p:txBody>
      </p:sp>
      <p:sp>
        <p:nvSpPr>
          <p:cNvPr id="2" name="Date Placeholder 1"/>
          <p:cNvSpPr>
            <a:spLocks noGrp="1"/>
          </p:cNvSpPr>
          <p:nvPr>
            <p:ph type="dt" sz="half" idx="14"/>
          </p:nvPr>
        </p:nvSpPr>
        <p:spPr/>
        <p:txBody>
          <a:bodyPr/>
          <a:lstStyle/>
          <a:p>
            <a:fld id="{04640681-2934-477B-AD0A-2A2D06EC2DF6}" type="datetime1">
              <a:rPr lang="en-US" smtClean="0"/>
              <a:t>7/2/2013</a:t>
            </a:fld>
            <a:endParaRPr lang="en-US"/>
          </a:p>
        </p:txBody>
      </p:sp>
      <p:sp>
        <p:nvSpPr>
          <p:cNvPr id="4" name="Slide Number Placeholder 3"/>
          <p:cNvSpPr>
            <a:spLocks noGrp="1"/>
          </p:cNvSpPr>
          <p:nvPr>
            <p:ph type="sldNum" sz="quarter" idx="15"/>
          </p:nvPr>
        </p:nvSpPr>
        <p:spPr/>
        <p:txBody>
          <a:bodyPr/>
          <a:lstStyle/>
          <a:p>
            <a:fld id="{6E61F0B9-2B1A-4663-8EE0-26659E8C424D}" type="slidenum">
              <a:rPr lang="en-US" smtClean="0"/>
              <a:t>29</a:t>
            </a:fld>
            <a:endParaRPr lang="en-US"/>
          </a:p>
        </p:txBody>
      </p:sp>
      <p:sp>
        <p:nvSpPr>
          <p:cNvPr id="3" name="Footer Placeholder 2"/>
          <p:cNvSpPr>
            <a:spLocks noGrp="1"/>
          </p:cNvSpPr>
          <p:nvPr>
            <p:ph type="ftr" sz="quarter" idx="16"/>
          </p:nvPr>
        </p:nvSpPr>
        <p:spPr/>
        <p:txBody>
          <a:bodyPr>
            <a:normAutofit/>
          </a:bodyPr>
          <a:lstStyle/>
          <a:p>
            <a:r>
              <a:rPr lang="en-US" smtClean="0"/>
              <a:t>Zhen Liu            U of Pitt                     Snowmass EF workshop Seattle</a:t>
            </a:r>
            <a:endParaRPr lang="en-US"/>
          </a:p>
        </p:txBody>
      </p:sp>
      <p:pic>
        <p:nvPicPr>
          <p:cNvPr id="6" name="Content Placeholder 5"/>
          <p:cNvPicPr>
            <a:picLocks noGrp="1" noChangeAspect="1"/>
          </p:cNvPicPr>
          <p:nvPr>
            <p:ph sz="quarter" idx="13"/>
          </p:nvPr>
        </p:nvPicPr>
        <p:blipFill>
          <a:blip r:embed="rId7">
            <a:extLst>
              <a:ext uri="{28A0092B-C50C-407E-A947-70E740481C1C}">
                <a14:useLocalDpi xmlns:a14="http://schemas.microsoft.com/office/drawing/2010/main" val="0"/>
              </a:ext>
            </a:extLst>
          </a:blip>
          <a:stretch>
            <a:fillRect/>
          </a:stretch>
        </p:blipFill>
        <p:spPr>
          <a:xfrm>
            <a:off x="1714128" y="3985680"/>
            <a:ext cx="3148804" cy="780234"/>
          </a:xfrm>
        </p:spPr>
      </p:pic>
    </p:spTree>
    <p:extLst>
      <p:ext uri="{BB962C8B-B14F-4D97-AF65-F5344CB8AC3E}">
        <p14:creationId xmlns:p14="http://schemas.microsoft.com/office/powerpoint/2010/main" val="3047801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80041" y="2667000"/>
            <a:ext cx="8811559" cy="1187094"/>
          </a:xfrm>
        </p:spPr>
      </p:pic>
      <p:sp>
        <p:nvSpPr>
          <p:cNvPr id="6" name="TextBox 5"/>
          <p:cNvSpPr txBox="1"/>
          <p:nvPr/>
        </p:nvSpPr>
        <p:spPr>
          <a:xfrm>
            <a:off x="381000" y="914400"/>
            <a:ext cx="5638800" cy="646331"/>
          </a:xfrm>
          <a:prstGeom prst="rect">
            <a:avLst/>
          </a:prstGeom>
          <a:noFill/>
        </p:spPr>
        <p:txBody>
          <a:bodyPr wrap="square" rtlCol="0">
            <a:spAutoFit/>
          </a:bodyPr>
          <a:lstStyle/>
          <a:p>
            <a:pPr algn="ctr"/>
            <a:r>
              <a:rPr lang="en-US" sz="3600" b="1" i="1" dirty="0" smtClean="0">
                <a:solidFill>
                  <a:srgbClr val="975C00"/>
                </a:solidFill>
              </a:rPr>
              <a:t>Resonant Production:</a:t>
            </a:r>
            <a:endParaRPr lang="en-US" sz="3600" b="1" i="1" dirty="0">
              <a:solidFill>
                <a:srgbClr val="975C00"/>
              </a:solidFill>
            </a:endParaRPr>
          </a:p>
        </p:txBody>
      </p:sp>
      <p:pic>
        <p:nvPicPr>
          <p:cNvPr id="10" name="Picture 9"/>
          <p:cNvPicPr>
            <a:picLocks noChangeAspect="1"/>
          </p:cNvPicPr>
          <p:nvPr/>
        </p:nvPicPr>
        <p:blipFill>
          <a:blip r:embed="rId4"/>
          <a:stretch>
            <a:fillRect/>
          </a:stretch>
        </p:blipFill>
        <p:spPr>
          <a:xfrm>
            <a:off x="6134100" y="838200"/>
            <a:ext cx="2857500" cy="1811618"/>
          </a:xfrm>
          <a:prstGeom prst="rect">
            <a:avLst/>
          </a:prstGeom>
        </p:spPr>
      </p:pic>
      <p:sp>
        <p:nvSpPr>
          <p:cNvPr id="11" name="TextBox 10"/>
          <p:cNvSpPr txBox="1"/>
          <p:nvPr/>
        </p:nvSpPr>
        <p:spPr>
          <a:xfrm>
            <a:off x="1233101" y="3810000"/>
            <a:ext cx="6767899" cy="523220"/>
          </a:xfrm>
          <a:prstGeom prst="rect">
            <a:avLst/>
          </a:prstGeom>
          <a:noFill/>
        </p:spPr>
        <p:txBody>
          <a:bodyPr wrap="none" rtlCol="0">
            <a:spAutoFit/>
          </a:bodyPr>
          <a:lstStyle/>
          <a:p>
            <a:r>
              <a:rPr lang="en-US" sz="2800" dirty="0" smtClean="0">
                <a:solidFill>
                  <a:srgbClr val="FFFFFF"/>
                </a:solidFill>
              </a:rPr>
              <a:t>At the peak with a perfect energy resolution:</a:t>
            </a:r>
            <a:endParaRPr lang="en-US" sz="2800" dirty="0">
              <a:solidFill>
                <a:srgbClr val="FFFFFF"/>
              </a:solidFill>
            </a:endParaRPr>
          </a:p>
        </p:txBody>
      </p:sp>
      <p:pic>
        <p:nvPicPr>
          <p:cNvPr id="15" name="Picture 14"/>
          <p:cNvPicPr>
            <a:picLocks noChangeAspect="1"/>
          </p:cNvPicPr>
          <p:nvPr/>
        </p:nvPicPr>
        <p:blipFill>
          <a:blip r:embed="rId5"/>
          <a:stretch>
            <a:fillRect/>
          </a:stretch>
        </p:blipFill>
        <p:spPr>
          <a:xfrm>
            <a:off x="1003852" y="4495800"/>
            <a:ext cx="7144578" cy="1447800"/>
          </a:xfrm>
          <a:prstGeom prst="rect">
            <a:avLst/>
          </a:prstGeom>
        </p:spPr>
      </p:pic>
      <p:pic>
        <p:nvPicPr>
          <p:cNvPr id="16" name="Picture 15" descr="latex-image-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1191657" y="4629785"/>
            <a:ext cx="6716618" cy="1161415"/>
          </a:xfrm>
          <a:prstGeom prst="rect">
            <a:avLst/>
          </a:prstGeom>
        </p:spPr>
      </p:pic>
      <p:sp>
        <p:nvSpPr>
          <p:cNvPr id="17" name="TextBox 16"/>
          <p:cNvSpPr txBox="1"/>
          <p:nvPr/>
        </p:nvSpPr>
        <p:spPr>
          <a:xfrm>
            <a:off x="1752600" y="6019800"/>
            <a:ext cx="5852884" cy="523220"/>
          </a:xfrm>
          <a:prstGeom prst="rect">
            <a:avLst/>
          </a:prstGeom>
          <a:noFill/>
        </p:spPr>
        <p:txBody>
          <a:bodyPr wrap="none" rtlCol="0">
            <a:spAutoFit/>
          </a:bodyPr>
          <a:lstStyle/>
          <a:p>
            <a:r>
              <a:rPr lang="en-US" sz="2800" dirty="0" smtClean="0">
                <a:solidFill>
                  <a:srgbClr val="FFFFFF"/>
                </a:solidFill>
              </a:rPr>
              <a:t>About </a:t>
            </a:r>
            <a:r>
              <a:rPr lang="en-US" sz="2800" dirty="0" smtClean="0">
                <a:solidFill>
                  <a:srgbClr val="FF0000"/>
                </a:solidFill>
              </a:rPr>
              <a:t>40,000</a:t>
            </a:r>
            <a:r>
              <a:rPr lang="en-US" sz="2800" dirty="0" smtClean="0">
                <a:solidFill>
                  <a:srgbClr val="FFFFFF"/>
                </a:solidFill>
              </a:rPr>
              <a:t> events produced per </a:t>
            </a:r>
            <a:r>
              <a:rPr lang="en-US" sz="2800" dirty="0" smtClean="0">
                <a:solidFill>
                  <a:srgbClr val="FF0000"/>
                </a:solidFill>
              </a:rPr>
              <a:t>fb</a:t>
            </a:r>
            <a:r>
              <a:rPr lang="en-US" sz="2800" baseline="30000" dirty="0" smtClean="0">
                <a:solidFill>
                  <a:srgbClr val="FF0000"/>
                </a:solidFill>
              </a:rPr>
              <a:t>-1</a:t>
            </a:r>
            <a:endParaRPr lang="en-US" sz="2800" baseline="30000" dirty="0">
              <a:solidFill>
                <a:srgbClr val="FF0000"/>
              </a:solidFill>
            </a:endParaRPr>
          </a:p>
        </p:txBody>
      </p:sp>
      <p:sp>
        <p:nvSpPr>
          <p:cNvPr id="12" name="Title 2"/>
          <p:cNvSpPr txBox="1">
            <a:spLocks/>
          </p:cNvSpPr>
          <p:nvPr/>
        </p:nvSpPr>
        <p:spPr>
          <a:xfrm>
            <a:off x="1724026" y="76200"/>
            <a:ext cx="6200774" cy="533400"/>
          </a:xfrm>
          <a:prstGeom prst="rect">
            <a:avLst/>
          </a:prstGeom>
        </p:spPr>
        <p:txBody>
          <a:bodyPr vert="horz" lIns="91440" tIns="45720" rIns="91440" bIns="45720" rtlCol="0" anchor="b" anchorCtr="0">
            <a:normAutofit fontScale="90000" lnSpcReduction="20000"/>
          </a:bodyPr>
          <a:lstStyle/>
          <a:p>
            <a:pPr>
              <a:spcBef>
                <a:spcPts val="400"/>
              </a:spcBef>
              <a:defRPr/>
            </a:pPr>
            <a:r>
              <a:rPr lang="en-US" sz="4000" i="1" smtClean="0">
                <a:solidFill>
                  <a:srgbClr val="FF6600"/>
                </a:solidFill>
                <a:ea typeface="+mj-ea"/>
                <a:cs typeface="Tunga" pitchFamily="2"/>
              </a:rPr>
              <a:t>Muon Collider as a Higgs Factory</a:t>
            </a:r>
            <a:endParaRPr lang="en-US" sz="4000" i="1" dirty="0">
              <a:solidFill>
                <a:srgbClr val="FF6600"/>
              </a:solidFill>
              <a:ea typeface="+mj-ea"/>
              <a:cs typeface="Tunga" pitchFamily="2"/>
            </a:endParaRPr>
          </a:p>
        </p:txBody>
      </p:sp>
      <p:sp>
        <p:nvSpPr>
          <p:cNvPr id="2" name="Date Placeholder 1"/>
          <p:cNvSpPr>
            <a:spLocks noGrp="1"/>
          </p:cNvSpPr>
          <p:nvPr>
            <p:ph type="dt" sz="half" idx="14"/>
          </p:nvPr>
        </p:nvSpPr>
        <p:spPr/>
        <p:txBody>
          <a:bodyPr/>
          <a:lstStyle/>
          <a:p>
            <a:fld id="{994DFE17-F0D3-4FB9-9E5B-5406C4E9FCE0}" type="datetime1">
              <a:rPr lang="en-US" smtClean="0">
                <a:solidFill>
                  <a:srgbClr val="FFFFFF">
                    <a:alpha val="65000"/>
                  </a:srgbClr>
                </a:solidFill>
              </a:rPr>
              <a:t>7/2/2013</a:t>
            </a:fld>
            <a:endParaRPr lang="en-US">
              <a:solidFill>
                <a:srgbClr val="FFFFFF">
                  <a:alpha val="65000"/>
                </a:srgbClr>
              </a:solidFill>
            </a:endParaRPr>
          </a:p>
        </p:txBody>
      </p:sp>
      <p:sp>
        <p:nvSpPr>
          <p:cNvPr id="3" name="Footer Placeholder 2"/>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solidFill>
                  <a:srgbClr val="FFFFFF">
                    <a:alpha val="65000"/>
                  </a:srgbClr>
                </a:solidFill>
              </a:rPr>
              <a:pPr/>
              <a:t>3</a:t>
            </a:fld>
            <a:endParaRPr lang="en-US">
              <a:solidFill>
                <a:srgbClr val="FFFFFF">
                  <a:alpha val="65000"/>
                </a:srgbClr>
              </a:solidFill>
            </a:endParaRPr>
          </a:p>
        </p:txBody>
      </p:sp>
      <p:sp>
        <p:nvSpPr>
          <p:cNvPr id="7" name="TextBox 6"/>
          <p:cNvSpPr txBox="1"/>
          <p:nvPr/>
        </p:nvSpPr>
        <p:spPr>
          <a:xfrm>
            <a:off x="6823882" y="5350819"/>
            <a:ext cx="382136" cy="523220"/>
          </a:xfrm>
          <a:prstGeom prst="rect">
            <a:avLst/>
          </a:prstGeom>
          <a:noFill/>
        </p:spPr>
        <p:txBody>
          <a:bodyPr wrap="square" rtlCol="0">
            <a:spAutoFit/>
          </a:bodyPr>
          <a:lstStyle/>
          <a:p>
            <a:r>
              <a:rPr lang="en-US" sz="2800" b="1" dirty="0" smtClean="0">
                <a:solidFill>
                  <a:schemeClr val="bg1"/>
                </a:solidFill>
              </a:rPr>
              <a:t>6</a:t>
            </a:r>
            <a:endParaRPr lang="en-US" sz="2400" b="1" dirty="0">
              <a:solidFill>
                <a:schemeClr val="bg1"/>
              </a:solidFill>
            </a:endParaRPr>
          </a:p>
        </p:txBody>
      </p:sp>
    </p:spTree>
    <p:extLst>
      <p:ext uri="{BB962C8B-B14F-4D97-AF65-F5344CB8AC3E}">
        <p14:creationId xmlns:p14="http://schemas.microsoft.com/office/powerpoint/2010/main" val="352975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F2402AFB-47BA-4488-997C-840938C4DD2B}"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30</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7" name="TextBox 6"/>
          <p:cNvSpPr txBox="1"/>
          <p:nvPr/>
        </p:nvSpPr>
        <p:spPr>
          <a:xfrm>
            <a:off x="900468" y="2688609"/>
            <a:ext cx="7424382" cy="769441"/>
          </a:xfrm>
          <a:prstGeom prst="rect">
            <a:avLst/>
          </a:prstGeom>
          <a:noFill/>
        </p:spPr>
        <p:txBody>
          <a:bodyPr wrap="square" rtlCol="0">
            <a:spAutoFit/>
          </a:bodyPr>
          <a:lstStyle/>
          <a:p>
            <a:r>
              <a:rPr lang="en-US" altLang="zh-CN" sz="4400" dirty="0" smtClean="0"/>
              <a:t>Total Width at Muon Collider</a:t>
            </a:r>
            <a:endParaRPr lang="en-US" sz="4400" dirty="0"/>
          </a:p>
        </p:txBody>
      </p:sp>
    </p:spTree>
    <p:extLst>
      <p:ext uri="{BB962C8B-B14F-4D97-AF65-F5344CB8AC3E}">
        <p14:creationId xmlns:p14="http://schemas.microsoft.com/office/powerpoint/2010/main" val="1957359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855" y="1295400"/>
            <a:ext cx="5738545" cy="3743325"/>
          </a:xfrm>
          <a:prstGeom prst="rect">
            <a:avLst/>
          </a:prstGeom>
        </p:spPr>
      </p:pic>
      <p:pic>
        <p:nvPicPr>
          <p:cNvPr id="12" name="Content Placeholder 11"/>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600200" y="1315859"/>
            <a:ext cx="5791200" cy="5694541"/>
          </a:xfrm>
        </p:spPr>
      </p:pic>
      <p:sp>
        <p:nvSpPr>
          <p:cNvPr id="14" name="TextBox 13"/>
          <p:cNvSpPr txBox="1"/>
          <p:nvPr/>
        </p:nvSpPr>
        <p:spPr>
          <a:xfrm>
            <a:off x="2590800" y="-152399"/>
            <a:ext cx="4876800" cy="830997"/>
          </a:xfrm>
          <a:prstGeom prst="rect">
            <a:avLst/>
          </a:prstGeom>
          <a:noFill/>
        </p:spPr>
        <p:txBody>
          <a:bodyPr wrap="square" rtlCol="0">
            <a:spAutoFit/>
          </a:bodyPr>
          <a:lstStyle/>
          <a:p>
            <a:r>
              <a:rPr lang="en-US" sz="4800" dirty="0" smtClean="0">
                <a:solidFill>
                  <a:srgbClr val="FF6600"/>
                </a:solidFill>
              </a:rPr>
              <a:t>Realistic studies:</a:t>
            </a:r>
            <a:endParaRPr lang="en-US" b="1" dirty="0">
              <a:solidFill>
                <a:srgbClr val="FF66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02131"/>
            <a:ext cx="9144000" cy="1155869"/>
          </a:xfrm>
          <a:prstGeom prst="rect">
            <a:avLst/>
          </a:prstGeom>
        </p:spPr>
      </p:pic>
      <p:sp>
        <p:nvSpPr>
          <p:cNvPr id="6" name="Rectangle 5"/>
          <p:cNvSpPr/>
          <p:nvPr/>
        </p:nvSpPr>
        <p:spPr>
          <a:xfrm>
            <a:off x="3962400" y="619780"/>
            <a:ext cx="5105400" cy="523220"/>
          </a:xfrm>
          <a:prstGeom prst="rect">
            <a:avLst/>
          </a:prstGeom>
        </p:spPr>
        <p:txBody>
          <a:bodyPr wrap="square">
            <a:spAutoFit/>
          </a:bodyPr>
          <a:lstStyle/>
          <a:p>
            <a:pPr algn="ctr"/>
            <a:r>
              <a:rPr lang="en-US" sz="2800" dirty="0" smtClean="0">
                <a:solidFill>
                  <a:srgbClr val="FF0000"/>
                </a:solidFill>
              </a:rPr>
              <a:t>* </a:t>
            </a:r>
            <a:r>
              <a:rPr lang="en-US" sz="2800" dirty="0" smtClean="0">
                <a:solidFill>
                  <a:srgbClr val="FF6600"/>
                </a:solidFill>
              </a:rPr>
              <a:t>TH and Z. Liu, </a:t>
            </a:r>
            <a:r>
              <a:rPr lang="en-US" sz="2800" dirty="0" err="1" smtClean="0">
                <a:solidFill>
                  <a:srgbClr val="FF6600"/>
                </a:solidFill>
              </a:rPr>
              <a:t>arXiv</a:t>
            </a:r>
            <a:r>
              <a:rPr lang="en-US" sz="2800" dirty="0" smtClean="0">
                <a:solidFill>
                  <a:srgbClr val="FF6600"/>
                </a:solidFill>
              </a:rPr>
              <a:t>: 1210.7803.</a:t>
            </a:r>
          </a:p>
        </p:txBody>
      </p:sp>
      <p:pic>
        <p:nvPicPr>
          <p:cNvPr id="7" name="Picture 6" descr="latex-image-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981200" y="881739"/>
            <a:ext cx="1817688" cy="337461"/>
          </a:xfrm>
          <a:prstGeom prst="rect">
            <a:avLst/>
          </a:prstGeom>
        </p:spPr>
      </p:pic>
      <p:sp>
        <p:nvSpPr>
          <p:cNvPr id="2" name="Date Placeholder 1"/>
          <p:cNvSpPr>
            <a:spLocks noGrp="1"/>
          </p:cNvSpPr>
          <p:nvPr>
            <p:ph type="dt" sz="half" idx="14"/>
          </p:nvPr>
        </p:nvSpPr>
        <p:spPr/>
        <p:txBody>
          <a:bodyPr/>
          <a:lstStyle/>
          <a:p>
            <a:fld id="{FCDA609C-55D0-4BA0-9B54-5B4BBA6812DC}" type="datetime1">
              <a:rPr lang="en-US" smtClean="0">
                <a:solidFill>
                  <a:srgbClr val="FFFFFF">
                    <a:alpha val="65000"/>
                  </a:srgbClr>
                </a:solidFill>
              </a:rPr>
              <a:t>7/2/2013</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8" name="Slide Number Placeholder 7"/>
          <p:cNvSpPr>
            <a:spLocks noGrp="1"/>
          </p:cNvSpPr>
          <p:nvPr>
            <p:ph type="sldNum" sz="quarter" idx="15"/>
          </p:nvPr>
        </p:nvSpPr>
        <p:spPr/>
        <p:txBody>
          <a:bodyPr/>
          <a:lstStyle/>
          <a:p>
            <a:fld id="{B6F15528-21DE-4FAA-801E-634DDDAF4B2B}" type="slidenum">
              <a:rPr lang="en-US" smtClean="0">
                <a:solidFill>
                  <a:srgbClr val="FFFFFF">
                    <a:alpha val="65000"/>
                  </a:srgbClr>
                </a:solidFill>
              </a:rPr>
              <a:pPr/>
              <a:t>31</a:t>
            </a:fld>
            <a:endParaRPr lang="en-US">
              <a:solidFill>
                <a:srgbClr val="FFFFFF">
                  <a:alpha val="65000"/>
                </a:srgbClr>
              </a:solidFill>
            </a:endParaRPr>
          </a:p>
        </p:txBody>
      </p:sp>
    </p:spTree>
    <p:extLst>
      <p:ext uri="{BB962C8B-B14F-4D97-AF65-F5344CB8AC3E}">
        <p14:creationId xmlns:p14="http://schemas.microsoft.com/office/powerpoint/2010/main" val="852800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610" y="3810000"/>
            <a:ext cx="7314790" cy="2439722"/>
          </a:xfrm>
          <a:prstGeom prst="rect">
            <a:avLst/>
          </a:prstGeom>
        </p:spPr>
      </p:pic>
      <p:sp>
        <p:nvSpPr>
          <p:cNvPr id="6" name="TextBox 5"/>
          <p:cNvSpPr txBox="1"/>
          <p:nvPr/>
        </p:nvSpPr>
        <p:spPr>
          <a:xfrm>
            <a:off x="1828800" y="0"/>
            <a:ext cx="5867400" cy="646331"/>
          </a:xfrm>
          <a:prstGeom prst="rect">
            <a:avLst/>
          </a:prstGeom>
          <a:noFill/>
        </p:spPr>
        <p:txBody>
          <a:bodyPr wrap="square" rtlCol="0">
            <a:spAutoFit/>
          </a:bodyPr>
          <a:lstStyle/>
          <a:p>
            <a:pPr algn="ctr"/>
            <a:r>
              <a:rPr lang="en-US" sz="3600" b="1" i="1" dirty="0" smtClean="0">
                <a:solidFill>
                  <a:srgbClr val="975C00"/>
                </a:solidFill>
              </a:rPr>
              <a:t>SM Higgs is (very) narrow:</a:t>
            </a:r>
            <a:endParaRPr lang="en-US" sz="3600" b="1" i="1" dirty="0">
              <a:solidFill>
                <a:srgbClr val="975C00"/>
              </a:solidFill>
            </a:endParaRPr>
          </a:p>
        </p:txBody>
      </p:sp>
      <p:sp>
        <p:nvSpPr>
          <p:cNvPr id="7" name="TextBox 6"/>
          <p:cNvSpPr txBox="1"/>
          <p:nvPr/>
        </p:nvSpPr>
        <p:spPr>
          <a:xfrm>
            <a:off x="762000" y="1715869"/>
            <a:ext cx="8077200" cy="646331"/>
          </a:xfrm>
          <a:prstGeom prst="rect">
            <a:avLst/>
          </a:prstGeom>
          <a:noFill/>
        </p:spPr>
        <p:txBody>
          <a:bodyPr wrap="square" rtlCol="0">
            <a:spAutoFit/>
          </a:bodyPr>
          <a:lstStyle/>
          <a:p>
            <a:pPr algn="ctr"/>
            <a:r>
              <a:rPr lang="en-US" sz="3600" b="1" i="1" dirty="0" smtClean="0">
                <a:solidFill>
                  <a:srgbClr val="975C00"/>
                </a:solidFill>
              </a:rPr>
              <a:t>Must convolute with energy profile:</a:t>
            </a:r>
            <a:endParaRPr lang="en-US" sz="3600" b="1" i="1" dirty="0">
              <a:solidFill>
                <a:srgbClr val="975C00"/>
              </a:solidFill>
            </a:endParaRPr>
          </a:p>
        </p:txBody>
      </p:sp>
      <p:sp>
        <p:nvSpPr>
          <p:cNvPr id="9" name="TextBox 8"/>
          <p:cNvSpPr txBox="1"/>
          <p:nvPr/>
        </p:nvSpPr>
        <p:spPr>
          <a:xfrm>
            <a:off x="914400" y="685800"/>
            <a:ext cx="7543800" cy="646331"/>
          </a:xfrm>
          <a:prstGeom prst="rect">
            <a:avLst/>
          </a:prstGeom>
          <a:noFill/>
        </p:spPr>
        <p:txBody>
          <a:bodyPr wrap="square" rtlCol="0">
            <a:spAutoFit/>
          </a:bodyPr>
          <a:lstStyle/>
          <a:p>
            <a:pPr algn="ctr"/>
            <a:r>
              <a:rPr lang="en-US" sz="3600" b="1" i="1" dirty="0" smtClean="0">
                <a:solidFill>
                  <a:srgbClr val="FF0000"/>
                </a:solidFill>
              </a:rPr>
              <a:t>At </a:t>
            </a:r>
            <a:r>
              <a:rPr lang="en-US" sz="3600" b="1" i="1" dirty="0" err="1" smtClean="0">
                <a:solidFill>
                  <a:srgbClr val="FF0000"/>
                </a:solidFill>
              </a:rPr>
              <a:t>m</a:t>
            </a:r>
            <a:r>
              <a:rPr lang="en-US" sz="3600" b="1" i="1" baseline="-25000" dirty="0" err="1" smtClean="0">
                <a:solidFill>
                  <a:srgbClr val="FF0000"/>
                </a:solidFill>
              </a:rPr>
              <a:t>h</a:t>
            </a:r>
            <a:r>
              <a:rPr lang="en-US" sz="3600" b="1" i="1" dirty="0" smtClean="0">
                <a:solidFill>
                  <a:srgbClr val="FF0000"/>
                </a:solidFill>
              </a:rPr>
              <a:t>=126 </a:t>
            </a:r>
            <a:r>
              <a:rPr lang="en-US" sz="3600" b="1" i="1" dirty="0" err="1" smtClean="0">
                <a:solidFill>
                  <a:srgbClr val="FF0000"/>
                </a:solidFill>
              </a:rPr>
              <a:t>GeV</a:t>
            </a:r>
            <a:r>
              <a:rPr lang="en-US" sz="3600" b="1" i="1" dirty="0" smtClean="0">
                <a:solidFill>
                  <a:srgbClr val="FF0000"/>
                </a:solidFill>
              </a:rPr>
              <a:t>, </a:t>
            </a:r>
            <a:r>
              <a:rPr lang="en-US" sz="3600" b="1" i="1" dirty="0" err="1" smtClean="0">
                <a:solidFill>
                  <a:srgbClr val="FF0000"/>
                </a:solidFill>
              </a:rPr>
              <a:t>Γ</a:t>
            </a:r>
            <a:r>
              <a:rPr lang="en-US" sz="3600" b="1" i="1" baseline="-25000" dirty="0" err="1" smtClean="0">
                <a:solidFill>
                  <a:srgbClr val="FF0000"/>
                </a:solidFill>
              </a:rPr>
              <a:t>h</a:t>
            </a:r>
            <a:r>
              <a:rPr lang="en-US" sz="3600" b="1" i="1" dirty="0" smtClean="0">
                <a:solidFill>
                  <a:srgbClr val="FF0000"/>
                </a:solidFill>
              </a:rPr>
              <a:t> = 4.2 </a:t>
            </a:r>
            <a:r>
              <a:rPr lang="en-US" sz="3600" b="1" i="1" dirty="0" err="1" smtClean="0">
                <a:solidFill>
                  <a:srgbClr val="FF0000"/>
                </a:solidFill>
              </a:rPr>
              <a:t>MeV</a:t>
            </a:r>
            <a:endParaRPr lang="en-US" sz="3600" b="1" i="1" dirty="0">
              <a:solidFill>
                <a:srgbClr val="FF0000"/>
              </a:solidFill>
            </a:endParaRPr>
          </a:p>
        </p:txBody>
      </p:sp>
      <p:sp>
        <p:nvSpPr>
          <p:cNvPr id="2" name="Date Placeholder 1"/>
          <p:cNvSpPr>
            <a:spLocks noGrp="1"/>
          </p:cNvSpPr>
          <p:nvPr>
            <p:ph type="dt" sz="half" idx="14"/>
          </p:nvPr>
        </p:nvSpPr>
        <p:spPr/>
        <p:txBody>
          <a:bodyPr/>
          <a:lstStyle/>
          <a:p>
            <a:fld id="{4CF661A0-E1F5-4BD2-8D08-C67903F4F7EC}" type="datetime1">
              <a:rPr lang="en-US" smtClean="0">
                <a:solidFill>
                  <a:srgbClr val="FFFFFF">
                    <a:alpha val="65000"/>
                  </a:srgbClr>
                </a:solidFill>
              </a:rPr>
              <a:t>7/2/2013</a:t>
            </a:fld>
            <a:endParaRPr lang="en-US">
              <a:solidFill>
                <a:srgbClr val="FFFFFF">
                  <a:alpha val="65000"/>
                </a:srgbClr>
              </a:solidFill>
            </a:endParaRPr>
          </a:p>
        </p:txBody>
      </p:sp>
      <p:sp>
        <p:nvSpPr>
          <p:cNvPr id="3" name="Footer Placeholder 2"/>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10" name="Slide Number Placeholder 9"/>
          <p:cNvSpPr>
            <a:spLocks noGrp="1"/>
          </p:cNvSpPr>
          <p:nvPr>
            <p:ph type="sldNum" sz="quarter" idx="15"/>
          </p:nvPr>
        </p:nvSpPr>
        <p:spPr/>
        <p:txBody>
          <a:bodyPr/>
          <a:lstStyle/>
          <a:p>
            <a:fld id="{B6F15528-21DE-4FAA-801E-634DDDAF4B2B}" type="slidenum">
              <a:rPr lang="en-US" smtClean="0">
                <a:solidFill>
                  <a:srgbClr val="FFFFFF">
                    <a:alpha val="65000"/>
                  </a:srgbClr>
                </a:solidFill>
              </a:rPr>
              <a:pPr/>
              <a:t>4</a:t>
            </a:fld>
            <a:endParaRPr lang="en-US">
              <a:solidFill>
                <a:srgbClr val="FFFFFF">
                  <a:alpha val="65000"/>
                </a:srgb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492" y="2362200"/>
            <a:ext cx="4386626" cy="834178"/>
          </a:xfrm>
          <a:prstGeom prst="rect">
            <a:avLst/>
          </a:prstGeom>
        </p:spPr>
      </p:pic>
    </p:spTree>
    <p:extLst>
      <p:ext uri="{BB962C8B-B14F-4D97-AF65-F5344CB8AC3E}">
        <p14:creationId xmlns:p14="http://schemas.microsoft.com/office/powerpoint/2010/main" val="817029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153" y="1523999"/>
            <a:ext cx="2089847" cy="2971801"/>
          </a:xfrm>
          <a:prstGeom prst="rect">
            <a:avLst/>
          </a:prstGeom>
        </p:spPr>
      </p:pic>
      <p:sp>
        <p:nvSpPr>
          <p:cNvPr id="6" name="TextBox 5"/>
          <p:cNvSpPr txBox="1"/>
          <p:nvPr/>
        </p:nvSpPr>
        <p:spPr>
          <a:xfrm>
            <a:off x="533400" y="76200"/>
            <a:ext cx="8077200" cy="1323439"/>
          </a:xfrm>
          <a:prstGeom prst="rect">
            <a:avLst/>
          </a:prstGeom>
          <a:noFill/>
        </p:spPr>
        <p:txBody>
          <a:bodyPr wrap="square" rtlCol="0">
            <a:spAutoFit/>
          </a:bodyPr>
          <a:lstStyle/>
          <a:p>
            <a:r>
              <a:rPr lang="en-US" sz="3200" b="1" dirty="0" smtClean="0">
                <a:solidFill>
                  <a:srgbClr val="0000FF"/>
                </a:solidFill>
              </a:rPr>
              <a:t>                          Extreme (good) Case: </a:t>
            </a:r>
          </a:p>
          <a:p>
            <a:r>
              <a:rPr lang="en-US" sz="2400" b="1" dirty="0" smtClean="0">
                <a:solidFill>
                  <a:srgbClr val="975C00"/>
                </a:solidFill>
              </a:rPr>
              <a:t>       Energy Spread much smaller than the physical width:</a:t>
            </a:r>
          </a:p>
          <a:p>
            <a:r>
              <a:rPr lang="en-US" sz="2400" dirty="0" smtClean="0">
                <a:solidFill>
                  <a:srgbClr val="FF0000"/>
                </a:solidFill>
              </a:rPr>
              <a:t>                                     (</a:t>
            </a:r>
            <a:r>
              <a:rPr lang="en-US" sz="2400" dirty="0" err="1" smtClean="0">
                <a:solidFill>
                  <a:srgbClr val="FF0000"/>
                </a:solidFill>
              </a:rPr>
              <a:t>Δ</a:t>
            </a:r>
            <a:r>
              <a:rPr lang="en-US" sz="2400" dirty="0" smtClean="0">
                <a:solidFill>
                  <a:srgbClr val="FF0000"/>
                </a:solidFill>
              </a:rPr>
              <a:t> = 0.3 </a:t>
            </a:r>
            <a:r>
              <a:rPr lang="en-US" sz="2400" dirty="0" err="1" smtClean="0">
                <a:solidFill>
                  <a:srgbClr val="FF0000"/>
                </a:solidFill>
              </a:rPr>
              <a:t>MeV</a:t>
            </a:r>
            <a:r>
              <a:rPr lang="en-US" sz="2400" dirty="0" smtClean="0">
                <a:solidFill>
                  <a:srgbClr val="FF0000"/>
                </a:solidFill>
              </a:rPr>
              <a:t>,    </a:t>
            </a:r>
            <a:r>
              <a:rPr lang="en-US" sz="2400" dirty="0" err="1" smtClean="0">
                <a:solidFill>
                  <a:srgbClr val="FF0000"/>
                </a:solidFill>
              </a:rPr>
              <a:t>Γ</a:t>
            </a:r>
            <a:r>
              <a:rPr lang="en-US" sz="2400" baseline="-25000" dirty="0" err="1" smtClean="0">
                <a:solidFill>
                  <a:srgbClr val="FF0000"/>
                </a:solidFill>
              </a:rPr>
              <a:t>h</a:t>
            </a:r>
            <a:r>
              <a:rPr lang="en-US" sz="2400" dirty="0" smtClean="0">
                <a:solidFill>
                  <a:srgbClr val="FF0000"/>
                </a:solidFill>
              </a:rPr>
              <a:t> ≈ 4.2 </a:t>
            </a:r>
            <a:r>
              <a:rPr lang="en-US" sz="2400" dirty="0" err="1" smtClean="0">
                <a:solidFill>
                  <a:srgbClr val="FF0000"/>
                </a:solidFill>
              </a:rPr>
              <a:t>MeV</a:t>
            </a:r>
            <a:r>
              <a:rPr lang="en-US" sz="2400" dirty="0" smtClean="0">
                <a:solidFill>
                  <a:srgbClr val="FF0000"/>
                </a:solidFill>
              </a:rPr>
              <a:t>) </a:t>
            </a:r>
            <a:endParaRPr lang="en-US" sz="2400" b="1" dirty="0">
              <a:solidFill>
                <a:srgbClr val="975C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15699"/>
            <a:ext cx="7054153" cy="4580301"/>
          </a:xfrm>
          <a:prstGeom prst="rect">
            <a:avLst/>
          </a:prstGeom>
        </p:spPr>
      </p:pic>
      <p:sp>
        <p:nvSpPr>
          <p:cNvPr id="8" name="TextBox 7"/>
          <p:cNvSpPr txBox="1"/>
          <p:nvPr/>
        </p:nvSpPr>
        <p:spPr>
          <a:xfrm>
            <a:off x="1587886" y="6106180"/>
            <a:ext cx="5651114" cy="523220"/>
          </a:xfrm>
          <a:prstGeom prst="rect">
            <a:avLst/>
          </a:prstGeom>
          <a:noFill/>
        </p:spPr>
        <p:txBody>
          <a:bodyPr wrap="square" rtlCol="0">
            <a:spAutoFit/>
          </a:bodyPr>
          <a:lstStyle/>
          <a:p>
            <a:r>
              <a:rPr lang="en-US" sz="2800" dirty="0" smtClean="0">
                <a:solidFill>
                  <a:srgbClr val="FFFFFF"/>
                </a:solidFill>
              </a:rPr>
              <a:t>Recall:  Z line shape with </a:t>
            </a:r>
            <a:r>
              <a:rPr lang="en-US" sz="2800" dirty="0" smtClean="0">
                <a:solidFill>
                  <a:srgbClr val="FF0000"/>
                </a:solidFill>
              </a:rPr>
              <a:t>Γ</a:t>
            </a:r>
            <a:r>
              <a:rPr lang="en-US" sz="2800" baseline="-25000" dirty="0" smtClean="0">
                <a:solidFill>
                  <a:srgbClr val="FF0000"/>
                </a:solidFill>
              </a:rPr>
              <a:t>Z</a:t>
            </a:r>
            <a:r>
              <a:rPr lang="en-US" sz="2800" dirty="0" smtClean="0">
                <a:solidFill>
                  <a:srgbClr val="FF0000"/>
                </a:solidFill>
              </a:rPr>
              <a:t> ≈ 2.5 </a:t>
            </a:r>
            <a:r>
              <a:rPr lang="en-US" sz="2800" dirty="0" err="1" smtClean="0">
                <a:solidFill>
                  <a:srgbClr val="FF0000"/>
                </a:solidFill>
              </a:rPr>
              <a:t>GeV</a:t>
            </a:r>
            <a:r>
              <a:rPr lang="en-US" sz="2800" dirty="0" smtClean="0">
                <a:solidFill>
                  <a:srgbClr val="FF0000"/>
                </a:solidFill>
              </a:rPr>
              <a:t> </a:t>
            </a:r>
            <a:r>
              <a:rPr lang="en-US" sz="2800" dirty="0" smtClean="0">
                <a:solidFill>
                  <a:srgbClr val="FFFFFF"/>
                </a:solidFill>
              </a:rPr>
              <a:t>              </a:t>
            </a:r>
            <a:endParaRPr lang="en-US" sz="2800" dirty="0">
              <a:solidFill>
                <a:srgbClr val="FF0000"/>
              </a:solidFill>
            </a:endParaRPr>
          </a:p>
        </p:txBody>
      </p:sp>
      <p:sp>
        <p:nvSpPr>
          <p:cNvPr id="3" name="Date Placeholder 2"/>
          <p:cNvSpPr>
            <a:spLocks noGrp="1"/>
          </p:cNvSpPr>
          <p:nvPr>
            <p:ph type="dt" sz="half" idx="14"/>
          </p:nvPr>
        </p:nvSpPr>
        <p:spPr/>
        <p:txBody>
          <a:bodyPr/>
          <a:lstStyle/>
          <a:p>
            <a:fld id="{91327460-678B-4359-8722-17CA4759B376}" type="datetime1">
              <a:rPr lang="en-US" smtClean="0">
                <a:solidFill>
                  <a:srgbClr val="FFFFFF">
                    <a:alpha val="65000"/>
                  </a:srgbClr>
                </a:solidFill>
              </a:rPr>
              <a:t>7/2/2013</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7" name="Slide Number Placeholder 6"/>
          <p:cNvSpPr>
            <a:spLocks noGrp="1"/>
          </p:cNvSpPr>
          <p:nvPr>
            <p:ph type="sldNum" sz="quarter" idx="15"/>
          </p:nvPr>
        </p:nvSpPr>
        <p:spPr/>
        <p:txBody>
          <a:bodyPr/>
          <a:lstStyle/>
          <a:p>
            <a:fld id="{B6F15528-21DE-4FAA-801E-634DDDAF4B2B}" type="slidenum">
              <a:rPr lang="en-US" smtClean="0">
                <a:solidFill>
                  <a:srgbClr val="FFFFFF">
                    <a:alpha val="65000"/>
                  </a:srgbClr>
                </a:solidFill>
              </a:rPr>
              <a:pPr/>
              <a:t>5</a:t>
            </a:fld>
            <a:endParaRPr lang="en-US">
              <a:solidFill>
                <a:srgbClr val="FFFFFF">
                  <a:alpha val="65000"/>
                </a:srgbClr>
              </a:solidFill>
            </a:endParaRPr>
          </a:p>
        </p:txBody>
      </p:sp>
    </p:spTree>
    <p:extLst>
      <p:ext uri="{BB962C8B-B14F-4D97-AF65-F5344CB8AC3E}">
        <p14:creationId xmlns:p14="http://schemas.microsoft.com/office/powerpoint/2010/main" val="49999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153" y="1371599"/>
            <a:ext cx="2089847" cy="2971801"/>
          </a:xfrm>
          <a:prstGeom prst="rect">
            <a:avLst/>
          </a:prstGeom>
        </p:spPr>
      </p:pic>
      <p:sp>
        <p:nvSpPr>
          <p:cNvPr id="10" name="TextBox 9"/>
          <p:cNvSpPr txBox="1"/>
          <p:nvPr/>
        </p:nvSpPr>
        <p:spPr>
          <a:xfrm>
            <a:off x="914400" y="-28039"/>
            <a:ext cx="7162800" cy="1323439"/>
          </a:xfrm>
          <a:prstGeom prst="rect">
            <a:avLst/>
          </a:prstGeom>
          <a:noFill/>
        </p:spPr>
        <p:txBody>
          <a:bodyPr wrap="square" rtlCol="0">
            <a:spAutoFit/>
          </a:bodyPr>
          <a:lstStyle/>
          <a:p>
            <a:r>
              <a:rPr lang="en-US" sz="3200" b="1" dirty="0" smtClean="0">
                <a:solidFill>
                  <a:srgbClr val="0000FF"/>
                </a:solidFill>
              </a:rPr>
              <a:t>                      Extreme (bad) Case: </a:t>
            </a:r>
          </a:p>
          <a:p>
            <a:r>
              <a:rPr lang="en-US" sz="2400" b="1" dirty="0" smtClean="0">
                <a:solidFill>
                  <a:srgbClr val="975C00"/>
                </a:solidFill>
              </a:rPr>
              <a:t>Energy Spread much larger than the physical width:</a:t>
            </a:r>
          </a:p>
          <a:p>
            <a:r>
              <a:rPr lang="en-US" sz="2400" dirty="0" smtClean="0">
                <a:solidFill>
                  <a:srgbClr val="FF0000"/>
                </a:solidFill>
              </a:rPr>
              <a:t>                              (</a:t>
            </a:r>
            <a:r>
              <a:rPr lang="en-US" sz="2400" dirty="0" err="1" smtClean="0">
                <a:solidFill>
                  <a:srgbClr val="FF0000"/>
                </a:solidFill>
              </a:rPr>
              <a:t>Δ</a:t>
            </a:r>
            <a:r>
              <a:rPr lang="en-US" sz="2400" dirty="0" smtClean="0">
                <a:solidFill>
                  <a:srgbClr val="FF0000"/>
                </a:solidFill>
              </a:rPr>
              <a:t> = 50 </a:t>
            </a:r>
            <a:r>
              <a:rPr lang="en-US" sz="2400" dirty="0" err="1" smtClean="0">
                <a:solidFill>
                  <a:srgbClr val="FF0000"/>
                </a:solidFill>
              </a:rPr>
              <a:t>MeV</a:t>
            </a:r>
            <a:r>
              <a:rPr lang="en-US" sz="2400" dirty="0" smtClean="0">
                <a:solidFill>
                  <a:srgbClr val="FF0000"/>
                </a:solidFill>
              </a:rPr>
              <a:t>,    </a:t>
            </a:r>
            <a:r>
              <a:rPr lang="en-US" sz="2400" dirty="0" err="1" smtClean="0">
                <a:solidFill>
                  <a:srgbClr val="FF0000"/>
                </a:solidFill>
              </a:rPr>
              <a:t>Γ</a:t>
            </a:r>
            <a:r>
              <a:rPr lang="en-US" sz="2400" baseline="-25000" dirty="0" err="1" smtClean="0">
                <a:solidFill>
                  <a:srgbClr val="FF0000"/>
                </a:solidFill>
              </a:rPr>
              <a:t>h</a:t>
            </a:r>
            <a:r>
              <a:rPr lang="en-US" sz="2400" dirty="0" smtClean="0">
                <a:solidFill>
                  <a:srgbClr val="FF0000"/>
                </a:solidFill>
              </a:rPr>
              <a:t> ≈ 4.2 </a:t>
            </a:r>
            <a:r>
              <a:rPr lang="en-US" sz="2400" dirty="0" err="1" smtClean="0">
                <a:solidFill>
                  <a:srgbClr val="FF0000"/>
                </a:solidFill>
              </a:rPr>
              <a:t>MeV</a:t>
            </a:r>
            <a:r>
              <a:rPr lang="en-US" sz="2400" dirty="0" smtClean="0">
                <a:solidFill>
                  <a:srgbClr val="FF0000"/>
                </a:solidFill>
              </a:rPr>
              <a:t>) </a:t>
            </a:r>
            <a:endParaRPr lang="en-US" sz="2400" b="1" dirty="0">
              <a:solidFill>
                <a:srgbClr val="975C00"/>
              </a:solidFill>
            </a:endParaRPr>
          </a:p>
        </p:txBody>
      </p:sp>
      <p:sp>
        <p:nvSpPr>
          <p:cNvPr id="11" name="TextBox 10"/>
          <p:cNvSpPr txBox="1"/>
          <p:nvPr/>
        </p:nvSpPr>
        <p:spPr>
          <a:xfrm>
            <a:off x="1587886" y="6106180"/>
            <a:ext cx="5651114" cy="523220"/>
          </a:xfrm>
          <a:prstGeom prst="rect">
            <a:avLst/>
          </a:prstGeom>
          <a:noFill/>
        </p:spPr>
        <p:txBody>
          <a:bodyPr wrap="square" rtlCol="0">
            <a:spAutoFit/>
          </a:bodyPr>
          <a:lstStyle/>
          <a:p>
            <a:r>
              <a:rPr lang="en-US" sz="2800" dirty="0" smtClean="0">
                <a:solidFill>
                  <a:srgbClr val="FFFFFF"/>
                </a:solidFill>
              </a:rPr>
              <a:t>Recall:  J/ψ scan </a:t>
            </a:r>
            <a:r>
              <a:rPr lang="en-US" sz="2800" dirty="0" err="1" smtClean="0">
                <a:solidFill>
                  <a:srgbClr val="FF0000"/>
                </a:solidFill>
              </a:rPr>
              <a:t>Γ</a:t>
            </a:r>
            <a:r>
              <a:rPr lang="en-US" sz="2800" dirty="0" smtClean="0">
                <a:solidFill>
                  <a:srgbClr val="FF0000"/>
                </a:solidFill>
              </a:rPr>
              <a:t> ≈ 93 </a:t>
            </a:r>
            <a:r>
              <a:rPr lang="en-US" sz="2800" dirty="0" err="1" smtClean="0">
                <a:solidFill>
                  <a:srgbClr val="FF0000"/>
                </a:solidFill>
              </a:rPr>
              <a:t>keV</a:t>
            </a:r>
            <a:r>
              <a:rPr lang="en-US" sz="2800" dirty="0" smtClean="0">
                <a:solidFill>
                  <a:srgbClr val="FF0000"/>
                </a:solidFill>
              </a:rPr>
              <a:t> </a:t>
            </a:r>
            <a:r>
              <a:rPr lang="en-US" sz="2800" dirty="0" smtClean="0">
                <a:solidFill>
                  <a:srgbClr val="FFFFFF"/>
                </a:solidFill>
              </a:rPr>
              <a:t>              </a:t>
            </a:r>
            <a:endParaRPr lang="en-US" sz="2800"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81834"/>
            <a:ext cx="7054153" cy="4580301"/>
          </a:xfrm>
          <a:prstGeom prst="rect">
            <a:avLst/>
          </a:prstGeom>
        </p:spPr>
      </p:pic>
      <p:sp>
        <p:nvSpPr>
          <p:cNvPr id="2" name="Date Placeholder 1"/>
          <p:cNvSpPr>
            <a:spLocks noGrp="1"/>
          </p:cNvSpPr>
          <p:nvPr>
            <p:ph type="dt" sz="half" idx="14"/>
          </p:nvPr>
        </p:nvSpPr>
        <p:spPr/>
        <p:txBody>
          <a:bodyPr/>
          <a:lstStyle/>
          <a:p>
            <a:fld id="{DDDCA2CB-9409-4C19-9013-C63C50DA79AA}" type="datetime1">
              <a:rPr lang="en-US" smtClean="0">
                <a:solidFill>
                  <a:srgbClr val="FFFFFF">
                    <a:alpha val="65000"/>
                  </a:srgbClr>
                </a:solidFill>
              </a:rPr>
              <a:t>7/2/2013</a:t>
            </a:fld>
            <a:endParaRPr lang="en-US">
              <a:solidFill>
                <a:srgbClr val="FFFFFF">
                  <a:alpha val="65000"/>
                </a:srgbClr>
              </a:solidFill>
            </a:endParaRPr>
          </a:p>
        </p:txBody>
      </p:sp>
      <p:sp>
        <p:nvSpPr>
          <p:cNvPr id="4" name="Footer Placeholder 3"/>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solidFill>
                  <a:srgbClr val="FFFFFF">
                    <a:alpha val="65000"/>
                  </a:srgbClr>
                </a:solidFill>
              </a:rPr>
              <a:pPr/>
              <a:t>6</a:t>
            </a:fld>
            <a:endParaRPr lang="en-US">
              <a:solidFill>
                <a:srgbClr val="FFFFFF">
                  <a:alpha val="65000"/>
                </a:srgbClr>
              </a:solidFill>
            </a:endParaRPr>
          </a:p>
        </p:txBody>
      </p:sp>
    </p:spTree>
    <p:extLst>
      <p:ext uri="{BB962C8B-B14F-4D97-AF65-F5344CB8AC3E}">
        <p14:creationId xmlns:p14="http://schemas.microsoft.com/office/powerpoint/2010/main" val="41332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76400" y="0"/>
            <a:ext cx="5029200" cy="1384995"/>
          </a:xfrm>
          <a:prstGeom prst="rect">
            <a:avLst/>
          </a:prstGeom>
          <a:noFill/>
        </p:spPr>
        <p:txBody>
          <a:bodyPr wrap="square" rtlCol="0">
            <a:spAutoFit/>
          </a:bodyPr>
          <a:lstStyle/>
          <a:p>
            <a:r>
              <a:rPr lang="en-US" sz="3600" b="1" dirty="0" smtClean="0">
                <a:solidFill>
                  <a:srgbClr val="0000FF"/>
                </a:solidFill>
              </a:rPr>
              <a:t>“Normal” (ideal) case: </a:t>
            </a:r>
          </a:p>
          <a:p>
            <a:r>
              <a:rPr lang="en-US" sz="2400" b="1" dirty="0" smtClean="0">
                <a:solidFill>
                  <a:srgbClr val="975C00"/>
                </a:solidFill>
              </a:rPr>
              <a:t>           Energy Spread comparable:</a:t>
            </a:r>
          </a:p>
          <a:p>
            <a:r>
              <a:rPr lang="en-US" sz="2400" dirty="0" smtClean="0">
                <a:solidFill>
                  <a:srgbClr val="FF0000"/>
                </a:solidFill>
              </a:rPr>
              <a:t>            (</a:t>
            </a:r>
            <a:r>
              <a:rPr lang="en-US" sz="2400" dirty="0" err="1" smtClean="0">
                <a:solidFill>
                  <a:srgbClr val="FF0000"/>
                </a:solidFill>
              </a:rPr>
              <a:t>Δ</a:t>
            </a:r>
            <a:r>
              <a:rPr lang="en-US" sz="2400" dirty="0" smtClean="0">
                <a:solidFill>
                  <a:srgbClr val="FF0000"/>
                </a:solidFill>
              </a:rPr>
              <a:t> = 5 </a:t>
            </a:r>
            <a:r>
              <a:rPr lang="en-US" sz="2400" dirty="0" err="1" smtClean="0">
                <a:solidFill>
                  <a:srgbClr val="FF0000"/>
                </a:solidFill>
              </a:rPr>
              <a:t>MeV</a:t>
            </a:r>
            <a:r>
              <a:rPr lang="en-US" sz="2400" dirty="0" smtClean="0">
                <a:solidFill>
                  <a:srgbClr val="FF0000"/>
                </a:solidFill>
              </a:rPr>
              <a:t>,    </a:t>
            </a:r>
            <a:r>
              <a:rPr lang="en-US" sz="2400" dirty="0" err="1" smtClean="0">
                <a:solidFill>
                  <a:srgbClr val="FF0000"/>
                </a:solidFill>
              </a:rPr>
              <a:t>Γ</a:t>
            </a:r>
            <a:r>
              <a:rPr lang="en-US" sz="2400" baseline="-25000" dirty="0" err="1" smtClean="0">
                <a:solidFill>
                  <a:srgbClr val="FF0000"/>
                </a:solidFill>
              </a:rPr>
              <a:t>h</a:t>
            </a:r>
            <a:r>
              <a:rPr lang="en-US" sz="2400" dirty="0" smtClean="0">
                <a:solidFill>
                  <a:srgbClr val="FF0000"/>
                </a:solidFill>
              </a:rPr>
              <a:t> ≈ 4.2 </a:t>
            </a:r>
            <a:r>
              <a:rPr lang="en-US" sz="2400" dirty="0" err="1" smtClean="0">
                <a:solidFill>
                  <a:srgbClr val="FF0000"/>
                </a:solidFill>
              </a:rPr>
              <a:t>MeV</a:t>
            </a:r>
            <a:r>
              <a:rPr lang="en-US" sz="2400" dirty="0" smtClean="0">
                <a:solidFill>
                  <a:srgbClr val="FF0000"/>
                </a:solidFill>
              </a:rPr>
              <a:t>) </a:t>
            </a:r>
            <a:endParaRPr lang="en-US" sz="2400" b="1" dirty="0">
              <a:solidFill>
                <a:srgbClr val="975C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153" y="0"/>
            <a:ext cx="2089847" cy="2971801"/>
          </a:xfrm>
          <a:prstGeom prst="rect">
            <a:avLst/>
          </a:prstGeom>
        </p:spPr>
      </p:pic>
      <p:sp>
        <p:nvSpPr>
          <p:cNvPr id="7" name="TextBox 6"/>
          <p:cNvSpPr txBox="1"/>
          <p:nvPr/>
        </p:nvSpPr>
        <p:spPr>
          <a:xfrm>
            <a:off x="1219200" y="6106180"/>
            <a:ext cx="5346314" cy="523220"/>
          </a:xfrm>
          <a:prstGeom prst="rect">
            <a:avLst/>
          </a:prstGeom>
          <a:noFill/>
        </p:spPr>
        <p:txBody>
          <a:bodyPr wrap="square" rtlCol="0">
            <a:spAutoFit/>
          </a:bodyPr>
          <a:lstStyle/>
          <a:p>
            <a:r>
              <a:rPr lang="en-US" sz="2800" dirty="0" smtClean="0">
                <a:solidFill>
                  <a:srgbClr val="FFFFFF"/>
                </a:solidFill>
              </a:rPr>
              <a:t>An optimal fitting would reveal </a:t>
            </a:r>
            <a:r>
              <a:rPr lang="en-US" sz="2800" dirty="0" err="1" smtClean="0">
                <a:solidFill>
                  <a:srgbClr val="FF0000"/>
                </a:solidFill>
              </a:rPr>
              <a:t>Γ</a:t>
            </a:r>
            <a:r>
              <a:rPr lang="en-US" sz="2800" baseline="-25000" dirty="0" err="1" smtClean="0">
                <a:solidFill>
                  <a:srgbClr val="FF0000"/>
                </a:solidFill>
              </a:rPr>
              <a:t>h</a:t>
            </a:r>
            <a:r>
              <a:rPr lang="en-US" sz="2800" dirty="0" smtClean="0">
                <a:solidFill>
                  <a:srgbClr val="FFFFFF"/>
                </a:solidFill>
              </a:rPr>
              <a:t>  </a:t>
            </a:r>
            <a:r>
              <a:rPr lang="en-US" sz="2800" dirty="0" smtClean="0">
                <a:solidFill>
                  <a:srgbClr val="FF0000"/>
                </a:solidFill>
              </a:rPr>
              <a:t> </a:t>
            </a:r>
            <a:r>
              <a:rPr lang="en-US" sz="2800" dirty="0" smtClean="0">
                <a:solidFill>
                  <a:srgbClr val="FFFFFF"/>
                </a:solidFill>
              </a:rPr>
              <a:t>              </a:t>
            </a:r>
            <a:endParaRPr lang="en-US" sz="2800" dirty="0">
              <a:solidFill>
                <a:srgbClr val="FF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15700"/>
            <a:ext cx="7054153" cy="4580300"/>
          </a:xfrm>
          <a:prstGeom prst="rect">
            <a:avLst/>
          </a:prstGeom>
        </p:spPr>
      </p:pic>
      <p:sp>
        <p:nvSpPr>
          <p:cNvPr id="2" name="Date Placeholder 1"/>
          <p:cNvSpPr>
            <a:spLocks noGrp="1"/>
          </p:cNvSpPr>
          <p:nvPr>
            <p:ph type="dt" sz="half" idx="14"/>
          </p:nvPr>
        </p:nvSpPr>
        <p:spPr/>
        <p:txBody>
          <a:bodyPr/>
          <a:lstStyle/>
          <a:p>
            <a:fld id="{EB3B3DAB-7472-41BB-9122-4F80AEF37063}" type="datetime1">
              <a:rPr lang="en-US" smtClean="0">
                <a:solidFill>
                  <a:srgbClr val="FFFFFF">
                    <a:alpha val="65000"/>
                  </a:srgbClr>
                </a:solidFill>
              </a:rPr>
              <a:t>7/2/2013</a:t>
            </a:fld>
            <a:endParaRPr lang="en-US">
              <a:solidFill>
                <a:srgbClr val="FFFFFF">
                  <a:alpha val="65000"/>
                </a:srgbClr>
              </a:solidFill>
            </a:endParaRPr>
          </a:p>
        </p:txBody>
      </p:sp>
      <p:sp>
        <p:nvSpPr>
          <p:cNvPr id="3" name="Footer Placeholder 2"/>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7</a:t>
            </a:fld>
            <a:endParaRPr lang="en-US">
              <a:solidFill>
                <a:srgbClr val="FFFFFF">
                  <a:alpha val="65000"/>
                </a:srgbClr>
              </a:solidFill>
            </a:endParaRPr>
          </a:p>
        </p:txBody>
      </p:sp>
    </p:spTree>
    <p:extLst>
      <p:ext uri="{BB962C8B-B14F-4D97-AF65-F5344CB8AC3E}">
        <p14:creationId xmlns:p14="http://schemas.microsoft.com/office/powerpoint/2010/main" val="3448306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Similar to Z width scanning</a:t>
            </a:r>
          </a:p>
          <a:p>
            <a:r>
              <a:rPr lang="en-US" sz="2400" dirty="0" smtClean="0"/>
              <a:t>However, the challenges/differences are:</a:t>
            </a:r>
          </a:p>
          <a:p>
            <a:pPr marL="285750" indent="-285750">
              <a:buFont typeface="Arial" panose="020B0604020202020204" pitchFamily="34" charset="0"/>
              <a:buChar char="•"/>
            </a:pPr>
            <a:r>
              <a:rPr lang="en-US" sz="2400" dirty="0" smtClean="0"/>
              <a:t>Higgs width much narrower than the Z width </a:t>
            </a:r>
          </a:p>
          <a:p>
            <a:r>
              <a:rPr lang="en-US" sz="2400" dirty="0"/>
              <a:t> </a:t>
            </a:r>
            <a:r>
              <a:rPr lang="en-US" sz="2400" dirty="0" smtClean="0"/>
              <a:t>   (4.2 MeV </a:t>
            </a:r>
            <a:r>
              <a:rPr lang="en-US" sz="2400" dirty="0" err="1" smtClean="0"/>
              <a:t>v.s</a:t>
            </a:r>
            <a:r>
              <a:rPr lang="en-US" sz="2400" dirty="0" smtClean="0"/>
              <a:t>. 2.5 </a:t>
            </a:r>
            <a:r>
              <a:rPr lang="en-US" sz="2400" dirty="0" err="1" smtClean="0"/>
              <a:t>GeV</a:t>
            </a:r>
            <a:r>
              <a:rPr lang="en-US" sz="2400" dirty="0" smtClean="0"/>
              <a:t>)</a:t>
            </a:r>
          </a:p>
          <a:p>
            <a:pPr marL="285750" indent="-285750">
              <a:buFont typeface="Arial" panose="020B0604020202020204" pitchFamily="34" charset="0"/>
              <a:buChar char="•"/>
            </a:pPr>
            <a:r>
              <a:rPr lang="en-US" sz="2400" dirty="0" smtClean="0"/>
              <a:t>It’s (almost) simple counting. Not much dependence on the final state resolution. While other colliders with very flat initial state energy distribution, they have to rely on the reconstructed energy of the decay products to see the peak </a:t>
            </a:r>
            <a:r>
              <a:rPr lang="en-US" sz="2400" i="1" dirty="0" smtClean="0"/>
              <a:t>directly.</a:t>
            </a:r>
            <a:endParaRPr lang="en-US" sz="2400" i="1" dirty="0"/>
          </a:p>
        </p:txBody>
      </p:sp>
      <p:sp>
        <p:nvSpPr>
          <p:cNvPr id="3" name="Date Placeholder 2"/>
          <p:cNvSpPr>
            <a:spLocks noGrp="1"/>
          </p:cNvSpPr>
          <p:nvPr>
            <p:ph type="dt" sz="half" idx="14"/>
          </p:nvPr>
        </p:nvSpPr>
        <p:spPr/>
        <p:txBody>
          <a:bodyPr/>
          <a:lstStyle/>
          <a:p>
            <a:fld id="{C0141F40-7001-4360-B276-AA0CB01B70B7}" type="datetime1">
              <a:rPr lang="en-US" smtClean="0">
                <a:solidFill>
                  <a:srgbClr val="FFFFFF">
                    <a:alpha val="65000"/>
                  </a:srgbClr>
                </a:solidFill>
              </a:rPr>
              <a:t>7/2/2013</a:t>
            </a:fld>
            <a:endParaRPr lang="en-US">
              <a:solidFill>
                <a:srgbClr val="FFFFFF">
                  <a:alpha val="65000"/>
                </a:srgbClr>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solidFill>
                  <a:srgbClr val="FFFFFF">
                    <a:alpha val="65000"/>
                  </a:srgbClr>
                </a:solidFill>
              </a:rPr>
              <a:pPr/>
              <a:t>8</a:t>
            </a:fld>
            <a:endParaRPr lang="en-US">
              <a:solidFill>
                <a:srgbClr val="FFFFFF">
                  <a:alpha val="65000"/>
                </a:srgbClr>
              </a:solidFill>
            </a:endParaRPr>
          </a:p>
        </p:txBody>
      </p:sp>
      <p:sp>
        <p:nvSpPr>
          <p:cNvPr id="5" name="Footer Placeholder 4"/>
          <p:cNvSpPr>
            <a:spLocks noGrp="1"/>
          </p:cNvSpPr>
          <p:nvPr>
            <p:ph type="ftr" sz="quarter" idx="16"/>
          </p:nvPr>
        </p:nvSpPr>
        <p:spPr/>
        <p:txBody>
          <a:bodyPr>
            <a:normAutofit/>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Title 5"/>
          <p:cNvSpPr>
            <a:spLocks noGrp="1"/>
          </p:cNvSpPr>
          <p:nvPr>
            <p:ph type="title"/>
          </p:nvPr>
        </p:nvSpPr>
        <p:spPr/>
        <p:txBody>
          <a:bodyPr/>
          <a:lstStyle/>
          <a:p>
            <a:r>
              <a:rPr lang="en-US" dirty="0" smtClean="0"/>
              <a:t>Remarks on this Method</a:t>
            </a:r>
            <a:endParaRPr lang="en-US" dirty="0"/>
          </a:p>
        </p:txBody>
      </p:sp>
    </p:spTree>
    <p:extLst>
      <p:ext uri="{BB962C8B-B14F-4D97-AF65-F5344CB8AC3E}">
        <p14:creationId xmlns:p14="http://schemas.microsoft.com/office/powerpoint/2010/main" val="49265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8026" y="685800"/>
            <a:ext cx="2695574" cy="609600"/>
          </a:xfrm>
        </p:spPr>
        <p:txBody>
          <a:bodyPr>
            <a:normAutofit fontScale="90000"/>
          </a:bodyPr>
          <a:lstStyle/>
          <a:p>
            <a:r>
              <a:rPr lang="en-US" sz="3200" dirty="0" smtClean="0"/>
              <a:t/>
            </a:r>
            <a:br>
              <a:rPr lang="en-US" sz="3200" dirty="0" smtClean="0"/>
            </a:br>
            <a:r>
              <a:rPr lang="en-US" sz="3200" dirty="0" smtClean="0"/>
              <a:t>The  </a:t>
            </a:r>
            <a:r>
              <a:rPr lang="en-US" sz="3200" b="1" dirty="0" smtClean="0">
                <a:solidFill>
                  <a:srgbClr val="0070C0"/>
                </a:solidFill>
              </a:rPr>
              <a:t>SM</a:t>
            </a:r>
            <a:r>
              <a:rPr lang="en-US" sz="3200" dirty="0" smtClean="0"/>
              <a:t> Higgs</a:t>
            </a:r>
            <a:endParaRPr lang="en-US" sz="3200" dirty="0"/>
          </a:p>
        </p:txBody>
      </p:sp>
      <p:sp>
        <p:nvSpPr>
          <p:cNvPr id="5" name="Title 2"/>
          <p:cNvSpPr txBox="1">
            <a:spLocks/>
          </p:cNvSpPr>
          <p:nvPr/>
        </p:nvSpPr>
        <p:spPr>
          <a:xfrm>
            <a:off x="762000" y="152400"/>
            <a:ext cx="8153400" cy="6858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3600" b="1" dirty="0" smtClean="0">
                <a:solidFill>
                  <a:srgbClr val="FF6600"/>
                </a:solidFill>
                <a:latin typeface="+mj-lt"/>
                <a:ea typeface="+mj-ea"/>
                <a:cs typeface="Tunga" pitchFamily="2"/>
              </a:rPr>
              <a:t>Leading </a:t>
            </a:r>
            <a:r>
              <a:rPr lang="en-US" sz="3600" b="1" dirty="0" err="1" smtClean="0">
                <a:solidFill>
                  <a:srgbClr val="FF6600"/>
                </a:solidFill>
                <a:latin typeface="+mj-lt"/>
                <a:ea typeface="+mj-ea"/>
                <a:cs typeface="Tunga" pitchFamily="2"/>
              </a:rPr>
              <a:t>s</a:t>
            </a:r>
            <a:r>
              <a:rPr kumimoji="0" lang="en-US" sz="3600" b="1" i="0" u="none" strike="noStrike" kern="1200" cap="none" spc="0" normalizeH="0" baseline="0" noProof="0" dirty="0" err="1" smtClean="0">
                <a:ln>
                  <a:noFill/>
                </a:ln>
                <a:solidFill>
                  <a:srgbClr val="FF6600"/>
                </a:solidFill>
                <a:effectLst/>
                <a:uLnTx/>
                <a:uFillTx/>
                <a:latin typeface="+mj-lt"/>
                <a:ea typeface="+mj-ea"/>
                <a:cs typeface="Tunga" pitchFamily="2"/>
              </a:rPr>
              <a:t>ignals</a:t>
            </a:r>
            <a:r>
              <a:rPr kumimoji="0" lang="en-US" sz="3600" b="1" i="0" u="none" strike="noStrike" kern="1200" cap="none" spc="0" normalizeH="0" noProof="0" dirty="0" smtClean="0">
                <a:ln>
                  <a:noFill/>
                </a:ln>
                <a:solidFill>
                  <a:srgbClr val="FF6600"/>
                </a:solidFill>
                <a:effectLst/>
                <a:uLnTx/>
                <a:uFillTx/>
                <a:latin typeface="+mj-lt"/>
                <a:ea typeface="+mj-ea"/>
                <a:cs typeface="Tunga" pitchFamily="2"/>
              </a:rPr>
              <a:t> and background rates</a:t>
            </a:r>
            <a:endParaRPr kumimoji="0" lang="en-US" sz="3600" b="1" i="0" u="none" strike="noStrike" kern="1200" cap="none" spc="0" normalizeH="0" baseline="0" noProof="0" dirty="0">
              <a:ln>
                <a:noFill/>
              </a:ln>
              <a:solidFill>
                <a:srgbClr val="FF6600"/>
              </a:solidFill>
              <a:effectLst/>
              <a:uLnTx/>
              <a:uFillTx/>
              <a:latin typeface="+mj-lt"/>
              <a:ea typeface="+mj-ea"/>
              <a:cs typeface="Tunga" pitchFamily="2"/>
            </a:endParaRPr>
          </a:p>
        </p:txBody>
      </p:sp>
      <p:sp>
        <p:nvSpPr>
          <p:cNvPr id="8" name="TextBox 7"/>
          <p:cNvSpPr txBox="1"/>
          <p:nvPr/>
        </p:nvSpPr>
        <p:spPr>
          <a:xfrm>
            <a:off x="1831691" y="3667780"/>
            <a:ext cx="5559709" cy="523220"/>
          </a:xfrm>
          <a:prstGeom prst="rect">
            <a:avLst/>
          </a:prstGeom>
          <a:noFill/>
        </p:spPr>
        <p:txBody>
          <a:bodyPr wrap="none" rtlCol="0">
            <a:spAutoFit/>
          </a:bodyPr>
          <a:lstStyle/>
          <a:p>
            <a:r>
              <a:rPr lang="en-US" sz="2800" dirty="0" smtClean="0">
                <a:solidFill>
                  <a:srgbClr val="FF0000"/>
                </a:solidFill>
              </a:rPr>
              <a:t>With a cone angle cut: 10</a:t>
            </a:r>
            <a:r>
              <a:rPr lang="en-US" sz="2800" baseline="30000" dirty="0" smtClean="0">
                <a:solidFill>
                  <a:srgbClr val="FF0000"/>
                </a:solidFill>
              </a:rPr>
              <a:t>o</a:t>
            </a:r>
            <a:r>
              <a:rPr lang="en-US" sz="2800" dirty="0" smtClean="0">
                <a:solidFill>
                  <a:srgbClr val="FF0000"/>
                </a:solidFill>
              </a:rPr>
              <a:t> &lt; </a:t>
            </a:r>
            <a:r>
              <a:rPr lang="en-US" sz="2800" dirty="0" err="1" smtClean="0">
                <a:solidFill>
                  <a:srgbClr val="FF0000"/>
                </a:solidFill>
              </a:rPr>
              <a:t>θ</a:t>
            </a:r>
            <a:r>
              <a:rPr lang="en-US" sz="2800" dirty="0" smtClean="0">
                <a:solidFill>
                  <a:srgbClr val="FF0000"/>
                </a:solidFill>
              </a:rPr>
              <a:t> &lt; 170</a:t>
            </a:r>
            <a:r>
              <a:rPr lang="en-US" sz="2800" baseline="30000" dirty="0" smtClean="0">
                <a:solidFill>
                  <a:srgbClr val="FF0000"/>
                </a:solidFill>
              </a:rPr>
              <a:t>o</a:t>
            </a:r>
            <a:endParaRPr lang="en-US" sz="2800" baseline="30000" dirty="0">
              <a:solidFill>
                <a:srgbClr val="FF0000"/>
              </a:solidFill>
            </a:endParaRPr>
          </a:p>
        </p:txBody>
      </p:sp>
      <p:sp>
        <p:nvSpPr>
          <p:cNvPr id="13" name="Oval 12"/>
          <p:cNvSpPr/>
          <p:nvPr/>
        </p:nvSpPr>
        <p:spPr>
          <a:xfrm>
            <a:off x="4191000" y="2667000"/>
            <a:ext cx="1905000" cy="8382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438970" y="1752600"/>
            <a:ext cx="8400230" cy="1828800"/>
          </a:xfrm>
          <a:prstGeom prst="rect">
            <a:avLst/>
          </a:prstGeom>
        </p:spPr>
      </p:pic>
      <p:sp>
        <p:nvSpPr>
          <p:cNvPr id="10" name="Oval 9"/>
          <p:cNvSpPr/>
          <p:nvPr/>
        </p:nvSpPr>
        <p:spPr>
          <a:xfrm>
            <a:off x="2590800" y="2590800"/>
            <a:ext cx="685800" cy="10668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3200" y="2590800"/>
            <a:ext cx="2057400" cy="914400"/>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4"/>
          </p:nvPr>
        </p:nvSpPr>
        <p:spPr/>
        <p:txBody>
          <a:bodyPr/>
          <a:lstStyle/>
          <a:p>
            <a:fld id="{A2A34354-D257-4FE9-9849-7311060AE9D1}" type="datetime1">
              <a:rPr lang="en-US" smtClean="0">
                <a:solidFill>
                  <a:srgbClr val="FFFFFF">
                    <a:alpha val="65000"/>
                  </a:srgbClr>
                </a:solidFill>
              </a:rPr>
              <a:t>7/2/2013</a:t>
            </a:fld>
            <a:endParaRPr lang="en-US">
              <a:solidFill>
                <a:srgbClr val="FFFFFF">
                  <a:alpha val="65000"/>
                </a:srgbClr>
              </a:solidFill>
            </a:endParaRPr>
          </a:p>
        </p:txBody>
      </p:sp>
      <p:sp>
        <p:nvSpPr>
          <p:cNvPr id="4" name="Footer Placeholder 3"/>
          <p:cNvSpPr>
            <a:spLocks noGrp="1"/>
          </p:cNvSpPr>
          <p:nvPr>
            <p:ph type="ftr" sz="quarter" idx="16"/>
          </p:nvPr>
        </p:nvSpPr>
        <p:spPr/>
        <p:txBody>
          <a:bodyPr/>
          <a:lstStyle/>
          <a:p>
            <a:r>
              <a:rPr lang="en-US" smtClean="0">
                <a:solidFill>
                  <a:srgbClr val="FFFFFF">
                    <a:alpha val="65000"/>
                  </a:srgbClr>
                </a:solidFill>
              </a:rPr>
              <a:t>Zhen Liu            U of Pitt                     Snowmass EF workshop Seattle</a:t>
            </a:r>
            <a:endParaRPr lang="en-US">
              <a:solidFill>
                <a:srgbClr val="FFFFFF">
                  <a:alpha val="65000"/>
                </a:srgbClr>
              </a:solidFill>
            </a:endParaRPr>
          </a:p>
        </p:txBody>
      </p:sp>
      <p:sp>
        <p:nvSpPr>
          <p:cNvPr id="6" name="Slide Number Placeholder 5"/>
          <p:cNvSpPr>
            <a:spLocks noGrp="1"/>
          </p:cNvSpPr>
          <p:nvPr>
            <p:ph type="sldNum" sz="quarter" idx="15"/>
          </p:nvPr>
        </p:nvSpPr>
        <p:spPr/>
        <p:txBody>
          <a:bodyPr/>
          <a:lstStyle/>
          <a:p>
            <a:fld id="{B6F15528-21DE-4FAA-801E-634DDDAF4B2B}" type="slidenum">
              <a:rPr lang="en-US" smtClean="0">
                <a:solidFill>
                  <a:srgbClr val="FFFFFF">
                    <a:alpha val="65000"/>
                  </a:srgbClr>
                </a:solidFill>
              </a:rPr>
              <a:pPr/>
              <a:t>9</a:t>
            </a:fld>
            <a:endParaRPr lang="en-US">
              <a:solidFill>
                <a:srgbClr val="FFFFFF">
                  <a:alpha val="65000"/>
                </a:srgbClr>
              </a:solidFill>
            </a:endParaRPr>
          </a:p>
        </p:txBody>
      </p:sp>
    </p:spTree>
    <p:extLst>
      <p:ext uri="{BB962C8B-B14F-4D97-AF65-F5344CB8AC3E}">
        <p14:creationId xmlns:p14="http://schemas.microsoft.com/office/powerpoint/2010/main" val="1113480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1080</TotalTime>
  <Words>1204</Words>
  <Application>Microsoft Office PowerPoint</Application>
  <PresentationFormat>On-screen Show (4:3)</PresentationFormat>
  <Paragraphs>257</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华文楷体</vt:lpstr>
      <vt:lpstr>Arial</vt:lpstr>
      <vt:lpstr>Calibri</vt:lpstr>
      <vt:lpstr>Corbel</vt:lpstr>
      <vt:lpstr>Mathematica1</vt:lpstr>
      <vt:lpstr>Symbol</vt:lpstr>
      <vt:lpstr>Tahoma</vt:lpstr>
      <vt:lpstr>Times New Roman</vt:lpstr>
      <vt:lpstr>Tunga</vt:lpstr>
      <vt:lpstr>Mylar</vt:lpstr>
      <vt:lpstr>Mu+ Mu- collider as Higgs factory</vt:lpstr>
      <vt:lpstr>Why</vt:lpstr>
      <vt:lpstr>PowerPoint Presentation</vt:lpstr>
      <vt:lpstr>PowerPoint Presentation</vt:lpstr>
      <vt:lpstr>PowerPoint Presentation</vt:lpstr>
      <vt:lpstr>PowerPoint Presentation</vt:lpstr>
      <vt:lpstr>PowerPoint Presentation</vt:lpstr>
      <vt:lpstr>Remarks on this Method</vt:lpstr>
      <vt:lpstr> The  SM Higgs</vt:lpstr>
      <vt:lpstr>Profile for  SM Higgs</vt:lpstr>
      <vt:lpstr>Fitting procedure:</vt:lpstr>
      <vt:lpstr>PowerPoint Presentation</vt:lpstr>
      <vt:lpstr>But First, we need to find the Higgs… </vt:lpstr>
      <vt:lpstr>Pinning down the mass of the Higgs</vt:lpstr>
      <vt:lpstr>Pinning down the mass of the Higgs</vt:lpstr>
      <vt:lpstr>Simulation Studies Underway</vt:lpstr>
      <vt:lpstr>Muon Collider Higgs factory Whitepaper  come out soon!</vt:lpstr>
      <vt:lpstr>Summary</vt:lpstr>
      <vt:lpstr>PowerPoint Presentation</vt:lpstr>
      <vt:lpstr>Back Up</vt:lpstr>
      <vt:lpstr>Background</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Zhen</dc:creator>
  <cp:lastModifiedBy>Zhen</cp:lastModifiedBy>
  <cp:revision>50</cp:revision>
  <dcterms:created xsi:type="dcterms:W3CDTF">2013-03-15T22:35:21Z</dcterms:created>
  <dcterms:modified xsi:type="dcterms:W3CDTF">2013-07-02T19:15:51Z</dcterms:modified>
</cp:coreProperties>
</file>