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B591-6174-4E36-9B3F-3702FE5BC637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0B9D-9BB2-4057-8229-D88239624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9144000" cy="411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7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990600"/>
            <a:ext cx="4137053" cy="488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337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54016" cy="584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5" y="1295400"/>
            <a:ext cx="907940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23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52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grimm</dc:creator>
  <cp:lastModifiedBy>Timergali Khabiboulline x4693 13342N</cp:lastModifiedBy>
  <cp:revision>6</cp:revision>
  <dcterms:created xsi:type="dcterms:W3CDTF">2013-06-21T14:37:37Z</dcterms:created>
  <dcterms:modified xsi:type="dcterms:W3CDTF">2013-07-09T21:06:53Z</dcterms:modified>
</cp:coreProperties>
</file>