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17" autoAdjust="0"/>
  </p:normalViewPr>
  <p:slideViewPr>
    <p:cSldViewPr>
      <p:cViewPr varScale="1">
        <p:scale>
          <a:sx n="59" d="100"/>
          <a:sy n="59" d="100"/>
        </p:scale>
        <p:origin x="-67" y="-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lide footer_maroon_74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slide header_maroon_74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152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602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title header_maroon_742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title footer_maroon_7421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93D35-FFCC-4160-A34B-12BF1CED5F0F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RF Group, Lee Teng Undergraduate Internship,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395D2-1897-4679-B84A-15344BB0548D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RF Group, Lee Teng Undergraduate Internship,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B1530-566F-496A-B501-365F908F9E10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RF Group, Lee Teng Undergraduate Internship,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334D45-7E78-4B24-8CC0-51893C179DCA}" type="datetime1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RF Group, Lee Teng Undergraduate Internship,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2EE2D-9F82-440E-85C5-08AB4100C799}" type="datetime1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RF Group, Lee Teng Undergraduate Internship,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5619F-CC2B-4160-AEBB-91858CA19DCC}" type="datetime1">
              <a:rPr lang="en-US" smtClean="0"/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RF Group, Lee Teng Undergraduate Internship,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5FE7F-9473-444B-807E-677E39435180}" type="datetime1">
              <a:rPr lang="en-US" smtClean="0"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RF Group, Lee Teng Undergraduate Internship,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4BF618-3A55-4363-BEE1-39E555AD70B4}" type="datetime1">
              <a:rPr lang="en-US" smtClean="0"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RF Group, Lee Teng Undergraduate Internship,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D0D03D-24F1-4F6B-93F7-23AECA95C268}" type="datetime1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RF Group, Lee Teng Undergraduate Internship,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5E26BE-1A65-4FAC-A92E-BAD84AF9A89A}" type="datetime1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RF Group, Lee Teng Undergraduate Internship,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slide footer_maroon_742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113C83DC-7010-4572-A514-D784CB044085}" type="datetime1">
              <a:rPr lang="en-US" smtClean="0"/>
              <a:t>7/18/2013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ANL RF Group, Lee Teng Undergraduate Internship, 2013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4" descr="slide header_maroon_7421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696200" cy="1069975"/>
          </a:xfrm>
        </p:spPr>
        <p:txBody>
          <a:bodyPr anchor="ctr"/>
          <a:lstStyle/>
          <a:p>
            <a:pPr algn="ctr"/>
            <a:r>
              <a:rPr lang="en-US" sz="3600" dirty="0" smtClean="0"/>
              <a:t>Lauren Perez</a:t>
            </a:r>
            <a:endParaRPr lang="en-US" sz="3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81762" cy="1979612"/>
          </a:xfrm>
        </p:spPr>
        <p:txBody>
          <a:bodyPr anchor="ctr"/>
          <a:lstStyle/>
          <a:p>
            <a:pPr algn="ctr"/>
            <a:r>
              <a:rPr lang="en-US" sz="2400" b="1" dirty="0" smtClean="0"/>
              <a:t>Lee </a:t>
            </a:r>
            <a:r>
              <a:rPr lang="en-US" sz="2400" b="1" dirty="0"/>
              <a:t>Teng Undergraduate Fellowship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in Accelerator </a:t>
            </a:r>
            <a:r>
              <a:rPr lang="en-US" sz="2400" b="1" dirty="0"/>
              <a:t>Science and </a:t>
            </a:r>
            <a:r>
              <a:rPr lang="en-US" sz="2400" b="1" dirty="0" smtClean="0"/>
              <a:t>Engineering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Dr. Ali </a:t>
            </a:r>
            <a:r>
              <a:rPr lang="en-US" sz="2400" b="1" dirty="0" err="1" smtClean="0"/>
              <a:t>Nassiri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Argonne National Laboratory</a:t>
            </a:r>
          </a:p>
          <a:p>
            <a:pPr algn="ctr"/>
            <a:r>
              <a:rPr lang="en-US" sz="2400" b="1" dirty="0" smtClean="0"/>
              <a:t>Advance Photon Source</a:t>
            </a:r>
          </a:p>
          <a:p>
            <a:pPr algn="ctr"/>
            <a:r>
              <a:rPr lang="en-US" sz="2400" b="1" dirty="0" smtClean="0"/>
              <a:t>Accelerator System Division, RF Group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800600" cy="1676400"/>
          </a:xfrm>
        </p:spPr>
        <p:txBody>
          <a:bodyPr/>
          <a:lstStyle/>
          <a:p>
            <a:r>
              <a:rPr lang="en-US" dirty="0" smtClean="0"/>
              <a:t>Designing a Hemispherical</a:t>
            </a:r>
            <a:br>
              <a:rPr lang="en-US" dirty="0" smtClean="0"/>
            </a:br>
            <a:r>
              <a:rPr lang="en-US" dirty="0" smtClean="0"/>
              <a:t>Fabry-Perot Open </a:t>
            </a:r>
            <a:r>
              <a:rPr lang="en-US" smtClean="0"/>
              <a:t>Resonator for RF </a:t>
            </a:r>
            <a:r>
              <a:rPr lang="en-US" dirty="0" smtClean="0"/>
              <a:t>Frequencies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4191000" cy="396240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What is a Fabry-Perot open resonator anyway? 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Using Computer Simulation Technology-Microwave Studio (CST-MWS) to </a:t>
            </a:r>
            <a:r>
              <a:rPr lang="en-US" sz="2000" dirty="0"/>
              <a:t>simulate fields </a:t>
            </a:r>
            <a:endParaRPr lang="en-US" sz="2000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Getting Fourier-transforms of solutions to determine validity in comparison to published papers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Parameterizing for best results. </a:t>
            </a:r>
            <a:endParaRPr lang="en-US" sz="2000" dirty="0"/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RF Group, Lee Teng Undergraduate Internship,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38200"/>
            <a:ext cx="3497883" cy="5105400"/>
          </a:xfrm>
        </p:spPr>
      </p:pic>
    </p:spTree>
    <p:extLst>
      <p:ext uri="{BB962C8B-B14F-4D97-AF65-F5344CB8AC3E}">
        <p14:creationId xmlns:p14="http://schemas.microsoft.com/office/powerpoint/2010/main" val="3321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98550"/>
          </a:xfrm>
        </p:spPr>
        <p:txBody>
          <a:bodyPr/>
          <a:lstStyle/>
          <a:p>
            <a:r>
              <a:rPr lang="en-US" sz="2800" dirty="0" smtClean="0"/>
              <a:t>Why does this matter? 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55292"/>
            <a:ext cx="5111750" cy="548862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48000" cy="47244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50" dirty="0" smtClean="0"/>
              <a:t>Thermal breakdown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50" dirty="0" smtClean="0"/>
              <a:t>Open </a:t>
            </a:r>
            <a:r>
              <a:rPr lang="en-US" sz="1850" dirty="0"/>
              <a:t>vs. Closed </a:t>
            </a:r>
            <a:r>
              <a:rPr lang="en-US" sz="1850" dirty="0" smtClean="0"/>
              <a:t>Resonators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50" dirty="0" smtClean="0"/>
              <a:t>Critical </a:t>
            </a:r>
            <a:r>
              <a:rPr lang="en-US" sz="1850" dirty="0"/>
              <a:t>Temperature of Niobium vs. MgB</a:t>
            </a:r>
            <a:r>
              <a:rPr lang="en-US" sz="1850" baseline="-25000" dirty="0"/>
              <a:t>2</a:t>
            </a:r>
            <a:r>
              <a:rPr lang="en-US" sz="1850" dirty="0"/>
              <a:t> </a:t>
            </a:r>
            <a:endParaRPr lang="en-US" sz="1850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50" dirty="0" smtClean="0"/>
              <a:t>Difficulties </a:t>
            </a:r>
            <a:r>
              <a:rPr lang="en-US" sz="1850" dirty="0"/>
              <a:t>in </a:t>
            </a:r>
            <a:r>
              <a:rPr lang="en-US" sz="1850" dirty="0" smtClean="0"/>
              <a:t>fabrication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50" dirty="0" smtClean="0"/>
              <a:t>Use </a:t>
            </a:r>
            <a:r>
              <a:rPr lang="en-US" sz="1850" dirty="0"/>
              <a:t>for test of high-T</a:t>
            </a:r>
            <a:r>
              <a:rPr lang="en-US" sz="1850" baseline="-25000" dirty="0"/>
              <a:t>c </a:t>
            </a:r>
            <a:r>
              <a:rPr lang="en-US" sz="1850" dirty="0"/>
              <a:t>superconducting samples </a:t>
            </a:r>
            <a:endParaRPr lang="en-US" sz="1850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50" dirty="0" smtClean="0"/>
              <a:t>Determine </a:t>
            </a:r>
            <a:r>
              <a:rPr lang="en-US" sz="1850" dirty="0"/>
              <a:t>best method for the least imperfections </a:t>
            </a:r>
            <a:endParaRPr lang="en-US" sz="1850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50" dirty="0" smtClean="0"/>
              <a:t>Next </a:t>
            </a:r>
            <a:r>
              <a:rPr lang="en-US" sz="1850" dirty="0"/>
              <a:t>technological advancement in accelerators</a:t>
            </a:r>
          </a:p>
          <a:p>
            <a:endParaRPr lang="en-US" sz="18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RF Group, Lee Teng Undergraduate Internship,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800" dirty="0" smtClean="0"/>
              <a:t>End Goal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3429000" cy="44196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Successfully model the resonators from published papers. 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Determine the scaling factor to result in the correctly-sized resonator for the frequency we are pursuing (~2GHz)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Build the apparatus and begin to test 2cm samples of different substrate properties relative to Niobium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RF Group, Lee Teng Undergraduate Internship,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619658"/>
            <a:ext cx="5024117" cy="5400142"/>
          </a:xfrm>
        </p:spPr>
      </p:pic>
    </p:spTree>
    <p:extLst>
      <p:ext uri="{BB962C8B-B14F-4D97-AF65-F5344CB8AC3E}">
        <p14:creationId xmlns:p14="http://schemas.microsoft.com/office/powerpoint/2010/main" val="17295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oon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maroon_2007</Template>
  <TotalTime>249</TotalTime>
  <Words>313</Words>
  <Application>Microsoft Office PowerPoint</Application>
  <PresentationFormat>On-screen Show (4:3)</PresentationFormat>
  <Paragraphs>42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maroon_2007</vt:lpstr>
      <vt:lpstr>Lauren Perez</vt:lpstr>
      <vt:lpstr>Designing a Hemispherical Fabry-Perot Open Resonator for RF Frequencies</vt:lpstr>
      <vt:lpstr>Why does this matter? </vt:lpstr>
      <vt:lpstr>End Goal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Perez, Lauren M.</dc:creator>
  <cp:lastModifiedBy>Perez, Lauren M.</cp:lastModifiedBy>
  <cp:revision>31</cp:revision>
  <dcterms:created xsi:type="dcterms:W3CDTF">2013-07-18T14:47:40Z</dcterms:created>
  <dcterms:modified xsi:type="dcterms:W3CDTF">2013-07-18T21:13:35Z</dcterms:modified>
</cp:coreProperties>
</file>