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98" r:id="rId4"/>
    <p:sldId id="276" r:id="rId5"/>
    <p:sldId id="296" r:id="rId6"/>
    <p:sldId id="257" r:id="rId7"/>
    <p:sldId id="264" r:id="rId8"/>
    <p:sldId id="267" r:id="rId9"/>
    <p:sldId id="281" r:id="rId10"/>
    <p:sldId id="299" r:id="rId11"/>
    <p:sldId id="284" r:id="rId12"/>
    <p:sldId id="295" r:id="rId13"/>
    <p:sldId id="294" r:id="rId14"/>
    <p:sldId id="297" r:id="rId15"/>
    <p:sldId id="286" r:id="rId16"/>
    <p:sldId id="258" r:id="rId17"/>
    <p:sldId id="300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%20Medina\Documents\SlidesChartsF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%20Medina\Documents\SlidesChartsF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%20Medina\Documents\SlidesChartsF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%20Medina\Documents\SlidesChartsF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l%20Medina\Documents\SlidesChartsF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5818022747158"/>
          <c:y val="4.3861799341024695E-2"/>
          <c:w val="0.62767825896762908"/>
          <c:h val="0.87692180392000718"/>
        </c:manualLayout>
      </c:layout>
      <c:scatterChart>
        <c:scatterStyle val="lineMarker"/>
        <c:varyColors val="0"/>
        <c:ser>
          <c:idx val="1"/>
          <c:order val="0"/>
          <c:tx>
            <c:v>Dr Sen's Intensity</c:v>
          </c:tx>
          <c:spPr>
            <a:ln w="28575">
              <a:noFill/>
            </a:ln>
          </c:spPr>
          <c:xVal>
            <c:numRef>
              <c:f>Sheet1!$O$2:$O$202</c:f>
              <c:numCache>
                <c:formatCode>General</c:formatCode>
                <c:ptCount val="2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</c:numCache>
            </c:numRef>
          </c:xVal>
          <c:yVal>
            <c:numRef>
              <c:f>Sheet1!$R$2:$R$202</c:f>
              <c:numCache>
                <c:formatCode>0.00E+00</c:formatCode>
                <c:ptCount val="201"/>
                <c:pt idx="0">
                  <c:v>12400000000</c:v>
                </c:pt>
                <c:pt idx="1">
                  <c:v>12306426181.7918</c:v>
                </c:pt>
                <c:pt idx="2">
                  <c:v>12204707053.8846</c:v>
                </c:pt>
                <c:pt idx="3">
                  <c:v>12094317362.867599</c:v>
                </c:pt>
                <c:pt idx="4">
                  <c:v>11974736306.098801</c:v>
                </c:pt>
                <c:pt idx="5">
                  <c:v>11845457167.896299</c:v>
                </c:pt>
                <c:pt idx="6">
                  <c:v>11705998870.332899</c:v>
                </c:pt>
                <c:pt idx="7">
                  <c:v>11555919569.879101</c:v>
                </c:pt>
                <c:pt idx="8">
                  <c:v>11394832372.244101</c:v>
                </c:pt>
                <c:pt idx="9">
                  <c:v>11222423111.3986</c:v>
                </c:pt>
                <c:pt idx="10">
                  <c:v>11038470085.346399</c:v>
                </c:pt>
                <c:pt idx="11">
                  <c:v>10842865354.663099</c:v>
                </c:pt>
                <c:pt idx="12">
                  <c:v>10635637141.7472</c:v>
                </c:pt>
                <c:pt idx="13">
                  <c:v>10416972424.925501</c:v>
                </c:pt>
                <c:pt idx="14">
                  <c:v>10187238681.0968</c:v>
                </c:pt>
                <c:pt idx="15">
                  <c:v>9947003182.82728</c:v>
                </c:pt>
                <c:pt idx="16">
                  <c:v>9697048069.8998699</c:v>
                </c:pt>
                <c:pt idx="17">
                  <c:v>9438379001.9533291</c:v>
                </c:pt>
                <c:pt idx="18">
                  <c:v>9172224995.9359608</c:v>
                </c:pt>
                <c:pt idx="19">
                  <c:v>8900027227.4895592</c:v>
                </c:pt>
                <c:pt idx="20">
                  <c:v>8623414849.0238495</c:v>
                </c:pt>
                <c:pt idx="21">
                  <c:v>8344166948.3972301</c:v>
                </c:pt>
                <c:pt idx="22">
                  <c:v>8064160912.2262497</c:v>
                </c:pt>
                <c:pt idx="23">
                  <c:v>7785309902.3087397</c:v>
                </c:pt>
                <c:pt idx="24">
                  <c:v>7509492998.5091496</c:v>
                </c:pt>
                <c:pt idx="25">
                  <c:v>7238484740.0661802</c:v>
                </c:pt>
                <c:pt idx="26">
                  <c:v>6973889914.7710199</c:v>
                </c:pt>
                <c:pt idx="27">
                  <c:v>6717091155.0178099</c:v>
                </c:pt>
                <c:pt idx="28">
                  <c:v>6469212610.8542995</c:v>
                </c:pt>
                <c:pt idx="29">
                  <c:v>6231103725.0243797</c:v>
                </c:pt>
                <c:pt idx="30">
                  <c:v>6003341284.6812296</c:v>
                </c:pt>
                <c:pt idx="31">
                  <c:v>5786247675.70613</c:v>
                </c:pt>
                <c:pt idx="32">
                  <c:v>5579920713.15728</c:v>
                </c:pt>
                <c:pt idx="33">
                  <c:v>5384269940.39711</c:v>
                </c:pt>
                <c:pt idx="34">
                  <c:v>5199055477.0163803</c:v>
                </c:pt>
                <c:pt idx="35">
                  <c:v>5023925153.42523</c:v>
                </c:pt>
                <c:pt idx="36">
                  <c:v>4858448210.1692896</c:v>
                </c:pt>
                <c:pt idx="37">
                  <c:v>4702143864.6993504</c:v>
                </c:pt>
                <c:pt idx="38">
                  <c:v>4554504595.2038603</c:v>
                </c:pt>
                <c:pt idx="39">
                  <c:v>4415014225.0402803</c:v>
                </c:pt>
                <c:pt idx="40">
                  <c:v>4283161303.8013201</c:v>
                </c:pt>
                <c:pt idx="41">
                  <c:v>4158448891.3169699</c:v>
                </c:pt>
                <c:pt idx="42">
                  <c:v>4040400836.0035501</c:v>
                </c:pt>
                <c:pt idx="43">
                  <c:v>3928565783.4776802</c:v>
                </c:pt>
                <c:pt idx="44">
                  <c:v>3822519553.67941</c:v>
                </c:pt>
                <c:pt idx="45">
                  <c:v>3721865665.4151702</c:v>
                </c:pt>
                <c:pt idx="46">
                  <c:v>3626235447.9682298</c:v>
                </c:pt>
                <c:pt idx="47">
                  <c:v>3535287085.4056401</c:v>
                </c:pt>
                <c:pt idx="48">
                  <c:v>3448704468.4274001</c:v>
                </c:pt>
                <c:pt idx="49">
                  <c:v>3366195813.6988602</c:v>
                </c:pt>
                <c:pt idx="50">
                  <c:v>3287491938.31742</c:v>
                </c:pt>
                <c:pt idx="51">
                  <c:v>3212344735.1058798</c:v>
                </c:pt>
                <c:pt idx="52">
                  <c:v>3140525571.93012</c:v>
                </c:pt>
                <c:pt idx="53">
                  <c:v>3071823668.62953</c:v>
                </c:pt>
                <c:pt idx="54">
                  <c:v>3006044700.26724</c:v>
                </c:pt>
                <c:pt idx="55">
                  <c:v>2943009350.2884302</c:v>
                </c:pt>
                <c:pt idx="56">
                  <c:v>2882552098.6673198</c:v>
                </c:pt>
                <c:pt idx="57">
                  <c:v>2824519974.8554201</c:v>
                </c:pt>
                <c:pt idx="58">
                  <c:v>2768771538.5577698</c:v>
                </c:pt>
                <c:pt idx="59">
                  <c:v>2715175807.6265602</c:v>
                </c:pt>
                <c:pt idx="60">
                  <c:v>2663611433.4260998</c:v>
                </c:pt>
                <c:pt idx="61">
                  <c:v>2613965832.8547902</c:v>
                </c:pt>
                <c:pt idx="62">
                  <c:v>2566134450.3668699</c:v>
                </c:pt>
                <c:pt idx="63">
                  <c:v>2520020098.6229</c:v>
                </c:pt>
                <c:pt idx="64">
                  <c:v>2475532307.6531401</c:v>
                </c:pt>
                <c:pt idx="65">
                  <c:v>2432586796.8836799</c:v>
                </c:pt>
                <c:pt idx="66">
                  <c:v>2391104951.0151801</c:v>
                </c:pt>
                <c:pt idx="67">
                  <c:v>2351013374.0553198</c:v>
                </c:pt>
                <c:pt idx="68">
                  <c:v>2312243467.8843298</c:v>
                </c:pt>
                <c:pt idx="69">
                  <c:v>2274731034.39503</c:v>
                </c:pt>
                <c:pt idx="70">
                  <c:v>2238415969.1599998</c:v>
                </c:pt>
                <c:pt idx="71">
                  <c:v>2203241905.6975698</c:v>
                </c:pt>
                <c:pt idx="72">
                  <c:v>2169155946.8954401</c:v>
                </c:pt>
                <c:pt idx="73">
                  <c:v>2136108422.8339901</c:v>
                </c:pt>
                <c:pt idx="74">
                  <c:v>2104052614.6293499</c:v>
                </c:pt>
                <c:pt idx="75">
                  <c:v>2072944570.3045199</c:v>
                </c:pt>
                <c:pt idx="76">
                  <c:v>2042742897.4609101</c:v>
                </c:pt>
                <c:pt idx="77">
                  <c:v>2013408564.68399</c:v>
                </c:pt>
                <c:pt idx="78">
                  <c:v>1984904742.57741</c:v>
                </c:pt>
                <c:pt idx="79">
                  <c:v>1957196666.9184101</c:v>
                </c:pt>
                <c:pt idx="80">
                  <c:v>1930251486.4924099</c:v>
                </c:pt>
                <c:pt idx="81">
                  <c:v>1904038130.6619999</c:v>
                </c:pt>
                <c:pt idx="82">
                  <c:v>1878527174.55323</c:v>
                </c:pt>
                <c:pt idx="83">
                  <c:v>1853690777.62006</c:v>
                </c:pt>
                <c:pt idx="84">
                  <c:v>1829502536.65644</c:v>
                </c:pt>
                <c:pt idx="85">
                  <c:v>1805937400.46328</c:v>
                </c:pt>
                <c:pt idx="86">
                  <c:v>1782971601.7946701</c:v>
                </c:pt>
                <c:pt idx="87">
                  <c:v>1760582566.95263</c:v>
                </c:pt>
                <c:pt idx="88">
                  <c:v>1738748839.99406</c:v>
                </c:pt>
                <c:pt idx="89">
                  <c:v>1717450014.6837001</c:v>
                </c:pt>
                <c:pt idx="90">
                  <c:v>1696666669.45294</c:v>
                </c:pt>
                <c:pt idx="91">
                  <c:v>1676380319.46381</c:v>
                </c:pt>
                <c:pt idx="92">
                  <c:v>1656573346.16487</c:v>
                </c:pt>
                <c:pt idx="93">
                  <c:v>1637228959.53214</c:v>
                </c:pt>
                <c:pt idx="94">
                  <c:v>1618331136.80426</c:v>
                </c:pt>
                <c:pt idx="95">
                  <c:v>1599864593.8845301</c:v>
                </c:pt>
                <c:pt idx="96">
                  <c:v>1581814731.4214201</c:v>
                </c:pt>
                <c:pt idx="97">
                  <c:v>1564167607.6746099</c:v>
                </c:pt>
                <c:pt idx="98">
                  <c:v>1546909892.8760099</c:v>
                </c:pt>
                <c:pt idx="99">
                  <c:v>1530028835.8909299</c:v>
                </c:pt>
                <c:pt idx="100">
                  <c:v>1513512236.2207699</c:v>
                </c:pt>
                <c:pt idx="101">
                  <c:v>1497348423.74155</c:v>
                </c:pt>
                <c:pt idx="102">
                  <c:v>1481526207.63008</c:v>
                </c:pt>
                <c:pt idx="103">
                  <c:v>1466034877.36081</c:v>
                </c:pt>
                <c:pt idx="104">
                  <c:v>1450864159.57565</c:v>
                </c:pt>
                <c:pt idx="105">
                  <c:v>1436004205.3500099</c:v>
                </c:pt>
                <c:pt idx="106">
                  <c:v>1421445558.2811401</c:v>
                </c:pt>
                <c:pt idx="107">
                  <c:v>1407179149.9838099</c:v>
                </c:pt>
                <c:pt idx="108">
                  <c:v>1393196263.7158101</c:v>
                </c:pt>
                <c:pt idx="109">
                  <c:v>1379488537.59742</c:v>
                </c:pt>
                <c:pt idx="110">
                  <c:v>1366047921.7618699</c:v>
                </c:pt>
                <c:pt idx="111">
                  <c:v>1352866690.21017</c:v>
                </c:pt>
                <c:pt idx="112">
                  <c:v>1339937402.42594</c:v>
                </c:pt>
                <c:pt idx="113">
                  <c:v>1327252903.9166</c:v>
                </c:pt>
                <c:pt idx="114">
                  <c:v>1314806309.5300601</c:v>
                </c:pt>
                <c:pt idx="115">
                  <c:v>1302590987.65377</c:v>
                </c:pt>
                <c:pt idx="116">
                  <c:v>1290600552.22399</c:v>
                </c:pt>
                <c:pt idx="117">
                  <c:v>1278828847.1594901</c:v>
                </c:pt>
                <c:pt idx="118">
                  <c:v>1267269944.3072701</c:v>
                </c:pt>
                <c:pt idx="119">
                  <c:v>1255918123.94502</c:v>
                </c:pt>
                <c:pt idx="120">
                  <c:v>1244767868.35006</c:v>
                </c:pt>
                <c:pt idx="121">
                  <c:v>1233813858.21543</c:v>
                </c:pt>
                <c:pt idx="122">
                  <c:v>1223050960.28215</c:v>
                </c:pt>
                <c:pt idx="123">
                  <c:v>1212474211.0874801</c:v>
                </c:pt>
                <c:pt idx="124">
                  <c:v>1202078827.2706599</c:v>
                </c:pt>
                <c:pt idx="125">
                  <c:v>1191860182.27407</c:v>
                </c:pt>
                <c:pt idx="126">
                  <c:v>1181813806.0792</c:v>
                </c:pt>
                <c:pt idx="127">
                  <c:v>1171935378.4879401</c:v>
                </c:pt>
                <c:pt idx="128">
                  <c:v>1162220724.7906699</c:v>
                </c:pt>
                <c:pt idx="129">
                  <c:v>1152665803.77215</c:v>
                </c:pt>
                <c:pt idx="130">
                  <c:v>1143266708.58078</c:v>
                </c:pt>
                <c:pt idx="131">
                  <c:v>1134019658.8848</c:v>
                </c:pt>
                <c:pt idx="132">
                  <c:v>1124920992.95351</c:v>
                </c:pt>
                <c:pt idx="133">
                  <c:v>1115967169.55371</c:v>
                </c:pt>
                <c:pt idx="134">
                  <c:v>1107154756.0873301</c:v>
                </c:pt>
                <c:pt idx="135">
                  <c:v>1098480430.6127701</c:v>
                </c:pt>
                <c:pt idx="136">
                  <c:v>1089940971.3617301</c:v>
                </c:pt>
                <c:pt idx="137">
                  <c:v>1081533257.1809599</c:v>
                </c:pt>
                <c:pt idx="138">
                  <c:v>1073254262.28377</c:v>
                </c:pt>
                <c:pt idx="139">
                  <c:v>1065101055.29866</c:v>
                </c:pt>
                <c:pt idx="140">
                  <c:v>1057070788.73949</c:v>
                </c:pt>
                <c:pt idx="141">
                  <c:v>1049160703.69651</c:v>
                </c:pt>
                <c:pt idx="142">
                  <c:v>1041368121.52993</c:v>
                </c:pt>
                <c:pt idx="143">
                  <c:v>1033690444.26536</c:v>
                </c:pt>
                <c:pt idx="144">
                  <c:v>1026125148.05934</c:v>
                </c:pt>
                <c:pt idx="145">
                  <c:v>1018669784.74313</c:v>
                </c:pt>
                <c:pt idx="146">
                  <c:v>1011321974.4052</c:v>
                </c:pt>
                <c:pt idx="147">
                  <c:v>1004079406.57478</c:v>
                </c:pt>
                <c:pt idx="148">
                  <c:v>996939835.29829895</c:v>
                </c:pt>
                <c:pt idx="149">
                  <c:v>989901080.22826004</c:v>
                </c:pt>
                <c:pt idx="150">
                  <c:v>982961020.82540703</c:v>
                </c:pt>
                <c:pt idx="151">
                  <c:v>976117595.54492104</c:v>
                </c:pt>
                <c:pt idx="152">
                  <c:v>969368800.91791499</c:v>
                </c:pt>
                <c:pt idx="153">
                  <c:v>962712686.27042902</c:v>
                </c:pt>
                <c:pt idx="154">
                  <c:v>956147356.485659</c:v>
                </c:pt>
                <c:pt idx="155">
                  <c:v>949670964.73974204</c:v>
                </c:pt>
                <c:pt idx="156">
                  <c:v>943281718.37722099</c:v>
                </c:pt>
                <c:pt idx="157">
                  <c:v>936977868.35392797</c:v>
                </c:pt>
                <c:pt idx="158">
                  <c:v>930757715.10059702</c:v>
                </c:pt>
                <c:pt idx="159">
                  <c:v>924619604.03074205</c:v>
                </c:pt>
                <c:pt idx="160">
                  <c:v>918561919.095976</c:v>
                </c:pt>
                <c:pt idx="161">
                  <c:v>912583093.46139097</c:v>
                </c:pt>
                <c:pt idx="162">
                  <c:v>906681595.43900895</c:v>
                </c:pt>
                <c:pt idx="163">
                  <c:v>900855933.76127994</c:v>
                </c:pt>
                <c:pt idx="164">
                  <c:v>895104656.73114896</c:v>
                </c:pt>
                <c:pt idx="165">
                  <c:v>889426349.34405303</c:v>
                </c:pt>
                <c:pt idx="166">
                  <c:v>883819631.32476401</c:v>
                </c:pt>
                <c:pt idx="167">
                  <c:v>878283157.25903594</c:v>
                </c:pt>
                <c:pt idx="168">
                  <c:v>872815615.786726</c:v>
                </c:pt>
                <c:pt idx="169">
                  <c:v>867415726.73321497</c:v>
                </c:pt>
                <c:pt idx="170">
                  <c:v>862082241.63683105</c:v>
                </c:pt>
                <c:pt idx="171">
                  <c:v>856813943.79159296</c:v>
                </c:pt>
                <c:pt idx="172">
                  <c:v>851609645.28110003</c:v>
                </c:pt>
                <c:pt idx="173">
                  <c:v>846468187.08088803</c:v>
                </c:pt>
                <c:pt idx="174">
                  <c:v>841388437.81473398</c:v>
                </c:pt>
                <c:pt idx="175">
                  <c:v>836369293.43986499</c:v>
                </c:pt>
                <c:pt idx="176">
                  <c:v>831409675.42667997</c:v>
                </c:pt>
                <c:pt idx="177">
                  <c:v>826508530.98245096</c:v>
                </c:pt>
                <c:pt idx="178">
                  <c:v>821664832.64781904</c:v>
                </c:pt>
                <c:pt idx="179">
                  <c:v>816877575.525805</c:v>
                </c:pt>
                <c:pt idx="180">
                  <c:v>812145778.79040694</c:v>
                </c:pt>
                <c:pt idx="181">
                  <c:v>807468485.12596905</c:v>
                </c:pt>
                <c:pt idx="182">
                  <c:v>802844757.75924599</c:v>
                </c:pt>
                <c:pt idx="183">
                  <c:v>798273681.51082397</c:v>
                </c:pt>
                <c:pt idx="184">
                  <c:v>793754362.19971001</c:v>
                </c:pt>
                <c:pt idx="185">
                  <c:v>789285925.54052198</c:v>
                </c:pt>
                <c:pt idx="186">
                  <c:v>784867518.73515999</c:v>
                </c:pt>
                <c:pt idx="187">
                  <c:v>780498304.09206796</c:v>
                </c:pt>
                <c:pt idx="188">
                  <c:v>776177464.89636898</c:v>
                </c:pt>
                <c:pt idx="189">
                  <c:v>771904202.63654101</c:v>
                </c:pt>
                <c:pt idx="190">
                  <c:v>767677736.37364304</c:v>
                </c:pt>
                <c:pt idx="191">
                  <c:v>763497300.79100597</c:v>
                </c:pt>
                <c:pt idx="192">
                  <c:v>759362147.729424</c:v>
                </c:pt>
                <c:pt idx="193">
                  <c:v>755271545.81500804</c:v>
                </c:pt>
                <c:pt idx="194">
                  <c:v>751224780.18197799</c:v>
                </c:pt>
                <c:pt idx="195">
                  <c:v>747221148.58802402</c:v>
                </c:pt>
                <c:pt idx="196">
                  <c:v>743259965.08544099</c:v>
                </c:pt>
                <c:pt idx="197">
                  <c:v>739340558.25282896</c:v>
                </c:pt>
                <c:pt idx="198">
                  <c:v>735462270.89026701</c:v>
                </c:pt>
                <c:pt idx="199">
                  <c:v>731624459.30790806</c:v>
                </c:pt>
                <c:pt idx="200">
                  <c:v>727826492.03309703</c:v>
                </c:pt>
              </c:numCache>
            </c:numRef>
          </c:yVal>
          <c:smooth val="0"/>
        </c:ser>
        <c:ser>
          <c:idx val="0"/>
          <c:order val="1"/>
          <c:tx>
            <c:v>Calculated Intensity</c:v>
          </c:tx>
          <c:spPr>
            <a:ln w="28575">
              <a:noFill/>
            </a:ln>
          </c:spP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Sheet1!$I$2:$I$2402</c:f>
              <c:numCache>
                <c:formatCode>0.00E+00</c:formatCode>
                <c:ptCount val="2401"/>
                <c:pt idx="0">
                  <c:v>12400000000</c:v>
                </c:pt>
                <c:pt idx="1">
                  <c:v>12390874025.3085</c:v>
                </c:pt>
                <c:pt idx="2">
                  <c:v>12381672782.7707</c:v>
                </c:pt>
                <c:pt idx="3">
                  <c:v>12372395783.600599</c:v>
                </c:pt>
                <c:pt idx="4">
                  <c:v>12363042538.350201</c:v>
                </c:pt>
                <c:pt idx="5">
                  <c:v>12353612556.9648</c:v>
                </c:pt>
                <c:pt idx="6">
                  <c:v>12344105348.8393</c:v>
                </c:pt>
                <c:pt idx="7">
                  <c:v>12334520422.8759</c:v>
                </c:pt>
                <c:pt idx="8">
                  <c:v>12324857287.5434</c:v>
                </c:pt>
                <c:pt idx="9">
                  <c:v>12315115450.9375</c:v>
                </c:pt>
                <c:pt idx="10">
                  <c:v>12305294420.842501</c:v>
                </c:pt>
                <c:pt idx="11">
                  <c:v>12295393704.7943</c:v>
                </c:pt>
                <c:pt idx="12">
                  <c:v>12285412810.144899</c:v>
                </c:pt>
                <c:pt idx="13">
                  <c:v>12275351244.1285</c:v>
                </c:pt>
                <c:pt idx="14">
                  <c:v>12265208513.9284</c:v>
                </c:pt>
                <c:pt idx="15">
                  <c:v>12254984126.7458</c:v>
                </c:pt>
                <c:pt idx="16">
                  <c:v>12244677589.8701</c:v>
                </c:pt>
                <c:pt idx="17">
                  <c:v>12234288410.75</c:v>
                </c:pt>
                <c:pt idx="18">
                  <c:v>12223816097.0669</c:v>
                </c:pt>
                <c:pt idx="19">
                  <c:v>12213260156.809401</c:v>
                </c:pt>
                <c:pt idx="20">
                  <c:v>12202620098.349001</c:v>
                </c:pt>
                <c:pt idx="21">
                  <c:v>12191895430.5179</c:v>
                </c:pt>
                <c:pt idx="22">
                  <c:v>12181085662.687901</c:v>
                </c:pt>
                <c:pt idx="23">
                  <c:v>12170190304.850901</c:v>
                </c:pt>
                <c:pt idx="24">
                  <c:v>12159208867.7012</c:v>
                </c:pt>
                <c:pt idx="25">
                  <c:v>12148140862.719101</c:v>
                </c:pt>
                <c:pt idx="26">
                  <c:v>12136985802.2563</c:v>
                </c:pt>
                <c:pt idx="27">
                  <c:v>12125743199.6227</c:v>
                </c:pt>
                <c:pt idx="28">
                  <c:v>12114412569.1747</c:v>
                </c:pt>
                <c:pt idx="29">
                  <c:v>12102993426.405701</c:v>
                </c:pt>
                <c:pt idx="30">
                  <c:v>12091485288.037701</c:v>
                </c:pt>
                <c:pt idx="31">
                  <c:v>12079887672.114799</c:v>
                </c:pt>
                <c:pt idx="32">
                  <c:v>12068200098.0979</c:v>
                </c:pt>
                <c:pt idx="33">
                  <c:v>12056422086.9622</c:v>
                </c:pt>
                <c:pt idx="34">
                  <c:v>12044553161.295</c:v>
                </c:pt>
                <c:pt idx="35">
                  <c:v>12032592845.3962</c:v>
                </c:pt>
                <c:pt idx="36">
                  <c:v>12020540665.380199</c:v>
                </c:pt>
                <c:pt idx="37">
                  <c:v>12008396149.2794</c:v>
                </c:pt>
                <c:pt idx="38">
                  <c:v>11996158827.149401</c:v>
                </c:pt>
                <c:pt idx="39">
                  <c:v>11983828231.176701</c:v>
                </c:pt>
                <c:pt idx="40">
                  <c:v>11971403895.787001</c:v>
                </c:pt>
                <c:pt idx="41">
                  <c:v>11958885357.755899</c:v>
                </c:pt>
                <c:pt idx="42">
                  <c:v>11946272156.321699</c:v>
                </c:pt>
                <c:pt idx="43">
                  <c:v>11933563833.2994</c:v>
                </c:pt>
                <c:pt idx="44">
                  <c:v>11920759933.196501</c:v>
                </c:pt>
                <c:pt idx="45">
                  <c:v>11907860003.3312</c:v>
                </c:pt>
                <c:pt idx="46">
                  <c:v>11894863593.9519</c:v>
                </c:pt>
                <c:pt idx="47">
                  <c:v>11881770258.3587</c:v>
                </c:pt>
                <c:pt idx="48">
                  <c:v>11868579553.026699</c:v>
                </c:pt>
                <c:pt idx="49">
                  <c:v>11855291037.730801</c:v>
                </c:pt>
                <c:pt idx="50">
                  <c:v>11841904275.673401</c:v>
                </c:pt>
                <c:pt idx="51">
                  <c:v>11828418833.6127</c:v>
                </c:pt>
                <c:pt idx="52">
                  <c:v>11814834281.9935</c:v>
                </c:pt>
                <c:pt idx="53">
                  <c:v>11801150195.0798</c:v>
                </c:pt>
                <c:pt idx="54">
                  <c:v>11787366151.089001</c:v>
                </c:pt>
                <c:pt idx="55">
                  <c:v>11773481732.328501</c:v>
                </c:pt>
                <c:pt idx="56">
                  <c:v>11759496525.3337</c:v>
                </c:pt>
                <c:pt idx="57">
                  <c:v>11745410121.0079</c:v>
                </c:pt>
                <c:pt idx="58">
                  <c:v>11731222114.764099</c:v>
                </c:pt>
                <c:pt idx="59">
                  <c:v>11716932106.6689</c:v>
                </c:pt>
                <c:pt idx="60">
                  <c:v>11702539701.5882</c:v>
                </c:pt>
                <c:pt idx="61">
                  <c:v>11688044509.3342</c:v>
                </c:pt>
                <c:pt idx="62">
                  <c:v>11673446144.8151</c:v>
                </c:pt>
                <c:pt idx="63">
                  <c:v>11658744228.186199</c:v>
                </c:pt>
                <c:pt idx="64">
                  <c:v>11643938385.0026</c:v>
                </c:pt>
                <c:pt idx="65">
                  <c:v>11629028246.374599</c:v>
                </c:pt>
                <c:pt idx="66">
                  <c:v>11614013449.123899</c:v>
                </c:pt>
                <c:pt idx="67">
                  <c:v>11598893635.942101</c:v>
                </c:pt>
                <c:pt idx="68">
                  <c:v>11583668455.5516</c:v>
                </c:pt>
                <c:pt idx="69">
                  <c:v>11568337562.867001</c:v>
                </c:pt>
                <c:pt idx="70">
                  <c:v>11552900619.1595</c:v>
                </c:pt>
                <c:pt idx="71">
                  <c:v>11537357292.222401</c:v>
                </c:pt>
                <c:pt idx="72">
                  <c:v>11521707256.5389</c:v>
                </c:pt>
                <c:pt idx="73">
                  <c:v>11505950193.450701</c:v>
                </c:pt>
                <c:pt idx="74">
                  <c:v>11490085791.3297</c:v>
                </c:pt>
                <c:pt idx="75">
                  <c:v>11474113745.7502</c:v>
                </c:pt>
                <c:pt idx="76">
                  <c:v>11458033759.663401</c:v>
                </c:pt>
                <c:pt idx="77">
                  <c:v>11441845543.573601</c:v>
                </c:pt>
                <c:pt idx="78">
                  <c:v>11425548815.7159</c:v>
                </c:pt>
                <c:pt idx="79">
                  <c:v>11409143302.2353</c:v>
                </c:pt>
                <c:pt idx="80">
                  <c:v>11392628737.368</c:v>
                </c:pt>
                <c:pt idx="81">
                  <c:v>11376004863.6238</c:v>
                </c:pt>
                <c:pt idx="82">
                  <c:v>11359271431.9701</c:v>
                </c:pt>
                <c:pt idx="83">
                  <c:v>11342428202.017799</c:v>
                </c:pt>
                <c:pt idx="84">
                  <c:v>11325474942.208099</c:v>
                </c:pt>
                <c:pt idx="85">
                  <c:v>11308411430.0014</c:v>
                </c:pt>
                <c:pt idx="86">
                  <c:v>11291237452.066999</c:v>
                </c:pt>
                <c:pt idx="87">
                  <c:v>11273952804.4746</c:v>
                </c:pt>
                <c:pt idx="88">
                  <c:v>11256557292.886999</c:v>
                </c:pt>
                <c:pt idx="89">
                  <c:v>11239050732.7544</c:v>
                </c:pt>
                <c:pt idx="90">
                  <c:v>11221432949.5091</c:v>
                </c:pt>
                <c:pt idx="91">
                  <c:v>11203703778.7626</c:v>
                </c:pt>
                <c:pt idx="92">
                  <c:v>11185863066.503</c:v>
                </c:pt>
                <c:pt idx="93">
                  <c:v>11167910669.2939</c:v>
                </c:pt>
                <c:pt idx="94">
                  <c:v>11149846454.4741</c:v>
                </c:pt>
                <c:pt idx="95">
                  <c:v>11131670300.358801</c:v>
                </c:pt>
                <c:pt idx="96">
                  <c:v>11113382096.4412</c:v>
                </c:pt>
                <c:pt idx="97">
                  <c:v>11094981743.5951</c:v>
                </c:pt>
                <c:pt idx="98">
                  <c:v>11076469154.2791</c:v>
                </c:pt>
                <c:pt idx="99">
                  <c:v>11057844252.740299</c:v>
                </c:pt>
                <c:pt idx="100">
                  <c:v>11039106975.219801</c:v>
                </c:pt>
                <c:pt idx="101">
                  <c:v>11020257270.158199</c:v>
                </c:pt>
                <c:pt idx="102">
                  <c:v>11001295098.4021</c:v>
                </c:pt>
                <c:pt idx="103">
                  <c:v>10982220433.4107</c:v>
                </c:pt>
                <c:pt idx="104">
                  <c:v>10963033261.4632</c:v>
                </c:pt>
                <c:pt idx="105">
                  <c:v>10943733581.866301</c:v>
                </c:pt>
                <c:pt idx="106">
                  <c:v>10924321407.162001</c:v>
                </c:pt>
                <c:pt idx="107">
                  <c:v>10904796763.3358</c:v>
                </c:pt>
                <c:pt idx="108">
                  <c:v>10885159690.024599</c:v>
                </c:pt>
                <c:pt idx="109">
                  <c:v>10865410240.724899</c:v>
                </c:pt>
                <c:pt idx="110">
                  <c:v>10845548483.000799</c:v>
                </c:pt>
                <c:pt idx="111">
                  <c:v>10825574498.691999</c:v>
                </c:pt>
                <c:pt idx="112">
                  <c:v>10805488384.121099</c:v>
                </c:pt>
                <c:pt idx="113">
                  <c:v>10785290250.3013</c:v>
                </c:pt>
                <c:pt idx="114">
                  <c:v>10764980223.1422</c:v>
                </c:pt>
                <c:pt idx="115">
                  <c:v>10744558443.6567</c:v>
                </c:pt>
                <c:pt idx="116">
                  <c:v>10724025068.166</c:v>
                </c:pt>
                <c:pt idx="117">
                  <c:v>10703380268.504299</c:v>
                </c:pt>
                <c:pt idx="118">
                  <c:v>10682624232.2222</c:v>
                </c:pt>
                <c:pt idx="119">
                  <c:v>10661757162.7894</c:v>
                </c:pt>
                <c:pt idx="120">
                  <c:v>10640779279.796101</c:v>
                </c:pt>
                <c:pt idx="121">
                  <c:v>10619690819.152599</c:v>
                </c:pt>
                <c:pt idx="122">
                  <c:v>10598492033.2887</c:v>
                </c:pt>
                <c:pt idx="123">
                  <c:v>10577183191.349701</c:v>
                </c:pt>
                <c:pt idx="124">
                  <c:v>10555764579.392401</c:v>
                </c:pt>
                <c:pt idx="125">
                  <c:v>10534236500.5781</c:v>
                </c:pt>
                <c:pt idx="126">
                  <c:v>10512599275.3641</c:v>
                </c:pt>
                <c:pt idx="127">
                  <c:v>10490853241.693001</c:v>
                </c:pt>
                <c:pt idx="128">
                  <c:v>10468998755.179501</c:v>
                </c:pt>
                <c:pt idx="129">
                  <c:v>10447036189.2946</c:v>
                </c:pt>
                <c:pt idx="130">
                  <c:v>10424965935.5478</c:v>
                </c:pt>
                <c:pt idx="131">
                  <c:v>10402788403.6658</c:v>
                </c:pt>
                <c:pt idx="132">
                  <c:v>10380504021.7686</c:v>
                </c:pt>
                <c:pt idx="133">
                  <c:v>10358113236.5425</c:v>
                </c:pt>
                <c:pt idx="134">
                  <c:v>10335616513.4095</c:v>
                </c:pt>
                <c:pt idx="135">
                  <c:v>10313014336.6933</c:v>
                </c:pt>
                <c:pt idx="136">
                  <c:v>10290307209.782101</c:v>
                </c:pt>
                <c:pt idx="137">
                  <c:v>10267495655.2869</c:v>
                </c:pt>
                <c:pt idx="138">
                  <c:v>10244580215.1959</c:v>
                </c:pt>
                <c:pt idx="139">
                  <c:v>10221561451.025299</c:v>
                </c:pt>
                <c:pt idx="140">
                  <c:v>10198439943.964399</c:v>
                </c:pt>
                <c:pt idx="141">
                  <c:v>10175216295.017599</c:v>
                </c:pt>
                <c:pt idx="142">
                  <c:v>10151891125.1404</c:v>
                </c:pt>
                <c:pt idx="143">
                  <c:v>10128465075.370701</c:v>
                </c:pt>
                <c:pt idx="144">
                  <c:v>10104938806.955299</c:v>
                </c:pt>
                <c:pt idx="145">
                  <c:v>10081313001.470301</c:v>
                </c:pt>
                <c:pt idx="146">
                  <c:v>10057588360.9363</c:v>
                </c:pt>
                <c:pt idx="147">
                  <c:v>10033765607.9275</c:v>
                </c:pt>
                <c:pt idx="148">
                  <c:v>10009845485.674801</c:v>
                </c:pt>
                <c:pt idx="149">
                  <c:v>9985828758.1624603</c:v>
                </c:pt>
                <c:pt idx="150">
                  <c:v>9961716210.2184391</c:v>
                </c:pt>
                <c:pt idx="151">
                  <c:v>9937508647.5978909</c:v>
                </c:pt>
                <c:pt idx="152">
                  <c:v>9913206897.0595493</c:v>
                </c:pt>
                <c:pt idx="153">
                  <c:v>9888811806.4350491</c:v>
                </c:pt>
                <c:pt idx="154">
                  <c:v>9864324244.6907406</c:v>
                </c:pt>
                <c:pt idx="155">
                  <c:v>9839745101.9818592</c:v>
                </c:pt>
                <c:pt idx="156">
                  <c:v>9815075289.6987991</c:v>
                </c:pt>
                <c:pt idx="157">
                  <c:v>9790315740.5052109</c:v>
                </c:pt>
                <c:pt idx="158">
                  <c:v>9765467408.3677502</c:v>
                </c:pt>
                <c:pt idx="159">
                  <c:v>9740531268.57728</c:v>
                </c:pt>
                <c:pt idx="160">
                  <c:v>9715508317.7611694</c:v>
                </c:pt>
                <c:pt idx="161">
                  <c:v>9690399573.8865299</c:v>
                </c:pt>
                <c:pt idx="162">
                  <c:v>9665206076.2542305</c:v>
                </c:pt>
                <c:pt idx="163">
                  <c:v>9639928885.4833393</c:v>
                </c:pt>
                <c:pt idx="164">
                  <c:v>9614569083.4857407</c:v>
                </c:pt>
                <c:pt idx="165">
                  <c:v>9589127773.4309101</c:v>
                </c:pt>
                <c:pt idx="166">
                  <c:v>9563606079.7003899</c:v>
                </c:pt>
                <c:pt idx="167">
                  <c:v>9538005147.8318405</c:v>
                </c:pt>
                <c:pt idx="168">
                  <c:v>9512326144.4524593</c:v>
                </c:pt>
                <c:pt idx="169">
                  <c:v>9486570257.2015495</c:v>
                </c:pt>
                <c:pt idx="170">
                  <c:v>9460738694.6419392</c:v>
                </c:pt>
                <c:pt idx="171">
                  <c:v>9434832686.1602097</c:v>
                </c:pt>
                <c:pt idx="172">
                  <c:v>9408853481.8553905</c:v>
                </c:pt>
                <c:pt idx="173">
                  <c:v>9382802352.4158897</c:v>
                </c:pt>
                <c:pt idx="174">
                  <c:v>9356680588.9846706</c:v>
                </c:pt>
                <c:pt idx="175">
                  <c:v>9330489503.0122795</c:v>
                </c:pt>
                <c:pt idx="176">
                  <c:v>9304230426.0976105</c:v>
                </c:pt>
                <c:pt idx="177">
                  <c:v>9277904709.8163204</c:v>
                </c:pt>
                <c:pt idx="178">
                  <c:v>9251513725.5365391</c:v>
                </c:pt>
                <c:pt idx="179">
                  <c:v>9225058864.2219791</c:v>
                </c:pt>
                <c:pt idx="180">
                  <c:v>9198541536.2220097</c:v>
                </c:pt>
                <c:pt idx="181">
                  <c:v>9171963171.0487995</c:v>
                </c:pt>
                <c:pt idx="182">
                  <c:v>9145325217.1412392</c:v>
                </c:pt>
                <c:pt idx="183">
                  <c:v>9118629141.6156006</c:v>
                </c:pt>
                <c:pt idx="184">
                  <c:v>9091876430.0028305</c:v>
                </c:pt>
                <c:pt idx="185">
                  <c:v>9065068585.9723206</c:v>
                </c:pt>
                <c:pt idx="186">
                  <c:v>9038207131.0421391</c:v>
                </c:pt>
                <c:pt idx="187">
                  <c:v>9011293604.2756405</c:v>
                </c:pt>
                <c:pt idx="188">
                  <c:v>8984329561.9643002</c:v>
                </c:pt>
                <c:pt idx="189">
                  <c:v>8957316577.2969704</c:v>
                </c:pt>
                <c:pt idx="190">
                  <c:v>8930256240.0151806</c:v>
                </c:pt>
                <c:pt idx="191">
                  <c:v>8903150156.0548496</c:v>
                </c:pt>
                <c:pt idx="192">
                  <c:v>8875999947.1740303</c:v>
                </c:pt>
                <c:pt idx="193">
                  <c:v>8848807250.5671196</c:v>
                </c:pt>
                <c:pt idx="194">
                  <c:v>8821573718.4651394</c:v>
                </c:pt>
                <c:pt idx="195">
                  <c:v>8794301017.7224808</c:v>
                </c:pt>
                <c:pt idx="196">
                  <c:v>8766990829.3900509</c:v>
                </c:pt>
                <c:pt idx="197">
                  <c:v>8739644848.2748203</c:v>
                </c:pt>
                <c:pt idx="198">
                  <c:v>8712264782.4861202</c:v>
                </c:pt>
                <c:pt idx="199">
                  <c:v>8684852352.9685192</c:v>
                </c:pt>
                <c:pt idx="200">
                  <c:v>8657409293.0216999</c:v>
                </c:pt>
                <c:pt idx="201">
                  <c:v>8629937347.8073006</c:v>
                </c:pt>
                <c:pt idx="202">
                  <c:v>8602438273.84305</c:v>
                </c:pt>
                <c:pt idx="203">
                  <c:v>8574913838.4842901</c:v>
                </c:pt>
                <c:pt idx="204">
                  <c:v>8547365819.3932199</c:v>
                </c:pt>
                <c:pt idx="205">
                  <c:v>8519796003.9960203</c:v>
                </c:pt>
                <c:pt idx="206">
                  <c:v>8492206188.9281597</c:v>
                </c:pt>
                <c:pt idx="207">
                  <c:v>8464598179.4682398</c:v>
                </c:pt>
                <c:pt idx="208">
                  <c:v>8436973788.9606199</c:v>
                </c:pt>
                <c:pt idx="209">
                  <c:v>8409334838.2270699</c:v>
                </c:pt>
                <c:pt idx="210">
                  <c:v>8381683154.9681301</c:v>
                </c:pt>
                <c:pt idx="211">
                  <c:v>8354020573.1541004</c:v>
                </c:pt>
                <c:pt idx="212">
                  <c:v>8326348932.4064703</c:v>
                </c:pt>
                <c:pt idx="213">
                  <c:v>8298670077.3699398</c:v>
                </c:pt>
                <c:pt idx="214">
                  <c:v>8270985857.0756397</c:v>
                </c:pt>
                <c:pt idx="215">
                  <c:v>8243298124.2958803</c:v>
                </c:pt>
                <c:pt idx="216">
                  <c:v>8215608734.8910198</c:v>
                </c:pt>
                <c:pt idx="217">
                  <c:v>8187919547.1489201</c:v>
                </c:pt>
                <c:pt idx="218">
                  <c:v>8160232421.1174202</c:v>
                </c:pt>
                <c:pt idx="219">
                  <c:v>8132549217.9305601</c:v>
                </c:pt>
                <c:pt idx="220">
                  <c:v>8104871799.1289301</c:v>
                </c:pt>
                <c:pt idx="221">
                  <c:v>8077202025.9748096</c:v>
                </c:pt>
                <c:pt idx="222">
                  <c:v>8049541758.7627096</c:v>
                </c:pt>
                <c:pt idx="223">
                  <c:v>8021892856.1258202</c:v>
                </c:pt>
                <c:pt idx="224">
                  <c:v>7994257174.3391104</c:v>
                </c:pt>
                <c:pt idx="225">
                  <c:v>7966636566.6196899</c:v>
                </c:pt>
                <c:pt idx="226">
                  <c:v>7939032882.4249697</c:v>
                </c:pt>
                <c:pt idx="227">
                  <c:v>7911447966.7494602</c:v>
                </c:pt>
                <c:pt idx="228">
                  <c:v>7883883659.4207897</c:v>
                </c:pt>
                <c:pt idx="229">
                  <c:v>7856341794.3955698</c:v>
                </c:pt>
                <c:pt idx="230">
                  <c:v>7828824199.0559196</c:v>
                </c:pt>
                <c:pt idx="231">
                  <c:v>7801332693.5073299</c:v>
                </c:pt>
                <c:pt idx="232">
                  <c:v>7773869089.8784199</c:v>
                </c:pt>
                <c:pt idx="233">
                  <c:v>7746435191.62356</c:v>
                </c:pt>
                <c:pt idx="234">
                  <c:v>7719032792.8288298</c:v>
                </c:pt>
                <c:pt idx="235">
                  <c:v>7691663677.5221796</c:v>
                </c:pt>
                <c:pt idx="236">
                  <c:v>7664329618.9884796</c:v>
                </c:pt>
                <c:pt idx="237">
                  <c:v>7637032379.0900898</c:v>
                </c:pt>
                <c:pt idx="238">
                  <c:v>7609773707.5938597</c:v>
                </c:pt>
                <c:pt idx="239">
                  <c:v>7582555341.5050001</c:v>
                </c:pt>
                <c:pt idx="240">
                  <c:v>7555379004.4088097</c:v>
                </c:pt>
                <c:pt idx="241">
                  <c:v>7528246405.8207302</c:v>
                </c:pt>
                <c:pt idx="242">
                  <c:v>7501159240.5455799</c:v>
                </c:pt>
                <c:pt idx="243">
                  <c:v>7474119188.0465698</c:v>
                </c:pt>
                <c:pt idx="244">
                  <c:v>7447127911.8247499</c:v>
                </c:pt>
                <c:pt idx="245">
                  <c:v>7420187058.8096199</c:v>
                </c:pt>
                <c:pt idx="246">
                  <c:v>7393298258.7615099</c:v>
                </c:pt>
                <c:pt idx="247">
                  <c:v>7366463123.6863203</c:v>
                </c:pt>
                <c:pt idx="248">
                  <c:v>7339683247.26332</c:v>
                </c:pt>
                <c:pt idx="249">
                  <c:v>7312960204.2864904</c:v>
                </c:pt>
                <c:pt idx="250">
                  <c:v>7286295550.1201096</c:v>
                </c:pt>
                <c:pt idx="251">
                  <c:v>7259690820.1689796</c:v>
                </c:pt>
                <c:pt idx="252">
                  <c:v>7233147529.3640003</c:v>
                </c:pt>
                <c:pt idx="253">
                  <c:v>7206667171.6634398</c:v>
                </c:pt>
                <c:pt idx="254">
                  <c:v>7180251219.5705004</c:v>
                </c:pt>
                <c:pt idx="255">
                  <c:v>7153901123.6675301</c:v>
                </c:pt>
                <c:pt idx="256">
                  <c:v>7127618312.1674604</c:v>
                </c:pt>
                <c:pt idx="257">
                  <c:v>7101404190.4827099</c:v>
                </c:pt>
                <c:pt idx="258">
                  <c:v>7075260140.8120499</c:v>
                </c:pt>
                <c:pt idx="259">
                  <c:v>7049187521.7456799</c:v>
                </c:pt>
                <c:pt idx="260">
                  <c:v>7023187667.88902</c:v>
                </c:pt>
                <c:pt idx="261">
                  <c:v>6997261889.5052004</c:v>
                </c:pt>
                <c:pt idx="262">
                  <c:v>6971411472.1768503</c:v>
                </c:pt>
                <c:pt idx="263">
                  <c:v>6945637676.4871302</c:v>
                </c:pt>
                <c:pt idx="264">
                  <c:v>6919941737.7203999</c:v>
                </c:pt>
                <c:pt idx="265">
                  <c:v>6894324865.5825796</c:v>
                </c:pt>
                <c:pt idx="266">
                  <c:v>6868788243.94137</c:v>
                </c:pt>
                <c:pt idx="267">
                  <c:v>6843333030.5864601</c:v>
                </c:pt>
                <c:pt idx="268">
                  <c:v>6817960357.0097303</c:v>
                </c:pt>
                <c:pt idx="269">
                  <c:v>6792671328.2055902</c:v>
                </c:pt>
                <c:pt idx="270">
                  <c:v>6767467022.4913502</c:v>
                </c:pt>
                <c:pt idx="271">
                  <c:v>6742348491.3476696</c:v>
                </c:pt>
                <c:pt idx="272">
                  <c:v>6717316759.2790604</c:v>
                </c:pt>
                <c:pt idx="273">
                  <c:v>6692372823.6942701</c:v>
                </c:pt>
                <c:pt idx="274">
                  <c:v>6667517654.80651</c:v>
                </c:pt>
                <c:pt idx="275">
                  <c:v>6642752195.5533895</c:v>
                </c:pt>
                <c:pt idx="276">
                  <c:v>6618077361.5363398</c:v>
                </c:pt>
                <c:pt idx="277">
                  <c:v>6593494040.9793396</c:v>
                </c:pt>
                <c:pt idx="278">
                  <c:v>6569003094.7068396</c:v>
                </c:pt>
                <c:pt idx="279">
                  <c:v>6544605356.1403904</c:v>
                </c:pt>
                <c:pt idx="280">
                  <c:v>6520301631.3140297</c:v>
                </c:pt>
                <c:pt idx="281">
                  <c:v>6496092698.9078102</c:v>
                </c:pt>
                <c:pt idx="282">
                  <c:v>6471979310.2994003</c:v>
                </c:pt>
                <c:pt idx="283">
                  <c:v>6447962189.6332598</c:v>
                </c:pt>
                <c:pt idx="284">
                  <c:v>6424042033.9071398</c:v>
                </c:pt>
                <c:pt idx="285">
                  <c:v>6400219513.07547</c:v>
                </c:pt>
                <c:pt idx="286">
                  <c:v>6376495270.1691799</c:v>
                </c:pt>
                <c:pt idx="287">
                  <c:v>6352869921.4317198</c:v>
                </c:pt>
                <c:pt idx="288">
                  <c:v>6329344056.4706497</c:v>
                </c:pt>
                <c:pt idx="289">
                  <c:v>6305918238.4245005</c:v>
                </c:pt>
                <c:pt idx="290">
                  <c:v>6282593004.1443195</c:v>
                </c:pt>
                <c:pt idx="291">
                  <c:v>6259368864.3896198</c:v>
                </c:pt>
                <c:pt idx="292">
                  <c:v>6236246304.0379696</c:v>
                </c:pt>
                <c:pt idx="293">
                  <c:v>6213225782.3080902</c:v>
                </c:pt>
                <c:pt idx="294">
                  <c:v>6190307732.9955797</c:v>
                </c:pt>
                <c:pt idx="295">
                  <c:v>6167492564.7211304</c:v>
                </c:pt>
                <c:pt idx="296">
                  <c:v>6144780661.1903601</c:v>
                </c:pt>
                <c:pt idx="297">
                  <c:v>6122172381.4651098</c:v>
                </c:pt>
                <c:pt idx="298">
                  <c:v>6099668060.2453499</c:v>
                </c:pt>
                <c:pt idx="299">
                  <c:v>6077268008.1614199</c:v>
                </c:pt>
                <c:pt idx="300">
                  <c:v>6054972512.0759401</c:v>
                </c:pt>
                <c:pt idx="301">
                  <c:v>6032781835.3949299</c:v>
                </c:pt>
                <c:pt idx="302">
                  <c:v>6010696218.3875599</c:v>
                </c:pt>
                <c:pt idx="303">
                  <c:v>5988715878.5141201</c:v>
                </c:pt>
                <c:pt idx="304">
                  <c:v>5966841010.7614899</c:v>
                </c:pt>
                <c:pt idx="305">
                  <c:v>5945071787.9858503</c:v>
                </c:pt>
                <c:pt idx="306">
                  <c:v>5923408361.2618399</c:v>
                </c:pt>
                <c:pt idx="307">
                  <c:v>5901850860.2379503</c:v>
                </c:pt>
                <c:pt idx="308">
                  <c:v>5880399393.4973898</c:v>
                </c:pt>
                <c:pt idx="309">
                  <c:v>5859054048.9240599</c:v>
                </c:pt>
                <c:pt idx="310">
                  <c:v>5837814894.0731802</c:v>
                </c:pt>
                <c:pt idx="311">
                  <c:v>5816681976.5459995</c:v>
                </c:pt>
                <c:pt idx="312">
                  <c:v>5795655324.3681698</c:v>
                </c:pt>
                <c:pt idx="313">
                  <c:v>5774734946.3712902</c:v>
                </c:pt>
                <c:pt idx="314">
                  <c:v>5753920832.57722</c:v>
                </c:pt>
                <c:pt idx="315">
                  <c:v>5733212954.5847397</c:v>
                </c:pt>
                <c:pt idx="316">
                  <c:v>5712611265.9579496</c:v>
                </c:pt>
                <c:pt idx="317">
                  <c:v>5692115702.6162996</c:v>
                </c:pt>
                <c:pt idx="318">
                  <c:v>5671726183.2255001</c:v>
                </c:pt>
                <c:pt idx="319">
                  <c:v>5651442609.5892296</c:v>
                </c:pt>
                <c:pt idx="320">
                  <c:v>5631264867.0410004</c:v>
                </c:pt>
                <c:pt idx="321">
                  <c:v>5611192824.83603</c:v>
                </c:pt>
                <c:pt idx="322">
                  <c:v>5591226336.5425501</c:v>
                </c:pt>
                <c:pt idx="323">
                  <c:v>5571365240.4323997</c:v>
                </c:pt>
                <c:pt idx="324">
                  <c:v>5551609359.8704596</c:v>
                </c:pt>
                <c:pt idx="325">
                  <c:v>5531958503.70263</c:v>
                </c:pt>
                <c:pt idx="326">
                  <c:v>5512412466.6420603</c:v>
                </c:pt>
                <c:pt idx="327">
                  <c:v>5492971029.6533203</c:v>
                </c:pt>
                <c:pt idx="328">
                  <c:v>5473633960.3342505</c:v>
                </c:pt>
                <c:pt idx="329">
                  <c:v>5454401013.2952604</c:v>
                </c:pt>
                <c:pt idx="330">
                  <c:v>5435271930.5356903</c:v>
                </c:pt>
                <c:pt idx="331">
                  <c:v>5416246441.8171597</c:v>
                </c:pt>
                <c:pt idx="332">
                  <c:v>5397324265.0335503</c:v>
                </c:pt>
                <c:pt idx="333">
                  <c:v>5378505106.5775204</c:v>
                </c:pt>
                <c:pt idx="334">
                  <c:v>5359788661.7032204</c:v>
                </c:pt>
                <c:pt idx="335">
                  <c:v>5341174614.8851099</c:v>
                </c:pt>
                <c:pt idx="336">
                  <c:v>5322662640.1726704</c:v>
                </c:pt>
                <c:pt idx="337">
                  <c:v>5304252401.5408297</c:v>
                </c:pt>
                <c:pt idx="338">
                  <c:v>5285943553.2360201</c:v>
                </c:pt>
                <c:pt idx="339">
                  <c:v>5267735740.1175604</c:v>
                </c:pt>
                <c:pt idx="340">
                  <c:v>5249628597.9944401</c:v>
                </c:pt>
                <c:pt idx="341">
                  <c:v>5231621753.9572201</c:v>
                </c:pt>
                <c:pt idx="342">
                  <c:v>5213714826.7049799</c:v>
                </c:pt>
                <c:pt idx="343">
                  <c:v>5195907426.8673096</c:v>
                </c:pt>
                <c:pt idx="344">
                  <c:v>5178199157.3210697</c:v>
                </c:pt>
                <c:pt idx="345">
                  <c:v>5160589613.5019999</c:v>
                </c:pt>
                <c:pt idx="346">
                  <c:v>5143078383.71103</c:v>
                </c:pt>
                <c:pt idx="347">
                  <c:v>5125665049.4152298</c:v>
                </c:pt>
                <c:pt idx="348">
                  <c:v>5108349185.5434198</c:v>
                </c:pt>
                <c:pt idx="349">
                  <c:v>5091130360.7761803</c:v>
                </c:pt>
                <c:pt idx="350">
                  <c:v>5074008137.8305798</c:v>
                </c:pt>
                <c:pt idx="351">
                  <c:v>5056982073.7392197</c:v>
                </c:pt>
                <c:pt idx="352">
                  <c:v>5040051720.1238098</c:v>
                </c:pt>
                <c:pt idx="353">
                  <c:v>5023216623.4631701</c:v>
                </c:pt>
                <c:pt idx="354">
                  <c:v>5006476325.35569</c:v>
                </c:pt>
                <c:pt idx="355">
                  <c:v>4989830362.7761898</c:v>
                </c:pt>
                <c:pt idx="356">
                  <c:v>4973278268.3272305</c:v>
                </c:pt>
                <c:pt idx="357">
                  <c:v>4956819570.48487</c:v>
                </c:pt>
                <c:pt idx="358">
                  <c:v>4940453793.8388796</c:v>
                </c:pt>
                <c:pt idx="359">
                  <c:v>4924180459.3274202</c:v>
                </c:pt>
                <c:pt idx="360">
                  <c:v>4907999084.4662905</c:v>
                </c:pt>
                <c:pt idx="361">
                  <c:v>4891909183.5726004</c:v>
                </c:pt>
                <c:pt idx="362">
                  <c:v>4875910267.9831696</c:v>
                </c:pt>
                <c:pt idx="363">
                  <c:v>4860001846.2673502</c:v>
                </c:pt>
                <c:pt idx="364">
                  <c:v>4844183424.4347</c:v>
                </c:pt>
                <c:pt idx="365">
                  <c:v>4828454506.1372004</c:v>
                </c:pt>
                <c:pt idx="366">
                  <c:v>4812814592.8662996</c:v>
                </c:pt>
                <c:pt idx="367">
                  <c:v>4797263184.1447697</c:v>
                </c:pt>
                <c:pt idx="368">
                  <c:v>4781799777.7133904</c:v>
                </c:pt>
                <c:pt idx="369">
                  <c:v>4766423869.7125797</c:v>
                </c:pt>
                <c:pt idx="370">
                  <c:v>4751134954.8589697</c:v>
                </c:pt>
                <c:pt idx="371">
                  <c:v>4735932526.6170998</c:v>
                </c:pt>
                <c:pt idx="372">
                  <c:v>4720816077.3661299</c:v>
                </c:pt>
                <c:pt idx="373">
                  <c:v>4705785098.5618601</c:v>
                </c:pt>
                <c:pt idx="374">
                  <c:v>4690839080.8938599</c:v>
                </c:pt>
                <c:pt idx="375">
                  <c:v>4675977514.4380198</c:v>
                </c:pt>
                <c:pt idx="376">
                  <c:v>4661199888.8044901</c:v>
                </c:pt>
                <c:pt idx="377">
                  <c:v>4646505693.2810497</c:v>
                </c:pt>
                <c:pt idx="378">
                  <c:v>4631894416.9720497</c:v>
                </c:pt>
                <c:pt idx="379">
                  <c:v>4617365548.9330101</c:v>
                </c:pt>
                <c:pt idx="380">
                  <c:v>4602918578.3008204</c:v>
                </c:pt>
                <c:pt idx="381">
                  <c:v>4588552994.4198503</c:v>
                </c:pt>
                <c:pt idx="382">
                  <c:v>4574268286.9638004</c:v>
                </c:pt>
                <c:pt idx="383">
                  <c:v>4560063946.0535803</c:v>
                </c:pt>
                <c:pt idx="384">
                  <c:v>4545939462.3711205</c:v>
                </c:pt>
                <c:pt idx="385">
                  <c:v>4531894327.2693195</c:v>
                </c:pt>
                <c:pt idx="386">
                  <c:v>4517928032.8782101</c:v>
                </c:pt>
                <c:pt idx="387">
                  <c:v>4504040072.2072697</c:v>
                </c:pt>
                <c:pt idx="388">
                  <c:v>4490229939.2441502</c:v>
                </c:pt>
                <c:pt idx="389">
                  <c:v>4476497129.0497799</c:v>
                </c:pt>
                <c:pt idx="390">
                  <c:v>4462841137.8499699</c:v>
                </c:pt>
                <c:pt idx="391">
                  <c:v>4449261463.12358</c:v>
                </c:pt>
                <c:pt idx="392">
                  <c:v>4435757603.6873198</c:v>
                </c:pt>
                <c:pt idx="393">
                  <c:v>4422329059.7772903</c:v>
                </c:pt>
                <c:pt idx="394">
                  <c:v>4408975333.1273098</c:v>
                </c:pt>
                <c:pt idx="395">
                  <c:v>4395695927.0441198</c:v>
                </c:pt>
                <c:pt idx="396">
                  <c:v>4382490346.4795303</c:v>
                </c:pt>
                <c:pt idx="397">
                  <c:v>4369358098.0996199</c:v>
                </c:pt>
                <c:pt idx="398">
                  <c:v>4356298690.3509798</c:v>
                </c:pt>
                <c:pt idx="399">
                  <c:v>4343311633.5241604</c:v>
                </c:pt>
                <c:pt idx="400">
                  <c:v>4330396439.8143997</c:v>
                </c:pt>
                <c:pt idx="401">
                  <c:v>4317552623.3795404</c:v>
                </c:pt>
                <c:pt idx="402">
                  <c:v>4304779700.3955002</c:v>
                </c:pt>
                <c:pt idx="403">
                  <c:v>4292077189.1090398</c:v>
                </c:pt>
                <c:pt idx="404">
                  <c:v>4279444609.8881502</c:v>
                </c:pt>
                <c:pt idx="405">
                  <c:v>4266881485.2699699</c:v>
                </c:pt>
                <c:pt idx="406">
                  <c:v>4254387340.0063901</c:v>
                </c:pt>
                <c:pt idx="407">
                  <c:v>4241961701.1073499</c:v>
                </c:pt>
                <c:pt idx="408">
                  <c:v>4229604097.8819399</c:v>
                </c:pt>
                <c:pt idx="409">
                  <c:v>4217314061.9773402</c:v>
                </c:pt>
                <c:pt idx="410">
                  <c:v>4205091127.4156499</c:v>
                </c:pt>
                <c:pt idx="411">
                  <c:v>4192934830.6286802</c:v>
                </c:pt>
                <c:pt idx="412">
                  <c:v>4180844710.4908099</c:v>
                </c:pt>
                <c:pt idx="413">
                  <c:v>4168820308.3498802</c:v>
                </c:pt>
                <c:pt idx="414">
                  <c:v>4156861168.0562701</c:v>
                </c:pt>
                <c:pt idx="415">
                  <c:v>4144966835.9901299</c:v>
                </c:pt>
                <c:pt idx="416">
                  <c:v>4133136861.0868702</c:v>
                </c:pt>
                <c:pt idx="417">
                  <c:v>4121370794.8610101</c:v>
                </c:pt>
                <c:pt idx="418">
                  <c:v>4109668191.4282899</c:v>
                </c:pt>
                <c:pt idx="419">
                  <c:v>4098028607.5262899</c:v>
                </c:pt>
                <c:pt idx="420">
                  <c:v>4086451602.5334501</c:v>
                </c:pt>
                <c:pt idx="421">
                  <c:v>4074936738.4865699</c:v>
                </c:pt>
                <c:pt idx="422">
                  <c:v>4063483580.0969701</c:v>
                </c:pt>
                <c:pt idx="423">
                  <c:v>4052091694.76513</c:v>
                </c:pt>
                <c:pt idx="424">
                  <c:v>4040760652.59409</c:v>
                </c:pt>
                <c:pt idx="425">
                  <c:v>4029490026.4014502</c:v>
                </c:pt>
                <c:pt idx="426">
                  <c:v>4018279391.7301898</c:v>
                </c:pt>
                <c:pt idx="427">
                  <c:v>4007128326.85818</c:v>
                </c:pt>
                <c:pt idx="428">
                  <c:v>3996036412.8066301</c:v>
                </c:pt>
                <c:pt idx="429">
                  <c:v>3985003233.34726</c:v>
                </c:pt>
                <c:pt idx="430">
                  <c:v>3974028375.0085201</c:v>
                </c:pt>
                <c:pt idx="431">
                  <c:v>3963111427.0806398</c:v>
                </c:pt>
                <c:pt idx="432">
                  <c:v>3952251981.6196899</c:v>
                </c:pt>
                <c:pt idx="433">
                  <c:v>3941449633.4507098</c:v>
                </c:pt>
                <c:pt idx="434">
                  <c:v>3930703980.1697898</c:v>
                </c:pt>
                <c:pt idx="435">
                  <c:v>3920014622.1453199</c:v>
                </c:pt>
                <c:pt idx="436">
                  <c:v>3909381162.5183601</c:v>
                </c:pt>
                <c:pt idx="437">
                  <c:v>3898803207.2020702</c:v>
                </c:pt>
                <c:pt idx="438">
                  <c:v>3888280364.8804402</c:v>
                </c:pt>
                <c:pt idx="439">
                  <c:v>3877812247.0061698</c:v>
                </c:pt>
                <c:pt idx="440">
                  <c:v>3867398467.7978101</c:v>
                </c:pt>
                <c:pt idx="441">
                  <c:v>3857038644.2361999</c:v>
                </c:pt>
                <c:pt idx="442">
                  <c:v>3846732396.0601602</c:v>
                </c:pt>
                <c:pt idx="443">
                  <c:v>3836479345.76158</c:v>
                </c:pt>
                <c:pt idx="444">
                  <c:v>3826279118.5798101</c:v>
                </c:pt>
                <c:pt idx="445">
                  <c:v>3816131342.4954901</c:v>
                </c:pt>
                <c:pt idx="446">
                  <c:v>3806035648.2237401</c:v>
                </c:pt>
                <c:pt idx="447">
                  <c:v>3795991669.20684</c:v>
                </c:pt>
                <c:pt idx="448">
                  <c:v>3785999041.6063199</c:v>
                </c:pt>
                <c:pt idx="449">
                  <c:v>3776057404.29459</c:v>
                </c:pt>
                <c:pt idx="450">
                  <c:v>3766166398.8459802</c:v>
                </c:pt>
                <c:pt idx="451">
                  <c:v>3756325669.5274601</c:v>
                </c:pt>
                <c:pt idx="452">
                  <c:v>3746534863.2887502</c:v>
                </c:pt>
                <c:pt idx="453">
                  <c:v>3736793629.75212</c:v>
                </c:pt>
                <c:pt idx="454">
                  <c:v>3727101621.2017202</c:v>
                </c:pt>
                <c:pt idx="455">
                  <c:v>3717458492.5725398</c:v>
                </c:pt>
                <c:pt idx="456">
                  <c:v>3707863901.4390001</c:v>
                </c:pt>
                <c:pt idx="457">
                  <c:v>3698317508.00318</c:v>
                </c:pt>
                <c:pt idx="458">
                  <c:v>3688818975.0827098</c:v>
                </c:pt>
                <c:pt idx="459">
                  <c:v>3679367968.0983701</c:v>
                </c:pt>
                <c:pt idx="460">
                  <c:v>3669964155.0613599</c:v>
                </c:pt>
                <c:pt idx="461">
                  <c:v>3660607206.5603199</c:v>
                </c:pt>
                <c:pt idx="462">
                  <c:v>3651296795.7480102</c:v>
                </c:pt>
                <c:pt idx="463">
                  <c:v>3642032598.3278298</c:v>
                </c:pt>
                <c:pt idx="464">
                  <c:v>3632814292.54002</c:v>
                </c:pt>
                <c:pt idx="465">
                  <c:v>3623641559.1476898</c:v>
                </c:pt>
                <c:pt idx="466">
                  <c:v>3614514081.4226198</c:v>
                </c:pt>
                <c:pt idx="467">
                  <c:v>3605431545.1308098</c:v>
                </c:pt>
                <c:pt idx="468">
                  <c:v>3596393638.5179601</c:v>
                </c:pt>
                <c:pt idx="469">
                  <c:v>3587400052.2946401</c:v>
                </c:pt>
                <c:pt idx="470">
                  <c:v>3578450479.6213999</c:v>
                </c:pt>
                <c:pt idx="471">
                  <c:v>3569544616.0936999</c:v>
                </c:pt>
                <c:pt idx="472">
                  <c:v>3560682159.7266698</c:v>
                </c:pt>
                <c:pt idx="473">
                  <c:v>3551862810.9397602</c:v>
                </c:pt>
                <c:pt idx="474">
                  <c:v>3543086272.5413098</c:v>
                </c:pt>
                <c:pt idx="475">
                  <c:v>3534352249.7129302</c:v>
                </c:pt>
                <c:pt idx="476">
                  <c:v>3525660449.9938698</c:v>
                </c:pt>
                <c:pt idx="477">
                  <c:v>3517010583.2652302</c:v>
                </c:pt>
                <c:pt idx="478">
                  <c:v>3508402361.7340999</c:v>
                </c:pt>
                <c:pt idx="479">
                  <c:v>3499835499.9176898</c:v>
                </c:pt>
                <c:pt idx="480">
                  <c:v>3491309714.6273198</c:v>
                </c:pt>
                <c:pt idx="481">
                  <c:v>3482824724.9523702</c:v>
                </c:pt>
                <c:pt idx="482">
                  <c:v>3474380252.2441902</c:v>
                </c:pt>
                <c:pt idx="483">
                  <c:v>3465976020.1000099</c:v>
                </c:pt>
                <c:pt idx="484">
                  <c:v>3457611754.3467202</c:v>
                </c:pt>
                <c:pt idx="485">
                  <c:v>3449287183.0247502</c:v>
                </c:pt>
                <c:pt idx="486">
                  <c:v>3441002036.3717499</c:v>
                </c:pt>
                <c:pt idx="487">
                  <c:v>3432756046.8064699</c:v>
                </c:pt>
                <c:pt idx="488">
                  <c:v>3424548948.9124599</c:v>
                </c:pt>
                <c:pt idx="489">
                  <c:v>3416380479.4218302</c:v>
                </c:pt>
                <c:pt idx="490">
                  <c:v>3408250377.1990499</c:v>
                </c:pt>
                <c:pt idx="491">
                  <c:v>3400158383.2246599</c:v>
                </c:pt>
                <c:pt idx="492">
                  <c:v>3392104240.5791202</c:v>
                </c:pt>
                <c:pt idx="493">
                  <c:v>3384087694.4265399</c:v>
                </c:pt>
                <c:pt idx="494">
                  <c:v>3376108491.99856</c:v>
                </c:pt>
                <c:pt idx="495">
                  <c:v>3368166382.5781498</c:v>
                </c:pt>
                <c:pt idx="496">
                  <c:v>3360261117.48353</c:v>
                </c:pt>
                <c:pt idx="497">
                  <c:v>3352392450.0520501</c:v>
                </c:pt>
                <c:pt idx="498">
                  <c:v>3344560135.6241598</c:v>
                </c:pt>
                <c:pt idx="499">
                  <c:v>3336763931.5274301</c:v>
                </c:pt>
                <c:pt idx="500">
                  <c:v>3329003597.0605202</c:v>
                </c:pt>
                <c:pt idx="501">
                  <c:v>3321278893.4773598</c:v>
                </c:pt>
                <c:pt idx="502">
                  <c:v>3313589583.9712501</c:v>
                </c:pt>
                <c:pt idx="503">
                  <c:v>3305935433.65905</c:v>
                </c:pt>
                <c:pt idx="504">
                  <c:v>3298316209.5654898</c:v>
                </c:pt>
                <c:pt idx="505">
                  <c:v>3290731680.60742</c:v>
                </c:pt>
                <c:pt idx="506">
                  <c:v>3283181617.57828</c:v>
                </c:pt>
                <c:pt idx="507">
                  <c:v>3275665793.1325002</c:v>
                </c:pt>
                <c:pt idx="508">
                  <c:v>3268183981.77005</c:v>
                </c:pt>
                <c:pt idx="509">
                  <c:v>3260735959.8210201</c:v>
                </c:pt>
                <c:pt idx="510">
                  <c:v>3253321505.4303198</c:v>
                </c:pt>
                <c:pt idx="511">
                  <c:v>3245940398.5423799</c:v>
                </c:pt>
                <c:pt idx="512">
                  <c:v>3238592420.8860302</c:v>
                </c:pt>
                <c:pt idx="513">
                  <c:v>3231277355.9593801</c:v>
                </c:pt>
                <c:pt idx="514">
                  <c:v>3223994989.0148101</c:v>
                </c:pt>
                <c:pt idx="515">
                  <c:v>3216745107.0440202</c:v>
                </c:pt>
                <c:pt idx="516">
                  <c:v>3209527498.7632399</c:v>
                </c:pt>
                <c:pt idx="517">
                  <c:v>3202341954.5984302</c:v>
                </c:pt>
                <c:pt idx="518">
                  <c:v>3195188266.67061</c:v>
                </c:pt>
                <c:pt idx="519">
                  <c:v>3188066228.7813101</c:v>
                </c:pt>
                <c:pt idx="520">
                  <c:v>3180975636.3980598</c:v>
                </c:pt>
                <c:pt idx="521">
                  <c:v>3173916286.6399899</c:v>
                </c:pt>
                <c:pt idx="522">
                  <c:v>3166887978.2635398</c:v>
                </c:pt>
                <c:pt idx="523">
                  <c:v>3159890511.64821</c:v>
                </c:pt>
                <c:pt idx="524">
                  <c:v>3152923688.7824898</c:v>
                </c:pt>
                <c:pt idx="525">
                  <c:v>3145987313.2498202</c:v>
                </c:pt>
                <c:pt idx="526">
                  <c:v>3139081190.2146401</c:v>
                </c:pt>
                <c:pt idx="527">
                  <c:v>3132205126.4085798</c:v>
                </c:pt>
                <c:pt idx="528">
                  <c:v>3125358930.1167302</c:v>
                </c:pt>
                <c:pt idx="529">
                  <c:v>3118542411.16399</c:v>
                </c:pt>
                <c:pt idx="530">
                  <c:v>3111755380.9015298</c:v>
                </c:pt>
                <c:pt idx="531">
                  <c:v>3104997652.1933799</c:v>
                </c:pt>
                <c:pt idx="532">
                  <c:v>3098269039.4030299</c:v>
                </c:pt>
                <c:pt idx="533">
                  <c:v>3091569358.38026</c:v>
                </c:pt>
                <c:pt idx="534">
                  <c:v>3084898426.4479399</c:v>
                </c:pt>
                <c:pt idx="535">
                  <c:v>3078256062.38902</c:v>
                </c:pt>
                <c:pt idx="536">
                  <c:v>3071642086.4335799</c:v>
                </c:pt>
                <c:pt idx="537">
                  <c:v>3065056320.2459698</c:v>
                </c:pt>
                <c:pt idx="538">
                  <c:v>3058498586.9120898</c:v>
                </c:pt>
                <c:pt idx="539">
                  <c:v>3051968710.9267602</c:v>
                </c:pt>
                <c:pt idx="540">
                  <c:v>3045466518.1811299</c:v>
                </c:pt>
                <c:pt idx="541">
                  <c:v>3038991835.9502902</c:v>
                </c:pt>
                <c:pt idx="542">
                  <c:v>3032544492.8808999</c:v>
                </c:pt>
                <c:pt idx="543">
                  <c:v>3026124318.97895</c:v>
                </c:pt>
                <c:pt idx="544">
                  <c:v>3019731145.59764</c:v>
                </c:pt>
                <c:pt idx="545">
                  <c:v>3013364805.4253101</c:v>
                </c:pt>
                <c:pt idx="546">
                  <c:v>3007025132.4735198</c:v>
                </c:pt>
                <c:pt idx="547">
                  <c:v>3000711962.0652199</c:v>
                </c:pt>
                <c:pt idx="548">
                  <c:v>2994425130.8229499</c:v>
                </c:pt>
                <c:pt idx="549">
                  <c:v>2988164476.65728</c:v>
                </c:pt>
                <c:pt idx="550">
                  <c:v>2981929838.7551999</c:v>
                </c:pt>
                <c:pt idx="551">
                  <c:v>2975721057.5686898</c:v>
                </c:pt>
                <c:pt idx="552">
                  <c:v>2969537974.8034</c:v>
                </c:pt>
                <c:pt idx="553">
                  <c:v>2963380433.4073601</c:v>
                </c:pt>
                <c:pt idx="554">
                  <c:v>2957248277.5598502</c:v>
                </c:pt>
                <c:pt idx="555">
                  <c:v>2951141352.6603498</c:v>
                </c:pt>
                <c:pt idx="556">
                  <c:v>2945059505.3175702</c:v>
                </c:pt>
                <c:pt idx="557">
                  <c:v>2939002583.3385701</c:v>
                </c:pt>
                <c:pt idx="558">
                  <c:v>2932970435.71804</c:v>
                </c:pt>
                <c:pt idx="559">
                  <c:v>2926962912.6275902</c:v>
                </c:pt>
                <c:pt idx="560">
                  <c:v>2920979865.40517</c:v>
                </c:pt>
                <c:pt idx="561">
                  <c:v>2915021146.5446301</c:v>
                </c:pt>
                <c:pt idx="562">
                  <c:v>2909086609.6852698</c:v>
                </c:pt>
                <c:pt idx="563">
                  <c:v>2903176109.6016102</c:v>
                </c:pt>
                <c:pt idx="564">
                  <c:v>2897289502.19315</c:v>
                </c:pt>
                <c:pt idx="565">
                  <c:v>2891426644.4742398</c:v>
                </c:pt>
                <c:pt idx="566">
                  <c:v>2885587394.5641398</c:v>
                </c:pt>
                <c:pt idx="567">
                  <c:v>2879771611.67698</c:v>
                </c:pt>
                <c:pt idx="568">
                  <c:v>2873979156.1120501</c:v>
                </c:pt>
                <c:pt idx="569">
                  <c:v>2868209889.2439299</c:v>
                </c:pt>
                <c:pt idx="570">
                  <c:v>2862463673.5129499</c:v>
                </c:pt>
                <c:pt idx="571">
                  <c:v>2856740372.4155302</c:v>
                </c:pt>
                <c:pt idx="572">
                  <c:v>2851039850.49474</c:v>
                </c:pt>
                <c:pt idx="573">
                  <c:v>2845361973.3309302</c:v>
                </c:pt>
                <c:pt idx="574">
                  <c:v>2839706607.5323801</c:v>
                </c:pt>
                <c:pt idx="575">
                  <c:v>2834073620.72611</c:v>
                </c:pt>
                <c:pt idx="576">
                  <c:v>2828462881.5487499</c:v>
                </c:pt>
                <c:pt idx="577">
                  <c:v>2822874259.6374698</c:v>
                </c:pt>
                <c:pt idx="578">
                  <c:v>2817307625.6210599</c:v>
                </c:pt>
                <c:pt idx="579">
                  <c:v>2811762851.1110101</c:v>
                </c:pt>
                <c:pt idx="580">
                  <c:v>2806239808.6927299</c:v>
                </c:pt>
                <c:pt idx="581">
                  <c:v>2800738371.9168601</c:v>
                </c:pt>
                <c:pt idx="582">
                  <c:v>2795258415.2906199</c:v>
                </c:pt>
                <c:pt idx="583">
                  <c:v>2789799814.2692399</c:v>
                </c:pt>
                <c:pt idx="584">
                  <c:v>2784362445.24755</c:v>
                </c:pt>
                <c:pt idx="585">
                  <c:v>2778946185.5515399</c:v>
                </c:pt>
                <c:pt idx="586">
                  <c:v>2773550913.4301</c:v>
                </c:pt>
                <c:pt idx="587">
                  <c:v>2768176508.0467401</c:v>
                </c:pt>
                <c:pt idx="588">
                  <c:v>2762822849.4714899</c:v>
                </c:pt>
                <c:pt idx="589">
                  <c:v>2757489818.6728001</c:v>
                </c:pt>
                <c:pt idx="590">
                  <c:v>2752177297.5095301</c:v>
                </c:pt>
                <c:pt idx="591">
                  <c:v>2746885168.7231002</c:v>
                </c:pt>
                <c:pt idx="592">
                  <c:v>2741613315.9295502</c:v>
                </c:pt>
                <c:pt idx="593">
                  <c:v>2736361623.6118598</c:v>
                </c:pt>
                <c:pt idx="594">
                  <c:v>2731129977.1121998</c:v>
                </c:pt>
                <c:pt idx="595">
                  <c:v>2725918262.6243501</c:v>
                </c:pt>
                <c:pt idx="596">
                  <c:v>2720726367.1861</c:v>
                </c:pt>
                <c:pt idx="597">
                  <c:v>2715554178.6718502</c:v>
                </c:pt>
                <c:pt idx="598">
                  <c:v>2710401585.78514</c:v>
                </c:pt>
                <c:pt idx="599">
                  <c:v>2705268478.0513802</c:v>
                </c:pt>
                <c:pt idx="600">
                  <c:v>2700154745.8105302</c:v>
                </c:pt>
                <c:pt idx="601">
                  <c:v>2695060280.20996</c:v>
                </c:pt>
                <c:pt idx="602">
                  <c:v>2689984973.1972899</c:v>
                </c:pt>
                <c:pt idx="603">
                  <c:v>2684928717.5133901</c:v>
                </c:pt>
                <c:pt idx="604">
                  <c:v>2679891406.6853199</c:v>
                </c:pt>
                <c:pt idx="605">
                  <c:v>2674872935.0195098</c:v>
                </c:pt>
                <c:pt idx="606">
                  <c:v>2669873197.59482</c:v>
                </c:pt>
                <c:pt idx="607">
                  <c:v>2664892090.2558098</c:v>
                </c:pt>
                <c:pt idx="608">
                  <c:v>2659929509.60603</c:v>
                </c:pt>
                <c:pt idx="609">
                  <c:v>2654985353.0013099</c:v>
                </c:pt>
                <c:pt idx="610">
                  <c:v>2650059518.5432501</c:v>
                </c:pt>
                <c:pt idx="611">
                  <c:v>2645151905.0726399</c:v>
                </c:pt>
                <c:pt idx="612">
                  <c:v>2640262412.1630001</c:v>
                </c:pt>
                <c:pt idx="613">
                  <c:v>2635390940.1142302</c:v>
                </c:pt>
                <c:pt idx="614">
                  <c:v>2630537389.9462199</c:v>
                </c:pt>
                <c:pt idx="615">
                  <c:v>2625701663.3926201</c:v>
                </c:pt>
                <c:pt idx="616">
                  <c:v>2620883662.8945799</c:v>
                </c:pt>
                <c:pt idx="617">
                  <c:v>2616083291.5946398</c:v>
                </c:pt>
                <c:pt idx="618">
                  <c:v>2611300453.3306098</c:v>
                </c:pt>
                <c:pt idx="619">
                  <c:v>2606535052.62955</c:v>
                </c:pt>
                <c:pt idx="620">
                  <c:v>2601786994.7017899</c:v>
                </c:pt>
                <c:pt idx="621">
                  <c:v>2597056185.4349999</c:v>
                </c:pt>
                <c:pt idx="622">
                  <c:v>2592342531.38836</c:v>
                </c:pt>
                <c:pt idx="623">
                  <c:v>2587645939.7867298</c:v>
                </c:pt>
                <c:pt idx="624">
                  <c:v>2582966318.5148802</c:v>
                </c:pt>
                <c:pt idx="625">
                  <c:v>2578303576.1118798</c:v>
                </c:pt>
                <c:pt idx="626">
                  <c:v>2573657621.7653699</c:v>
                </c:pt>
                <c:pt idx="627">
                  <c:v>2569028365.3060498</c:v>
                </c:pt>
                <c:pt idx="628">
                  <c:v>2564415717.2020998</c:v>
                </c:pt>
                <c:pt idx="629">
                  <c:v>2559819588.55374</c:v>
                </c:pt>
                <c:pt idx="630">
                  <c:v>2555239891.08781</c:v>
                </c:pt>
                <c:pt idx="631">
                  <c:v>2550676537.15238</c:v>
                </c:pt>
                <c:pt idx="632">
                  <c:v>2546129439.7114401</c:v>
                </c:pt>
                <c:pt idx="633">
                  <c:v>2541598512.3396401</c:v>
                </c:pt>
                <c:pt idx="634">
                  <c:v>2537083669.2170901</c:v>
                </c:pt>
                <c:pt idx="635">
                  <c:v>2532584825.1241698</c:v>
                </c:pt>
                <c:pt idx="636">
                  <c:v>2528101895.43644</c:v>
                </c:pt>
                <c:pt idx="637">
                  <c:v>2523634796.1195502</c:v>
                </c:pt>
                <c:pt idx="638">
                  <c:v>2519183443.7242699</c:v>
                </c:pt>
                <c:pt idx="639">
                  <c:v>2514747755.3814602</c:v>
                </c:pt>
                <c:pt idx="640">
                  <c:v>2510327648.7972102</c:v>
                </c:pt>
                <c:pt idx="641">
                  <c:v>2505923042.2479501</c:v>
                </c:pt>
                <c:pt idx="642">
                  <c:v>2501533854.5755901</c:v>
                </c:pt>
                <c:pt idx="643">
                  <c:v>2497160005.1828198</c:v>
                </c:pt>
                <c:pt idx="644">
                  <c:v>2492801414.0282898</c:v>
                </c:pt>
                <c:pt idx="645">
                  <c:v>2488458001.6220002</c:v>
                </c:pt>
                <c:pt idx="646">
                  <c:v>2484129689.0206099</c:v>
                </c:pt>
                <c:pt idx="647">
                  <c:v>2479816397.8228798</c:v>
                </c:pt>
                <c:pt idx="648">
                  <c:v>2475518050.1650701</c:v>
                </c:pt>
                <c:pt idx="649">
                  <c:v>2471234568.7164898</c:v>
                </c:pt>
                <c:pt idx="650">
                  <c:v>2466965876.6750002</c:v>
                </c:pt>
                <c:pt idx="651">
                  <c:v>2462711897.7625999</c:v>
                </c:pt>
                <c:pt idx="652">
                  <c:v>2458472556.2210302</c:v>
                </c:pt>
                <c:pt idx="653">
                  <c:v>2454247776.8074799</c:v>
                </c:pt>
                <c:pt idx="654">
                  <c:v>2450037484.7902298</c:v>
                </c:pt>
                <c:pt idx="655">
                  <c:v>2445841605.9444699</c:v>
                </c:pt>
                <c:pt idx="656">
                  <c:v>2441660066.5480099</c:v>
                </c:pt>
                <c:pt idx="657">
                  <c:v>2437492793.3771801</c:v>
                </c:pt>
                <c:pt idx="658">
                  <c:v>2433339713.70263</c:v>
                </c:pt>
                <c:pt idx="659">
                  <c:v>2429200755.2852702</c:v>
                </c:pt>
                <c:pt idx="660">
                  <c:v>2425075846.3722501</c:v>
                </c:pt>
                <c:pt idx="661">
                  <c:v>2420964915.6928501</c:v>
                </c:pt>
                <c:pt idx="662">
                  <c:v>2416867892.4546099</c:v>
                </c:pt>
                <c:pt idx="663">
                  <c:v>2412784706.3393002</c:v>
                </c:pt>
                <c:pt idx="664">
                  <c:v>2408715287.4990702</c:v>
                </c:pt>
                <c:pt idx="665">
                  <c:v>2404659566.5525899</c:v>
                </c:pt>
                <c:pt idx="666">
                  <c:v>2400617474.5811801</c:v>
                </c:pt>
                <c:pt idx="667">
                  <c:v>2396588943.1250501</c:v>
                </c:pt>
                <c:pt idx="668">
                  <c:v>2392573904.1795201</c:v>
                </c:pt>
                <c:pt idx="669">
                  <c:v>2388572290.19134</c:v>
                </c:pt>
                <c:pt idx="670">
                  <c:v>2384584034.0549598</c:v>
                </c:pt>
                <c:pt idx="671">
                  <c:v>2380609069.1089101</c:v>
                </c:pt>
                <c:pt idx="672">
                  <c:v>2376647329.1321602</c:v>
                </c:pt>
                <c:pt idx="673">
                  <c:v>2372698748.34057</c:v>
                </c:pt>
                <c:pt idx="674">
                  <c:v>2368763261.3833098</c:v>
                </c:pt>
                <c:pt idx="675">
                  <c:v>2364840803.3393602</c:v>
                </c:pt>
                <c:pt idx="676">
                  <c:v>2360931309.7140398</c:v>
                </c:pt>
                <c:pt idx="677">
                  <c:v>2357034716.4355302</c:v>
                </c:pt>
                <c:pt idx="678">
                  <c:v>2353150959.85149</c:v>
                </c:pt>
                <c:pt idx="679">
                  <c:v>2349279976.7256598</c:v>
                </c:pt>
                <c:pt idx="680">
                  <c:v>2345421704.2344999</c:v>
                </c:pt>
                <c:pt idx="681">
                  <c:v>2341576079.9638901</c:v>
                </c:pt>
                <c:pt idx="682">
                  <c:v>2337743041.9057999</c:v>
                </c:pt>
                <c:pt idx="683">
                  <c:v>2333922528.4551001</c:v>
                </c:pt>
                <c:pt idx="684">
                  <c:v>2330114478.40626</c:v>
                </c:pt>
                <c:pt idx="685">
                  <c:v>2326318830.9502001</c:v>
                </c:pt>
                <c:pt idx="686">
                  <c:v>2322535525.6710901</c:v>
                </c:pt>
                <c:pt idx="687">
                  <c:v>2318764502.5432401</c:v>
                </c:pt>
                <c:pt idx="688">
                  <c:v>2315005701.9279699</c:v>
                </c:pt>
                <c:pt idx="689">
                  <c:v>2311259064.57055</c:v>
                </c:pt>
                <c:pt idx="690">
                  <c:v>2307524531.5971198</c:v>
                </c:pt>
                <c:pt idx="691">
                  <c:v>2303802044.5116901</c:v>
                </c:pt>
                <c:pt idx="692">
                  <c:v>2300091545.19313</c:v>
                </c:pt>
                <c:pt idx="693">
                  <c:v>2296392975.89221</c:v>
                </c:pt>
                <c:pt idx="694">
                  <c:v>2292706279.2286801</c:v>
                </c:pt>
                <c:pt idx="695">
                  <c:v>2289031398.1883001</c:v>
                </c:pt>
                <c:pt idx="696">
                  <c:v>2285368276.1200299</c:v>
                </c:pt>
                <c:pt idx="697">
                  <c:v>2281716856.7330999</c:v>
                </c:pt>
                <c:pt idx="698">
                  <c:v>2278077084.0942202</c:v>
                </c:pt>
                <c:pt idx="699">
                  <c:v>2274448902.6247702</c:v>
                </c:pt>
                <c:pt idx="700">
                  <c:v>2270832257.098</c:v>
                </c:pt>
                <c:pt idx="701">
                  <c:v>2267227092.6362901</c:v>
                </c:pt>
                <c:pt idx="702">
                  <c:v>2263633354.7084198</c:v>
                </c:pt>
                <c:pt idx="703">
                  <c:v>2260050989.1268501</c:v>
                </c:pt>
                <c:pt idx="704">
                  <c:v>2256479942.0450702</c:v>
                </c:pt>
                <c:pt idx="705">
                  <c:v>2252920159.9548998</c:v>
                </c:pt>
                <c:pt idx="706">
                  <c:v>2249371589.6839099</c:v>
                </c:pt>
                <c:pt idx="707">
                  <c:v>2245834178.3927598</c:v>
                </c:pt>
                <c:pt idx="708">
                  <c:v>2242307873.57267</c:v>
                </c:pt>
                <c:pt idx="709">
                  <c:v>2238792623.04282</c:v>
                </c:pt>
                <c:pt idx="710">
                  <c:v>2235288374.9478302</c:v>
                </c:pt>
                <c:pt idx="711">
                  <c:v>2231795077.75524</c:v>
                </c:pt>
                <c:pt idx="712">
                  <c:v>2228312680.2530198</c:v>
                </c:pt>
                <c:pt idx="713">
                  <c:v>2224841131.5471201</c:v>
                </c:pt>
                <c:pt idx="714">
                  <c:v>2221380381.05899</c:v>
                </c:pt>
                <c:pt idx="715">
                  <c:v>2217930378.52319</c:v>
                </c:pt>
                <c:pt idx="716">
                  <c:v>2214491073.9849601</c:v>
                </c:pt>
                <c:pt idx="717">
                  <c:v>2211062417.7978802</c:v>
                </c:pt>
                <c:pt idx="718">
                  <c:v>2207644360.62147</c:v>
                </c:pt>
                <c:pt idx="719">
                  <c:v>2204236853.4188499</c:v>
                </c:pt>
                <c:pt idx="720">
                  <c:v>2200839847.4544702</c:v>
                </c:pt>
                <c:pt idx="721">
                  <c:v>2197453294.29179</c:v>
                </c:pt>
                <c:pt idx="722">
                  <c:v>2194077145.7909698</c:v>
                </c:pt>
                <c:pt idx="723">
                  <c:v>2190711354.1066899</c:v>
                </c:pt>
                <c:pt idx="724">
                  <c:v>2187355871.6858401</c:v>
                </c:pt>
                <c:pt idx="725">
                  <c:v>2184010651.2653599</c:v>
                </c:pt>
                <c:pt idx="726">
                  <c:v>2180675645.8700299</c:v>
                </c:pt>
                <c:pt idx="727">
                  <c:v>2177350808.8102798</c:v>
                </c:pt>
                <c:pt idx="728">
                  <c:v>2174036093.6800499</c:v>
                </c:pt>
                <c:pt idx="729">
                  <c:v>2170731454.35464</c:v>
                </c:pt>
                <c:pt idx="730">
                  <c:v>2167436844.9886298</c:v>
                </c:pt>
                <c:pt idx="731">
                  <c:v>2164152220.0137401</c:v>
                </c:pt>
                <c:pt idx="732">
                  <c:v>2160877534.1367602</c:v>
                </c:pt>
                <c:pt idx="733">
                  <c:v>2157612742.3375101</c:v>
                </c:pt>
                <c:pt idx="734">
                  <c:v>2154357799.8667598</c:v>
                </c:pt>
                <c:pt idx="735">
                  <c:v>2151112662.2442598</c:v>
                </c:pt>
                <c:pt idx="736">
                  <c:v>2147877285.25668</c:v>
                </c:pt>
                <c:pt idx="737">
                  <c:v>2144651624.9556301</c:v>
                </c:pt>
                <c:pt idx="738">
                  <c:v>2141435637.65573</c:v>
                </c:pt>
                <c:pt idx="739">
                  <c:v>2138229279.9326</c:v>
                </c:pt>
                <c:pt idx="740">
                  <c:v>2135032508.62096</c:v>
                </c:pt>
                <c:pt idx="741">
                  <c:v>2131845280.8127</c:v>
                </c:pt>
                <c:pt idx="742">
                  <c:v>2128667553.85498</c:v>
                </c:pt>
                <c:pt idx="743">
                  <c:v>2125499285.34833</c:v>
                </c:pt>
                <c:pt idx="744">
                  <c:v>2122340433.1447799</c:v>
                </c:pt>
                <c:pt idx="745">
                  <c:v>2119190955.34605</c:v>
                </c:pt>
                <c:pt idx="746">
                  <c:v>2116050810.30163</c:v>
                </c:pt>
                <c:pt idx="747">
                  <c:v>2112919956.60706</c:v>
                </c:pt>
                <c:pt idx="748">
                  <c:v>2109798353.10202</c:v>
                </c:pt>
                <c:pt idx="749">
                  <c:v>2106685958.8686399</c:v>
                </c:pt>
                <c:pt idx="750">
                  <c:v>2103582733.22963</c:v>
                </c:pt>
                <c:pt idx="751">
                  <c:v>2100488635.7465999</c:v>
                </c:pt>
                <c:pt idx="752">
                  <c:v>2097403626.2182901</c:v>
                </c:pt>
                <c:pt idx="753">
                  <c:v>2094327664.6788001</c:v>
                </c:pt>
                <c:pt idx="754">
                  <c:v>2091260711.3959501</c:v>
                </c:pt>
                <c:pt idx="755">
                  <c:v>2088202726.86953</c:v>
                </c:pt>
                <c:pt idx="756">
                  <c:v>2085153671.8296299</c:v>
                </c:pt>
                <c:pt idx="757">
                  <c:v>2082113507.2349601</c:v>
                </c:pt>
                <c:pt idx="758">
                  <c:v>2079082194.27122</c:v>
                </c:pt>
                <c:pt idx="759">
                  <c:v>2076059694.3494401</c:v>
                </c:pt>
                <c:pt idx="760">
                  <c:v>2073045969.1043601</c:v>
                </c:pt>
                <c:pt idx="761">
                  <c:v>2070040980.3928101</c:v>
                </c:pt>
                <c:pt idx="762">
                  <c:v>2067044690.29212</c:v>
                </c:pt>
                <c:pt idx="763">
                  <c:v>2064057061.09851</c:v>
                </c:pt>
                <c:pt idx="764">
                  <c:v>2061078055.3255601</c:v>
                </c:pt>
                <c:pt idx="765">
                  <c:v>2058107635.70263</c:v>
                </c:pt>
                <c:pt idx="766">
                  <c:v>2055145765.1733</c:v>
                </c:pt>
                <c:pt idx="767">
                  <c:v>2052192406.8938601</c:v>
                </c:pt>
                <c:pt idx="768">
                  <c:v>2049247524.2317901</c:v>
                </c:pt>
                <c:pt idx="769">
                  <c:v>2046311080.76422</c:v>
                </c:pt>
                <c:pt idx="770">
                  <c:v>2043383040.27649</c:v>
                </c:pt>
                <c:pt idx="771">
                  <c:v>2040463366.7606399</c:v>
                </c:pt>
                <c:pt idx="772">
                  <c:v>2037552024.4139299</c:v>
                </c:pt>
                <c:pt idx="773">
                  <c:v>2034648977.6374099</c:v>
                </c:pt>
                <c:pt idx="774">
                  <c:v>2031754191.0344601</c:v>
                </c:pt>
                <c:pt idx="775">
                  <c:v>2028867629.4093699</c:v>
                </c:pt>
                <c:pt idx="776">
                  <c:v>2025989257.7659099</c:v>
                </c:pt>
                <c:pt idx="777">
                  <c:v>2023119041.3059199</c:v>
                </c:pt>
                <c:pt idx="778">
                  <c:v>2020256945.4279301</c:v>
                </c:pt>
                <c:pt idx="779">
                  <c:v>2017402935.72578</c:v>
                </c:pt>
                <c:pt idx="780">
                  <c:v>2014556977.9872</c:v>
                </c:pt>
                <c:pt idx="781">
                  <c:v>2011719038.1925199</c:v>
                </c:pt>
                <c:pt idx="782">
                  <c:v>2008889082.5132599</c:v>
                </c:pt>
                <c:pt idx="783">
                  <c:v>2006067077.3108399</c:v>
                </c:pt>
                <c:pt idx="784">
                  <c:v>2003252989.1352</c:v>
                </c:pt>
                <c:pt idx="785">
                  <c:v>2000446784.7235501</c:v>
                </c:pt>
                <c:pt idx="786">
                  <c:v>1997648430.9990001</c:v>
                </c:pt>
                <c:pt idx="787">
                  <c:v>1994857895.0692999</c:v>
                </c:pt>
                <c:pt idx="788">
                  <c:v>1992075144.2255599</c:v>
                </c:pt>
                <c:pt idx="789">
                  <c:v>1989300145.9409699</c:v>
                </c:pt>
                <c:pt idx="790">
                  <c:v>1986532867.8695199</c:v>
                </c:pt>
                <c:pt idx="791">
                  <c:v>1983773277.84478</c:v>
                </c:pt>
                <c:pt idx="792">
                  <c:v>1981021343.8786199</c:v>
                </c:pt>
                <c:pt idx="793">
                  <c:v>1978277034.1600399</c:v>
                </c:pt>
                <c:pt idx="794">
                  <c:v>1975540317.05387</c:v>
                </c:pt>
                <c:pt idx="795">
                  <c:v>1972811161.0996301</c:v>
                </c:pt>
                <c:pt idx="796">
                  <c:v>1970089535.0102601</c:v>
                </c:pt>
                <c:pt idx="797">
                  <c:v>1967375407.67101</c:v>
                </c:pt>
                <c:pt idx="798">
                  <c:v>1964668748.13819</c:v>
                </c:pt>
                <c:pt idx="799">
                  <c:v>1961969525.63801</c:v>
                </c:pt>
                <c:pt idx="800">
                  <c:v>1959277709.56547</c:v>
                </c:pt>
                <c:pt idx="801">
                  <c:v>1956593269.48312</c:v>
                </c:pt>
                <c:pt idx="802">
                  <c:v>1953916175.1199999</c:v>
                </c:pt>
                <c:pt idx="803">
                  <c:v>1951246396.37046</c:v>
                </c:pt>
                <c:pt idx="804">
                  <c:v>1948583903.29303</c:v>
                </c:pt>
                <c:pt idx="805">
                  <c:v>1945928666.1093299</c:v>
                </c:pt>
                <c:pt idx="806">
                  <c:v>1943280655.20295</c:v>
                </c:pt>
                <c:pt idx="807">
                  <c:v>1940639841.11836</c:v>
                </c:pt>
                <c:pt idx="808">
                  <c:v>1938006194.5598099</c:v>
                </c:pt>
                <c:pt idx="809">
                  <c:v>1935379686.39025</c:v>
                </c:pt>
                <c:pt idx="810">
                  <c:v>1932760287.63027</c:v>
                </c:pt>
                <c:pt idx="811">
                  <c:v>1930147969.4570301</c:v>
                </c:pt>
                <c:pt idx="812">
                  <c:v>1927542703.2031901</c:v>
                </c:pt>
                <c:pt idx="813">
                  <c:v>1924944460.3559201</c:v>
                </c:pt>
                <c:pt idx="814">
                  <c:v>1922353212.5557699</c:v>
                </c:pt>
                <c:pt idx="815">
                  <c:v>1919768931.5957401</c:v>
                </c:pt>
                <c:pt idx="816">
                  <c:v>1917191589.4201901</c:v>
                </c:pt>
                <c:pt idx="817">
                  <c:v>1914621158.1238401</c:v>
                </c:pt>
                <c:pt idx="818">
                  <c:v>1912057609.95081</c:v>
                </c:pt>
                <c:pt idx="819">
                  <c:v>1909500917.29356</c:v>
                </c:pt>
                <c:pt idx="820">
                  <c:v>1906951052.6919301</c:v>
                </c:pt>
                <c:pt idx="821">
                  <c:v>1904407988.83218</c:v>
                </c:pt>
                <c:pt idx="822">
                  <c:v>1901871698.54597</c:v>
                </c:pt>
                <c:pt idx="823">
                  <c:v>1899342154.8094599</c:v>
                </c:pt>
                <c:pt idx="824">
                  <c:v>1896819330.74226</c:v>
                </c:pt>
                <c:pt idx="825">
                  <c:v>1894303199.60659</c:v>
                </c:pt>
                <c:pt idx="826">
                  <c:v>1891793734.8062301</c:v>
                </c:pt>
                <c:pt idx="827">
                  <c:v>1889290909.88568</c:v>
                </c:pt>
                <c:pt idx="828">
                  <c:v>1886794698.52915</c:v>
                </c:pt>
                <c:pt idx="829">
                  <c:v>1884305074.5597</c:v>
                </c:pt>
                <c:pt idx="830">
                  <c:v>1881822011.9383099</c:v>
                </c:pt>
                <c:pt idx="831">
                  <c:v>1879345484.7629499</c:v>
                </c:pt>
                <c:pt idx="832">
                  <c:v>1876875467.2677</c:v>
                </c:pt>
                <c:pt idx="833">
                  <c:v>1874411933.8218801</c:v>
                </c:pt>
                <c:pt idx="834">
                  <c:v>1871954858.9291201</c:v>
                </c:pt>
                <c:pt idx="835">
                  <c:v>1869504217.2265201</c:v>
                </c:pt>
                <c:pt idx="836">
                  <c:v>1867059983.4837401</c:v>
                </c:pt>
                <c:pt idx="837">
                  <c:v>1864622132.6022</c:v>
                </c:pt>
                <c:pt idx="838">
                  <c:v>1862190639.61414</c:v>
                </c:pt>
                <c:pt idx="839">
                  <c:v>1859765479.6818399</c:v>
                </c:pt>
                <c:pt idx="840">
                  <c:v>1857346628.09674</c:v>
                </c:pt>
                <c:pt idx="841">
                  <c:v>1854934060.27859</c:v>
                </c:pt>
                <c:pt idx="842">
                  <c:v>1852527751.7746699</c:v>
                </c:pt>
                <c:pt idx="843">
                  <c:v>1850127678.2588999</c:v>
                </c:pt>
                <c:pt idx="844">
                  <c:v>1847733815.53109</c:v>
                </c:pt>
                <c:pt idx="845">
                  <c:v>1845346139.5160601</c:v>
                </c:pt>
                <c:pt idx="846">
                  <c:v>1842964626.2628901</c:v>
                </c:pt>
                <c:pt idx="847">
                  <c:v>1840589251.9440801</c:v>
                </c:pt>
                <c:pt idx="848">
                  <c:v>1838219992.85478</c:v>
                </c:pt>
                <c:pt idx="849">
                  <c:v>1835856825.41201</c:v>
                </c:pt>
                <c:pt idx="850">
                  <c:v>1833499726.1538401</c:v>
                </c:pt>
                <c:pt idx="851">
                  <c:v>1831148671.7386501</c:v>
                </c:pt>
                <c:pt idx="852">
                  <c:v>1828803638.94436</c:v>
                </c:pt>
                <c:pt idx="853">
                  <c:v>1826464604.66765</c:v>
                </c:pt>
                <c:pt idx="854">
                  <c:v>1824131545.9232099</c:v>
                </c:pt>
                <c:pt idx="855">
                  <c:v>1821804439.8429699</c:v>
                </c:pt>
                <c:pt idx="856">
                  <c:v>1819483263.6754</c:v>
                </c:pt>
                <c:pt idx="857">
                  <c:v>1817167994.7847199</c:v>
                </c:pt>
                <c:pt idx="858">
                  <c:v>1814858610.6501901</c:v>
                </c:pt>
                <c:pt idx="859">
                  <c:v>1812555088.86538</c:v>
                </c:pt>
                <c:pt idx="860">
                  <c:v>1810257407.13744</c:v>
                </c:pt>
                <c:pt idx="861">
                  <c:v>1807965543.2863901</c:v>
                </c:pt>
                <c:pt idx="862">
                  <c:v>1805679475.24438</c:v>
                </c:pt>
                <c:pt idx="863">
                  <c:v>1803399181.0550399</c:v>
                </c:pt>
                <c:pt idx="864">
                  <c:v>1801124638.8727</c:v>
                </c:pt>
                <c:pt idx="865">
                  <c:v>1798855826.9617701</c:v>
                </c:pt>
                <c:pt idx="866">
                  <c:v>1796592723.6959901</c:v>
                </c:pt>
                <c:pt idx="867">
                  <c:v>1794335307.55779</c:v>
                </c:pt>
                <c:pt idx="868">
                  <c:v>1792083557.1375501</c:v>
                </c:pt>
                <c:pt idx="869">
                  <c:v>1789837451.1329999</c:v>
                </c:pt>
                <c:pt idx="870">
                  <c:v>1787596968.34848</c:v>
                </c:pt>
                <c:pt idx="871">
                  <c:v>1785362087.69432</c:v>
                </c:pt>
                <c:pt idx="872">
                  <c:v>1783132788.1861501</c:v>
                </c:pt>
                <c:pt idx="873">
                  <c:v>1780909048.9442501</c:v>
                </c:pt>
                <c:pt idx="874">
                  <c:v>1778690849.19292</c:v>
                </c:pt>
                <c:pt idx="875">
                  <c:v>1776478168.25981</c:v>
                </c:pt>
                <c:pt idx="876">
                  <c:v>1774270985.57529</c:v>
                </c:pt>
                <c:pt idx="877">
                  <c:v>1772069280.6717899</c:v>
                </c:pt>
                <c:pt idx="878">
                  <c:v>1769873033.1832199</c:v>
                </c:pt>
                <c:pt idx="879">
                  <c:v>1767682222.84428</c:v>
                </c:pt>
                <c:pt idx="880">
                  <c:v>1765496829.4898901</c:v>
                </c:pt>
                <c:pt idx="881">
                  <c:v>1763316833.0545299</c:v>
                </c:pt>
                <c:pt idx="882">
                  <c:v>1761142213.57165</c:v>
                </c:pt>
                <c:pt idx="883">
                  <c:v>1758972951.1730599</c:v>
                </c:pt>
                <c:pt idx="884">
                  <c:v>1756809026.08832</c:v>
                </c:pt>
                <c:pt idx="885">
                  <c:v>1754650418.64415</c:v>
                </c:pt>
                <c:pt idx="886">
                  <c:v>1752497109.2638099</c:v>
                </c:pt>
                <c:pt idx="887">
                  <c:v>1750349078.4665301</c:v>
                </c:pt>
                <c:pt idx="888">
                  <c:v>1748206306.86692</c:v>
                </c:pt>
                <c:pt idx="889">
                  <c:v>1746068775.1743901</c:v>
                </c:pt>
                <c:pt idx="890">
                  <c:v>1743936464.1925499</c:v>
                </c:pt>
                <c:pt idx="891">
                  <c:v>1741809354.81866</c:v>
                </c:pt>
                <c:pt idx="892">
                  <c:v>1739687428.0430601</c:v>
                </c:pt>
                <c:pt idx="893">
                  <c:v>1737570664.94858</c:v>
                </c:pt>
                <c:pt idx="894">
                  <c:v>1735459046.7100101</c:v>
                </c:pt>
                <c:pt idx="895">
                  <c:v>1733352554.5935199</c:v>
                </c:pt>
                <c:pt idx="896">
                  <c:v>1731251169.9561</c:v>
                </c:pt>
                <c:pt idx="897">
                  <c:v>1729154874.2450399</c:v>
                </c:pt>
                <c:pt idx="898">
                  <c:v>1727063648.99737</c:v>
                </c:pt>
                <c:pt idx="899">
                  <c:v>1724977475.8392999</c:v>
                </c:pt>
                <c:pt idx="900">
                  <c:v>1722896336.4857099</c:v>
                </c:pt>
                <c:pt idx="901">
                  <c:v>1720820212.7395999</c:v>
                </c:pt>
                <c:pt idx="902">
                  <c:v>1718749086.49156</c:v>
                </c:pt>
                <c:pt idx="903">
                  <c:v>1716682939.71925</c:v>
                </c:pt>
                <c:pt idx="904">
                  <c:v>1714621754.4868801</c:v>
                </c:pt>
                <c:pt idx="905">
                  <c:v>1712565512.94469</c:v>
                </c:pt>
                <c:pt idx="906">
                  <c:v>1710514197.3284099</c:v>
                </c:pt>
                <c:pt idx="907">
                  <c:v>1708467789.9588001</c:v>
                </c:pt>
                <c:pt idx="908">
                  <c:v>1706426273.2410901</c:v>
                </c:pt>
                <c:pt idx="909">
                  <c:v>1704389629.66451</c:v>
                </c:pt>
                <c:pt idx="910">
                  <c:v>1702357841.80178</c:v>
                </c:pt>
                <c:pt idx="911">
                  <c:v>1700330892.3085999</c:v>
                </c:pt>
                <c:pt idx="912">
                  <c:v>1698308763.9231801</c:v>
                </c:pt>
                <c:pt idx="913">
                  <c:v>1696291439.46573</c:v>
                </c:pt>
                <c:pt idx="914">
                  <c:v>1694278901.83799</c:v>
                </c:pt>
                <c:pt idx="915">
                  <c:v>1692271134.0227399</c:v>
                </c:pt>
                <c:pt idx="916">
                  <c:v>1690268119.0833001</c:v>
                </c:pt>
                <c:pt idx="917">
                  <c:v>1688269840.1631</c:v>
                </c:pt>
                <c:pt idx="918">
                  <c:v>1686276280.4851699</c:v>
                </c:pt>
                <c:pt idx="919">
                  <c:v>1684287423.35168</c:v>
                </c:pt>
                <c:pt idx="920">
                  <c:v>1682303252.1434801</c:v>
                </c:pt>
                <c:pt idx="921">
                  <c:v>1680323750.3196299</c:v>
                </c:pt>
                <c:pt idx="922">
                  <c:v>1678348901.41694</c:v>
                </c:pt>
                <c:pt idx="923">
                  <c:v>1676378689.04954</c:v>
                </c:pt>
                <c:pt idx="924">
                  <c:v>1674413096.90838</c:v>
                </c:pt>
                <c:pt idx="925">
                  <c:v>1672452108.7607999</c:v>
                </c:pt>
                <c:pt idx="926">
                  <c:v>1670495708.45012</c:v>
                </c:pt>
                <c:pt idx="927">
                  <c:v>1668543879.8951299</c:v>
                </c:pt>
                <c:pt idx="928">
                  <c:v>1666596607.08971</c:v>
                </c:pt>
                <c:pt idx="929">
                  <c:v>1664653874.10235</c:v>
                </c:pt>
                <c:pt idx="930">
                  <c:v>1662715665.0757401</c:v>
                </c:pt>
                <c:pt idx="931">
                  <c:v>1660781964.22633</c:v>
                </c:pt>
                <c:pt idx="932">
                  <c:v>1658852755.8439</c:v>
                </c:pt>
                <c:pt idx="933">
                  <c:v>1656928024.2911401</c:v>
                </c:pt>
                <c:pt idx="934">
                  <c:v>1655007754.0032301</c:v>
                </c:pt>
                <c:pt idx="935">
                  <c:v>1653091929.4874101</c:v>
                </c:pt>
                <c:pt idx="936">
                  <c:v>1651180535.3225601</c:v>
                </c:pt>
                <c:pt idx="937">
                  <c:v>1649273556.1588199</c:v>
                </c:pt>
                <c:pt idx="938">
                  <c:v>1647370976.71714</c:v>
                </c:pt>
                <c:pt idx="939">
                  <c:v>1645472781.7888701</c:v>
                </c:pt>
                <c:pt idx="940">
                  <c:v>1643578956.2354</c:v>
                </c:pt>
                <c:pt idx="941">
                  <c:v>1641689484.98773</c:v>
                </c:pt>
                <c:pt idx="942">
                  <c:v>1639804353.0460401</c:v>
                </c:pt>
                <c:pt idx="943">
                  <c:v>1637923545.4793501</c:v>
                </c:pt>
                <c:pt idx="944">
                  <c:v>1636047047.4250901</c:v>
                </c:pt>
                <c:pt idx="945">
                  <c:v>1634174844.0887201</c:v>
                </c:pt>
                <c:pt idx="946">
                  <c:v>1632306920.74333</c:v>
                </c:pt>
                <c:pt idx="947">
                  <c:v>1630443262.72928</c:v>
                </c:pt>
                <c:pt idx="948">
                  <c:v>1628583855.4537799</c:v>
                </c:pt>
                <c:pt idx="949">
                  <c:v>1626728684.3905399</c:v>
                </c:pt>
                <c:pt idx="950">
                  <c:v>1624877735.07939</c:v>
                </c:pt>
                <c:pt idx="951">
                  <c:v>1623030993.12587</c:v>
                </c:pt>
                <c:pt idx="952">
                  <c:v>1621188444.2009101</c:v>
                </c:pt>
                <c:pt idx="953">
                  <c:v>1619350074.0404</c:v>
                </c:pt>
                <c:pt idx="954">
                  <c:v>1617515868.44487</c:v>
                </c:pt>
                <c:pt idx="955">
                  <c:v>1615685813.27913</c:v>
                </c:pt>
                <c:pt idx="956">
                  <c:v>1613859894.4718399</c:v>
                </c:pt>
                <c:pt idx="957">
                  <c:v>1612038098.0152299</c:v>
                </c:pt>
                <c:pt idx="958">
                  <c:v>1610220409.96469</c:v>
                </c:pt>
                <c:pt idx="959">
                  <c:v>1608406816.4384301</c:v>
                </c:pt>
                <c:pt idx="960">
                  <c:v>1606597303.61713</c:v>
                </c:pt>
                <c:pt idx="961">
                  <c:v>1604791857.7435999</c:v>
                </c:pt>
                <c:pt idx="962">
                  <c:v>1602990465.12239</c:v>
                </c:pt>
                <c:pt idx="963">
                  <c:v>1601193112.1194899</c:v>
                </c:pt>
                <c:pt idx="964">
                  <c:v>1599399785.1619699</c:v>
                </c:pt>
                <c:pt idx="965">
                  <c:v>1597610470.7376201</c:v>
                </c:pt>
                <c:pt idx="966">
                  <c:v>1595825155.39464</c:v>
                </c:pt>
                <c:pt idx="967">
                  <c:v>1594043825.7412901</c:v>
                </c:pt>
                <c:pt idx="968">
                  <c:v>1592266468.44554</c:v>
                </c:pt>
                <c:pt idx="969">
                  <c:v>1590493070.2347701</c:v>
                </c:pt>
                <c:pt idx="970">
                  <c:v>1588723617.8954201</c:v>
                </c:pt>
                <c:pt idx="971">
                  <c:v>1586958098.27265</c:v>
                </c:pt>
                <c:pt idx="972">
                  <c:v>1585196498.27004</c:v>
                </c:pt>
                <c:pt idx="973">
                  <c:v>1583438804.8492401</c:v>
                </c:pt>
                <c:pt idx="974">
                  <c:v>1581685005.02969</c:v>
                </c:pt>
                <c:pt idx="975">
                  <c:v>1579935085.8882401</c:v>
                </c:pt>
                <c:pt idx="976">
                  <c:v>1578189034.5588901</c:v>
                </c:pt>
                <c:pt idx="977">
                  <c:v>1576446838.23245</c:v>
                </c:pt>
                <c:pt idx="978">
                  <c:v>1574708484.1561999</c:v>
                </c:pt>
                <c:pt idx="979">
                  <c:v>1572973959.6336401</c:v>
                </c:pt>
                <c:pt idx="980">
                  <c:v>1571243252.0241201</c:v>
                </c:pt>
                <c:pt idx="981">
                  <c:v>1569516348.7425799</c:v>
                </c:pt>
                <c:pt idx="982">
                  <c:v>1567793237.2592199</c:v>
                </c:pt>
                <c:pt idx="983">
                  <c:v>1566073905.09919</c:v>
                </c:pt>
                <c:pt idx="984">
                  <c:v>1564358339.84232</c:v>
                </c:pt>
                <c:pt idx="985">
                  <c:v>1562646529.1227801</c:v>
                </c:pt>
                <c:pt idx="986">
                  <c:v>1560938460.6288199</c:v>
                </c:pt>
                <c:pt idx="987">
                  <c:v>1559234122.1024699</c:v>
                </c:pt>
                <c:pt idx="988">
                  <c:v>1557533501.3392</c:v>
                </c:pt>
                <c:pt idx="989">
                  <c:v>1555836586.18771</c:v>
                </c:pt>
                <c:pt idx="990">
                  <c:v>1554143364.5495601</c:v>
                </c:pt>
                <c:pt idx="991">
                  <c:v>1552453824.3789401</c:v>
                </c:pt>
                <c:pt idx="992">
                  <c:v>1550767953.6823499</c:v>
                </c:pt>
                <c:pt idx="993">
                  <c:v>1549085740.5183401</c:v>
                </c:pt>
                <c:pt idx="994">
                  <c:v>1547407172.99721</c:v>
                </c:pt>
                <c:pt idx="995">
                  <c:v>1545732239.28074</c:v>
                </c:pt>
                <c:pt idx="996">
                  <c:v>1544060927.5818999</c:v>
                </c:pt>
                <c:pt idx="997">
                  <c:v>1542393226.1645899</c:v>
                </c:pt>
                <c:pt idx="998">
                  <c:v>1540729123.34337</c:v>
                </c:pt>
                <c:pt idx="999">
                  <c:v>1539068607.48315</c:v>
                </c:pt>
                <c:pt idx="1000">
                  <c:v>1537411666.99896</c:v>
                </c:pt>
                <c:pt idx="1001">
                  <c:v>1535758290.35566</c:v>
                </c:pt>
                <c:pt idx="1002">
                  <c:v>1534108466.0676701</c:v>
                </c:pt>
                <c:pt idx="1003">
                  <c:v>1532462182.69873</c:v>
                </c:pt>
                <c:pt idx="1004">
                  <c:v>1530819428.8615899</c:v>
                </c:pt>
                <c:pt idx="1005">
                  <c:v>1529180193.2177899</c:v>
                </c:pt>
                <c:pt idx="1006">
                  <c:v>1527544464.4773901</c:v>
                </c:pt>
                <c:pt idx="1007">
                  <c:v>1525912231.39869</c:v>
                </c:pt>
                <c:pt idx="1008">
                  <c:v>1524283482.7879801</c:v>
                </c:pt>
                <c:pt idx="1009">
                  <c:v>1522658207.49931</c:v>
                </c:pt>
                <c:pt idx="1010">
                  <c:v>1521036394.4342101</c:v>
                </c:pt>
                <c:pt idx="1011">
                  <c:v>1519418032.54143</c:v>
                </c:pt>
                <c:pt idx="1012">
                  <c:v>1517803110.81672</c:v>
                </c:pt>
                <c:pt idx="1013">
                  <c:v>1516191618.3025601</c:v>
                </c:pt>
                <c:pt idx="1014">
                  <c:v>1514583544.0879099</c:v>
                </c:pt>
                <c:pt idx="1015">
                  <c:v>1512978877.30796</c:v>
                </c:pt>
                <c:pt idx="1016">
                  <c:v>1511377607.14393</c:v>
                </c:pt>
                <c:pt idx="1017">
                  <c:v>1509779722.8227401</c:v>
                </c:pt>
                <c:pt idx="1018">
                  <c:v>1508185213.6168699</c:v>
                </c:pt>
                <c:pt idx="1019">
                  <c:v>1506594068.8440399</c:v>
                </c:pt>
                <c:pt idx="1020">
                  <c:v>1505006277.8670001</c:v>
                </c:pt>
                <c:pt idx="1021">
                  <c:v>1503421830.0933101</c:v>
                </c:pt>
                <c:pt idx="1022">
                  <c:v>1501840714.97508</c:v>
                </c:pt>
                <c:pt idx="1023">
                  <c:v>1500262922.0087399</c:v>
                </c:pt>
                <c:pt idx="1024">
                  <c:v>1498688440.7348299</c:v>
                </c:pt>
                <c:pt idx="1025">
                  <c:v>1497117260.73773</c:v>
                </c:pt>
                <c:pt idx="1026">
                  <c:v>1495549371.6454699</c:v>
                </c:pt>
                <c:pt idx="1027">
                  <c:v>1493984763.1294601</c:v>
                </c:pt>
                <c:pt idx="1028">
                  <c:v>1492423424.90431</c:v>
                </c:pt>
                <c:pt idx="1029">
                  <c:v>1490865346.72756</c:v>
                </c:pt>
                <c:pt idx="1030">
                  <c:v>1489310518.3994999</c:v>
                </c:pt>
                <c:pt idx="1031">
                  <c:v>1487758929.7629099</c:v>
                </c:pt>
                <c:pt idx="1032">
                  <c:v>1486210570.7028501</c:v>
                </c:pt>
                <c:pt idx="1033">
                  <c:v>1484665431.1464601</c:v>
                </c:pt>
                <c:pt idx="1034">
                  <c:v>1483123501.06269</c:v>
                </c:pt>
                <c:pt idx="1035">
                  <c:v>1481584770.4621699</c:v>
                </c:pt>
                <c:pt idx="1036">
                  <c:v>1480049229.3968999</c:v>
                </c:pt>
                <c:pt idx="1037">
                  <c:v>1478516867.9600899</c:v>
                </c:pt>
                <c:pt idx="1038">
                  <c:v>1476987676.2859399</c:v>
                </c:pt>
                <c:pt idx="1039">
                  <c:v>1475461644.5494299</c:v>
                </c:pt>
                <c:pt idx="1040">
                  <c:v>1473938762.96608</c:v>
                </c:pt>
                <c:pt idx="1041">
                  <c:v>1472419021.79178</c:v>
                </c:pt>
                <c:pt idx="1042">
                  <c:v>1470902411.3225701</c:v>
                </c:pt>
                <c:pt idx="1043">
                  <c:v>1469388921.8944099</c:v>
                </c:pt>
                <c:pt idx="1044">
                  <c:v>1467878543.8830199</c:v>
                </c:pt>
                <c:pt idx="1045">
                  <c:v>1466371267.70362</c:v>
                </c:pt>
                <c:pt idx="1046">
                  <c:v>1464867083.8107901</c:v>
                </c:pt>
                <c:pt idx="1047">
                  <c:v>1463365982.69821</c:v>
                </c:pt>
                <c:pt idx="1048">
                  <c:v>1461867954.89849</c:v>
                </c:pt>
                <c:pt idx="1049">
                  <c:v>1460372990.98298</c:v>
                </c:pt>
                <c:pt idx="1050">
                  <c:v>1458881081.5615499</c:v>
                </c:pt>
                <c:pt idx="1051">
                  <c:v>1457392217.2823999</c:v>
                </c:pt>
                <c:pt idx="1052">
                  <c:v>1455906388.8318601</c:v>
                </c:pt>
                <c:pt idx="1053">
                  <c:v>1454423586.9342301</c:v>
                </c:pt>
                <c:pt idx="1054">
                  <c:v>1452943802.3515201</c:v>
                </c:pt>
                <c:pt idx="1055">
                  <c:v>1451467025.8833399</c:v>
                </c:pt>
                <c:pt idx="1056">
                  <c:v>1449993248.3666301</c:v>
                </c:pt>
                <c:pt idx="1057">
                  <c:v>1448522460.67553</c:v>
                </c:pt>
                <c:pt idx="1058">
                  <c:v>1447054653.7211599</c:v>
                </c:pt>
                <c:pt idx="1059">
                  <c:v>1445589818.4514501</c:v>
                </c:pt>
                <c:pt idx="1060">
                  <c:v>1444127945.85093</c:v>
                </c:pt>
                <c:pt idx="1061">
                  <c:v>1442669026.9405799</c:v>
                </c:pt>
                <c:pt idx="1062">
                  <c:v>1441213052.7776201</c:v>
                </c:pt>
                <c:pt idx="1063">
                  <c:v>1439760014.4553199</c:v>
                </c:pt>
                <c:pt idx="1064">
                  <c:v>1438309903.10286</c:v>
                </c:pt>
                <c:pt idx="1065">
                  <c:v>1436862709.8850999</c:v>
                </c:pt>
                <c:pt idx="1066">
                  <c:v>1435418426.00244</c:v>
                </c:pt>
                <c:pt idx="1067">
                  <c:v>1433977042.6905999</c:v>
                </c:pt>
                <c:pt idx="1068">
                  <c:v>1432538551.22049</c:v>
                </c:pt>
                <c:pt idx="1069">
                  <c:v>1431102942.898</c:v>
                </c:pt>
                <c:pt idx="1070">
                  <c:v>1429670209.0638499</c:v>
                </c:pt>
                <c:pt idx="1071">
                  <c:v>1428240341.09338</c:v>
                </c:pt>
                <c:pt idx="1072">
                  <c:v>1426813330.39642</c:v>
                </c:pt>
                <c:pt idx="1073">
                  <c:v>1425389168.4170699</c:v>
                </c:pt>
                <c:pt idx="1074">
                  <c:v>1423967846.63358</c:v>
                </c:pt>
                <c:pt idx="1075">
                  <c:v>1422549356.5581501</c:v>
                </c:pt>
                <c:pt idx="1076">
                  <c:v>1421133689.7367699</c:v>
                </c:pt>
                <c:pt idx="1077">
                  <c:v>1419720837.7490301</c:v>
                </c:pt>
                <c:pt idx="1078">
                  <c:v>1418310792.2079999</c:v>
                </c:pt>
                <c:pt idx="1079">
                  <c:v>1416903544.76</c:v>
                </c:pt>
                <c:pt idx="1080">
                  <c:v>1415499087.0845201</c:v>
                </c:pt>
                <c:pt idx="1081">
                  <c:v>1414097410.89395</c:v>
                </c:pt>
                <c:pt idx="1082">
                  <c:v>1412698507.9335301</c:v>
                </c:pt>
                <c:pt idx="1083">
                  <c:v>1411302369.9810801</c:v>
                </c:pt>
                <c:pt idx="1084">
                  <c:v>1409908988.84694</c:v>
                </c:pt>
                <c:pt idx="1085">
                  <c:v>1408518356.3737099</c:v>
                </c:pt>
                <c:pt idx="1086">
                  <c:v>1407130464.4361899</c:v>
                </c:pt>
                <c:pt idx="1087">
                  <c:v>1405745304.94115</c:v>
                </c:pt>
                <c:pt idx="1088">
                  <c:v>1404362869.8271799</c:v>
                </c:pt>
                <c:pt idx="1089">
                  <c:v>1402983151.06458</c:v>
                </c:pt>
                <c:pt idx="1090">
                  <c:v>1401606140.65516</c:v>
                </c:pt>
                <c:pt idx="1091">
                  <c:v>1400231830.6321001</c:v>
                </c:pt>
                <c:pt idx="1092">
                  <c:v>1398860213.0597999</c:v>
                </c:pt>
                <c:pt idx="1093">
                  <c:v>1397491280.03371</c:v>
                </c:pt>
                <c:pt idx="1094">
                  <c:v>1396125023.6802101</c:v>
                </c:pt>
                <c:pt idx="1095">
                  <c:v>1394761436.15642</c:v>
                </c:pt>
                <c:pt idx="1096">
                  <c:v>1393400509.6501</c:v>
                </c:pt>
                <c:pt idx="1097">
                  <c:v>1392042236.3794301</c:v>
                </c:pt>
                <c:pt idx="1098">
                  <c:v>1390686608.5929501</c:v>
                </c:pt>
                <c:pt idx="1099">
                  <c:v>1389333618.56932</c:v>
                </c:pt>
                <c:pt idx="1100">
                  <c:v>1387983258.61726</c:v>
                </c:pt>
                <c:pt idx="1101">
                  <c:v>1386635521.07532</c:v>
                </c:pt>
                <c:pt idx="1102">
                  <c:v>1385290398.31182</c:v>
                </c:pt>
                <c:pt idx="1103">
                  <c:v>1383947882.7246399</c:v>
                </c:pt>
                <c:pt idx="1104">
                  <c:v>1382607966.7411001</c:v>
                </c:pt>
                <c:pt idx="1105">
                  <c:v>1381270642.8178301</c:v>
                </c:pt>
                <c:pt idx="1106">
                  <c:v>1379935903.4406099</c:v>
                </c:pt>
                <c:pt idx="1107">
                  <c:v>1378603741.1242399</c:v>
                </c:pt>
                <c:pt idx="1108">
                  <c:v>1377274148.41239</c:v>
                </c:pt>
                <c:pt idx="1109">
                  <c:v>1375947117.87747</c:v>
                </c:pt>
                <c:pt idx="1110">
                  <c:v>1374622642.1205001</c:v>
                </c:pt>
                <c:pt idx="1111">
                  <c:v>1373300713.7709401</c:v>
                </c:pt>
                <c:pt idx="1112">
                  <c:v>1371981325.4865999</c:v>
                </c:pt>
                <c:pt idx="1113">
                  <c:v>1370664469.95345</c:v>
                </c:pt>
                <c:pt idx="1114">
                  <c:v>1369350139.88553</c:v>
                </c:pt>
                <c:pt idx="1115">
                  <c:v>1368038328.0248001</c:v>
                </c:pt>
                <c:pt idx="1116">
                  <c:v>1366729027.14101</c:v>
                </c:pt>
                <c:pt idx="1117">
                  <c:v>1365422230.0315499</c:v>
                </c:pt>
                <c:pt idx="1118">
                  <c:v>1364117929.5213399</c:v>
                </c:pt>
                <c:pt idx="1119">
                  <c:v>1362816118.4626801</c:v>
                </c:pt>
                <c:pt idx="1120">
                  <c:v>1361516789.7351401</c:v>
                </c:pt>
                <c:pt idx="1121">
                  <c:v>1360219936.24541</c:v>
                </c:pt>
                <c:pt idx="1122">
                  <c:v>1358925550.9271801</c:v>
                </c:pt>
                <c:pt idx="1123">
                  <c:v>1357633626.74103</c:v>
                </c:pt>
                <c:pt idx="1124">
                  <c:v>1356344156.6742499</c:v>
                </c:pt>
                <c:pt idx="1125">
                  <c:v>1355057133.7407801</c:v>
                </c:pt>
                <c:pt idx="1126">
                  <c:v>1353772550.98103</c:v>
                </c:pt>
                <c:pt idx="1127">
                  <c:v>1352490401.4617901</c:v>
                </c:pt>
                <c:pt idx="1128">
                  <c:v>1351210678.2760799</c:v>
                </c:pt>
                <c:pt idx="1129">
                  <c:v>1349933374.54303</c:v>
                </c:pt>
                <c:pt idx="1130">
                  <c:v>1348658483.4077899</c:v>
                </c:pt>
                <c:pt idx="1131">
                  <c:v>1347385998.0413499</c:v>
                </c:pt>
                <c:pt idx="1132">
                  <c:v>1346115911.64047</c:v>
                </c:pt>
                <c:pt idx="1133">
                  <c:v>1344848217.4275301</c:v>
                </c:pt>
                <c:pt idx="1134">
                  <c:v>1343582908.6504099</c:v>
                </c:pt>
                <c:pt idx="1135">
                  <c:v>1342319978.5824001</c:v>
                </c:pt>
                <c:pt idx="1136">
                  <c:v>1341059420.5220301</c:v>
                </c:pt>
                <c:pt idx="1137">
                  <c:v>1339801227.79299</c:v>
                </c:pt>
                <c:pt idx="1138">
                  <c:v>1338545393.74401</c:v>
                </c:pt>
                <c:pt idx="1139">
                  <c:v>1337291911.74874</c:v>
                </c:pt>
                <c:pt idx="1140">
                  <c:v>1336040775.20559</c:v>
                </c:pt>
                <c:pt idx="1141">
                  <c:v>1334791977.5376899</c:v>
                </c:pt>
                <c:pt idx="1142">
                  <c:v>1333545512.1927299</c:v>
                </c:pt>
                <c:pt idx="1143">
                  <c:v>1332301372.6428399</c:v>
                </c:pt>
                <c:pt idx="1144">
                  <c:v>1331059552.38449</c:v>
                </c:pt>
                <c:pt idx="1145">
                  <c:v>1329820044.93839</c:v>
                </c:pt>
                <c:pt idx="1146">
                  <c:v>1328582843.84934</c:v>
                </c:pt>
                <c:pt idx="1147">
                  <c:v>1327347942.6861501</c:v>
                </c:pt>
                <c:pt idx="1148">
                  <c:v>1326115335.0415399</c:v>
                </c:pt>
                <c:pt idx="1149">
                  <c:v>1324885014.53196</c:v>
                </c:pt>
                <c:pt idx="1150">
                  <c:v>1323656974.79758</c:v>
                </c:pt>
                <c:pt idx="1151">
                  <c:v>1322431209.50209</c:v>
                </c:pt>
                <c:pt idx="1152">
                  <c:v>1321207712.3326399</c:v>
                </c:pt>
                <c:pt idx="1153">
                  <c:v>1319986476.9997301</c:v>
                </c:pt>
                <c:pt idx="1154">
                  <c:v>1318767497.2370801</c:v>
                </c:pt>
                <c:pt idx="1155">
                  <c:v>1317550766.8015399</c:v>
                </c:pt>
                <c:pt idx="1156">
                  <c:v>1316336279.47299</c:v>
                </c:pt>
                <c:pt idx="1157">
                  <c:v>1315124029.0542099</c:v>
                </c:pt>
                <c:pt idx="1158">
                  <c:v>1313914009.37079</c:v>
                </c:pt>
                <c:pt idx="1159">
                  <c:v>1312706214.2710299</c:v>
                </c:pt>
                <c:pt idx="1160">
                  <c:v>1311500637.6258099</c:v>
                </c:pt>
                <c:pt idx="1161">
                  <c:v>1310297273.3285301</c:v>
                </c:pt>
                <c:pt idx="1162">
                  <c:v>1309096115.29496</c:v>
                </c:pt>
                <c:pt idx="1163">
                  <c:v>1307897157.4631701</c:v>
                </c:pt>
                <c:pt idx="1164">
                  <c:v>1306700393.7934301</c:v>
                </c:pt>
                <c:pt idx="1165">
                  <c:v>1305505818.26807</c:v>
                </c:pt>
                <c:pt idx="1166">
                  <c:v>1304313424.8914199</c:v>
                </c:pt>
                <c:pt idx="1167">
                  <c:v>1303123207.6896999</c:v>
                </c:pt>
                <c:pt idx="1168">
                  <c:v>1301935160.7108901</c:v>
                </c:pt>
                <c:pt idx="1169">
                  <c:v>1300749278.0246899</c:v>
                </c:pt>
                <c:pt idx="1170">
                  <c:v>1299565553.7223599</c:v>
                </c:pt>
                <c:pt idx="1171">
                  <c:v>1298383981.9166601</c:v>
                </c:pt>
                <c:pt idx="1172">
                  <c:v>1297204556.74175</c:v>
                </c:pt>
                <c:pt idx="1173">
                  <c:v>1296027272.35306</c:v>
                </c:pt>
                <c:pt idx="1174">
                  <c:v>1294852122.9272399</c:v>
                </c:pt>
                <c:pt idx="1175">
                  <c:v>1293679102.66204</c:v>
                </c:pt>
                <c:pt idx="1176">
                  <c:v>1292508205.7762101</c:v>
                </c:pt>
                <c:pt idx="1177">
                  <c:v>1291339426.5093901</c:v>
                </c:pt>
                <c:pt idx="1178">
                  <c:v>1290172759.1220901</c:v>
                </c:pt>
                <c:pt idx="1179">
                  <c:v>1289008197.8954899</c:v>
                </c:pt>
                <c:pt idx="1180">
                  <c:v>1287845737.1314299</c:v>
                </c:pt>
                <c:pt idx="1181">
                  <c:v>1286685371.1522701</c:v>
                </c:pt>
                <c:pt idx="1182">
                  <c:v>1285527094.3008399</c:v>
                </c:pt>
                <c:pt idx="1183">
                  <c:v>1284370900.94028</c:v>
                </c:pt>
                <c:pt idx="1184">
                  <c:v>1283216785.45402</c:v>
                </c:pt>
                <c:pt idx="1185">
                  <c:v>1282064742.2456701</c:v>
                </c:pt>
                <c:pt idx="1186">
                  <c:v>1280914765.7388799</c:v>
                </c:pt>
                <c:pt idx="1187">
                  <c:v>1279766850.3773301</c:v>
                </c:pt>
                <c:pt idx="1188">
                  <c:v>1278620990.6245799</c:v>
                </c:pt>
                <c:pt idx="1189">
                  <c:v>1277477180.96399</c:v>
                </c:pt>
                <c:pt idx="1190">
                  <c:v>1276335415.89867</c:v>
                </c:pt>
                <c:pt idx="1191">
                  <c:v>1275195689.95135</c:v>
                </c:pt>
                <c:pt idx="1192">
                  <c:v>1274057997.66429</c:v>
                </c:pt>
                <c:pt idx="1193">
                  <c:v>1272922333.5992501</c:v>
                </c:pt>
                <c:pt idx="1194">
                  <c:v>1271788692.3373101</c:v>
                </c:pt>
                <c:pt idx="1195">
                  <c:v>1270657068.4788899</c:v>
                </c:pt>
                <c:pt idx="1196">
                  <c:v>1269527456.64358</c:v>
                </c:pt>
                <c:pt idx="1197">
                  <c:v>1268399851.4700799</c:v>
                </c:pt>
                <c:pt idx="1198">
                  <c:v>1267274247.6161499</c:v>
                </c:pt>
                <c:pt idx="1199">
                  <c:v>1266150639.75846</c:v>
                </c:pt>
                <c:pt idx="1200">
                  <c:v>1265029022.5925801</c:v>
                </c:pt>
                <c:pt idx="1201">
                  <c:v>1263909390.83283</c:v>
                </c:pt>
                <c:pt idx="1202">
                  <c:v>1262791739.21225</c:v>
                </c:pt>
                <c:pt idx="1203">
                  <c:v>1261676062.48246</c:v>
                </c:pt>
                <c:pt idx="1204">
                  <c:v>1260562355.41365</c:v>
                </c:pt>
                <c:pt idx="1205">
                  <c:v>1259450612.79443</c:v>
                </c:pt>
                <c:pt idx="1206">
                  <c:v>1258340829.4317999</c:v>
                </c:pt>
                <c:pt idx="1207">
                  <c:v>1257233000.1510201</c:v>
                </c:pt>
                <c:pt idx="1208">
                  <c:v>1256127119.7955999</c:v>
                </c:pt>
                <c:pt idx="1209">
                  <c:v>1255023183.2271299</c:v>
                </c:pt>
                <c:pt idx="1210">
                  <c:v>1253921185.3252699</c:v>
                </c:pt>
                <c:pt idx="1211">
                  <c:v>1252821120.9876599</c:v>
                </c:pt>
                <c:pt idx="1212">
                  <c:v>1251722985.1298001</c:v>
                </c:pt>
                <c:pt idx="1213">
                  <c:v>1250626772.68504</c:v>
                </c:pt>
                <c:pt idx="1214">
                  <c:v>1249532478.6044199</c:v>
                </c:pt>
                <c:pt idx="1215">
                  <c:v>1248440097.8566599</c:v>
                </c:pt>
                <c:pt idx="1216">
                  <c:v>1247349625.4280701</c:v>
                </c:pt>
                <c:pt idx="1217">
                  <c:v>1246261056.3224299</c:v>
                </c:pt>
                <c:pt idx="1218">
                  <c:v>1245174385.5609701</c:v>
                </c:pt>
                <c:pt idx="1219">
                  <c:v>1244089608.1822701</c:v>
                </c:pt>
                <c:pt idx="1220">
                  <c:v>1243006719.2421601</c:v>
                </c:pt>
                <c:pt idx="1221">
                  <c:v>1241925713.81371</c:v>
                </c:pt>
                <c:pt idx="1222">
                  <c:v>1240846586.9870601</c:v>
                </c:pt>
                <c:pt idx="1223">
                  <c:v>1239769333.8694601</c:v>
                </c:pt>
                <c:pt idx="1224">
                  <c:v>1238693949.5850899</c:v>
                </c:pt>
                <c:pt idx="1225">
                  <c:v>1237620429.2750499</c:v>
                </c:pt>
                <c:pt idx="1226">
                  <c:v>1236548768.09728</c:v>
                </c:pt>
                <c:pt idx="1227">
                  <c:v>1235478961.22645</c:v>
                </c:pt>
                <c:pt idx="1228">
                  <c:v>1234411003.85393</c:v>
                </c:pt>
                <c:pt idx="1229">
                  <c:v>1233344891.1877201</c:v>
                </c:pt>
                <c:pt idx="1230">
                  <c:v>1232280618.4523201</c:v>
                </c:pt>
                <c:pt idx="1231">
                  <c:v>1231218180.8887401</c:v>
                </c:pt>
                <c:pt idx="1232">
                  <c:v>1230157573.7543499</c:v>
                </c:pt>
                <c:pt idx="1233">
                  <c:v>1229098792.32288</c:v>
                </c:pt>
                <c:pt idx="1234">
                  <c:v>1228041831.8843</c:v>
                </c:pt>
                <c:pt idx="1235">
                  <c:v>1226986687.7447701</c:v>
                </c:pt>
                <c:pt idx="1236">
                  <c:v>1225933355.2265799</c:v>
                </c:pt>
                <c:pt idx="1237">
                  <c:v>1224881829.66804</c:v>
                </c:pt>
                <c:pt idx="1238">
                  <c:v>1223832106.42348</c:v>
                </c:pt>
                <c:pt idx="1239">
                  <c:v>1222784180.8631101</c:v>
                </c:pt>
                <c:pt idx="1240">
                  <c:v>1221738048.3729899</c:v>
                </c:pt>
                <c:pt idx="1241">
                  <c:v>1220693704.35497</c:v>
                </c:pt>
                <c:pt idx="1242">
                  <c:v>1219651144.2265899</c:v>
                </c:pt>
                <c:pt idx="1243">
                  <c:v>1218610363.4210501</c:v>
                </c:pt>
                <c:pt idx="1244">
                  <c:v>1217571357.38711</c:v>
                </c:pt>
                <c:pt idx="1245">
                  <c:v>1216534121.58904</c:v>
                </c:pt>
                <c:pt idx="1246">
                  <c:v>1215498651.5065701</c:v>
                </c:pt>
                <c:pt idx="1247">
                  <c:v>1214464942.6347799</c:v>
                </c:pt>
                <c:pt idx="1248">
                  <c:v>1213432990.4840901</c:v>
                </c:pt>
                <c:pt idx="1249">
                  <c:v>1212402790.5801401</c:v>
                </c:pt>
                <c:pt idx="1250">
                  <c:v>1211374338.4637699</c:v>
                </c:pt>
                <c:pt idx="1251">
                  <c:v>1210347629.6909201</c:v>
                </c:pt>
                <c:pt idx="1252">
                  <c:v>1209322659.8326099</c:v>
                </c:pt>
                <c:pt idx="1253">
                  <c:v>1208299424.4748299</c:v>
                </c:pt>
                <c:pt idx="1254">
                  <c:v>1207277919.2184999</c:v>
                </c:pt>
                <c:pt idx="1255">
                  <c:v>1206258139.67941</c:v>
                </c:pt>
                <c:pt idx="1256">
                  <c:v>1205240081.4881301</c:v>
                </c:pt>
                <c:pt idx="1257">
                  <c:v>1204223740.29</c:v>
                </c:pt>
                <c:pt idx="1258">
                  <c:v>1203209111.7450199</c:v>
                </c:pt>
                <c:pt idx="1259">
                  <c:v>1202196191.5278001</c:v>
                </c:pt>
                <c:pt idx="1260">
                  <c:v>1201184975.3275001</c:v>
                </c:pt>
                <c:pt idx="1261">
                  <c:v>1200175458.84779</c:v>
                </c:pt>
                <c:pt idx="1262">
                  <c:v>1199167637.8067601</c:v>
                </c:pt>
                <c:pt idx="1263">
                  <c:v>1198161507.9368801</c:v>
                </c:pt>
                <c:pt idx="1264">
                  <c:v>1197157064.9849</c:v>
                </c:pt>
                <c:pt idx="1265">
                  <c:v>1196154304.7118499</c:v>
                </c:pt>
                <c:pt idx="1266">
                  <c:v>1195153222.8929501</c:v>
                </c:pt>
                <c:pt idx="1267">
                  <c:v>1194153815.3175399</c:v>
                </c:pt>
                <c:pt idx="1268">
                  <c:v>1193156077.7890401</c:v>
                </c:pt>
                <c:pt idx="1269">
                  <c:v>1192160006.1248701</c:v>
                </c:pt>
                <c:pt idx="1270">
                  <c:v>1191165596.15642</c:v>
                </c:pt>
                <c:pt idx="1271">
                  <c:v>1190172843.7289801</c:v>
                </c:pt>
                <c:pt idx="1272">
                  <c:v>1189181744.7016599</c:v>
                </c:pt>
                <c:pt idx="1273">
                  <c:v>1188192294.94736</c:v>
                </c:pt>
                <c:pt idx="1274">
                  <c:v>1187204490.35271</c:v>
                </c:pt>
                <c:pt idx="1275">
                  <c:v>1186218326.8180201</c:v>
                </c:pt>
                <c:pt idx="1276">
                  <c:v>1185233800.25717</c:v>
                </c:pt>
                <c:pt idx="1277">
                  <c:v>1184250906.59763</c:v>
                </c:pt>
                <c:pt idx="1278">
                  <c:v>1183269641.78036</c:v>
                </c:pt>
                <c:pt idx="1279">
                  <c:v>1182290001.7597599</c:v>
                </c:pt>
                <c:pt idx="1280">
                  <c:v>1181311982.5036099</c:v>
                </c:pt>
                <c:pt idx="1281">
                  <c:v>1180335579.9930201</c:v>
                </c:pt>
                <c:pt idx="1282">
                  <c:v>1179360790.2223899</c:v>
                </c:pt>
                <c:pt idx="1283">
                  <c:v>1178387609.1993401</c:v>
                </c:pt>
                <c:pt idx="1284">
                  <c:v>1177416032.9446399</c:v>
                </c:pt>
                <c:pt idx="1285">
                  <c:v>1176446057.4921899</c:v>
                </c:pt>
                <c:pt idx="1286">
                  <c:v>1175477678.8889301</c:v>
                </c:pt>
                <c:pt idx="1287">
                  <c:v>1174510893.19484</c:v>
                </c:pt>
                <c:pt idx="1288">
                  <c:v>1173545696.4828</c:v>
                </c:pt>
                <c:pt idx="1289">
                  <c:v>1172582084.83864</c:v>
                </c:pt>
                <c:pt idx="1290">
                  <c:v>1171620054.3610001</c:v>
                </c:pt>
                <c:pt idx="1291">
                  <c:v>1170659601.16133</c:v>
                </c:pt>
                <c:pt idx="1292">
                  <c:v>1169700721.3638201</c:v>
                </c:pt>
                <c:pt idx="1293">
                  <c:v>1168743411.10532</c:v>
                </c:pt>
                <c:pt idx="1294">
                  <c:v>1167787666.5353701</c:v>
                </c:pt>
                <c:pt idx="1295">
                  <c:v>1166833483.81604</c:v>
                </c:pt>
                <c:pt idx="1296">
                  <c:v>1165880859.12198</c:v>
                </c:pt>
                <c:pt idx="1297">
                  <c:v>1164929788.64028</c:v>
                </c:pt>
                <c:pt idx="1298">
                  <c:v>1163980268.5704899</c:v>
                </c:pt>
                <c:pt idx="1299">
                  <c:v>1163032295.1245301</c:v>
                </c:pt>
                <c:pt idx="1300">
                  <c:v>1162085864.52666</c:v>
                </c:pt>
                <c:pt idx="1301">
                  <c:v>1161140973.0134001</c:v>
                </c:pt>
                <c:pt idx="1302">
                  <c:v>1160197616.8335199</c:v>
                </c:pt>
                <c:pt idx="1303">
                  <c:v>1159255792.2479701</c:v>
                </c:pt>
                <c:pt idx="1304">
                  <c:v>1158315495.52982</c:v>
                </c:pt>
                <c:pt idx="1305">
                  <c:v>1157376722.96422</c:v>
                </c:pt>
                <c:pt idx="1306">
                  <c:v>1156439470.8483701</c:v>
                </c:pt>
                <c:pt idx="1307">
                  <c:v>1155503735.4914401</c:v>
                </c:pt>
                <c:pt idx="1308">
                  <c:v>1154569513.21454</c:v>
                </c:pt>
                <c:pt idx="1309">
                  <c:v>1153636800.3506801</c:v>
                </c:pt>
                <c:pt idx="1310">
                  <c:v>1152705593.2446799</c:v>
                </c:pt>
                <c:pt idx="1311">
                  <c:v>1151775888.25319</c:v>
                </c:pt>
                <c:pt idx="1312">
                  <c:v>1150847681.74457</c:v>
                </c:pt>
                <c:pt idx="1313">
                  <c:v>1149920970.0989101</c:v>
                </c:pt>
                <c:pt idx="1314">
                  <c:v>1148995749.7079201</c:v>
                </c:pt>
                <c:pt idx="1315">
                  <c:v>1148072016.97492</c:v>
                </c:pt>
                <c:pt idx="1316">
                  <c:v>1147149768.31481</c:v>
                </c:pt>
                <c:pt idx="1317">
                  <c:v>1146229000.15398</c:v>
                </c:pt>
                <c:pt idx="1318">
                  <c:v>1145309708.93029</c:v>
                </c:pt>
                <c:pt idx="1319">
                  <c:v>1144391891.0930099</c:v>
                </c:pt>
                <c:pt idx="1320">
                  <c:v>1143475543.1027901</c:v>
                </c:pt>
                <c:pt idx="1321">
                  <c:v>1142560661.4316199</c:v>
                </c:pt>
                <c:pt idx="1322">
                  <c:v>1141647242.5627401</c:v>
                </c:pt>
                <c:pt idx="1323">
                  <c:v>1140735282.9906499</c:v>
                </c:pt>
                <c:pt idx="1324">
                  <c:v>1139824779.22104</c:v>
                </c:pt>
                <c:pt idx="1325">
                  <c:v>1138915727.77075</c:v>
                </c:pt>
                <c:pt idx="1326">
                  <c:v>1138008125.1677201</c:v>
                </c:pt>
                <c:pt idx="1327">
                  <c:v>1137101967.9509301</c:v>
                </c:pt>
                <c:pt idx="1328">
                  <c:v>1136197252.6704099</c:v>
                </c:pt>
                <c:pt idx="1329">
                  <c:v>1135293975.88713</c:v>
                </c:pt>
                <c:pt idx="1330">
                  <c:v>1134392134.1730001</c:v>
                </c:pt>
                <c:pt idx="1331">
                  <c:v>1133491724.11081</c:v>
                </c:pt>
                <c:pt idx="1332">
                  <c:v>1132592742.29421</c:v>
                </c:pt>
                <c:pt idx="1333">
                  <c:v>1131695185.32762</c:v>
                </c:pt>
                <c:pt idx="1334">
                  <c:v>1130799049.82623</c:v>
                </c:pt>
                <c:pt idx="1335">
                  <c:v>1129904332.4159501</c:v>
                </c:pt>
                <c:pt idx="1336">
                  <c:v>1129011029.73333</c:v>
                </c:pt>
                <c:pt idx="1337">
                  <c:v>1128119138.42558</c:v>
                </c:pt>
                <c:pt idx="1338">
                  <c:v>1127228655.15049</c:v>
                </c:pt>
                <c:pt idx="1339">
                  <c:v>1126339576.57638</c:v>
                </c:pt>
                <c:pt idx="1340">
                  <c:v>1125451899.3820901</c:v>
                </c:pt>
                <c:pt idx="1341">
                  <c:v>1124565620.2569001</c:v>
                </c:pt>
                <c:pt idx="1342">
                  <c:v>1123680735.9005401</c:v>
                </c:pt>
                <c:pt idx="1343">
                  <c:v>1122797243.0230899</c:v>
                </c:pt>
                <c:pt idx="1344">
                  <c:v>1121915138.34499</c:v>
                </c:pt>
                <c:pt idx="1345">
                  <c:v>1121034418.5969601</c:v>
                </c:pt>
                <c:pt idx="1346">
                  <c:v>1120155080.52</c:v>
                </c:pt>
                <c:pt idx="1347">
                  <c:v>1119277120.86531</c:v>
                </c:pt>
                <c:pt idx="1348">
                  <c:v>1118400536.39428</c:v>
                </c:pt>
                <c:pt idx="1349">
                  <c:v>1117525323.8784101</c:v>
                </c:pt>
                <c:pt idx="1350">
                  <c:v>1116651480.0993299</c:v>
                </c:pt>
                <c:pt idx="1351">
                  <c:v>1115779001.8487201</c:v>
                </c:pt>
                <c:pt idx="1352">
                  <c:v>1114907885.9282701</c:v>
                </c:pt>
                <c:pt idx="1353">
                  <c:v>1114038129.1496601</c:v>
                </c:pt>
                <c:pt idx="1354">
                  <c:v>1113169728.3345001</c:v>
                </c:pt>
                <c:pt idx="1355">
                  <c:v>1112302680.3143201</c:v>
                </c:pt>
                <c:pt idx="1356">
                  <c:v>1111436981.9305</c:v>
                </c:pt>
                <c:pt idx="1357">
                  <c:v>1110572630.03424</c:v>
                </c:pt>
                <c:pt idx="1358">
                  <c:v>1109709621.4865501</c:v>
                </c:pt>
                <c:pt idx="1359">
                  <c:v>1108847953.15817</c:v>
                </c:pt>
                <c:pt idx="1360">
                  <c:v>1107987621.9295599</c:v>
                </c:pt>
                <c:pt idx="1361">
                  <c:v>1107128624.69086</c:v>
                </c:pt>
                <c:pt idx="1362">
                  <c:v>1106270958.34182</c:v>
                </c:pt>
                <c:pt idx="1363">
                  <c:v>1105414619.79182</c:v>
                </c:pt>
                <c:pt idx="1364">
                  <c:v>1104559605.95979</c:v>
                </c:pt>
                <c:pt idx="1365">
                  <c:v>1103705913.7741899</c:v>
                </c:pt>
                <c:pt idx="1366">
                  <c:v>1102853540.17295</c:v>
                </c:pt>
                <c:pt idx="1367">
                  <c:v>1102002482.1034801</c:v>
                </c:pt>
                <c:pt idx="1368">
                  <c:v>1101152736.5225799</c:v>
                </c:pt>
                <c:pt idx="1369">
                  <c:v>1100304300.39644</c:v>
                </c:pt>
                <c:pt idx="1370">
                  <c:v>1099457170.7005999</c:v>
                </c:pt>
                <c:pt idx="1371">
                  <c:v>1098611344.41991</c:v>
                </c:pt>
                <c:pt idx="1372">
                  <c:v>1097766818.54845</c:v>
                </c:pt>
                <c:pt idx="1373">
                  <c:v>1096923590.0896001</c:v>
                </c:pt>
                <c:pt idx="1374">
                  <c:v>1096081656.0558901</c:v>
                </c:pt>
                <c:pt idx="1375">
                  <c:v>1095241013.4690299</c:v>
                </c:pt>
                <c:pt idx="1376">
                  <c:v>1094401659.35987</c:v>
                </c:pt>
                <c:pt idx="1377">
                  <c:v>1093563590.7683499</c:v>
                </c:pt>
                <c:pt idx="1378">
                  <c:v>1092726804.7434499</c:v>
                </c:pt>
                <c:pt idx="1379">
                  <c:v>1091891298.34321</c:v>
                </c:pt>
                <c:pt idx="1380">
                  <c:v>1091057068.63464</c:v>
                </c:pt>
                <c:pt idx="1381">
                  <c:v>1090224112.6937001</c:v>
                </c:pt>
                <c:pt idx="1382">
                  <c:v>1089392427.6052899</c:v>
                </c:pt>
                <c:pt idx="1383">
                  <c:v>1088562010.4631901</c:v>
                </c:pt>
                <c:pt idx="1384">
                  <c:v>1087732858.3700399</c:v>
                </c:pt>
                <c:pt idx="1385">
                  <c:v>1086904968.4372799</c:v>
                </c:pt>
                <c:pt idx="1386">
                  <c:v>1086078337.7851701</c:v>
                </c:pt>
                <c:pt idx="1387">
                  <c:v>1085252963.5427101</c:v>
                </c:pt>
                <c:pt idx="1388">
                  <c:v>1084428842.8476</c:v>
                </c:pt>
                <c:pt idx="1389">
                  <c:v>1083605972.8462601</c:v>
                </c:pt>
                <c:pt idx="1390">
                  <c:v>1082784350.6937499</c:v>
                </c:pt>
                <c:pt idx="1391">
                  <c:v>1081963973.55375</c:v>
                </c:pt>
                <c:pt idx="1392">
                  <c:v>1081144838.5985401</c:v>
                </c:pt>
                <c:pt idx="1393">
                  <c:v>1080326943.00893</c:v>
                </c:pt>
                <c:pt idx="1394">
                  <c:v>1079510283.9742899</c:v>
                </c:pt>
                <c:pt idx="1395">
                  <c:v>1078694858.6924601</c:v>
                </c:pt>
                <c:pt idx="1396">
                  <c:v>1077880664.36975</c:v>
                </c:pt>
                <c:pt idx="1397">
                  <c:v>1077067698.22089</c:v>
                </c:pt>
                <c:pt idx="1398">
                  <c:v>1076255957.4690101</c:v>
                </c:pt>
                <c:pt idx="1399">
                  <c:v>1075445439.3455999</c:v>
                </c:pt>
                <c:pt idx="1400">
                  <c:v>1074636141.0905001</c:v>
                </c:pt>
                <c:pt idx="1401">
                  <c:v>1073828059.9518399</c:v>
                </c:pt>
                <c:pt idx="1402">
                  <c:v>1073021193.18601</c:v>
                </c:pt>
                <c:pt idx="1403">
                  <c:v>1072215538.05767</c:v>
                </c:pt>
                <c:pt idx="1404">
                  <c:v>1071411091.83966</c:v>
                </c:pt>
                <c:pt idx="1405">
                  <c:v>1070607851.81301</c:v>
                </c:pt>
                <c:pt idx="1406">
                  <c:v>1069805815.26689</c:v>
                </c:pt>
                <c:pt idx="1407">
                  <c:v>1069004979.49861</c:v>
                </c:pt>
                <c:pt idx="1408">
                  <c:v>1068205341.81354</c:v>
                </c:pt>
                <c:pt idx="1409">
                  <c:v>1067406899.52512</c:v>
                </c:pt>
                <c:pt idx="1410">
                  <c:v>1066609649.95482</c:v>
                </c:pt>
                <c:pt idx="1411">
                  <c:v>1065813590.43208</c:v>
                </c:pt>
                <c:pt idx="1412">
                  <c:v>1065018718.29434</c:v>
                </c:pt>
                <c:pt idx="1413">
                  <c:v>1064225030.88697</c:v>
                </c:pt>
                <c:pt idx="1414">
                  <c:v>1063432525.56323</c:v>
                </c:pt>
                <c:pt idx="1415">
                  <c:v>1062641199.68427</c:v>
                </c:pt>
                <c:pt idx="1416">
                  <c:v>1061851050.6191</c:v>
                </c:pt>
                <c:pt idx="1417">
                  <c:v>1061062075.7445101</c:v>
                </c:pt>
                <c:pt idx="1418">
                  <c:v>1060274272.44514</c:v>
                </c:pt>
                <c:pt idx="1419">
                  <c:v>1059487638.11334</c:v>
                </c:pt>
                <c:pt idx="1420">
                  <c:v>1058702170.14921</c:v>
                </c:pt>
                <c:pt idx="1421">
                  <c:v>1057917865.96056</c:v>
                </c:pt>
                <c:pt idx="1422">
                  <c:v>1057134722.96288</c:v>
                </c:pt>
                <c:pt idx="1423">
                  <c:v>1056352738.5793</c:v>
                </c:pt>
                <c:pt idx="1424">
                  <c:v>1055571910.24055</c:v>
                </c:pt>
                <c:pt idx="1425">
                  <c:v>1054792235.38499</c:v>
                </c:pt>
                <c:pt idx="1426">
                  <c:v>1054013711.4585</c:v>
                </c:pt>
                <c:pt idx="1427">
                  <c:v>1053236335.9145401</c:v>
                </c:pt>
                <c:pt idx="1428">
                  <c:v>1052460106.21404</c:v>
                </c:pt>
                <c:pt idx="1429">
                  <c:v>1051685019.82543</c:v>
                </c:pt>
                <c:pt idx="1430">
                  <c:v>1050911074.22458</c:v>
                </c:pt>
                <c:pt idx="1431">
                  <c:v>1050138266.8947999</c:v>
                </c:pt>
                <c:pt idx="1432">
                  <c:v>1049366595.3267699</c:v>
                </c:pt>
                <c:pt idx="1433">
                  <c:v>1048596057.01858</c:v>
                </c:pt>
                <c:pt idx="1434">
                  <c:v>1047826649.47563</c:v>
                </c:pt>
                <c:pt idx="1435">
                  <c:v>1047058370.21064</c:v>
                </c:pt>
                <c:pt idx="1436">
                  <c:v>1046291216.7436399</c:v>
                </c:pt>
                <c:pt idx="1437">
                  <c:v>1045525186.60191</c:v>
                </c:pt>
                <c:pt idx="1438">
                  <c:v>1044760277.31995</c:v>
                </c:pt>
                <c:pt idx="1439">
                  <c:v>1043996486.4395</c:v>
                </c:pt>
                <c:pt idx="1440">
                  <c:v>1043233811.50947</c:v>
                </c:pt>
                <c:pt idx="1441">
                  <c:v>1042472250.08592</c:v>
                </c:pt>
                <c:pt idx="1442">
                  <c:v>1041711799.7320499</c:v>
                </c:pt>
                <c:pt idx="1443">
                  <c:v>1040952458.01815</c:v>
                </c:pt>
                <c:pt idx="1444">
                  <c:v>1040194222.52163</c:v>
                </c:pt>
                <c:pt idx="1445">
                  <c:v>1039437090.82689</c:v>
                </c:pt>
                <c:pt idx="1446">
                  <c:v>1038681060.52542</c:v>
                </c:pt>
                <c:pt idx="1447">
                  <c:v>1037926129.21568</c:v>
                </c:pt>
                <c:pt idx="1448">
                  <c:v>1037172294.5031</c:v>
                </c:pt>
                <c:pt idx="1449">
                  <c:v>1036419554.00009</c:v>
                </c:pt>
                <c:pt idx="1450">
                  <c:v>1035667905.32595</c:v>
                </c:pt>
                <c:pt idx="1451">
                  <c:v>1034917346.10692</c:v>
                </c:pt>
                <c:pt idx="1452">
                  <c:v>1034167873.97609</c:v>
                </c:pt>
                <c:pt idx="1453">
                  <c:v>1033419486.5734</c:v>
                </c:pt>
                <c:pt idx="1454">
                  <c:v>1032672181.54564</c:v>
                </c:pt>
                <c:pt idx="1455">
                  <c:v>1031925956.54638</c:v>
                </c:pt>
                <c:pt idx="1456">
                  <c:v>1031180809.23598</c:v>
                </c:pt>
                <c:pt idx="1457">
                  <c:v>1030436737.28153</c:v>
                </c:pt>
                <c:pt idx="1458">
                  <c:v>1029693738.35689</c:v>
                </c:pt>
                <c:pt idx="1459">
                  <c:v>1028951810.14258</c:v>
                </c:pt>
                <c:pt idx="1460">
                  <c:v>1028210950.32583</c:v>
                </c:pt>
                <c:pt idx="1461">
                  <c:v>1027471156.60051</c:v>
                </c:pt>
                <c:pt idx="1462">
                  <c:v>1026732426.66714</c:v>
                </c:pt>
                <c:pt idx="1463">
                  <c:v>1025994758.23283</c:v>
                </c:pt>
                <c:pt idx="1464">
                  <c:v>1025258149.0112799</c:v>
                </c:pt>
                <c:pt idx="1465">
                  <c:v>1024522596.72276</c:v>
                </c:pt>
                <c:pt idx="1466">
                  <c:v>1023788099.0940599</c:v>
                </c:pt>
                <c:pt idx="1467">
                  <c:v>1023054653.85851</c:v>
                </c:pt>
                <c:pt idx="1468">
                  <c:v>1022322258.7559</c:v>
                </c:pt>
                <c:pt idx="1469">
                  <c:v>1021590911.53251</c:v>
                </c:pt>
                <c:pt idx="1470">
                  <c:v>1020860609.9410501</c:v>
                </c:pt>
                <c:pt idx="1471">
                  <c:v>1020131351.74067</c:v>
                </c:pt>
                <c:pt idx="1472">
                  <c:v>1019403134.6969</c:v>
                </c:pt>
                <c:pt idx="1473">
                  <c:v>1018675956.58165</c:v>
                </c:pt>
                <c:pt idx="1474">
                  <c:v>1017949815.17319</c:v>
                </c:pt>
                <c:pt idx="1475">
                  <c:v>1017224708.25613</c:v>
                </c:pt>
                <c:pt idx="1476">
                  <c:v>1016500633.62135</c:v>
                </c:pt>
                <c:pt idx="1477">
                  <c:v>1015777589.0660501</c:v>
                </c:pt>
                <c:pt idx="1478">
                  <c:v>1015055572.39369</c:v>
                </c:pt>
                <c:pt idx="1479">
                  <c:v>1014334581.41395</c:v>
                </c:pt>
                <c:pt idx="1480">
                  <c:v>1013614613.94275</c:v>
                </c:pt>
                <c:pt idx="1481">
                  <c:v>1012895667.8022</c:v>
                </c:pt>
                <c:pt idx="1482">
                  <c:v>1012177740.82057</c:v>
                </c:pt>
                <c:pt idx="1483">
                  <c:v>1011460830.83232</c:v>
                </c:pt>
                <c:pt idx="1484">
                  <c:v>1010744935.678</c:v>
                </c:pt>
                <c:pt idx="1485">
                  <c:v>1010030053.20428</c:v>
                </c:pt>
                <c:pt idx="1486">
                  <c:v>1009316181.26394</c:v>
                </c:pt>
                <c:pt idx="1487">
                  <c:v>1008603317.7158099</c:v>
                </c:pt>
                <c:pt idx="1488">
                  <c:v>1007891460.42475</c:v>
                </c:pt>
                <c:pt idx="1489">
                  <c:v>1007180607.26167</c:v>
                </c:pt>
                <c:pt idx="1490">
                  <c:v>1006470756.10347</c:v>
                </c:pt>
                <c:pt idx="1491">
                  <c:v>1005761904.83304</c:v>
                </c:pt>
                <c:pt idx="1492">
                  <c:v>1005054051.3392</c:v>
                </c:pt>
                <c:pt idx="1493">
                  <c:v>1004347193.51675</c:v>
                </c:pt>
                <c:pt idx="1494">
                  <c:v>1003641329.26638</c:v>
                </c:pt>
                <c:pt idx="1495">
                  <c:v>1002936456.4946899</c:v>
                </c:pt>
                <c:pt idx="1496">
                  <c:v>1002232573.1141599</c:v>
                </c:pt>
                <c:pt idx="1497">
                  <c:v>1001529677.04311</c:v>
                </c:pt>
                <c:pt idx="1498">
                  <c:v>1000827766.2057199</c:v>
                </c:pt>
                <c:pt idx="1499">
                  <c:v>1000126838.53195</c:v>
                </c:pt>
                <c:pt idx="1500">
                  <c:v>999426891.95759499</c:v>
                </c:pt>
                <c:pt idx="1501">
                  <c:v>998727924.42419302</c:v>
                </c:pt>
                <c:pt idx="1502">
                  <c:v>998029933.87905395</c:v>
                </c:pt>
                <c:pt idx="1503">
                  <c:v>997332918.27521598</c:v>
                </c:pt>
                <c:pt idx="1504">
                  <c:v>996636875.57143199</c:v>
                </c:pt>
                <c:pt idx="1505">
                  <c:v>995941803.73215199</c:v>
                </c:pt>
                <c:pt idx="1506">
                  <c:v>995247700.72749698</c:v>
                </c:pt>
                <c:pt idx="1507">
                  <c:v>994554564.53324401</c:v>
                </c:pt>
                <c:pt idx="1508">
                  <c:v>993862393.13080597</c:v>
                </c:pt>
                <c:pt idx="1509">
                  <c:v>993171184.50721204</c:v>
                </c:pt>
                <c:pt idx="1510">
                  <c:v>992480936.65508294</c:v>
                </c:pt>
                <c:pt idx="1511">
                  <c:v>991791647.57262194</c:v>
                </c:pt>
                <c:pt idx="1512">
                  <c:v>991103315.26358604</c:v>
                </c:pt>
                <c:pt idx="1513">
                  <c:v>990415937.73727</c:v>
                </c:pt>
                <c:pt idx="1514">
                  <c:v>989729513.00848997</c:v>
                </c:pt>
                <c:pt idx="1515">
                  <c:v>989044039.09755802</c:v>
                </c:pt>
                <c:pt idx="1516">
                  <c:v>988359514.03026998</c:v>
                </c:pt>
                <c:pt idx="1517">
                  <c:v>987675935.837883</c:v>
                </c:pt>
                <c:pt idx="1518">
                  <c:v>986993302.55709505</c:v>
                </c:pt>
                <c:pt idx="1519">
                  <c:v>986311612.23002994</c:v>
                </c:pt>
                <c:pt idx="1520">
                  <c:v>985630862.90421498</c:v>
                </c:pt>
                <c:pt idx="1521">
                  <c:v>984951052.63256705</c:v>
                </c:pt>
                <c:pt idx="1522">
                  <c:v>984272179.473369</c:v>
                </c:pt>
                <c:pt idx="1523">
                  <c:v>983594241.49025297</c:v>
                </c:pt>
                <c:pt idx="1524">
                  <c:v>982917236.75218296</c:v>
                </c:pt>
                <c:pt idx="1525">
                  <c:v>982241163.33343601</c:v>
                </c:pt>
                <c:pt idx="1526">
                  <c:v>981566019.31358397</c:v>
                </c:pt>
                <c:pt idx="1527">
                  <c:v>980891802.77747297</c:v>
                </c:pt>
                <c:pt idx="1528">
                  <c:v>980218511.81521201</c:v>
                </c:pt>
                <c:pt idx="1529">
                  <c:v>979546144.52214503</c:v>
                </c:pt>
                <c:pt idx="1530">
                  <c:v>978874698.99884105</c:v>
                </c:pt>
                <c:pt idx="1531">
                  <c:v>978204173.35107398</c:v>
                </c:pt>
                <c:pt idx="1532">
                  <c:v>977534565.689803</c:v>
                </c:pt>
                <c:pt idx="1533">
                  <c:v>976865874.13115597</c:v>
                </c:pt>
                <c:pt idx="1534">
                  <c:v>976198096.79641497</c:v>
                </c:pt>
                <c:pt idx="1535">
                  <c:v>975531231.81199002</c:v>
                </c:pt>
                <c:pt idx="1536">
                  <c:v>974865277.30941296</c:v>
                </c:pt>
                <c:pt idx="1537">
                  <c:v>974200231.42531204</c:v>
                </c:pt>
                <c:pt idx="1538">
                  <c:v>973536092.30139506</c:v>
                </c:pt>
                <c:pt idx="1539">
                  <c:v>972872858.08443606</c:v>
                </c:pt>
                <c:pt idx="1540">
                  <c:v>972210526.92625403</c:v>
                </c:pt>
                <c:pt idx="1541">
                  <c:v>971549096.98370004</c:v>
                </c:pt>
                <c:pt idx="1542">
                  <c:v>970888566.41863501</c:v>
                </c:pt>
                <c:pt idx="1543">
                  <c:v>970228933.39791596</c:v>
                </c:pt>
                <c:pt idx="1544">
                  <c:v>969570196.09337997</c:v>
                </c:pt>
                <c:pt idx="1545">
                  <c:v>968912352.68182302</c:v>
                </c:pt>
                <c:pt idx="1546">
                  <c:v>968255401.34498799</c:v>
                </c:pt>
                <c:pt idx="1547">
                  <c:v>967599340.26954401</c:v>
                </c:pt>
                <c:pt idx="1548">
                  <c:v>966944167.64707398</c:v>
                </c:pt>
                <c:pt idx="1549">
                  <c:v>966289881.67405295</c:v>
                </c:pt>
                <c:pt idx="1550">
                  <c:v>965636480.55183494</c:v>
                </c:pt>
                <c:pt idx="1551">
                  <c:v>964983962.48663604</c:v>
                </c:pt>
                <c:pt idx="1552">
                  <c:v>964332325.68951702</c:v>
                </c:pt>
                <c:pt idx="1553">
                  <c:v>963681568.376369</c:v>
                </c:pt>
                <c:pt idx="1554">
                  <c:v>963031688.76789296</c:v>
                </c:pt>
                <c:pt idx="1555">
                  <c:v>962382685.08958995</c:v>
                </c:pt>
                <c:pt idx="1556">
                  <c:v>961734555.571738</c:v>
                </c:pt>
                <c:pt idx="1557">
                  <c:v>961087298.44938004</c:v>
                </c:pt>
                <c:pt idx="1558">
                  <c:v>960440911.962309</c:v>
                </c:pt>
                <c:pt idx="1559">
                  <c:v>959795394.35504699</c:v>
                </c:pt>
                <c:pt idx="1560">
                  <c:v>959150743.87683594</c:v>
                </c:pt>
                <c:pt idx="1561">
                  <c:v>958506958.78161395</c:v>
                </c:pt>
                <c:pt idx="1562">
                  <c:v>957864037.32800901</c:v>
                </c:pt>
                <c:pt idx="1563">
                  <c:v>957221977.77931297</c:v>
                </c:pt>
                <c:pt idx="1564">
                  <c:v>956580778.40347397</c:v>
                </c:pt>
                <c:pt idx="1565">
                  <c:v>955940437.47307801</c:v>
                </c:pt>
                <c:pt idx="1566">
                  <c:v>955300953.26533306</c:v>
                </c:pt>
                <c:pt idx="1567">
                  <c:v>954662324.06205201</c:v>
                </c:pt>
                <c:pt idx="1568">
                  <c:v>954024548.14964104</c:v>
                </c:pt>
                <c:pt idx="1569">
                  <c:v>953387623.81908405</c:v>
                </c:pt>
                <c:pt idx="1570">
                  <c:v>952751549.36592102</c:v>
                </c:pt>
                <c:pt idx="1571">
                  <c:v>952116323.09024298</c:v>
                </c:pt>
                <c:pt idx="1572">
                  <c:v>951481943.29666698</c:v>
                </c:pt>
                <c:pt idx="1573">
                  <c:v>950848408.29432905</c:v>
                </c:pt>
                <c:pt idx="1574">
                  <c:v>950215716.39686203</c:v>
                </c:pt>
                <c:pt idx="1575">
                  <c:v>949583865.922387</c:v>
                </c:pt>
                <c:pt idx="1576">
                  <c:v>948952855.19349599</c:v>
                </c:pt>
                <c:pt idx="1577">
                  <c:v>948322682.537233</c:v>
                </c:pt>
                <c:pt idx="1578">
                  <c:v>947693346.28508699</c:v>
                </c:pt>
                <c:pt idx="1579">
                  <c:v>947064844.77297103</c:v>
                </c:pt>
                <c:pt idx="1580">
                  <c:v>946437176.34120905</c:v>
                </c:pt>
                <c:pt idx="1581">
                  <c:v>945810339.33452499</c:v>
                </c:pt>
                <c:pt idx="1582">
                  <c:v>945184332.10202098</c:v>
                </c:pt>
                <c:pt idx="1583">
                  <c:v>944559152.99716997</c:v>
                </c:pt>
                <c:pt idx="1584">
                  <c:v>943934800.37779701</c:v>
                </c:pt>
                <c:pt idx="1585">
                  <c:v>943311272.60606694</c:v>
                </c:pt>
                <c:pt idx="1586">
                  <c:v>942688568.04846895</c:v>
                </c:pt>
                <c:pt idx="1587">
                  <c:v>942066685.07580304</c:v>
                </c:pt>
                <c:pt idx="1588">
                  <c:v>941445622.06316495</c:v>
                </c:pt>
                <c:pt idx="1589">
                  <c:v>940825377.38993096</c:v>
                </c:pt>
                <c:pt idx="1590">
                  <c:v>940205949.43974996</c:v>
                </c:pt>
                <c:pt idx="1591">
                  <c:v>939587336.60051894</c:v>
                </c:pt>
                <c:pt idx="1592">
                  <c:v>938969537.26437998</c:v>
                </c:pt>
                <c:pt idx="1593">
                  <c:v>938352549.82769799</c:v>
                </c:pt>
                <c:pt idx="1594">
                  <c:v>937736372.69105196</c:v>
                </c:pt>
                <c:pt idx="1595">
                  <c:v>937121004.25921595</c:v>
                </c:pt>
                <c:pt idx="1596">
                  <c:v>936506442.941154</c:v>
                </c:pt>
                <c:pt idx="1597">
                  <c:v>935892687.14999604</c:v>
                </c:pt>
                <c:pt idx="1598">
                  <c:v>935279735.30303097</c:v>
                </c:pt>
                <c:pt idx="1599">
                  <c:v>934667585.82169294</c:v>
                </c:pt>
                <c:pt idx="1600">
                  <c:v>934056237.13154304</c:v>
                </c:pt>
                <c:pt idx="1601">
                  <c:v>933445687.66226101</c:v>
                </c:pt>
                <c:pt idx="1602">
                  <c:v>932835935.84763002</c:v>
                </c:pt>
                <c:pt idx="1603">
                  <c:v>932226980.12552094</c:v>
                </c:pt>
                <c:pt idx="1604">
                  <c:v>931618818.93788302</c:v>
                </c:pt>
                <c:pt idx="1605">
                  <c:v>931011450.73072696</c:v>
                </c:pt>
                <c:pt idx="1606">
                  <c:v>930404873.95411503</c:v>
                </c:pt>
                <c:pt idx="1607">
                  <c:v>929799087.06214499</c:v>
                </c:pt>
                <c:pt idx="1608">
                  <c:v>929194088.51293802</c:v>
                </c:pt>
                <c:pt idx="1609">
                  <c:v>928589876.76862597</c:v>
                </c:pt>
                <c:pt idx="1610">
                  <c:v>927986450.29533899</c:v>
                </c:pt>
                <c:pt idx="1611">
                  <c:v>927383807.56318998</c:v>
                </c:pt>
                <c:pt idx="1612">
                  <c:v>926781947.04626501</c:v>
                </c:pt>
                <c:pt idx="1613">
                  <c:v>926180867.22260702</c:v>
                </c:pt>
                <c:pt idx="1614">
                  <c:v>925580566.57420802</c:v>
                </c:pt>
                <c:pt idx="1615">
                  <c:v>924981043.58698797</c:v>
                </c:pt>
                <c:pt idx="1616">
                  <c:v>924382296.75079203</c:v>
                </c:pt>
                <c:pt idx="1617">
                  <c:v>923784324.55937099</c:v>
                </c:pt>
                <c:pt idx="1618">
                  <c:v>923187125.51036894</c:v>
                </c:pt>
                <c:pt idx="1619">
                  <c:v>922590698.10531497</c:v>
                </c:pt>
                <c:pt idx="1620">
                  <c:v>921995040.84960699</c:v>
                </c:pt>
                <c:pt idx="1621">
                  <c:v>921400152.25250006</c:v>
                </c:pt>
                <c:pt idx="1622">
                  <c:v>920806030.82709396</c:v>
                </c:pt>
                <c:pt idx="1623">
                  <c:v>920212675.09032297</c:v>
                </c:pt>
                <c:pt idx="1624">
                  <c:v>919620083.56293905</c:v>
                </c:pt>
                <c:pt idx="1625">
                  <c:v>919028254.76950395</c:v>
                </c:pt>
                <c:pt idx="1626">
                  <c:v>918437187.23837304</c:v>
                </c:pt>
                <c:pt idx="1627">
                  <c:v>917846879.501688</c:v>
                </c:pt>
                <c:pt idx="1628">
                  <c:v>917257330.09535897</c:v>
                </c:pt>
                <c:pt idx="1629">
                  <c:v>916668537.55905795</c:v>
                </c:pt>
                <c:pt idx="1630">
                  <c:v>916080500.43620098</c:v>
                </c:pt>
                <c:pt idx="1631">
                  <c:v>915493217.27394295</c:v>
                </c:pt>
                <c:pt idx="1632">
                  <c:v>914906686.62315905</c:v>
                </c:pt>
                <c:pt idx="1633">
                  <c:v>914320907.03843796</c:v>
                </c:pt>
                <c:pt idx="1634">
                  <c:v>913735877.07806396</c:v>
                </c:pt>
                <c:pt idx="1635">
                  <c:v>913151595.30401397</c:v>
                </c:pt>
                <c:pt idx="1636">
                  <c:v>912568060.28193796</c:v>
                </c:pt>
                <c:pt idx="1637">
                  <c:v>911985270.58114898</c:v>
                </c:pt>
                <c:pt idx="1638">
                  <c:v>911403224.77461398</c:v>
                </c:pt>
                <c:pt idx="1639">
                  <c:v>910821921.43894196</c:v>
                </c:pt>
                <c:pt idx="1640">
                  <c:v>910241359.15436697</c:v>
                </c:pt>
                <c:pt idx="1641">
                  <c:v>909661536.50474501</c:v>
                </c:pt>
                <c:pt idx="1642">
                  <c:v>909082452.07753503</c:v>
                </c:pt>
                <c:pt idx="1643">
                  <c:v>908504104.46379197</c:v>
                </c:pt>
                <c:pt idx="1644">
                  <c:v>907926492.25815403</c:v>
                </c:pt>
                <c:pt idx="1645">
                  <c:v>907349614.05883002</c:v>
                </c:pt>
                <c:pt idx="1646">
                  <c:v>906773468.46758997</c:v>
                </c:pt>
                <c:pt idx="1647">
                  <c:v>906198054.08975399</c:v>
                </c:pt>
                <c:pt idx="1648">
                  <c:v>905623369.53417695</c:v>
                </c:pt>
                <c:pt idx="1649">
                  <c:v>905049413.41324496</c:v>
                </c:pt>
                <c:pt idx="1650">
                  <c:v>904476184.34285498</c:v>
                </c:pt>
                <c:pt idx="1651">
                  <c:v>903903680.94241095</c:v>
                </c:pt>
                <c:pt idx="1652">
                  <c:v>903331901.83481097</c:v>
                </c:pt>
                <c:pt idx="1653">
                  <c:v>902760845.64643204</c:v>
                </c:pt>
                <c:pt idx="1654">
                  <c:v>902190511.00712502</c:v>
                </c:pt>
                <c:pt idx="1655">
                  <c:v>901620896.55020106</c:v>
                </c:pt>
                <c:pt idx="1656">
                  <c:v>901052000.91241896</c:v>
                </c:pt>
                <c:pt idx="1657">
                  <c:v>900483822.73397803</c:v>
                </c:pt>
                <c:pt idx="1658">
                  <c:v>899916360.65850306</c:v>
                </c:pt>
                <c:pt idx="1659">
                  <c:v>899349613.33303702</c:v>
                </c:pt>
                <c:pt idx="1660">
                  <c:v>898783579.40803003</c:v>
                </c:pt>
                <c:pt idx="1661">
                  <c:v>898218257.53732502</c:v>
                </c:pt>
                <c:pt idx="1662">
                  <c:v>897653646.37815201</c:v>
                </c:pt>
                <c:pt idx="1663">
                  <c:v>897089744.59111297</c:v>
                </c:pt>
                <c:pt idx="1664">
                  <c:v>896526550.84017599</c:v>
                </c:pt>
                <c:pt idx="1665">
                  <c:v>895964063.79265904</c:v>
                </c:pt>
                <c:pt idx="1666">
                  <c:v>895402282.11922503</c:v>
                </c:pt>
                <c:pt idx="1667">
                  <c:v>894841204.49386799</c:v>
                </c:pt>
                <c:pt idx="1668">
                  <c:v>894280829.59390295</c:v>
                </c:pt>
                <c:pt idx="1669">
                  <c:v>893721156.09995604</c:v>
                </c:pt>
                <c:pt idx="1670">
                  <c:v>893162182.69595599</c:v>
                </c:pt>
                <c:pt idx="1671">
                  <c:v>892603908.06912005</c:v>
                </c:pt>
                <c:pt idx="1672">
                  <c:v>892046330.90994596</c:v>
                </c:pt>
                <c:pt idx="1673">
                  <c:v>891489449.912202</c:v>
                </c:pt>
                <c:pt idx="1674">
                  <c:v>890933263.77291596</c:v>
                </c:pt>
                <c:pt idx="1675">
                  <c:v>890377771.19236505</c:v>
                </c:pt>
                <c:pt idx="1676">
                  <c:v>889822970.87406695</c:v>
                </c:pt>
                <c:pt idx="1677">
                  <c:v>889268861.52476597</c:v>
                </c:pt>
                <c:pt idx="1678">
                  <c:v>888715441.85442901</c:v>
                </c:pt>
                <c:pt idx="1679">
                  <c:v>888162710.57623005</c:v>
                </c:pt>
                <c:pt idx="1680">
                  <c:v>887610666.40654397</c:v>
                </c:pt>
                <c:pt idx="1681">
                  <c:v>887059308.06493497</c:v>
                </c:pt>
                <c:pt idx="1682">
                  <c:v>886508634.27414405</c:v>
                </c:pt>
                <c:pt idx="1683">
                  <c:v>885958643.76008606</c:v>
                </c:pt>
                <c:pt idx="1684">
                  <c:v>885409335.25183296</c:v>
                </c:pt>
                <c:pt idx="1685">
                  <c:v>884860707.48160601</c:v>
                </c:pt>
                <c:pt idx="1686">
                  <c:v>884312759.18476903</c:v>
                </c:pt>
                <c:pt idx="1687">
                  <c:v>883765489.09981596</c:v>
                </c:pt>
                <c:pt idx="1688">
                  <c:v>883218895.96836102</c:v>
                </c:pt>
                <c:pt idx="1689">
                  <c:v>882672978.53512895</c:v>
                </c:pt>
                <c:pt idx="1690">
                  <c:v>882127735.54794598</c:v>
                </c:pt>
                <c:pt idx="1691">
                  <c:v>881583165.75773394</c:v>
                </c:pt>
                <c:pt idx="1692">
                  <c:v>881039267.91849303</c:v>
                </c:pt>
                <c:pt idx="1693">
                  <c:v>880496040.78729701</c:v>
                </c:pt>
                <c:pt idx="1694">
                  <c:v>879953483.12428606</c:v>
                </c:pt>
                <c:pt idx="1695">
                  <c:v>879411593.69265199</c:v>
                </c:pt>
                <c:pt idx="1696">
                  <c:v>878870371.25863004</c:v>
                </c:pt>
                <c:pt idx="1697">
                  <c:v>878329814.59149504</c:v>
                </c:pt>
                <c:pt idx="1698">
                  <c:v>877789922.46354401</c:v>
                </c:pt>
                <c:pt idx="1699">
                  <c:v>877250693.65009296</c:v>
                </c:pt>
                <c:pt idx="1700">
                  <c:v>876712126.92946398</c:v>
                </c:pt>
                <c:pt idx="1701">
                  <c:v>876174221.08297706</c:v>
                </c:pt>
                <c:pt idx="1702">
                  <c:v>875636974.89494395</c:v>
                </c:pt>
                <c:pt idx="1703">
                  <c:v>875100387.15265298</c:v>
                </c:pt>
                <c:pt idx="1704">
                  <c:v>874564456.64636505</c:v>
                </c:pt>
                <c:pt idx="1705">
                  <c:v>874029182.16930306</c:v>
                </c:pt>
                <c:pt idx="1706">
                  <c:v>873494562.51764095</c:v>
                </c:pt>
                <c:pt idx="1707">
                  <c:v>872960596.49049699</c:v>
                </c:pt>
                <c:pt idx="1708">
                  <c:v>872427282.889925</c:v>
                </c:pt>
                <c:pt idx="1709">
                  <c:v>871894620.52090299</c:v>
                </c:pt>
                <c:pt idx="1710">
                  <c:v>871362608.19132602</c:v>
                </c:pt>
                <c:pt idx="1711">
                  <c:v>870831244.71199799</c:v>
                </c:pt>
                <c:pt idx="1712">
                  <c:v>870300528.89662099</c:v>
                </c:pt>
                <c:pt idx="1713">
                  <c:v>869770459.56178701</c:v>
                </c:pt>
                <c:pt idx="1714">
                  <c:v>869241035.52696896</c:v>
                </c:pt>
                <c:pt idx="1715">
                  <c:v>868712255.61451399</c:v>
                </c:pt>
                <c:pt idx="1716">
                  <c:v>868184118.64963198</c:v>
                </c:pt>
                <c:pt idx="1717">
                  <c:v>867656623.46038795</c:v>
                </c:pt>
                <c:pt idx="1718">
                  <c:v>867129768.87769198</c:v>
                </c:pt>
                <c:pt idx="1719">
                  <c:v>866603553.73529601</c:v>
                </c:pt>
                <c:pt idx="1720">
                  <c:v>866077976.86977696</c:v>
                </c:pt>
                <c:pt idx="1721">
                  <c:v>865553037.12053502</c:v>
                </c:pt>
                <c:pt idx="1722">
                  <c:v>865028733.32978106</c:v>
                </c:pt>
                <c:pt idx="1723">
                  <c:v>864505064.34253001</c:v>
                </c:pt>
                <c:pt idx="1724">
                  <c:v>863982029.00659299</c:v>
                </c:pt>
                <c:pt idx="1725">
                  <c:v>863459626.17256498</c:v>
                </c:pt>
                <c:pt idx="1726">
                  <c:v>862937854.69382298</c:v>
                </c:pt>
                <c:pt idx="1727">
                  <c:v>862416713.42650998</c:v>
                </c:pt>
                <c:pt idx="1728">
                  <c:v>861896201.22953403</c:v>
                </c:pt>
                <c:pt idx="1729">
                  <c:v>861376316.96455395</c:v>
                </c:pt>
                <c:pt idx="1730">
                  <c:v>860857059.49597394</c:v>
                </c:pt>
                <c:pt idx="1731">
                  <c:v>860338427.69093502</c:v>
                </c:pt>
                <c:pt idx="1732">
                  <c:v>859820420.41930699</c:v>
                </c:pt>
                <c:pt idx="1733">
                  <c:v>859303036.55367899</c:v>
                </c:pt>
                <c:pt idx="1734">
                  <c:v>858786274.96935296</c:v>
                </c:pt>
                <c:pt idx="1735">
                  <c:v>858270134.54433501</c:v>
                </c:pt>
                <c:pt idx="1736">
                  <c:v>857754614.15932405</c:v>
                </c:pt>
                <c:pt idx="1737">
                  <c:v>857239712.69771004</c:v>
                </c:pt>
                <c:pt idx="1738">
                  <c:v>856725429.04556096</c:v>
                </c:pt>
                <c:pt idx="1739">
                  <c:v>856211762.09161699</c:v>
                </c:pt>
                <c:pt idx="1740">
                  <c:v>855698710.72728097</c:v>
                </c:pt>
                <c:pt idx="1741">
                  <c:v>855186273.84661198</c:v>
                </c:pt>
                <c:pt idx="1742">
                  <c:v>854674450.34631705</c:v>
                </c:pt>
                <c:pt idx="1743">
                  <c:v>854163239.12574005</c:v>
                </c:pt>
                <c:pt idx="1744">
                  <c:v>853652639.08686101</c:v>
                </c:pt>
                <c:pt idx="1745">
                  <c:v>853142649.13428104</c:v>
                </c:pt>
                <c:pt idx="1746">
                  <c:v>852633268.17521799</c:v>
                </c:pt>
                <c:pt idx="1747">
                  <c:v>852124495.11949801</c:v>
                </c:pt>
                <c:pt idx="1748">
                  <c:v>851616328.87954795</c:v>
                </c:pt>
                <c:pt idx="1749">
                  <c:v>851108768.370386</c:v>
                </c:pt>
                <c:pt idx="1750">
                  <c:v>850601812.509619</c:v>
                </c:pt>
                <c:pt idx="1751">
                  <c:v>850095460.21742702</c:v>
                </c:pt>
                <c:pt idx="1752">
                  <c:v>849589710.41656196</c:v>
                </c:pt>
                <c:pt idx="1753">
                  <c:v>849084562.03233695</c:v>
                </c:pt>
                <c:pt idx="1754">
                  <c:v>848580013.99262094</c:v>
                </c:pt>
                <c:pt idx="1755">
                  <c:v>848076065.22782803</c:v>
                </c:pt>
                <c:pt idx="1756">
                  <c:v>847572714.67091298</c:v>
                </c:pt>
                <c:pt idx="1757">
                  <c:v>847069961.25736105</c:v>
                </c:pt>
                <c:pt idx="1758">
                  <c:v>846567803.92518198</c:v>
                </c:pt>
                <c:pt idx="1759">
                  <c:v>846066241.61490297</c:v>
                </c:pt>
                <c:pt idx="1760">
                  <c:v>845565273.26956105</c:v>
                </c:pt>
                <c:pt idx="1761">
                  <c:v>845064897.83469296</c:v>
                </c:pt>
                <c:pt idx="1762">
                  <c:v>844565114.25833201</c:v>
                </c:pt>
                <c:pt idx="1763">
                  <c:v>844065921.49099696</c:v>
                </c:pt>
                <c:pt idx="1764">
                  <c:v>843567318.48568904</c:v>
                </c:pt>
                <c:pt idx="1765">
                  <c:v>843069304.19787896</c:v>
                </c:pt>
                <c:pt idx="1766">
                  <c:v>842571877.58550406</c:v>
                </c:pt>
                <c:pt idx="1767">
                  <c:v>842075037.60895896</c:v>
                </c:pt>
                <c:pt idx="1768">
                  <c:v>841578783.23108995</c:v>
                </c:pt>
                <c:pt idx="1769">
                  <c:v>841083113.41718495</c:v>
                </c:pt>
                <c:pt idx="1770">
                  <c:v>840588027.13497102</c:v>
                </c:pt>
                <c:pt idx="1771">
                  <c:v>840093523.35460198</c:v>
                </c:pt>
                <c:pt idx="1772">
                  <c:v>839599601.04865301</c:v>
                </c:pt>
                <c:pt idx="1773">
                  <c:v>839106259.19211602</c:v>
                </c:pt>
                <c:pt idx="1774">
                  <c:v>838613496.76239097</c:v>
                </c:pt>
                <c:pt idx="1775">
                  <c:v>838121312.73927605</c:v>
                </c:pt>
                <c:pt idx="1776">
                  <c:v>837629706.10496402</c:v>
                </c:pt>
                <c:pt idx="1777">
                  <c:v>837138675.84403598</c:v>
                </c:pt>
                <c:pt idx="1778">
                  <c:v>836648220.94345105</c:v>
                </c:pt>
                <c:pt idx="1779">
                  <c:v>836158340.39254105</c:v>
                </c:pt>
                <c:pt idx="1780">
                  <c:v>835669033.18300402</c:v>
                </c:pt>
                <c:pt idx="1781">
                  <c:v>835180298.30889595</c:v>
                </c:pt>
                <c:pt idx="1782">
                  <c:v>834692134.76662695</c:v>
                </c:pt>
                <c:pt idx="1783">
                  <c:v>834204541.55494797</c:v>
                </c:pt>
                <c:pt idx="1784">
                  <c:v>833717517.67495203</c:v>
                </c:pt>
                <c:pt idx="1785">
                  <c:v>833231062.13006306</c:v>
                </c:pt>
                <c:pt idx="1786">
                  <c:v>832745173.92602706</c:v>
                </c:pt>
                <c:pt idx="1787">
                  <c:v>832259852.07090998</c:v>
                </c:pt>
                <c:pt idx="1788">
                  <c:v>831775095.57508898</c:v>
                </c:pt>
                <c:pt idx="1789">
                  <c:v>831290903.451244</c:v>
                </c:pt>
                <c:pt idx="1790">
                  <c:v>830807274.71435297</c:v>
                </c:pt>
                <c:pt idx="1791">
                  <c:v>830324208.38168705</c:v>
                </c:pt>
                <c:pt idx="1792">
                  <c:v>829841703.47279799</c:v>
                </c:pt>
                <c:pt idx="1793">
                  <c:v>829359759.00951803</c:v>
                </c:pt>
                <c:pt idx="1794">
                  <c:v>828878374.01594901</c:v>
                </c:pt>
                <c:pt idx="1795">
                  <c:v>828397547.51845801</c:v>
                </c:pt>
                <c:pt idx="1796">
                  <c:v>827917278.54566896</c:v>
                </c:pt>
                <c:pt idx="1797">
                  <c:v>827437566.12845802</c:v>
                </c:pt>
                <c:pt idx="1798">
                  <c:v>826958409.29994595</c:v>
                </c:pt>
                <c:pt idx="1799">
                  <c:v>826479807.09549296</c:v>
                </c:pt>
                <c:pt idx="1800">
                  <c:v>826001758.552688</c:v>
                </c:pt>
                <c:pt idx="1801">
                  <c:v>825524262.71134901</c:v>
                </c:pt>
                <c:pt idx="1802">
                  <c:v>825047318.61351001</c:v>
                </c:pt>
                <c:pt idx="1803">
                  <c:v>824570925.30341995</c:v>
                </c:pt>
                <c:pt idx="1804">
                  <c:v>824095081.82753205</c:v>
                </c:pt>
                <c:pt idx="1805">
                  <c:v>823619787.23450005</c:v>
                </c:pt>
                <c:pt idx="1806">
                  <c:v>823145040.57517302</c:v>
                </c:pt>
                <c:pt idx="1807">
                  <c:v>822670840.902583</c:v>
                </c:pt>
                <c:pt idx="1808">
                  <c:v>822197187.27194703</c:v>
                </c:pt>
                <c:pt idx="1809">
                  <c:v>821724078.74065495</c:v>
                </c:pt>
                <c:pt idx="1810">
                  <c:v>821251514.36826396</c:v>
                </c:pt>
                <c:pt idx="1811">
                  <c:v>820779493.21649599</c:v>
                </c:pt>
                <c:pt idx="1812">
                  <c:v>820308014.34922695</c:v>
                </c:pt>
                <c:pt idx="1813">
                  <c:v>819837076.83248198</c:v>
                </c:pt>
                <c:pt idx="1814">
                  <c:v>819366679.73443103</c:v>
                </c:pt>
                <c:pt idx="1815">
                  <c:v>818896822.12538099</c:v>
                </c:pt>
                <c:pt idx="1816">
                  <c:v>818427503.07777095</c:v>
                </c:pt>
                <c:pt idx="1817">
                  <c:v>817958721.66616297</c:v>
                </c:pt>
                <c:pt idx="1818">
                  <c:v>817490476.96723998</c:v>
                </c:pt>
                <c:pt idx="1819">
                  <c:v>817022768.05979896</c:v>
                </c:pt>
                <c:pt idx="1820">
                  <c:v>816555594.02473998</c:v>
                </c:pt>
                <c:pt idx="1821">
                  <c:v>816088953.945068</c:v>
                </c:pt>
                <c:pt idx="1822">
                  <c:v>815622846.90588105</c:v>
                </c:pt>
                <c:pt idx="1823">
                  <c:v>815157271.99436605</c:v>
                </c:pt>
                <c:pt idx="1824">
                  <c:v>814692228.29979396</c:v>
                </c:pt>
                <c:pt idx="1825">
                  <c:v>814227714.91351199</c:v>
                </c:pt>
                <c:pt idx="1826">
                  <c:v>813763730.92893898</c:v>
                </c:pt>
                <c:pt idx="1827">
                  <c:v>813300275.44155896</c:v>
                </c:pt>
                <c:pt idx="1828">
                  <c:v>812837347.54891598</c:v>
                </c:pt>
                <c:pt idx="1829">
                  <c:v>812374946.35060501</c:v>
                </c:pt>
                <c:pt idx="1830">
                  <c:v>811913070.94827104</c:v>
                </c:pt>
                <c:pt idx="1831">
                  <c:v>811451720.44560206</c:v>
                </c:pt>
                <c:pt idx="1832">
                  <c:v>810990893.94831896</c:v>
                </c:pt>
                <c:pt idx="1833">
                  <c:v>810530590.56417501</c:v>
                </c:pt>
                <c:pt idx="1834">
                  <c:v>810070809.40294695</c:v>
                </c:pt>
                <c:pt idx="1835">
                  <c:v>809611549.57643294</c:v>
                </c:pt>
                <c:pt idx="1836">
                  <c:v>809152810.19843996</c:v>
                </c:pt>
                <c:pt idx="1837">
                  <c:v>808694590.38478601</c:v>
                </c:pt>
                <c:pt idx="1838">
                  <c:v>808236889.25328898</c:v>
                </c:pt>
                <c:pt idx="1839">
                  <c:v>807779705.92376304</c:v>
                </c:pt>
                <c:pt idx="1840">
                  <c:v>807323039.51801205</c:v>
                </c:pt>
                <c:pt idx="1841">
                  <c:v>806866889.15982795</c:v>
                </c:pt>
                <c:pt idx="1842">
                  <c:v>806411253.97497702</c:v>
                </c:pt>
                <c:pt idx="1843">
                  <c:v>805956133.09120297</c:v>
                </c:pt>
                <c:pt idx="1844">
                  <c:v>805501525.63821602</c:v>
                </c:pt>
                <c:pt idx="1845">
                  <c:v>805047430.74768901</c:v>
                </c:pt>
                <c:pt idx="1846">
                  <c:v>804593847.55324996</c:v>
                </c:pt>
                <c:pt idx="1847">
                  <c:v>804140775.19048297</c:v>
                </c:pt>
                <c:pt idx="1848">
                  <c:v>803688212.79691195</c:v>
                </c:pt>
                <c:pt idx="1849">
                  <c:v>803236159.51200795</c:v>
                </c:pt>
                <c:pt idx="1850">
                  <c:v>802784614.47717094</c:v>
                </c:pt>
                <c:pt idx="1851">
                  <c:v>802333576.83573401</c:v>
                </c:pt>
                <c:pt idx="1852">
                  <c:v>801883045.73295295</c:v>
                </c:pt>
                <c:pt idx="1853">
                  <c:v>801433020.31600404</c:v>
                </c:pt>
                <c:pt idx="1854">
                  <c:v>800983499.73397505</c:v>
                </c:pt>
                <c:pt idx="1855">
                  <c:v>800534483.13786197</c:v>
                </c:pt>
                <c:pt idx="1856">
                  <c:v>800085969.68056595</c:v>
                </c:pt>
                <c:pt idx="1857">
                  <c:v>799637958.51688099</c:v>
                </c:pt>
                <c:pt idx="1858">
                  <c:v>799190448.80349696</c:v>
                </c:pt>
                <c:pt idx="1859">
                  <c:v>798743439.69898999</c:v>
                </c:pt>
                <c:pt idx="1860">
                  <c:v>798296930.36381602</c:v>
                </c:pt>
                <c:pt idx="1861">
                  <c:v>797850919.96030796</c:v>
                </c:pt>
                <c:pt idx="1862">
                  <c:v>797405407.65266895</c:v>
                </c:pt>
                <c:pt idx="1863">
                  <c:v>796960392.60697103</c:v>
                </c:pt>
                <c:pt idx="1864">
                  <c:v>796515873.99114299</c:v>
                </c:pt>
                <c:pt idx="1865">
                  <c:v>796071850.97497106</c:v>
                </c:pt>
                <c:pt idx="1866">
                  <c:v>795628322.73009098</c:v>
                </c:pt>
                <c:pt idx="1867">
                  <c:v>795185288.42998397</c:v>
                </c:pt>
                <c:pt idx="1868">
                  <c:v>794742747.24996996</c:v>
                </c:pt>
                <c:pt idx="1869">
                  <c:v>794300698.36720502</c:v>
                </c:pt>
                <c:pt idx="1870">
                  <c:v>793859140.96067595</c:v>
                </c:pt>
                <c:pt idx="1871">
                  <c:v>793418074.21119106</c:v>
                </c:pt>
                <c:pt idx="1872">
                  <c:v>792977497.30138004</c:v>
                </c:pt>
                <c:pt idx="1873">
                  <c:v>792537409.41568696</c:v>
                </c:pt>
                <c:pt idx="1874">
                  <c:v>792097809.74036705</c:v>
                </c:pt>
                <c:pt idx="1875">
                  <c:v>791658697.46347594</c:v>
                </c:pt>
                <c:pt idx="1876">
                  <c:v>791220071.77487195</c:v>
                </c:pt>
                <c:pt idx="1877">
                  <c:v>790781931.86620796</c:v>
                </c:pt>
                <c:pt idx="1878">
                  <c:v>790344276.93092406</c:v>
                </c:pt>
                <c:pt idx="1879">
                  <c:v>789907106.16424596</c:v>
                </c:pt>
                <c:pt idx="1880">
                  <c:v>789470418.76318097</c:v>
                </c:pt>
                <c:pt idx="1881">
                  <c:v>789034213.92650795</c:v>
                </c:pt>
                <c:pt idx="1882">
                  <c:v>788598490.85477698</c:v>
                </c:pt>
                <c:pt idx="1883">
                  <c:v>788163248.75030398</c:v>
                </c:pt>
                <c:pt idx="1884">
                  <c:v>787728486.81716299</c:v>
                </c:pt>
                <c:pt idx="1885">
                  <c:v>787294204.26118505</c:v>
                </c:pt>
                <c:pt idx="1886">
                  <c:v>786860400.28995097</c:v>
                </c:pt>
                <c:pt idx="1887">
                  <c:v>786427074.11278701</c:v>
                </c:pt>
                <c:pt idx="1888">
                  <c:v>785994224.94075894</c:v>
                </c:pt>
                <c:pt idx="1889">
                  <c:v>785561851.98667097</c:v>
                </c:pt>
                <c:pt idx="1890">
                  <c:v>785129954.46505702</c:v>
                </c:pt>
                <c:pt idx="1891">
                  <c:v>784698531.59217703</c:v>
                </c:pt>
                <c:pt idx="1892">
                  <c:v>784267582.58601296</c:v>
                </c:pt>
                <c:pt idx="1893">
                  <c:v>783837106.66626596</c:v>
                </c:pt>
                <c:pt idx="1894">
                  <c:v>783407103.05434501</c:v>
                </c:pt>
                <c:pt idx="1895">
                  <c:v>782977570.97336996</c:v>
                </c:pt>
                <c:pt idx="1896">
                  <c:v>782548509.64816403</c:v>
                </c:pt>
                <c:pt idx="1897">
                  <c:v>782119918.30524504</c:v>
                </c:pt>
                <c:pt idx="1898">
                  <c:v>781691796.17282903</c:v>
                </c:pt>
                <c:pt idx="1899">
                  <c:v>781264142.48081601</c:v>
                </c:pt>
                <c:pt idx="1900">
                  <c:v>780836956.46079504</c:v>
                </c:pt>
                <c:pt idx="1901">
                  <c:v>780410237.34603298</c:v>
                </c:pt>
                <c:pt idx="1902">
                  <c:v>779983984.37146902</c:v>
                </c:pt>
                <c:pt idx="1903">
                  <c:v>779558196.773718</c:v>
                </c:pt>
                <c:pt idx="1904">
                  <c:v>779132873.79105794</c:v>
                </c:pt>
                <c:pt idx="1905">
                  <c:v>778708014.66342795</c:v>
                </c:pt>
                <c:pt idx="1906">
                  <c:v>778283618.632424</c:v>
                </c:pt>
                <c:pt idx="1907">
                  <c:v>777859684.94129705</c:v>
                </c:pt>
                <c:pt idx="1908">
                  <c:v>777436212.83494306</c:v>
                </c:pt>
                <c:pt idx="1909">
                  <c:v>777013201.55990303</c:v>
                </c:pt>
                <c:pt idx="1910">
                  <c:v>776590650.36435604</c:v>
                </c:pt>
                <c:pt idx="1911">
                  <c:v>776168558.49811602</c:v>
                </c:pt>
                <c:pt idx="1912">
                  <c:v>775746925.21262801</c:v>
                </c:pt>
                <c:pt idx="1913">
                  <c:v>775325749.76095998</c:v>
                </c:pt>
                <c:pt idx="1914">
                  <c:v>774905031.39780498</c:v>
                </c:pt>
                <c:pt idx="1915">
                  <c:v>774484769.37946904</c:v>
                </c:pt>
                <c:pt idx="1916">
                  <c:v>774064962.96387303</c:v>
                </c:pt>
                <c:pt idx="1917">
                  <c:v>773645611.41054595</c:v>
                </c:pt>
                <c:pt idx="1918">
                  <c:v>773226713.98061895</c:v>
                </c:pt>
                <c:pt idx="1919">
                  <c:v>772808269.93682504</c:v>
                </c:pt>
                <c:pt idx="1920">
                  <c:v>772390278.54348898</c:v>
                </c:pt>
                <c:pt idx="1921">
                  <c:v>771972739.06652796</c:v>
                </c:pt>
                <c:pt idx="1922">
                  <c:v>771555650.77344799</c:v>
                </c:pt>
                <c:pt idx="1923">
                  <c:v>771139012.93333304</c:v>
                </c:pt>
                <c:pt idx="1924">
                  <c:v>770722824.81684804</c:v>
                </c:pt>
                <c:pt idx="1925">
                  <c:v>770307085.69623005</c:v>
                </c:pt>
                <c:pt idx="1926">
                  <c:v>769891794.84528697</c:v>
                </c:pt>
                <c:pt idx="1927">
                  <c:v>769476951.53938997</c:v>
                </c:pt>
                <c:pt idx="1928">
                  <c:v>769062555.05547202</c:v>
                </c:pt>
                <c:pt idx="1929">
                  <c:v>768648604.67202401</c:v>
                </c:pt>
                <c:pt idx="1930">
                  <c:v>768235099.66908705</c:v>
                </c:pt>
                <c:pt idx="1931">
                  <c:v>767822039.32825398</c:v>
                </c:pt>
                <c:pt idx="1932">
                  <c:v>767409422.93265796</c:v>
                </c:pt>
                <c:pt idx="1933">
                  <c:v>766997249.766976</c:v>
                </c:pt>
                <c:pt idx="1934">
                  <c:v>766585519.117419</c:v>
                </c:pt>
                <c:pt idx="1935">
                  <c:v>766174230.27172899</c:v>
                </c:pt>
                <c:pt idx="1936">
                  <c:v>765763382.51917696</c:v>
                </c:pt>
                <c:pt idx="1937">
                  <c:v>765352975.15055799</c:v>
                </c:pt>
                <c:pt idx="1938">
                  <c:v>764943007.45818603</c:v>
                </c:pt>
                <c:pt idx="1939">
                  <c:v>764533478.73589098</c:v>
                </c:pt>
                <c:pt idx="1940">
                  <c:v>764124388.27901304</c:v>
                </c:pt>
                <c:pt idx="1941">
                  <c:v>763715735.38440096</c:v>
                </c:pt>
                <c:pt idx="1942">
                  <c:v>763307519.35040605</c:v>
                </c:pt>
                <c:pt idx="1943">
                  <c:v>762899739.47688103</c:v>
                </c:pt>
                <c:pt idx="1944">
                  <c:v>762492395.06517005</c:v>
                </c:pt>
                <c:pt idx="1945">
                  <c:v>762085485.41811299</c:v>
                </c:pt>
                <c:pt idx="1946">
                  <c:v>761679009.84003305</c:v>
                </c:pt>
                <c:pt idx="1947">
                  <c:v>761272967.63674104</c:v>
                </c:pt>
                <c:pt idx="1948">
                  <c:v>760867358.11552405</c:v>
                </c:pt>
                <c:pt idx="1949">
                  <c:v>760462180.58514595</c:v>
                </c:pt>
                <c:pt idx="1950">
                  <c:v>760057434.35584104</c:v>
                </c:pt>
                <c:pt idx="1951">
                  <c:v>759653118.73931396</c:v>
                </c:pt>
                <c:pt idx="1952">
                  <c:v>759249233.04873002</c:v>
                </c:pt>
                <c:pt idx="1953">
                  <c:v>758845776.59871697</c:v>
                </c:pt>
                <c:pt idx="1954">
                  <c:v>758442748.70535696</c:v>
                </c:pt>
                <c:pt idx="1955">
                  <c:v>758040148.68618405</c:v>
                </c:pt>
                <c:pt idx="1956">
                  <c:v>757637975.860183</c:v>
                </c:pt>
                <c:pt idx="1957">
                  <c:v>757236229.54778099</c:v>
                </c:pt>
                <c:pt idx="1958">
                  <c:v>756834909.07084501</c:v>
                </c:pt>
                <c:pt idx="1959">
                  <c:v>756434013.75268197</c:v>
                </c:pt>
                <c:pt idx="1960">
                  <c:v>756033542.918028</c:v>
                </c:pt>
                <c:pt idx="1961">
                  <c:v>755633495.89305198</c:v>
                </c:pt>
                <c:pt idx="1962">
                  <c:v>755233872.00534701</c:v>
                </c:pt>
                <c:pt idx="1963">
                  <c:v>754834670.58392596</c:v>
                </c:pt>
                <c:pt idx="1964">
                  <c:v>754435890.95922196</c:v>
                </c:pt>
                <c:pt idx="1965">
                  <c:v>754037532.46308196</c:v>
                </c:pt>
                <c:pt idx="1966">
                  <c:v>753639594.42876303</c:v>
                </c:pt>
                <c:pt idx="1967">
                  <c:v>753242076.19092798</c:v>
                </c:pt>
                <c:pt idx="1968">
                  <c:v>752844977.08564496</c:v>
                </c:pt>
                <c:pt idx="1969">
                  <c:v>752448296.45037901</c:v>
                </c:pt>
                <c:pt idx="1970">
                  <c:v>752052033.62399197</c:v>
                </c:pt>
                <c:pt idx="1971">
                  <c:v>751656187.946738</c:v>
                </c:pt>
                <c:pt idx="1972">
                  <c:v>751260758.76025903</c:v>
                </c:pt>
                <c:pt idx="1973">
                  <c:v>750865745.40758204</c:v>
                </c:pt>
                <c:pt idx="1974">
                  <c:v>750471147.23311496</c:v>
                </c:pt>
                <c:pt idx="1975">
                  <c:v>750076963.58264101</c:v>
                </c:pt>
                <c:pt idx="1976">
                  <c:v>749683193.80332196</c:v>
                </c:pt>
                <c:pt idx="1977">
                  <c:v>749289837.24368501</c:v>
                </c:pt>
                <c:pt idx="1978">
                  <c:v>748896893.25362599</c:v>
                </c:pt>
                <c:pt idx="1979">
                  <c:v>748504361.18440402</c:v>
                </c:pt>
                <c:pt idx="1980">
                  <c:v>748112240.38863695</c:v>
                </c:pt>
                <c:pt idx="1981">
                  <c:v>747720530.22029901</c:v>
                </c:pt>
                <c:pt idx="1982">
                  <c:v>747329230.03471601</c:v>
                </c:pt>
                <c:pt idx="1983">
                  <c:v>746938339.18856394</c:v>
                </c:pt>
                <c:pt idx="1984">
                  <c:v>746547857.03986204</c:v>
                </c:pt>
                <c:pt idx="1985">
                  <c:v>746157782.94797301</c:v>
                </c:pt>
                <c:pt idx="1986">
                  <c:v>745768116.273597</c:v>
                </c:pt>
                <c:pt idx="1987">
                  <c:v>745378856.37876904</c:v>
                </c:pt>
                <c:pt idx="1988">
                  <c:v>744990002.62685597</c:v>
                </c:pt>
                <c:pt idx="1989">
                  <c:v>744601554.38255095</c:v>
                </c:pt>
                <c:pt idx="1990">
                  <c:v>744213511.01187396</c:v>
                </c:pt>
                <c:pt idx="1991">
                  <c:v>743825871.88216305</c:v>
                </c:pt>
                <c:pt idx="1992">
                  <c:v>743438636.36207497</c:v>
                </c:pt>
                <c:pt idx="1993">
                  <c:v>743051803.82158196</c:v>
                </c:pt>
                <c:pt idx="1994">
                  <c:v>742665373.63196397</c:v>
                </c:pt>
                <c:pt idx="1995">
                  <c:v>742279345.16581094</c:v>
                </c:pt>
                <c:pt idx="1996">
                  <c:v>741893717.79701495</c:v>
                </c:pt>
                <c:pt idx="1997">
                  <c:v>741508490.90076804</c:v>
                </c:pt>
                <c:pt idx="1998">
                  <c:v>741123663.85356104</c:v>
                </c:pt>
                <c:pt idx="1999">
                  <c:v>740739236.03317702</c:v>
                </c:pt>
                <c:pt idx="2000">
                  <c:v>740355206.81868994</c:v>
                </c:pt>
                <c:pt idx="2001">
                  <c:v>739971575.59046197</c:v>
                </c:pt>
                <c:pt idx="2002">
                  <c:v>739588341.73013604</c:v>
                </c:pt>
                <c:pt idx="2003">
                  <c:v>739205504.62063801</c:v>
                </c:pt>
                <c:pt idx="2004">
                  <c:v>738823063.64616895</c:v>
                </c:pt>
                <c:pt idx="2005">
                  <c:v>738441018.19220603</c:v>
                </c:pt>
                <c:pt idx="2006">
                  <c:v>738059367.64549398</c:v>
                </c:pt>
                <c:pt idx="2007">
                  <c:v>737678111.39404595</c:v>
                </c:pt>
                <c:pt idx="2008">
                  <c:v>737297248.82713997</c:v>
                </c:pt>
                <c:pt idx="2009">
                  <c:v>736916779.33531404</c:v>
                </c:pt>
                <c:pt idx="2010">
                  <c:v>736536702.31036198</c:v>
                </c:pt>
                <c:pt idx="2011">
                  <c:v>736157017.14533305</c:v>
                </c:pt>
                <c:pt idx="2012">
                  <c:v>735777723.23452795</c:v>
                </c:pt>
                <c:pt idx="2013">
                  <c:v>735398819.97349501</c:v>
                </c:pt>
                <c:pt idx="2014">
                  <c:v>735020306.75902498</c:v>
                </c:pt>
                <c:pt idx="2015">
                  <c:v>734642182.98915195</c:v>
                </c:pt>
                <c:pt idx="2016">
                  <c:v>734264448.06314802</c:v>
                </c:pt>
                <c:pt idx="2017">
                  <c:v>733887101.38151896</c:v>
                </c:pt>
                <c:pt idx="2018">
                  <c:v>733510142.34600306</c:v>
                </c:pt>
                <c:pt idx="2019">
                  <c:v>733133570.35956597</c:v>
                </c:pt>
                <c:pt idx="2020">
                  <c:v>732757384.82640195</c:v>
                </c:pt>
                <c:pt idx="2021">
                  <c:v>732381585.15192401</c:v>
                </c:pt>
                <c:pt idx="2022">
                  <c:v>732006170.74276495</c:v>
                </c:pt>
                <c:pt idx="2023">
                  <c:v>731631141.00677598</c:v>
                </c:pt>
                <c:pt idx="2024">
                  <c:v>731256495.35301805</c:v>
                </c:pt>
                <c:pt idx="2025">
                  <c:v>730882233.19176304</c:v>
                </c:pt>
                <c:pt idx="2026">
                  <c:v>730508353.93449104</c:v>
                </c:pt>
                <c:pt idx="2027">
                  <c:v>730134856.99388397</c:v>
                </c:pt>
                <c:pt idx="2028">
                  <c:v>729761741.78382504</c:v>
                </c:pt>
                <c:pt idx="2029">
                  <c:v>729389007.71939301</c:v>
                </c:pt>
                <c:pt idx="2030">
                  <c:v>729016654.21686494</c:v>
                </c:pt>
                <c:pt idx="2031">
                  <c:v>728644680.69370604</c:v>
                </c:pt>
                <c:pt idx="2032">
                  <c:v>728273086.56857097</c:v>
                </c:pt>
                <c:pt idx="2033">
                  <c:v>727901871.26129901</c:v>
                </c:pt>
                <c:pt idx="2034">
                  <c:v>727531034.19291198</c:v>
                </c:pt>
                <c:pt idx="2035">
                  <c:v>727160574.78561294</c:v>
                </c:pt>
                <c:pt idx="2036">
                  <c:v>726790492.46277797</c:v>
                </c:pt>
                <c:pt idx="2037">
                  <c:v>726420786.64895797</c:v>
                </c:pt>
                <c:pt idx="2038">
                  <c:v>726051456.76987505</c:v>
                </c:pt>
                <c:pt idx="2039">
                  <c:v>725682502.25241697</c:v>
                </c:pt>
                <c:pt idx="2040">
                  <c:v>725313922.52463698</c:v>
                </c:pt>
                <c:pt idx="2041">
                  <c:v>724945717.01574898</c:v>
                </c:pt>
                <c:pt idx="2042">
                  <c:v>724577885.15612495</c:v>
                </c:pt>
                <c:pt idx="2043">
                  <c:v>724210426.37729394</c:v>
                </c:pt>
                <c:pt idx="2044">
                  <c:v>723843340.11193705</c:v>
                </c:pt>
                <c:pt idx="2045">
                  <c:v>723476625.79388404</c:v>
                </c:pt>
                <c:pt idx="2046">
                  <c:v>723110282.85811305</c:v>
                </c:pt>
                <c:pt idx="2047">
                  <c:v>722744310.74074304</c:v>
                </c:pt>
                <c:pt idx="2048">
                  <c:v>722378708.87903798</c:v>
                </c:pt>
                <c:pt idx="2049">
                  <c:v>722013476.71139705</c:v>
                </c:pt>
                <c:pt idx="2050">
                  <c:v>721648613.677356</c:v>
                </c:pt>
                <c:pt idx="2051">
                  <c:v>721284119.21758294</c:v>
                </c:pt>
                <c:pt idx="2052">
                  <c:v>720919992.77387297</c:v>
                </c:pt>
                <c:pt idx="2053">
                  <c:v>720556233.78915095</c:v>
                </c:pt>
                <c:pt idx="2054">
                  <c:v>720192841.70746505</c:v>
                </c:pt>
                <c:pt idx="2055">
                  <c:v>719829815.97398305</c:v>
                </c:pt>
                <c:pt idx="2056">
                  <c:v>719467156.03499103</c:v>
                </c:pt>
                <c:pt idx="2057">
                  <c:v>719104861.33789098</c:v>
                </c:pt>
                <c:pt idx="2058">
                  <c:v>718742931.33119798</c:v>
                </c:pt>
                <c:pt idx="2059">
                  <c:v>718381365.46453595</c:v>
                </c:pt>
                <c:pt idx="2060">
                  <c:v>718020163.18863499</c:v>
                </c:pt>
                <c:pt idx="2061">
                  <c:v>717659323.95533097</c:v>
                </c:pt>
                <c:pt idx="2062">
                  <c:v>717298847.21756005</c:v>
                </c:pt>
                <c:pt idx="2063">
                  <c:v>716938732.42935801</c:v>
                </c:pt>
                <c:pt idx="2064">
                  <c:v>716578979.04585505</c:v>
                </c:pt>
                <c:pt idx="2065">
                  <c:v>716219586.52327597</c:v>
                </c:pt>
                <c:pt idx="2066">
                  <c:v>715860554.31893396</c:v>
                </c:pt>
                <c:pt idx="2067">
                  <c:v>715501881.89123201</c:v>
                </c:pt>
                <c:pt idx="2068">
                  <c:v>715143568.69965601</c:v>
                </c:pt>
                <c:pt idx="2069">
                  <c:v>714785614.20477605</c:v>
                </c:pt>
                <c:pt idx="2070">
                  <c:v>714428017.86824</c:v>
                </c:pt>
                <c:pt idx="2071">
                  <c:v>714070779.15277398</c:v>
                </c:pt>
                <c:pt idx="2072">
                  <c:v>713713897.52217698</c:v>
                </c:pt>
                <c:pt idx="2073">
                  <c:v>713357372.44131899</c:v>
                </c:pt>
                <c:pt idx="2074">
                  <c:v>713001203.37614095</c:v>
                </c:pt>
                <c:pt idx="2075">
                  <c:v>712645389.79364705</c:v>
                </c:pt>
                <c:pt idx="2076">
                  <c:v>712289931.16190803</c:v>
                </c:pt>
                <c:pt idx="2077">
                  <c:v>711934826.95005202</c:v>
                </c:pt>
                <c:pt idx="2078">
                  <c:v>711580076.62826705</c:v>
                </c:pt>
                <c:pt idx="2079">
                  <c:v>711225679.66779804</c:v>
                </c:pt>
                <c:pt idx="2080">
                  <c:v>710871635.54094005</c:v>
                </c:pt>
                <c:pt idx="2081">
                  <c:v>710517943.72103906</c:v>
                </c:pt>
                <c:pt idx="2082">
                  <c:v>710164603.68248999</c:v>
                </c:pt>
                <c:pt idx="2083">
                  <c:v>709811614.90073097</c:v>
                </c:pt>
                <c:pt idx="2084">
                  <c:v>709458976.85224497</c:v>
                </c:pt>
                <c:pt idx="2085">
                  <c:v>709106689.01455104</c:v>
                </c:pt>
                <c:pt idx="2086">
                  <c:v>708754750.86620998</c:v>
                </c:pt>
                <c:pt idx="2087">
                  <c:v>708403161.886814</c:v>
                </c:pt>
                <c:pt idx="2088">
                  <c:v>708051921.55698895</c:v>
                </c:pt>
                <c:pt idx="2089">
                  <c:v>707701029.35838902</c:v>
                </c:pt>
                <c:pt idx="2090">
                  <c:v>707350484.77369702</c:v>
                </c:pt>
                <c:pt idx="2091">
                  <c:v>707000287.28661799</c:v>
                </c:pt>
                <c:pt idx="2092">
                  <c:v>706650436.381881</c:v>
                </c:pt>
                <c:pt idx="2093">
                  <c:v>706300931.54523396</c:v>
                </c:pt>
                <c:pt idx="2094">
                  <c:v>705951772.26344097</c:v>
                </c:pt>
                <c:pt idx="2095">
                  <c:v>705602958.02428198</c:v>
                </c:pt>
                <c:pt idx="2096">
                  <c:v>705254488.31654596</c:v>
                </c:pt>
                <c:pt idx="2097">
                  <c:v>704906362.63003504</c:v>
                </c:pt>
                <c:pt idx="2098">
                  <c:v>704558580.45555496</c:v>
                </c:pt>
                <c:pt idx="2099">
                  <c:v>704211141.28491795</c:v>
                </c:pt>
                <c:pt idx="2100">
                  <c:v>703864044.610937</c:v>
                </c:pt>
                <c:pt idx="2101">
                  <c:v>703517289.92742503</c:v>
                </c:pt>
                <c:pt idx="2102">
                  <c:v>703170876.72919095</c:v>
                </c:pt>
                <c:pt idx="2103">
                  <c:v>702824804.51204097</c:v>
                </c:pt>
                <c:pt idx="2104">
                  <c:v>702479072.77277005</c:v>
                </c:pt>
                <c:pt idx="2105">
                  <c:v>702133681.00916505</c:v>
                </c:pt>
                <c:pt idx="2106">
                  <c:v>701788628.719998</c:v>
                </c:pt>
                <c:pt idx="2107">
                  <c:v>701443915.40502906</c:v>
                </c:pt>
                <c:pt idx="2108">
                  <c:v>701099540.56499696</c:v>
                </c:pt>
                <c:pt idx="2109">
                  <c:v>700755503.70162296</c:v>
                </c:pt>
                <c:pt idx="2110">
                  <c:v>700411804.31760502</c:v>
                </c:pt>
                <c:pt idx="2111">
                  <c:v>700068441.91661596</c:v>
                </c:pt>
                <c:pt idx="2112">
                  <c:v>699725416.00330198</c:v>
                </c:pt>
                <c:pt idx="2113">
                  <c:v>699382726.08327901</c:v>
                </c:pt>
                <c:pt idx="2114">
                  <c:v>699040371.66313195</c:v>
                </c:pt>
                <c:pt idx="2115">
                  <c:v>698698352.25041103</c:v>
                </c:pt>
                <c:pt idx="2116">
                  <c:v>698356667.35362899</c:v>
                </c:pt>
                <c:pt idx="2117">
                  <c:v>698015316.48225999</c:v>
                </c:pt>
                <c:pt idx="2118">
                  <c:v>697674299.14673805</c:v>
                </c:pt>
                <c:pt idx="2119">
                  <c:v>697333614.85845101</c:v>
                </c:pt>
                <c:pt idx="2120">
                  <c:v>696993263.12974203</c:v>
                </c:pt>
                <c:pt idx="2121">
                  <c:v>696653243.47390699</c:v>
                </c:pt>
                <c:pt idx="2122">
                  <c:v>696313555.40518796</c:v>
                </c:pt>
                <c:pt idx="2123">
                  <c:v>695974198.43877697</c:v>
                </c:pt>
                <c:pt idx="2124">
                  <c:v>695635172.09080899</c:v>
                </c:pt>
                <c:pt idx="2125">
                  <c:v>695296475.87836206</c:v>
                </c:pt>
                <c:pt idx="2126">
                  <c:v>694958109.31945395</c:v>
                </c:pt>
                <c:pt idx="2127">
                  <c:v>694620071.93304002</c:v>
                </c:pt>
                <c:pt idx="2128">
                  <c:v>694282363.239012</c:v>
                </c:pt>
                <c:pt idx="2129">
                  <c:v>693944982.75819397</c:v>
                </c:pt>
                <c:pt idx="2130">
                  <c:v>693607930.01234198</c:v>
                </c:pt>
                <c:pt idx="2131">
                  <c:v>693271204.52413905</c:v>
                </c:pt>
                <c:pt idx="2132">
                  <c:v>692934805.81719506</c:v>
                </c:pt>
                <c:pt idx="2133">
                  <c:v>692598733.41604698</c:v>
                </c:pt>
                <c:pt idx="2134">
                  <c:v>692262986.84614897</c:v>
                </c:pt>
                <c:pt idx="2135">
                  <c:v>691927565.63387895</c:v>
                </c:pt>
                <c:pt idx="2136">
                  <c:v>691592469.30653</c:v>
                </c:pt>
                <c:pt idx="2137">
                  <c:v>691257697.39231205</c:v>
                </c:pt>
                <c:pt idx="2138">
                  <c:v>690923249.42034602</c:v>
                </c:pt>
                <c:pt idx="2139">
                  <c:v>690589124.92066598</c:v>
                </c:pt>
                <c:pt idx="2140">
                  <c:v>690255323.42421198</c:v>
                </c:pt>
                <c:pt idx="2141">
                  <c:v>689921844.46283495</c:v>
                </c:pt>
                <c:pt idx="2142">
                  <c:v>689588687.56928396</c:v>
                </c:pt>
                <c:pt idx="2143">
                  <c:v>689255852.27721596</c:v>
                </c:pt>
                <c:pt idx="2144">
                  <c:v>688923338.12118399</c:v>
                </c:pt>
                <c:pt idx="2145">
                  <c:v>688591144.63664103</c:v>
                </c:pt>
                <c:pt idx="2146">
                  <c:v>688259271.35993397</c:v>
                </c:pt>
                <c:pt idx="2147">
                  <c:v>687927717.82830405</c:v>
                </c:pt>
                <c:pt idx="2148">
                  <c:v>687596483.57988298</c:v>
                </c:pt>
                <c:pt idx="2149">
                  <c:v>687265568.15369403</c:v>
                </c:pt>
                <c:pt idx="2150">
                  <c:v>686934971.08964396</c:v>
                </c:pt>
                <c:pt idx="2151">
                  <c:v>686604691.928527</c:v>
                </c:pt>
                <c:pt idx="2152">
                  <c:v>686274730.21201897</c:v>
                </c:pt>
                <c:pt idx="2153">
                  <c:v>685945085.48267698</c:v>
                </c:pt>
                <c:pt idx="2154">
                  <c:v>685615757.28393495</c:v>
                </c:pt>
                <c:pt idx="2155">
                  <c:v>685286745.16010499</c:v>
                </c:pt>
                <c:pt idx="2156">
                  <c:v>684958048.65637302</c:v>
                </c:pt>
                <c:pt idx="2157">
                  <c:v>684629667.31879699</c:v>
                </c:pt>
                <c:pt idx="2158">
                  <c:v>684301600.69430399</c:v>
                </c:pt>
                <c:pt idx="2159">
                  <c:v>683973848.33069205</c:v>
                </c:pt>
                <c:pt idx="2160">
                  <c:v>683646409.77662206</c:v>
                </c:pt>
                <c:pt idx="2161">
                  <c:v>683319284.58161902</c:v>
                </c:pt>
                <c:pt idx="2162">
                  <c:v>682992472.29607201</c:v>
                </c:pt>
                <c:pt idx="2163">
                  <c:v>682665972.471228</c:v>
                </c:pt>
                <c:pt idx="2164">
                  <c:v>682339784.65919197</c:v>
                </c:pt>
                <c:pt idx="2165">
                  <c:v>682013908.412925</c:v>
                </c:pt>
                <c:pt idx="2166">
                  <c:v>681688343.28623998</c:v>
                </c:pt>
                <c:pt idx="2167">
                  <c:v>681363088.83380497</c:v>
                </c:pt>
                <c:pt idx="2168">
                  <c:v>681038144.61113298</c:v>
                </c:pt>
                <c:pt idx="2169">
                  <c:v>680713510.17458904</c:v>
                </c:pt>
                <c:pt idx="2170">
                  <c:v>680389185.08138096</c:v>
                </c:pt>
                <c:pt idx="2171">
                  <c:v>680065168.88955998</c:v>
                </c:pt>
                <c:pt idx="2172">
                  <c:v>679741461.15801895</c:v>
                </c:pt>
                <c:pt idx="2173">
                  <c:v>679418061.44649196</c:v>
                </c:pt>
                <c:pt idx="2174">
                  <c:v>679094969.31554902</c:v>
                </c:pt>
                <c:pt idx="2175">
                  <c:v>678772184.32659495</c:v>
                </c:pt>
                <c:pt idx="2176">
                  <c:v>678449706.04187</c:v>
                </c:pt>
                <c:pt idx="2177">
                  <c:v>678127534.02444303</c:v>
                </c:pt>
                <c:pt idx="2178">
                  <c:v>677805667.83821702</c:v>
                </c:pt>
                <c:pt idx="2179">
                  <c:v>677484107.04791701</c:v>
                </c:pt>
                <c:pt idx="2180">
                  <c:v>677162851.21909797</c:v>
                </c:pt>
                <c:pt idx="2181">
                  <c:v>676841899.91813695</c:v>
                </c:pt>
                <c:pt idx="2182">
                  <c:v>676521252.71223199</c:v>
                </c:pt>
                <c:pt idx="2183">
                  <c:v>676200909.169402</c:v>
                </c:pt>
                <c:pt idx="2184">
                  <c:v>675880868.85848403</c:v>
                </c:pt>
                <c:pt idx="2185">
                  <c:v>675561131.34912896</c:v>
                </c:pt>
                <c:pt idx="2186">
                  <c:v>675241696.21180296</c:v>
                </c:pt>
                <c:pt idx="2187">
                  <c:v>674922563.01778603</c:v>
                </c:pt>
                <c:pt idx="2188">
                  <c:v>674603731.33916402</c:v>
                </c:pt>
                <c:pt idx="2189">
                  <c:v>674285200.74883497</c:v>
                </c:pt>
                <c:pt idx="2190">
                  <c:v>673966970.82050204</c:v>
                </c:pt>
                <c:pt idx="2191">
                  <c:v>673649041.12867105</c:v>
                </c:pt>
                <c:pt idx="2192">
                  <c:v>673331411.24865198</c:v>
                </c:pt>
                <c:pt idx="2193">
                  <c:v>673014080.75655496</c:v>
                </c:pt>
                <c:pt idx="2194">
                  <c:v>672697049.22928905</c:v>
                </c:pt>
                <c:pt idx="2195">
                  <c:v>672380316.24456096</c:v>
                </c:pt>
                <c:pt idx="2196">
                  <c:v>672063881.38086998</c:v>
                </c:pt>
                <c:pt idx="2197">
                  <c:v>671747744.21751201</c:v>
                </c:pt>
                <c:pt idx="2198">
                  <c:v>671431904.33456898</c:v>
                </c:pt>
                <c:pt idx="2199">
                  <c:v>671116361.31291795</c:v>
                </c:pt>
                <c:pt idx="2200">
                  <c:v>670801114.73422098</c:v>
                </c:pt>
                <c:pt idx="2201">
                  <c:v>670486164.18092299</c:v>
                </c:pt>
                <c:pt idx="2202">
                  <c:v>670171509.23625803</c:v>
                </c:pt>
                <c:pt idx="2203">
                  <c:v>669857149.48423898</c:v>
                </c:pt>
                <c:pt idx="2204">
                  <c:v>669543084.50965798</c:v>
                </c:pt>
                <c:pt idx="2205">
                  <c:v>669229313.89808798</c:v>
                </c:pt>
                <c:pt idx="2206">
                  <c:v>668915837.23587799</c:v>
                </c:pt>
                <c:pt idx="2207">
                  <c:v>668602654.11014998</c:v>
                </c:pt>
                <c:pt idx="2208">
                  <c:v>668289764.10880005</c:v>
                </c:pt>
                <c:pt idx="2209">
                  <c:v>667977166.82049596</c:v>
                </c:pt>
                <c:pt idx="2210">
                  <c:v>667664861.83467197</c:v>
                </c:pt>
                <c:pt idx="2211">
                  <c:v>667352848.74153399</c:v>
                </c:pt>
                <c:pt idx="2212">
                  <c:v>667041127.13205099</c:v>
                </c:pt>
                <c:pt idx="2213">
                  <c:v>666729696.59795403</c:v>
                </c:pt>
                <c:pt idx="2214">
                  <c:v>666418556.73174095</c:v>
                </c:pt>
                <c:pt idx="2215">
                  <c:v>666107707.12666702</c:v>
                </c:pt>
                <c:pt idx="2216">
                  <c:v>665797147.37674499</c:v>
                </c:pt>
                <c:pt idx="2217">
                  <c:v>665486877.07674694</c:v>
                </c:pt>
                <c:pt idx="2218">
                  <c:v>665176895.82219899</c:v>
                </c:pt>
                <c:pt idx="2219">
                  <c:v>664867203.20938003</c:v>
                </c:pt>
                <c:pt idx="2220">
                  <c:v>664557798.83532095</c:v>
                </c:pt>
                <c:pt idx="2221">
                  <c:v>664248682.29780102</c:v>
                </c:pt>
                <c:pt idx="2222">
                  <c:v>663939853.195351</c:v>
                </c:pt>
                <c:pt idx="2223">
                  <c:v>663631311.127244</c:v>
                </c:pt>
                <c:pt idx="2224">
                  <c:v>663323055.69350004</c:v>
                </c:pt>
                <c:pt idx="2225">
                  <c:v>663015086.49488103</c:v>
                </c:pt>
                <c:pt idx="2226">
                  <c:v>662707403.13288999</c:v>
                </c:pt>
                <c:pt idx="2227">
                  <c:v>662400005.20977104</c:v>
                </c:pt>
                <c:pt idx="2228">
                  <c:v>662092892.32850206</c:v>
                </c:pt>
                <c:pt idx="2229">
                  <c:v>661786064.09280097</c:v>
                </c:pt>
                <c:pt idx="2230">
                  <c:v>661479520.10711801</c:v>
                </c:pt>
                <c:pt idx="2231">
                  <c:v>661173259.97663605</c:v>
                </c:pt>
                <c:pt idx="2232">
                  <c:v>660867283.30726898</c:v>
                </c:pt>
                <c:pt idx="2233">
                  <c:v>660561589.70565903</c:v>
                </c:pt>
                <c:pt idx="2234">
                  <c:v>660256178.77917802</c:v>
                </c:pt>
                <c:pt idx="2235">
                  <c:v>659951050.13592196</c:v>
                </c:pt>
                <c:pt idx="2236">
                  <c:v>659646203.38470995</c:v>
                </c:pt>
                <c:pt idx="2237">
                  <c:v>659341638.13508701</c:v>
                </c:pt>
                <c:pt idx="2238">
                  <c:v>659037353.997316</c:v>
                </c:pt>
                <c:pt idx="2239">
                  <c:v>658733350.58237803</c:v>
                </c:pt>
                <c:pt idx="2240">
                  <c:v>658429627.50197601</c:v>
                </c:pt>
                <c:pt idx="2241">
                  <c:v>658126184.36852396</c:v>
                </c:pt>
                <c:pt idx="2242">
                  <c:v>657823020.79515302</c:v>
                </c:pt>
                <c:pt idx="2243">
                  <c:v>657520136.39570498</c:v>
                </c:pt>
                <c:pt idx="2244">
                  <c:v>657217530.78473496</c:v>
                </c:pt>
                <c:pt idx="2245">
                  <c:v>656915203.57750404</c:v>
                </c:pt>
                <c:pt idx="2246">
                  <c:v>656613154.38998401</c:v>
                </c:pt>
                <c:pt idx="2247">
                  <c:v>656311382.83885002</c:v>
                </c:pt>
                <c:pt idx="2248">
                  <c:v>656009888.541484</c:v>
                </c:pt>
                <c:pt idx="2249">
                  <c:v>655708671.11596894</c:v>
                </c:pt>
                <c:pt idx="2250">
                  <c:v>655407730.18109</c:v>
                </c:pt>
                <c:pt idx="2251">
                  <c:v>655107065.35633099</c:v>
                </c:pt>
                <c:pt idx="2252">
                  <c:v>654806676.26187301</c:v>
                </c:pt>
                <c:pt idx="2253">
                  <c:v>654506562.51859605</c:v>
                </c:pt>
                <c:pt idx="2254">
                  <c:v>654206723.74807203</c:v>
                </c:pt>
                <c:pt idx="2255">
                  <c:v>653907159.57256699</c:v>
                </c:pt>
                <c:pt idx="2256">
                  <c:v>653607869.61503994</c:v>
                </c:pt>
                <c:pt idx="2257">
                  <c:v>653308853.49913895</c:v>
                </c:pt>
                <c:pt idx="2258">
                  <c:v>653010110.84919798</c:v>
                </c:pt>
                <c:pt idx="2259">
                  <c:v>652711641.29024196</c:v>
                </c:pt>
                <c:pt idx="2260">
                  <c:v>652413444.44797897</c:v>
                </c:pt>
                <c:pt idx="2261">
                  <c:v>652115519.94879901</c:v>
                </c:pt>
                <c:pt idx="2262">
                  <c:v>651817867.41977894</c:v>
                </c:pt>
                <c:pt idx="2263">
                  <c:v>651520486.48867095</c:v>
                </c:pt>
                <c:pt idx="2264">
                  <c:v>651223376.78391004</c:v>
                </c:pt>
                <c:pt idx="2265">
                  <c:v>650926537.93460703</c:v>
                </c:pt>
                <c:pt idx="2266">
                  <c:v>650629969.57054806</c:v>
                </c:pt>
                <c:pt idx="2267">
                  <c:v>650333671.32219505</c:v>
                </c:pt>
                <c:pt idx="2268">
                  <c:v>650037642.82068205</c:v>
                </c:pt>
                <c:pt idx="2269">
                  <c:v>649741883.69781601</c:v>
                </c:pt>
                <c:pt idx="2270">
                  <c:v>649446393.58606994</c:v>
                </c:pt>
                <c:pt idx="2271">
                  <c:v>649151172.11858904</c:v>
                </c:pt>
                <c:pt idx="2272">
                  <c:v>648856218.92918205</c:v>
                </c:pt>
                <c:pt idx="2273">
                  <c:v>648561533.65232694</c:v>
                </c:pt>
                <c:pt idx="2274">
                  <c:v>648267115.92316103</c:v>
                </c:pt>
                <c:pt idx="2275">
                  <c:v>647972965.37748694</c:v>
                </c:pt>
                <c:pt idx="2276">
                  <c:v>647679081.65176594</c:v>
                </c:pt>
                <c:pt idx="2277">
                  <c:v>647385464.38311994</c:v>
                </c:pt>
                <c:pt idx="2278">
                  <c:v>647092113.20932901</c:v>
                </c:pt>
                <c:pt idx="2279">
                  <c:v>646799027.76882696</c:v>
                </c:pt>
                <c:pt idx="2280">
                  <c:v>646506207.70070505</c:v>
                </c:pt>
                <c:pt idx="2281">
                  <c:v>646213652.64470696</c:v>
                </c:pt>
                <c:pt idx="2282">
                  <c:v>645921362.24122703</c:v>
                </c:pt>
                <c:pt idx="2283">
                  <c:v>645629336.13131106</c:v>
                </c:pt>
                <c:pt idx="2284">
                  <c:v>645337573.95665395</c:v>
                </c:pt>
                <c:pt idx="2285">
                  <c:v>645046075.35959697</c:v>
                </c:pt>
                <c:pt idx="2286">
                  <c:v>644754839.98312902</c:v>
                </c:pt>
                <c:pt idx="2287">
                  <c:v>644463867.47088003</c:v>
                </c:pt>
                <c:pt idx="2288">
                  <c:v>644173157.46712697</c:v>
                </c:pt>
                <c:pt idx="2289">
                  <c:v>643882709.61678696</c:v>
                </c:pt>
                <c:pt idx="2290">
                  <c:v>643592523.56541598</c:v>
                </c:pt>
                <c:pt idx="2291">
                  <c:v>643302598.95920897</c:v>
                </c:pt>
                <c:pt idx="2292">
                  <c:v>643012935.44500005</c:v>
                </c:pt>
                <c:pt idx="2293">
                  <c:v>642723532.67025697</c:v>
                </c:pt>
                <c:pt idx="2294">
                  <c:v>642434390.28308296</c:v>
                </c:pt>
                <c:pt idx="2295">
                  <c:v>642145507.93221402</c:v>
                </c:pt>
                <c:pt idx="2296">
                  <c:v>641856885.26701796</c:v>
                </c:pt>
                <c:pt idx="2297">
                  <c:v>641568521.93749106</c:v>
                </c:pt>
                <c:pt idx="2298">
                  <c:v>641280417.59426105</c:v>
                </c:pt>
                <c:pt idx="2299">
                  <c:v>640992571.88858104</c:v>
                </c:pt>
                <c:pt idx="2300">
                  <c:v>640704984.47232997</c:v>
                </c:pt>
                <c:pt idx="2301">
                  <c:v>640417654.99801195</c:v>
                </c:pt>
                <c:pt idx="2302">
                  <c:v>640130583.11875498</c:v>
                </c:pt>
                <c:pt idx="2303">
                  <c:v>639843768.48830605</c:v>
                </c:pt>
                <c:pt idx="2304">
                  <c:v>639557210.76103401</c:v>
                </c:pt>
                <c:pt idx="2305">
                  <c:v>639270909.59192801</c:v>
                </c:pt>
                <c:pt idx="2306">
                  <c:v>638984864.63659298</c:v>
                </c:pt>
                <c:pt idx="2307">
                  <c:v>638699075.55124998</c:v>
                </c:pt>
                <c:pt idx="2308">
                  <c:v>638413541.99273503</c:v>
                </c:pt>
                <c:pt idx="2309">
                  <c:v>638128263.61849904</c:v>
                </c:pt>
                <c:pt idx="2310">
                  <c:v>637843240.08660102</c:v>
                </c:pt>
                <c:pt idx="2311">
                  <c:v>637558471.05571604</c:v>
                </c:pt>
                <c:pt idx="2312">
                  <c:v>637273956.18512297</c:v>
                </c:pt>
                <c:pt idx="2313">
                  <c:v>636989695.13471401</c:v>
                </c:pt>
                <c:pt idx="2314">
                  <c:v>636705687.56498206</c:v>
                </c:pt>
                <c:pt idx="2315">
                  <c:v>636421933.13703096</c:v>
                </c:pt>
                <c:pt idx="2316">
                  <c:v>636138431.51256502</c:v>
                </c:pt>
                <c:pt idx="2317">
                  <c:v>635855182.35389102</c:v>
                </c:pt>
                <c:pt idx="2318">
                  <c:v>635572185.32391798</c:v>
                </c:pt>
                <c:pt idx="2319">
                  <c:v>635289440.08615506</c:v>
                </c:pt>
                <c:pt idx="2320">
                  <c:v>635006946.30470896</c:v>
                </c:pt>
                <c:pt idx="2321">
                  <c:v>634724703.64428401</c:v>
                </c:pt>
                <c:pt idx="2322">
                  <c:v>634442711.77018094</c:v>
                </c:pt>
                <c:pt idx="2323">
                  <c:v>634160970.34829402</c:v>
                </c:pt>
                <c:pt idx="2324">
                  <c:v>633879479.04511094</c:v>
                </c:pt>
                <c:pt idx="2325">
                  <c:v>633598237.52771103</c:v>
                </c:pt>
                <c:pt idx="2326">
                  <c:v>633317245.46376598</c:v>
                </c:pt>
                <c:pt idx="2327">
                  <c:v>633036502.52153397</c:v>
                </c:pt>
                <c:pt idx="2328">
                  <c:v>632756008.36986399</c:v>
                </c:pt>
                <c:pt idx="2329">
                  <c:v>632475762.67818904</c:v>
                </c:pt>
                <c:pt idx="2330">
                  <c:v>632195765.11652994</c:v>
                </c:pt>
                <c:pt idx="2331">
                  <c:v>631916015.35548997</c:v>
                </c:pt>
                <c:pt idx="2332">
                  <c:v>631636513.06625497</c:v>
                </c:pt>
                <c:pt idx="2333">
                  <c:v>631357257.92059398</c:v>
                </c:pt>
                <c:pt idx="2334">
                  <c:v>631078249.59085405</c:v>
                </c:pt>
                <c:pt idx="2335">
                  <c:v>630799487.749964</c:v>
                </c:pt>
                <c:pt idx="2336">
                  <c:v>630520972.07142603</c:v>
                </c:pt>
                <c:pt idx="2337">
                  <c:v>630242702.22932398</c:v>
                </c:pt>
                <c:pt idx="2338">
                  <c:v>629964677.89831197</c:v>
                </c:pt>
                <c:pt idx="2339">
                  <c:v>629686898.75362206</c:v>
                </c:pt>
                <c:pt idx="2340">
                  <c:v>629409364.47105503</c:v>
                </c:pt>
                <c:pt idx="2341">
                  <c:v>629132074.72698605</c:v>
                </c:pt>
                <c:pt idx="2342">
                  <c:v>628855029.19835806</c:v>
                </c:pt>
                <c:pt idx="2343">
                  <c:v>628578227.56268501</c:v>
                </c:pt>
                <c:pt idx="2344">
                  <c:v>628301669.49804604</c:v>
                </c:pt>
                <c:pt idx="2345">
                  <c:v>628025354.68308902</c:v>
                </c:pt>
                <c:pt idx="2346">
                  <c:v>627749282.79702497</c:v>
                </c:pt>
                <c:pt idx="2347">
                  <c:v>627473453.519629</c:v>
                </c:pt>
                <c:pt idx="2348">
                  <c:v>627197866.53123999</c:v>
                </c:pt>
                <c:pt idx="2349">
                  <c:v>626922521.51275694</c:v>
                </c:pt>
                <c:pt idx="2350">
                  <c:v>626647418.14564002</c:v>
                </c:pt>
                <c:pt idx="2351">
                  <c:v>626372556.11190605</c:v>
                </c:pt>
                <c:pt idx="2352">
                  <c:v>626097935.09413302</c:v>
                </c:pt>
                <c:pt idx="2353">
                  <c:v>625823554.77545202</c:v>
                </c:pt>
                <c:pt idx="2354">
                  <c:v>625549414.83955097</c:v>
                </c:pt>
                <c:pt idx="2355">
                  <c:v>625275514.97067201</c:v>
                </c:pt>
                <c:pt idx="2356">
                  <c:v>625001854.85360897</c:v>
                </c:pt>
                <c:pt idx="2357">
                  <c:v>624728434.17370796</c:v>
                </c:pt>
                <c:pt idx="2358">
                  <c:v>624455252.61686599</c:v>
                </c:pt>
                <c:pt idx="2359">
                  <c:v>624182309.86952806</c:v>
                </c:pt>
                <c:pt idx="2360">
                  <c:v>623909605.61868799</c:v>
                </c:pt>
                <c:pt idx="2361">
                  <c:v>623637139.55188596</c:v>
                </c:pt>
                <c:pt idx="2362">
                  <c:v>623364911.35720801</c:v>
                </c:pt>
                <c:pt idx="2363">
                  <c:v>623092920.72328496</c:v>
                </c:pt>
                <c:pt idx="2364">
                  <c:v>622821167.339288</c:v>
                </c:pt>
                <c:pt idx="2365">
                  <c:v>622549650.89493501</c:v>
                </c:pt>
                <c:pt idx="2366">
                  <c:v>622278371.08048201</c:v>
                </c:pt>
                <c:pt idx="2367">
                  <c:v>622007327.58672297</c:v>
                </c:pt>
                <c:pt idx="2368">
                  <c:v>621736520.10499501</c:v>
                </c:pt>
                <c:pt idx="2369">
                  <c:v>621465948.32716894</c:v>
                </c:pt>
                <c:pt idx="2370">
                  <c:v>621195611.94565105</c:v>
                </c:pt>
                <c:pt idx="2371">
                  <c:v>620925510.65338695</c:v>
                </c:pt>
                <c:pt idx="2372">
                  <c:v>620655644.14385104</c:v>
                </c:pt>
                <c:pt idx="2373">
                  <c:v>620386012.11105299</c:v>
                </c:pt>
                <c:pt idx="2374">
                  <c:v>620116614.24953496</c:v>
                </c:pt>
                <c:pt idx="2375">
                  <c:v>619847450.25436699</c:v>
                </c:pt>
                <c:pt idx="2376">
                  <c:v>619578519.82114995</c:v>
                </c:pt>
                <c:pt idx="2377">
                  <c:v>619309822.64601195</c:v>
                </c:pt>
                <c:pt idx="2378">
                  <c:v>619041358.42560899</c:v>
                </c:pt>
                <c:pt idx="2379">
                  <c:v>618773126.85712099</c:v>
                </c:pt>
                <c:pt idx="2380">
                  <c:v>618505127.638255</c:v>
                </c:pt>
                <c:pt idx="2381">
                  <c:v>618237360.46723902</c:v>
                </c:pt>
                <c:pt idx="2382">
                  <c:v>617969825.04282403</c:v>
                </c:pt>
                <c:pt idx="2383">
                  <c:v>617702521.06428504</c:v>
                </c:pt>
                <c:pt idx="2384">
                  <c:v>617435448.23141301</c:v>
                </c:pt>
                <c:pt idx="2385">
                  <c:v>617168606.24451995</c:v>
                </c:pt>
                <c:pt idx="2386">
                  <c:v>616901994.80443704</c:v>
                </c:pt>
                <c:pt idx="2387">
                  <c:v>616635613.61250901</c:v>
                </c:pt>
                <c:pt idx="2388">
                  <c:v>616369462.37059796</c:v>
                </c:pt>
                <c:pt idx="2389">
                  <c:v>616103540.78108096</c:v>
                </c:pt>
                <c:pt idx="2390">
                  <c:v>615837848.54684806</c:v>
                </c:pt>
                <c:pt idx="2391">
                  <c:v>615572385.37130105</c:v>
                </c:pt>
                <c:pt idx="2392">
                  <c:v>615307150.958354</c:v>
                </c:pt>
                <c:pt idx="2393">
                  <c:v>615042145.01242995</c:v>
                </c:pt>
                <c:pt idx="2394">
                  <c:v>614777367.23846102</c:v>
                </c:pt>
                <c:pt idx="2395">
                  <c:v>614512817.34188795</c:v>
                </c:pt>
                <c:pt idx="2396">
                  <c:v>614248495.02865696</c:v>
                </c:pt>
                <c:pt idx="2397">
                  <c:v>613984400.00522304</c:v>
                </c:pt>
                <c:pt idx="2398">
                  <c:v>613720531.97854197</c:v>
                </c:pt>
                <c:pt idx="2399">
                  <c:v>613456890.656075</c:v>
                </c:pt>
                <c:pt idx="2400">
                  <c:v>613193475.74578595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461504"/>
        <c:axId val="67464576"/>
      </c:scatterChart>
      <c:valAx>
        <c:axId val="6746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Time (h)</a:t>
                </a:r>
              </a:p>
            </c:rich>
          </c:tx>
          <c:layout>
            <c:manualLayout>
              <c:xMode val="edge"/>
              <c:yMode val="edge"/>
              <c:x val="0.2262305336832896"/>
              <c:y val="0.845115917936670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464576"/>
        <c:crosses val="autoZero"/>
        <c:crossBetween val="midCat"/>
      </c:valAx>
      <c:valAx>
        <c:axId val="67464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Bunch Intensity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67461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043088363954503"/>
          <c:y val="0.21159160702376092"/>
          <c:w val="0.27012467191601047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5818022747158"/>
          <c:y val="4.9509563812884592E-2"/>
          <c:w val="0.49998250218722662"/>
          <c:h val="0.80664788138940824"/>
        </c:manualLayout>
      </c:layout>
      <c:scatterChart>
        <c:scatterStyle val="smoothMarker"/>
        <c:varyColors val="0"/>
        <c:ser>
          <c:idx val="0"/>
          <c:order val="0"/>
          <c:tx>
            <c:v>Approximate Emittance</c:v>
          </c:tx>
          <c:marker>
            <c:symbol val="none"/>
          </c:marke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Sheet1!$E$2:$E$2402</c:f>
              <c:numCache>
                <c:formatCode>0.00E+00</c:formatCode>
                <c:ptCount val="2401"/>
                <c:pt idx="0">
                  <c:v>1.5000000002641001</c:v>
                </c:pt>
                <c:pt idx="1">
                  <c:v>1.4927474602319499</c:v>
                </c:pt>
                <c:pt idx="2">
                  <c:v>1.48553048144126</c:v>
                </c:pt>
                <c:pt idx="3">
                  <c:v>1.4783488948309</c:v>
                </c:pt>
                <c:pt idx="4">
                  <c:v>1.4712025321987698</c:v>
                </c:pt>
                <c:pt idx="5">
                  <c:v>1.4640912261980501</c:v>
                </c:pt>
                <c:pt idx="6">
                  <c:v>1.4570148103334</c:v>
                </c:pt>
                <c:pt idx="7">
                  <c:v>1.44997311895725</c:v>
                </c:pt>
                <c:pt idx="8">
                  <c:v>1.4429659872660199</c:v>
                </c:pt>
                <c:pt idx="9">
                  <c:v>1.4359932512964799</c:v>
                </c:pt>
                <c:pt idx="10">
                  <c:v>1.4290547479220199</c:v>
                </c:pt>
                <c:pt idx="11">
                  <c:v>1.4221503148489898</c:v>
                </c:pt>
                <c:pt idx="12">
                  <c:v>1.4152797906131198</c:v>
                </c:pt>
                <c:pt idx="13">
                  <c:v>1.40844301457581</c:v>
                </c:pt>
                <c:pt idx="14">
                  <c:v>1.4016398269206201</c:v>
                </c:pt>
                <c:pt idx="15">
                  <c:v>1.39487006864962</c:v>
                </c:pt>
                <c:pt idx="16">
                  <c:v>1.3881335815799001</c:v>
                </c:pt>
                <c:pt idx="17">
                  <c:v>1.3814302083399801</c:v>
                </c:pt>
                <c:pt idx="18">
                  <c:v>1.3747597923663402</c:v>
                </c:pt>
                <c:pt idx="19">
                  <c:v>1.36812217789988</c:v>
                </c:pt>
                <c:pt idx="20">
                  <c:v>1.3615172099825199</c:v>
                </c:pt>
                <c:pt idx="21">
                  <c:v>1.3549447344536398</c:v>
                </c:pt>
                <c:pt idx="22">
                  <c:v>1.3484045979467798</c:v>
                </c:pt>
                <c:pt idx="23">
                  <c:v>1.3418966478861001</c:v>
                </c:pt>
                <c:pt idx="24">
                  <c:v>1.33542073248308</c:v>
                </c:pt>
                <c:pt idx="25">
                  <c:v>1.3289767007331101</c:v>
                </c:pt>
                <c:pt idx="26">
                  <c:v>1.3225644024121401</c:v>
                </c:pt>
                <c:pt idx="27">
                  <c:v>1.3161836880733599</c:v>
                </c:pt>
                <c:pt idx="28">
                  <c:v>1.30983440904388</c:v>
                </c:pt>
                <c:pt idx="29">
                  <c:v>1.30351641742144</c:v>
                </c:pt>
                <c:pt idx="30">
                  <c:v>1.2972295660711399</c:v>
                </c:pt>
                <c:pt idx="31">
                  <c:v>1.2909737086222</c:v>
                </c:pt>
                <c:pt idx="32">
                  <c:v>1.28474869946468</c:v>
                </c:pt>
                <c:pt idx="33">
                  <c:v>1.27855439374633</c:v>
                </c:pt>
                <c:pt idx="34">
                  <c:v>1.27239064736936</c:v>
                </c:pt>
                <c:pt idx="35">
                  <c:v>1.26625731698725</c:v>
                </c:pt>
                <c:pt idx="36">
                  <c:v>1.26015426000165</c:v>
                </c:pt>
                <c:pt idx="37">
                  <c:v>1.2540813345591801</c:v>
                </c:pt>
                <c:pt idx="38">
                  <c:v>1.2480383995483502</c:v>
                </c:pt>
                <c:pt idx="39">
                  <c:v>1.2420253145964399</c:v>
                </c:pt>
                <c:pt idx="40">
                  <c:v>1.23604194006645</c:v>
                </c:pt>
                <c:pt idx="41">
                  <c:v>1.23008813705401</c:v>
                </c:pt>
                <c:pt idx="42">
                  <c:v>1.22416376738433</c:v>
                </c:pt>
                <c:pt idx="43">
                  <c:v>1.21826869360921</c:v>
                </c:pt>
                <c:pt idx="44">
                  <c:v>1.212402779004</c:v>
                </c:pt>
                <c:pt idx="45">
                  <c:v>1.2065658875646401</c:v>
                </c:pt>
                <c:pt idx="46">
                  <c:v>1.20075788400466</c:v>
                </c:pt>
                <c:pt idx="47">
                  <c:v>1.1949786337522601</c:v>
                </c:pt>
                <c:pt idx="48">
                  <c:v>1.1892280029473499</c:v>
                </c:pt>
                <c:pt idx="49">
                  <c:v>1.18350585843864</c:v>
                </c:pt>
                <c:pt idx="50">
                  <c:v>1.1778120677807502</c:v>
                </c:pt>
                <c:pt idx="51">
                  <c:v>1.17214649923133</c:v>
                </c:pt>
                <c:pt idx="52">
                  <c:v>1.1665090217481899</c:v>
                </c:pt>
                <c:pt idx="53">
                  <c:v>1.1608995049864401</c:v>
                </c:pt>
                <c:pt idx="54">
                  <c:v>1.1553178192956999</c:v>
                </c:pt>
                <c:pt idx="55">
                  <c:v>1.1497638357172499</c:v>
                </c:pt>
                <c:pt idx="56">
                  <c:v>1.14423742598126</c:v>
                </c:pt>
                <c:pt idx="57">
                  <c:v>1.138738462504</c:v>
                </c:pt>
                <c:pt idx="58">
                  <c:v>1.1332668183851</c:v>
                </c:pt>
                <c:pt idx="59">
                  <c:v>1.1278223674047698</c:v>
                </c:pt>
                <c:pt idx="60">
                  <c:v>1.1224049840211101</c:v>
                </c:pt>
                <c:pt idx="61">
                  <c:v>1.1170145433673699</c:v>
                </c:pt>
                <c:pt idx="62">
                  <c:v>1.1116509212493</c:v>
                </c:pt>
                <c:pt idx="63">
                  <c:v>1.1063139941424101</c:v>
                </c:pt>
                <c:pt idx="64">
                  <c:v>1.1010036391893701</c:v>
                </c:pt>
                <c:pt idx="65">
                  <c:v>1.0957197341973202</c:v>
                </c:pt>
                <c:pt idx="66">
                  <c:v>1.09046215763527</c:v>
                </c:pt>
                <c:pt idx="67">
                  <c:v>1.0852307886314698</c:v>
                </c:pt>
                <c:pt idx="68">
                  <c:v>1.08002550697082</c:v>
                </c:pt>
                <c:pt idx="69">
                  <c:v>1.0748461930922899</c:v>
                </c:pt>
                <c:pt idx="70">
                  <c:v>1.06969272808634</c:v>
                </c:pt>
                <c:pt idx="71">
                  <c:v>1.06456499369239</c:v>
                </c:pt>
                <c:pt idx="72">
                  <c:v>1.05946287229627</c:v>
                </c:pt>
                <c:pt idx="73">
                  <c:v>1.0543862469276901</c:v>
                </c:pt>
                <c:pt idx="74">
                  <c:v>1.04933500125777</c:v>
                </c:pt>
                <c:pt idx="75">
                  <c:v>1.0443090195964999</c:v>
                </c:pt>
                <c:pt idx="76">
                  <c:v>1.0393081868903</c:v>
                </c:pt>
                <c:pt idx="77">
                  <c:v>1.0343323887195401</c:v>
                </c:pt>
                <c:pt idx="78">
                  <c:v>1.02938151129611</c:v>
                </c:pt>
                <c:pt idx="79">
                  <c:v>1.0244554414609599</c:v>
                </c:pt>
                <c:pt idx="80">
                  <c:v>1.01955406668171</c:v>
                </c:pt>
                <c:pt idx="81">
                  <c:v>1.01467727505022</c:v>
                </c:pt>
                <c:pt idx="82">
                  <c:v>1.0098249552802001</c:v>
                </c:pt>
                <c:pt idx="83">
                  <c:v>1.00499699670485</c:v>
                </c:pt>
                <c:pt idx="84">
                  <c:v>1.00019328927448</c:v>
                </c:pt>
                <c:pt idx="85">
                  <c:v>0.99541372355417213</c:v>
                </c:pt>
                <c:pt idx="86">
                  <c:v>0.99065819072141403</c:v>
                </c:pt>
                <c:pt idx="87">
                  <c:v>0.98592658256380206</c:v>
                </c:pt>
                <c:pt idx="88">
                  <c:v>0.98121879147671487</c:v>
                </c:pt>
                <c:pt idx="89">
                  <c:v>0.97653471046101592</c:v>
                </c:pt>
                <c:pt idx="90">
                  <c:v>0.97187423312076404</c:v>
                </c:pt>
                <c:pt idx="91">
                  <c:v>0.96723725366093594</c:v>
                </c:pt>
                <c:pt idx="92">
                  <c:v>0.96262366688516698</c:v>
                </c:pt>
                <c:pt idx="93">
                  <c:v>0.95803336819349205</c:v>
                </c:pt>
                <c:pt idx="94">
                  <c:v>0.95346625358011206</c:v>
                </c:pt>
                <c:pt idx="95">
                  <c:v>0.94892221963116108</c:v>
                </c:pt>
                <c:pt idx="96">
                  <c:v>0.94440116352248604</c:v>
                </c:pt>
                <c:pt idx="97">
                  <c:v>0.93990298301744402</c:v>
                </c:pt>
                <c:pt idx="98">
                  <c:v>0.93542757646470498</c:v>
                </c:pt>
                <c:pt idx="99">
                  <c:v>0.93097484279606302</c:v>
                </c:pt>
                <c:pt idx="100">
                  <c:v>0.92654468152426395</c:v>
                </c:pt>
                <c:pt idx="101">
                  <c:v>0.92213699274083905</c:v>
                </c:pt>
                <c:pt idx="102">
                  <c:v>0.917751677113949</c:v>
                </c:pt>
                <c:pt idx="103">
                  <c:v>0.91338863588624197</c:v>
                </c:pt>
                <c:pt idx="104">
                  <c:v>0.90904777087270994</c:v>
                </c:pt>
                <c:pt idx="105">
                  <c:v>0.90472898445856897</c:v>
                </c:pt>
                <c:pt idx="106">
                  <c:v>0.90043217959713695</c:v>
                </c:pt>
                <c:pt idx="107">
                  <c:v>0.89615725980772498</c:v>
                </c:pt>
                <c:pt idx="108">
                  <c:v>0.89190412917353801</c:v>
                </c:pt>
                <c:pt idx="109">
                  <c:v>0.88767269233957902</c:v>
                </c:pt>
                <c:pt idx="110">
                  <c:v>0.88346285451056594</c:v>
                </c:pt>
                <c:pt idx="111">
                  <c:v>0.87927452144885598</c:v>
                </c:pt>
                <c:pt idx="112">
                  <c:v>0.87510759947237104</c:v>
                </c:pt>
                <c:pt idx="113">
                  <c:v>0.87096199545253994</c:v>
                </c:pt>
                <c:pt idx="114">
                  <c:v>0.86683761681223903</c:v>
                </c:pt>
                <c:pt idx="115">
                  <c:v>0.86273437152374499</c:v>
                </c:pt>
                <c:pt idx="116">
                  <c:v>0.85865216810669098</c:v>
                </c:pt>
                <c:pt idx="117">
                  <c:v>0.85459091562602707</c:v>
                </c:pt>
                <c:pt idx="118">
                  <c:v>0.85055052368999096</c:v>
                </c:pt>
                <c:pt idx="119">
                  <c:v>0.84653090244808304</c:v>
                </c:pt>
                <c:pt idx="120">
                  <c:v>0.84253196258904006</c:v>
                </c:pt>
                <c:pt idx="121">
                  <c:v>0.838553615338824</c:v>
                </c:pt>
                <c:pt idx="122">
                  <c:v>0.83459577245860495</c:v>
                </c:pt>
                <c:pt idx="123">
                  <c:v>0.83065834624275592</c:v>
                </c:pt>
                <c:pt idx="124">
                  <c:v>0.82674124951684602</c:v>
                </c:pt>
                <c:pt idx="125">
                  <c:v>0.82284439563564105</c:v>
                </c:pt>
                <c:pt idx="126">
                  <c:v>0.81896769848110096</c:v>
                </c:pt>
                <c:pt idx="127">
                  <c:v>0.81511107246038894</c:v>
                </c:pt>
                <c:pt idx="128">
                  <c:v>0.81127443250387499</c:v>
                </c:pt>
                <c:pt idx="129">
                  <c:v>0.80745769406314294</c:v>
                </c:pt>
                <c:pt idx="130">
                  <c:v>0.80366077310900297</c:v>
                </c:pt>
                <c:pt idx="131">
                  <c:v>0.79988358612950006</c:v>
                </c:pt>
                <c:pt idx="132">
                  <c:v>0.79612605012792503</c:v>
                </c:pt>
                <c:pt idx="133">
                  <c:v>0.79238808262082605</c:v>
                </c:pt>
                <c:pt idx="134">
                  <c:v>0.78866960163602096</c:v>
                </c:pt>
                <c:pt idx="135">
                  <c:v>0.7849705257106101</c:v>
                </c:pt>
                <c:pt idx="136">
                  <c:v>0.78129077388897905</c:v>
                </c:pt>
                <c:pt idx="137">
                  <c:v>0.77763026572081595</c:v>
                </c:pt>
                <c:pt idx="138">
                  <c:v>0.77398892125911001</c:v>
                </c:pt>
                <c:pt idx="139">
                  <c:v>0.77036666105815998</c:v>
                </c:pt>
                <c:pt idx="140">
                  <c:v>0.76676340617157601</c:v>
                </c:pt>
                <c:pt idx="141">
                  <c:v>0.76317907815027397</c:v>
                </c:pt>
                <c:pt idx="142">
                  <c:v>0.75961359904047399</c:v>
                </c:pt>
                <c:pt idx="143">
                  <c:v>0.75606689138168803</c:v>
                </c:pt>
                <c:pt idx="144">
                  <c:v>0.752538878204706</c:v>
                </c:pt>
                <c:pt idx="145">
                  <c:v>0.74902948302957806</c:v>
                </c:pt>
                <c:pt idx="146">
                  <c:v>0.74553862986358399</c:v>
                </c:pt>
                <c:pt idx="147">
                  <c:v>0.742066243199208</c:v>
                </c:pt>
                <c:pt idx="148">
                  <c:v>0.73861224801209802</c:v>
                </c:pt>
                <c:pt idx="149">
                  <c:v>0.73517656975901702</c:v>
                </c:pt>
                <c:pt idx="150">
                  <c:v>0.73175913437579698</c:v>
                </c:pt>
                <c:pt idx="151">
                  <c:v>0.728359868275269</c:v>
                </c:pt>
                <c:pt idx="152">
                  <c:v>0.72497869834520001</c:v>
                </c:pt>
                <c:pt idx="153">
                  <c:v>0.72161555194620997</c:v>
                </c:pt>
                <c:pt idx="154">
                  <c:v>0.718270356909681</c:v>
                </c:pt>
                <c:pt idx="155">
                  <c:v>0.71494304153566002</c:v>
                </c:pt>
                <c:pt idx="156">
                  <c:v>0.71163353459074408</c:v>
                </c:pt>
                <c:pt idx="157">
                  <c:v>0.70834176530596094</c:v>
                </c:pt>
                <c:pt idx="158">
                  <c:v>0.705067663374631</c:v>
                </c:pt>
                <c:pt idx="159">
                  <c:v>0.70181115895022006</c:v>
                </c:pt>
                <c:pt idx="160">
                  <c:v>0.69857218264417698</c:v>
                </c:pt>
                <c:pt idx="161">
                  <c:v>0.69535066552375902</c:v>
                </c:pt>
                <c:pt idx="162">
                  <c:v>0.69214653910984003</c:v>
                </c:pt>
                <c:pt idx="163">
                  <c:v>0.68895973537470201</c:v>
                </c:pt>
                <c:pt idx="164">
                  <c:v>0.68579018673981995</c:v>
                </c:pt>
                <c:pt idx="165">
                  <c:v>0.68263782607361601</c:v>
                </c:pt>
                <c:pt idx="166">
                  <c:v>0.67950258668920693</c:v>
                </c:pt>
                <c:pt idx="167">
                  <c:v>0.67638440234212804</c:v>
                </c:pt>
                <c:pt idx="168">
                  <c:v>0.67328320722804191</c:v>
                </c:pt>
                <c:pt idx="169">
                  <c:v>0.67019893598042701</c:v>
                </c:pt>
                <c:pt idx="170">
                  <c:v>0.66713152366824291</c:v>
                </c:pt>
                <c:pt idx="171">
                  <c:v>0.66408090579358203</c:v>
                </c:pt>
                <c:pt idx="172">
                  <c:v>0.66104701828928802</c:v>
                </c:pt>
                <c:pt idx="173">
                  <c:v>0.65802979751656709</c:v>
                </c:pt>
                <c:pt idx="174">
                  <c:v>0.65502918026256596</c:v>
                </c:pt>
                <c:pt idx="175">
                  <c:v>0.6520451037379289</c:v>
                </c:pt>
                <c:pt idx="176">
                  <c:v>0.64907750557433097</c:v>
                </c:pt>
                <c:pt idx="177">
                  <c:v>0.64612632382198798</c:v>
                </c:pt>
                <c:pt idx="178">
                  <c:v>0.64319149694713607</c:v>
                </c:pt>
                <c:pt idx="179">
                  <c:v>0.64027296382949395</c:v>
                </c:pt>
                <c:pt idx="180">
                  <c:v>0.63737066375968598</c:v>
                </c:pt>
                <c:pt idx="181">
                  <c:v>0.63448453643664593</c:v>
                </c:pt>
                <c:pt idx="182">
                  <c:v>0.63161452196499301</c:v>
                </c:pt>
                <c:pt idx="183">
                  <c:v>0.62876056085236998</c:v>
                </c:pt>
                <c:pt idx="184">
                  <c:v>0.62592259400676398</c:v>
                </c:pt>
                <c:pt idx="185">
                  <c:v>0.623100562733781</c:v>
                </c:pt>
                <c:pt idx="186">
                  <c:v>0.62029440873390407</c:v>
                </c:pt>
                <c:pt idx="187">
                  <c:v>0.61750407409971197</c:v>
                </c:pt>
                <c:pt idx="188">
                  <c:v>0.61472950131306203</c:v>
                </c:pt>
                <c:pt idx="189">
                  <c:v>0.61197063324224499</c:v>
                </c:pt>
                <c:pt idx="190">
                  <c:v>0.609227413139105</c:v>
                </c:pt>
                <c:pt idx="191">
                  <c:v>0.60649978463612009</c:v>
                </c:pt>
                <c:pt idx="192">
                  <c:v>0.60378769174344904</c:v>
                </c:pt>
                <c:pt idx="193">
                  <c:v>0.60109107884594593</c:v>
                </c:pt>
                <c:pt idx="194">
                  <c:v>0.59840989070012995</c:v>
                </c:pt>
                <c:pt idx="195">
                  <c:v>0.59574407243112104</c:v>
                </c:pt>
                <c:pt idx="196">
                  <c:v>0.59309356952953796</c:v>
                </c:pt>
                <c:pt idx="197">
                  <c:v>0.59045832784835495</c:v>
                </c:pt>
                <c:pt idx="198">
                  <c:v>0.58783829359971906</c:v>
                </c:pt>
                <c:pt idx="199">
                  <c:v>0.58523341335172507</c:v>
                </c:pt>
                <c:pt idx="200">
                  <c:v>0.58264363402515007</c:v>
                </c:pt>
                <c:pt idx="201">
                  <c:v>0.58006890289014801</c:v>
                </c:pt>
                <c:pt idx="202">
                  <c:v>0.57750916756289794</c:v>
                </c:pt>
                <c:pt idx="203">
                  <c:v>0.57496437600221106</c:v>
                </c:pt>
                <c:pt idx="204">
                  <c:v>0.57243447650608903</c:v>
                </c:pt>
                <c:pt idx="205">
                  <c:v>0.56991941770824806</c:v>
                </c:pt>
                <c:pt idx="206">
                  <c:v>0.56741914857458398</c:v>
                </c:pt>
                <c:pt idx="207">
                  <c:v>0.56493361839960299</c:v>
                </c:pt>
                <c:pt idx="208">
                  <c:v>0.56246277680279699</c:v>
                </c:pt>
                <c:pt idx="209">
                  <c:v>0.56000657372498097</c:v>
                </c:pt>
                <c:pt idx="210">
                  <c:v>0.55756495942457396</c:v>
                </c:pt>
                <c:pt idx="211">
                  <c:v>0.55513788447383605</c:v>
                </c:pt>
                <c:pt idx="212">
                  <c:v>0.55272529975505591</c:v>
                </c:pt>
                <c:pt idx="213">
                  <c:v>0.55032715645669306</c:v>
                </c:pt>
                <c:pt idx="214">
                  <c:v>0.54794340606946301</c:v>
                </c:pt>
                <c:pt idx="215">
                  <c:v>0.54557400038237702</c:v>
                </c:pt>
                <c:pt idx="216">
                  <c:v>0.54321889147873503</c:v>
                </c:pt>
                <c:pt idx="217">
                  <c:v>0.54087803173205706</c:v>
                </c:pt>
                <c:pt idx="218">
                  <c:v>0.53855137380197604</c:v>
                </c:pt>
                <c:pt idx="219">
                  <c:v>0.53623887063007003</c:v>
                </c:pt>
                <c:pt idx="220">
                  <c:v>0.53394047543564704</c:v>
                </c:pt>
                <c:pt idx="221">
                  <c:v>0.53165614171147502</c:v>
                </c:pt>
                <c:pt idx="222">
                  <c:v>0.52938582321946404</c:v>
                </c:pt>
                <c:pt idx="223">
                  <c:v>0.52712947398629095</c:v>
                </c:pt>
                <c:pt idx="224">
                  <c:v>0.52488704829897692</c:v>
                </c:pt>
                <c:pt idx="225">
                  <c:v>0.52265850070040698</c:v>
                </c:pt>
                <c:pt idx="226">
                  <c:v>0.52044378598479701</c:v>
                </c:pt>
                <c:pt idx="227">
                  <c:v>0.51824285919311397</c:v>
                </c:pt>
                <c:pt idx="228">
                  <c:v>0.51605567560844101</c:v>
                </c:pt>
                <c:pt idx="229">
                  <c:v>0.51388219075128194</c:v>
                </c:pt>
                <c:pt idx="230">
                  <c:v>0.51172236037482399</c:v>
                </c:pt>
                <c:pt idx="231">
                  <c:v>0.50957614046014299</c:v>
                </c:pt>
                <c:pt idx="232">
                  <c:v>0.50744348721135901</c:v>
                </c:pt>
                <c:pt idx="233">
                  <c:v>0.50532435705073198</c:v>
                </c:pt>
                <c:pt idx="234">
                  <c:v>0.50321870661371904</c:v>
                </c:pt>
                <c:pt idx="235">
                  <c:v>0.50112649274396603</c:v>
                </c:pt>
                <c:pt idx="236">
                  <c:v>0.49904767248826093</c:v>
                </c:pt>
                <c:pt idx="237">
                  <c:v>0.49698220309142704</c:v>
                </c:pt>
                <c:pt idx="238">
                  <c:v>0.49493004199117197</c:v>
                </c:pt>
                <c:pt idx="239">
                  <c:v>0.49289114681288398</c:v>
                </c:pt>
                <c:pt idx="240">
                  <c:v>0.49086547536438196</c:v>
                </c:pt>
                <c:pt idx="241">
                  <c:v>0.48885298563061402</c:v>
                </c:pt>
                <c:pt idx="242">
                  <c:v>0.48685363576831597</c:v>
                </c:pt>
                <c:pt idx="243">
                  <c:v>0.48486738410060998</c:v>
                </c:pt>
                <c:pt idx="244">
                  <c:v>0.482894189111574</c:v>
                </c:pt>
                <c:pt idx="245">
                  <c:v>0.48093400944075204</c:v>
                </c:pt>
                <c:pt idx="246">
                  <c:v>0.47898680387763198</c:v>
                </c:pt>
                <c:pt idx="247">
                  <c:v>0.47705253135607201</c:v>
                </c:pt>
                <c:pt idx="248">
                  <c:v>0.47513115094869102</c:v>
                </c:pt>
                <c:pt idx="249">
                  <c:v>0.473222621861216</c:v>
                </c:pt>
                <c:pt idx="250">
                  <c:v>0.47132690342679501</c:v>
                </c:pt>
                <c:pt idx="251">
                  <c:v>0.46944395510026399</c:v>
                </c:pt>
                <c:pt idx="252">
                  <c:v>0.46757373645238698</c:v>
                </c:pt>
                <c:pt idx="253">
                  <c:v>0.46571620716405704</c:v>
                </c:pt>
                <c:pt idx="254">
                  <c:v>0.46387132702046002</c:v>
                </c:pt>
                <c:pt idx="255">
                  <c:v>0.46203905590521799</c:v>
                </c:pt>
                <c:pt idx="256">
                  <c:v>0.46021935379449297</c:v>
                </c:pt>
                <c:pt idx="257">
                  <c:v>0.45841218075106599</c:v>
                </c:pt>
                <c:pt idx="258">
                  <c:v>0.45661749691839298</c:v>
                </c:pt>
                <c:pt idx="259">
                  <c:v>0.45483526251463097</c:v>
                </c:pt>
                <c:pt idx="260">
                  <c:v>0.45306543782665099</c:v>
                </c:pt>
                <c:pt idx="261">
                  <c:v>0.45130798320401999</c:v>
                </c:pt>
                <c:pt idx="262">
                  <c:v>0.44956285905297599</c:v>
                </c:pt>
                <c:pt idx="263">
                  <c:v>0.44783002583038001</c:v>
                </c:pt>
                <c:pt idx="264">
                  <c:v>0.44610944403766101</c:v>
                </c:pt>
                <c:pt idx="265">
                  <c:v>0.44440107421474501</c:v>
                </c:pt>
                <c:pt idx="266">
                  <c:v>0.44270487693397798</c:v>
                </c:pt>
                <c:pt idx="267">
                  <c:v>0.44102081279404598</c:v>
                </c:pt>
                <c:pt idx="268">
                  <c:v>0.43934884241389199</c:v>
                </c:pt>
                <c:pt idx="269">
                  <c:v>0.43768892642662499</c:v>
                </c:pt>
                <c:pt idx="270">
                  <c:v>0.43604102547344398</c:v>
                </c:pt>
                <c:pt idx="271">
                  <c:v>0.43440510019755801</c:v>
                </c:pt>
                <c:pt idx="272">
                  <c:v>0.43278111123811902</c:v>
                </c:pt>
                <c:pt idx="273">
                  <c:v>0.43116901922416501</c:v>
                </c:pt>
                <c:pt idx="274">
                  <c:v>0.42956878476857796</c:v>
                </c:pt>
                <c:pt idx="275">
                  <c:v>0.427980368462061</c:v>
                </c:pt>
                <c:pt idx="276">
                  <c:v>0.42640373086713496</c:v>
                </c:pt>
                <c:pt idx="277">
                  <c:v>0.42483883251215504</c:v>
                </c:pt>
                <c:pt idx="278">
                  <c:v>0.423285633885366</c:v>
                </c:pt>
                <c:pt idx="279">
                  <c:v>0.42174409542897701</c:v>
                </c:pt>
                <c:pt idx="280">
                  <c:v>0.420214177533275</c:v>
                </c:pt>
                <c:pt idx="281">
                  <c:v>0.41869584053078096</c:v>
                </c:pt>
                <c:pt idx="282">
                  <c:v>0.417189044690436</c:v>
                </c:pt>
                <c:pt idx="283">
                  <c:v>0.41569375021184501</c:v>
                </c:pt>
                <c:pt idx="284">
                  <c:v>0.41420991721955802</c:v>
                </c:pt>
                <c:pt idx="285">
                  <c:v>0.41273750575741497</c:v>
                </c:pt>
                <c:pt idx="286">
                  <c:v>0.41127647578293303</c:v>
                </c:pt>
                <c:pt idx="287">
                  <c:v>0.40982678716176596</c:v>
                </c:pt>
                <c:pt idx="288">
                  <c:v>0.40838839966221996</c:v>
                </c:pt>
                <c:pt idx="289">
                  <c:v>0.40696127294983803</c:v>
                </c:pt>
                <c:pt idx="290">
                  <c:v>0.40554536658205598</c:v>
                </c:pt>
                <c:pt idx="291">
                  <c:v>0.40414064000293304</c:v>
                </c:pt>
                <c:pt idx="292">
                  <c:v>0.402747052537963</c:v>
                </c:pt>
                <c:pt idx="293">
                  <c:v>0.40136456338896198</c:v>
                </c:pt>
                <c:pt idx="294">
                  <c:v>0.39999313162905098</c:v>
                </c:pt>
                <c:pt idx="295">
                  <c:v>0.39863271619772001</c:v>
                </c:pt>
                <c:pt idx="296">
                  <c:v>0.39728327589599499</c:v>
                </c:pt>
                <c:pt idx="297">
                  <c:v>0.39594476938169498</c:v>
                </c:pt>
                <c:pt idx="298">
                  <c:v>0.39461715516479601</c:v>
                </c:pt>
                <c:pt idx="299">
                  <c:v>0.39330039160289798</c:v>
                </c:pt>
                <c:pt idx="300">
                  <c:v>0.39199443689680202</c:v>
                </c:pt>
                <c:pt idx="301">
                  <c:v>0.39069924908620102</c:v>
                </c:pt>
                <c:pt idx="302">
                  <c:v>0.38941478604548696</c:v>
                </c:pt>
                <c:pt idx="303">
                  <c:v>0.388141005479676</c:v>
                </c:pt>
                <c:pt idx="304">
                  <c:v>0.386877864920464</c:v>
                </c:pt>
                <c:pt idx="305">
                  <c:v>0.38562532172240305</c:v>
                </c:pt>
                <c:pt idx="306">
                  <c:v>0.38438333305921002</c:v>
                </c:pt>
                <c:pt idx="307">
                  <c:v>0.383151855920219</c:v>
                </c:pt>
                <c:pt idx="308">
                  <c:v>0.38193084710695602</c:v>
                </c:pt>
                <c:pt idx="309">
                  <c:v>0.38072026322987101</c:v>
                </c:pt>
                <c:pt idx="310">
                  <c:v>0.379520060705203</c:v>
                </c:pt>
                <c:pt idx="311">
                  <c:v>0.378330195751998</c:v>
                </c:pt>
                <c:pt idx="312">
                  <c:v>0.37715062438927899</c:v>
                </c:pt>
                <c:pt idx="313">
                  <c:v>0.37598130243336603</c:v>
                </c:pt>
                <c:pt idx="314">
                  <c:v>0.37482218549535701</c:v>
                </c:pt>
                <c:pt idx="315">
                  <c:v>0.37367322897876498</c:v>
                </c:pt>
                <c:pt idx="316">
                  <c:v>0.37253438807732003</c:v>
                </c:pt>
                <c:pt idx="317">
                  <c:v>0.37140561777293596</c:v>
                </c:pt>
                <c:pt idx="318">
                  <c:v>0.37028687283383899</c:v>
                </c:pt>
                <c:pt idx="319">
                  <c:v>0.36917810781287502</c:v>
                </c:pt>
                <c:pt idx="320">
                  <c:v>0.36807927704598403</c:v>
                </c:pt>
                <c:pt idx="321">
                  <c:v>0.36699033465084602</c:v>
                </c:pt>
                <c:pt idx="322">
                  <c:v>0.36591123452570401</c:v>
                </c:pt>
                <c:pt idx="323">
                  <c:v>0.36484193034837398</c:v>
                </c:pt>
                <c:pt idx="324">
                  <c:v>0.36378237557541404</c:v>
                </c:pt>
                <c:pt idx="325">
                  <c:v>0.36273252344149598</c:v>
                </c:pt>
                <c:pt idx="326">
                  <c:v>0.36169232695894799</c:v>
                </c:pt>
                <c:pt idx="327">
                  <c:v>0.36066173891747499</c:v>
                </c:pt>
                <c:pt idx="328">
                  <c:v>0.35964071188407998</c:v>
                </c:pt>
                <c:pt idx="329">
                  <c:v>0.35862919820315398</c:v>
                </c:pt>
                <c:pt idx="330">
                  <c:v>0.35762714999676298</c:v>
                </c:pt>
                <c:pt idx="331">
                  <c:v>0.35663451916511402</c:v>
                </c:pt>
                <c:pt idx="332">
                  <c:v>0.35565125738721604</c:v>
                </c:pt>
                <c:pt idx="333">
                  <c:v>0.35467731612171899</c:v>
                </c:pt>
                <c:pt idx="334">
                  <c:v>0.35371264660794399</c:v>
                </c:pt>
                <c:pt idx="335">
                  <c:v>0.35275719986710496</c:v>
                </c:pt>
                <c:pt idx="336">
                  <c:v>0.351810926703711</c:v>
                </c:pt>
                <c:pt idx="337">
                  <c:v>0.350873777707153</c:v>
                </c:pt>
                <c:pt idx="338">
                  <c:v>0.34994570325348601</c:v>
                </c:pt>
                <c:pt idx="339">
                  <c:v>0.34902665350738399</c:v>
                </c:pt>
                <c:pt idx="340">
                  <c:v>0.348116578424287</c:v>
                </c:pt>
                <c:pt idx="341">
                  <c:v>0.34721542775272596</c:v>
                </c:pt>
                <c:pt idx="342">
                  <c:v>0.34632315103683503</c:v>
                </c:pt>
                <c:pt idx="343">
                  <c:v>0.34543969761903104</c:v>
                </c:pt>
                <c:pt idx="344">
                  <c:v>0.34456501664288697</c:v>
                </c:pt>
                <c:pt idx="345">
                  <c:v>0.34369905705616605</c:v>
                </c:pt>
                <c:pt idx="346">
                  <c:v>0.342841767614044</c:v>
                </c:pt>
                <c:pt idx="347">
                  <c:v>0.34199309688248802</c:v>
                </c:pt>
                <c:pt idx="348">
                  <c:v>0.34115299324181997</c:v>
                </c:pt>
                <c:pt idx="349">
                  <c:v>0.340321404890436</c:v>
                </c:pt>
                <c:pt idx="350">
                  <c:v>0.33949827984869102</c:v>
                </c:pt>
                <c:pt idx="351">
                  <c:v>0.33868356596295196</c:v>
                </c:pt>
                <c:pt idx="352">
                  <c:v>0.337877210909801</c:v>
                </c:pt>
                <c:pt idx="353">
                  <c:v>0.33707916220039802</c:v>
                </c:pt>
                <c:pt idx="354">
                  <c:v>0.33628936718499103</c:v>
                </c:pt>
                <c:pt idx="355">
                  <c:v>0.335507773057581</c:v>
                </c:pt>
                <c:pt idx="356">
                  <c:v>0.33473432686072502</c:v>
                </c:pt>
                <c:pt idx="357">
                  <c:v>0.33396897549048404</c:v>
                </c:pt>
                <c:pt idx="358">
                  <c:v>0.33321166570150501</c:v>
                </c:pt>
                <c:pt idx="359">
                  <c:v>0.33246234411224002</c:v>
                </c:pt>
                <c:pt idx="360">
                  <c:v>0.33172095721028799</c:v>
                </c:pt>
                <c:pt idx="361">
                  <c:v>0.330987451357871</c:v>
                </c:pt>
                <c:pt idx="362">
                  <c:v>0.33026177279741803</c:v>
                </c:pt>
                <c:pt idx="363">
                  <c:v>0.329543867657277</c:v>
                </c:pt>
                <c:pt idx="364">
                  <c:v>0.32883368195752799</c:v>
                </c:pt>
                <c:pt idx="365">
                  <c:v>0.32813116161591299</c:v>
                </c:pt>
                <c:pt idx="366">
                  <c:v>0.32743625245386199</c:v>
                </c:pt>
                <c:pt idx="367">
                  <c:v>0.32674890020261299</c:v>
                </c:pt>
                <c:pt idx="368">
                  <c:v>0.32606905050943502</c:v>
                </c:pt>
                <c:pt idx="369">
                  <c:v>0.32539664894393</c:v>
                </c:pt>
                <c:pt idx="370">
                  <c:v>0.32473164100441698</c:v>
                </c:pt>
                <c:pt idx="371">
                  <c:v>0.32407397212440503</c:v>
                </c:pt>
                <c:pt idx="372">
                  <c:v>0.32342358767912399</c:v>
                </c:pt>
                <c:pt idx="373">
                  <c:v>0.32278043299213099</c:v>
                </c:pt>
                <c:pt idx="374">
                  <c:v>0.322144453341982</c:v>
                </c:pt>
                <c:pt idx="375">
                  <c:v>0.32151559396895096</c:v>
                </c:pt>
                <c:pt idx="376">
                  <c:v>0.32089380008181101</c:v>
                </c:pt>
                <c:pt idx="377">
                  <c:v>0.32027901686465698</c:v>
                </c:pt>
                <c:pt idx="378">
                  <c:v>0.31967118948377199</c:v>
                </c:pt>
                <c:pt idx="379">
                  <c:v>0.31907026309452596</c:v>
                </c:pt>
                <c:pt idx="380">
                  <c:v>0.31847618284831397</c:v>
                </c:pt>
                <c:pt idx="381">
                  <c:v>0.31788889389951402</c:v>
                </c:pt>
                <c:pt idx="382">
                  <c:v>0.317308341412467</c:v>
                </c:pt>
                <c:pt idx="383">
                  <c:v>0.31673447056847504</c:v>
                </c:pt>
                <c:pt idx="384">
                  <c:v>0.31616722657280799</c:v>
                </c:pt>
                <c:pt idx="385">
                  <c:v>0.31560655466172</c:v>
                </c:pt>
                <c:pt idx="386">
                  <c:v>0.31505240010945801</c:v>
                </c:pt>
                <c:pt idx="387">
                  <c:v>0.31450470823527904</c:v>
                </c:pt>
                <c:pt idx="388">
                  <c:v>0.313963424410447</c:v>
                </c:pt>
                <c:pt idx="389">
                  <c:v>0.313428494065223</c:v>
                </c:pt>
                <c:pt idx="390">
                  <c:v>0.31289986269582998</c:v>
                </c:pt>
                <c:pt idx="391">
                  <c:v>0.31237747587140602</c:v>
                </c:pt>
                <c:pt idx="392">
                  <c:v>0.311861279240916</c:v>
                </c:pt>
                <c:pt idx="393">
                  <c:v>0.311351218540037</c:v>
                </c:pt>
                <c:pt idx="394">
                  <c:v>0.31084723959801197</c:v>
                </c:pt>
                <c:pt idx="395">
                  <c:v>0.31034928834445302</c:v>
                </c:pt>
                <c:pt idx="396">
                  <c:v>0.30985731081610401</c:v>
                </c:pt>
                <c:pt idx="397">
                  <c:v>0.30937125316355396</c:v>
                </c:pt>
                <c:pt idx="398">
                  <c:v>0.30889106165789398</c:v>
                </c:pt>
                <c:pt idx="399">
                  <c:v>0.30841668269732003</c:v>
                </c:pt>
                <c:pt idx="400">
                  <c:v>0.30794806281366904</c:v>
                </c:pt>
                <c:pt idx="401">
                  <c:v>0.30748514867889798</c:v>
                </c:pt>
                <c:pt idx="402">
                  <c:v>0.30702788711148299</c:v>
                </c:pt>
                <c:pt idx="403">
                  <c:v>0.30657622508275501</c:v>
                </c:pt>
                <c:pt idx="404">
                  <c:v>0.30613010972315496</c:v>
                </c:pt>
                <c:pt idx="405">
                  <c:v>0.30568948832841403</c:v>
                </c:pt>
                <c:pt idx="406">
                  <c:v>0.30525430836564305</c:v>
                </c:pt>
                <c:pt idx="407">
                  <c:v>0.30482451747934697</c:v>
                </c:pt>
                <c:pt idx="408">
                  <c:v>0.304400063497345</c:v>
                </c:pt>
                <c:pt idx="409">
                  <c:v>0.30398089443659804</c:v>
                </c:pt>
                <c:pt idx="410">
                  <c:v>0.30356695850894799</c:v>
                </c:pt>
                <c:pt idx="411">
                  <c:v>0.30315820412675604</c:v>
                </c:pt>
                <c:pt idx="412">
                  <c:v>0.30275457990844401</c:v>
                </c:pt>
                <c:pt idx="413">
                  <c:v>0.30235603468393302</c:v>
                </c:pt>
                <c:pt idx="414">
                  <c:v>0.30196251749998404</c:v>
                </c:pt>
                <c:pt idx="415">
                  <c:v>0.30157397762542304</c:v>
                </c:pt>
                <c:pt idx="416">
                  <c:v>0.30119036455627302</c:v>
                </c:pt>
                <c:pt idx="417">
                  <c:v>0.300811628020761</c:v>
                </c:pt>
                <c:pt idx="418">
                  <c:v>0.30043771798422897</c:v>
                </c:pt>
                <c:pt idx="419">
                  <c:v>0.300068584653924</c:v>
                </c:pt>
                <c:pt idx="420">
                  <c:v>0.29970417848367603</c:v>
                </c:pt>
                <c:pt idx="421">
                  <c:v>0.29934445017846301</c:v>
                </c:pt>
                <c:pt idx="422">
                  <c:v>0.29898935069885901</c:v>
                </c:pt>
                <c:pt idx="423">
                  <c:v>0.298638831265363</c:v>
                </c:pt>
                <c:pt idx="424">
                  <c:v>0.29829284336261402</c:v>
                </c:pt>
                <c:pt idx="425">
                  <c:v>0.29795133874348401</c:v>
                </c:pt>
                <c:pt idx="426">
                  <c:v>0.29761426943305302</c:v>
                </c:pt>
                <c:pt idx="427">
                  <c:v>0.29728158773246</c:v>
                </c:pt>
                <c:pt idx="428">
                  <c:v>0.29695324622264302</c:v>
                </c:pt>
                <c:pt idx="429">
                  <c:v>0.296629197767946</c:v>
                </c:pt>
                <c:pt idx="430">
                  <c:v>0.296309395519612</c:v>
                </c:pt>
                <c:pt idx="431">
                  <c:v>0.29599379291915601</c:v>
                </c:pt>
                <c:pt idx="432">
                  <c:v>0.29568234370161101</c:v>
                </c:pt>
                <c:pt idx="433">
                  <c:v>0.29537500189865601</c:v>
                </c:pt>
                <c:pt idx="434">
                  <c:v>0.295071721841623</c:v>
                </c:pt>
                <c:pt idx="435">
                  <c:v>0.29477245816438202</c:v>
                </c:pt>
                <c:pt idx="436">
                  <c:v>0.294477165806106</c:v>
                </c:pt>
                <c:pt idx="437">
                  <c:v>0.29418580001391698</c:v>
                </c:pt>
                <c:pt idx="438">
                  <c:v>0.29389831634540803</c:v>
                </c:pt>
                <c:pt idx="439">
                  <c:v>0.29361467067105101</c:v>
                </c:pt>
                <c:pt idx="440">
                  <c:v>0.29333481917648602</c:v>
                </c:pt>
                <c:pt idx="441">
                  <c:v>0.293058718364688</c:v>
                </c:pt>
                <c:pt idx="442">
                  <c:v>0.29278632505802099</c:v>
                </c:pt>
                <c:pt idx="443">
                  <c:v>0.29251759640017699</c:v>
                </c:pt>
                <c:pt idx="444">
                  <c:v>0.29225248985799701</c:v>
                </c:pt>
                <c:pt idx="445">
                  <c:v>0.29199096322318002</c:v>
                </c:pt>
                <c:pt idx="446">
                  <c:v>0.29173297461387798</c:v>
                </c:pt>
                <c:pt idx="447">
                  <c:v>0.29147848247618197</c:v>
                </c:pt>
                <c:pt idx="448">
                  <c:v>0.29122744558549402</c:v>
                </c:pt>
                <c:pt idx="449">
                  <c:v>0.29097982304779102</c:v>
                </c:pt>
                <c:pt idx="450">
                  <c:v>0.290735574300787</c:v>
                </c:pt>
                <c:pt idx="451">
                  <c:v>0.29049465911497802</c:v>
                </c:pt>
                <c:pt idx="452">
                  <c:v>0.29025703759458699</c:v>
                </c:pt>
                <c:pt idx="453">
                  <c:v>0.29002267017841499</c:v>
                </c:pt>
                <c:pt idx="454">
                  <c:v>0.28979151764056799</c:v>
                </c:pt>
                <c:pt idx="455">
                  <c:v>0.28956354109110904</c:v>
                </c:pt>
                <c:pt idx="456">
                  <c:v>0.28933870197659101</c:v>
                </c:pt>
                <c:pt idx="457">
                  <c:v>0.28911696208050403</c:v>
                </c:pt>
                <c:pt idx="458">
                  <c:v>0.28889828352362101</c:v>
                </c:pt>
                <c:pt idx="459">
                  <c:v>0.28868262876425499</c:v>
                </c:pt>
                <c:pt idx="460">
                  <c:v>0.28846996059842001</c:v>
                </c:pt>
                <c:pt idx="461">
                  <c:v>0.28826024215989898</c:v>
                </c:pt>
                <c:pt idx="462">
                  <c:v>0.288053436920233</c:v>
                </c:pt>
                <c:pt idx="463">
                  <c:v>0.28784950868861098</c:v>
                </c:pt>
                <c:pt idx="464">
                  <c:v>0.28764842161168602</c:v>
                </c:pt>
                <c:pt idx="465">
                  <c:v>0.28745014017329595</c:v>
                </c:pt>
                <c:pt idx="466">
                  <c:v>0.28725462919411604</c:v>
                </c:pt>
                <c:pt idx="467">
                  <c:v>0.28706185383121896</c:v>
                </c:pt>
                <c:pt idx="468">
                  <c:v>0.28687177957756804</c:v>
                </c:pt>
                <c:pt idx="469">
                  <c:v>0.28668437226142301</c:v>
                </c:pt>
                <c:pt idx="470">
                  <c:v>0.28649959804568498</c:v>
                </c:pt>
                <c:pt idx="471">
                  <c:v>0.28631742342715399</c:v>
                </c:pt>
                <c:pt idx="472">
                  <c:v>0.28613781523572801</c:v>
                </c:pt>
                <c:pt idx="473">
                  <c:v>0.28596074063353</c:v>
                </c:pt>
                <c:pt idx="474">
                  <c:v>0.28578616711396299</c:v>
                </c:pt>
                <c:pt idx="475">
                  <c:v>0.28561406250070498</c:v>
                </c:pt>
                <c:pt idx="476">
                  <c:v>0.28544439494663998</c:v>
                </c:pt>
                <c:pt idx="477">
                  <c:v>0.28527713293272799</c:v>
                </c:pt>
                <c:pt idx="478">
                  <c:v>0.285112245266812</c:v>
                </c:pt>
                <c:pt idx="479">
                  <c:v>0.284949701082371</c:v>
                </c:pt>
                <c:pt idx="480">
                  <c:v>0.28478946983721604</c:v>
                </c:pt>
                <c:pt idx="481">
                  <c:v>0.28463152131212799</c:v>
                </c:pt>
                <c:pt idx="482">
                  <c:v>0.28447582560945101</c:v>
                </c:pt>
                <c:pt idx="483">
                  <c:v>0.28432235315162602</c:v>
                </c:pt>
                <c:pt idx="484">
                  <c:v>0.284171074679681</c:v>
                </c:pt>
                <c:pt idx="485">
                  <c:v>0.28402196125167301</c:v>
                </c:pt>
                <c:pt idx="486">
                  <c:v>0.28387498424108104</c:v>
                </c:pt>
                <c:pt idx="487">
                  <c:v>0.28373011533516201</c:v>
                </c:pt>
                <c:pt idx="488">
                  <c:v>0.28358732653325602</c:v>
                </c:pt>
                <c:pt idx="489">
                  <c:v>0.28344659014505702</c:v>
                </c:pt>
                <c:pt idx="490">
                  <c:v>0.28330787878884101</c:v>
                </c:pt>
                <c:pt idx="491">
                  <c:v>0.28317116538965897</c:v>
                </c:pt>
                <c:pt idx="492">
                  <c:v>0.283036423177493</c:v>
                </c:pt>
                <c:pt idx="493">
                  <c:v>0.28290362568537503</c:v>
                </c:pt>
                <c:pt idx="494">
                  <c:v>0.28277274674748099</c:v>
                </c:pt>
                <c:pt idx="495">
                  <c:v>0.28264376049718198</c:v>
                </c:pt>
                <c:pt idx="496">
                  <c:v>0.28251664136507798</c:v>
                </c:pt>
                <c:pt idx="497">
                  <c:v>0.282391364076992</c:v>
                </c:pt>
                <c:pt idx="498">
                  <c:v>0.28226790365194299</c:v>
                </c:pt>
                <c:pt idx="499">
                  <c:v>0.28214623540009498</c:v>
                </c:pt>
                <c:pt idx="500">
                  <c:v>0.28202633492067597</c:v>
                </c:pt>
                <c:pt idx="501">
                  <c:v>0.28190817809988</c:v>
                </c:pt>
                <c:pt idx="502">
                  <c:v>0.281791741108742</c:v>
                </c:pt>
                <c:pt idx="503">
                  <c:v>0.28167700040099897</c:v>
                </c:pt>
                <c:pt idx="504">
                  <c:v>0.281563932710923</c:v>
                </c:pt>
                <c:pt idx="505">
                  <c:v>0.28145251505114904</c:v>
                </c:pt>
                <c:pt idx="506">
                  <c:v>0.281342724710474</c:v>
                </c:pt>
                <c:pt idx="507">
                  <c:v>0.28123453925164599</c:v>
                </c:pt>
                <c:pt idx="508">
                  <c:v>0.28112793650914197</c:v>
                </c:pt>
                <c:pt idx="509">
                  <c:v>0.28102289458692598</c:v>
                </c:pt>
                <c:pt idx="510">
                  <c:v>0.28091939185620401</c:v>
                </c:pt>
                <c:pt idx="511">
                  <c:v>0.28081740695315699</c:v>
                </c:pt>
                <c:pt idx="512">
                  <c:v>0.28071691877667204</c:v>
                </c:pt>
                <c:pt idx="513">
                  <c:v>0.28061790648606699</c:v>
                </c:pt>
                <c:pt idx="514">
                  <c:v>0.280520349498799</c:v>
                </c:pt>
                <c:pt idx="515">
                  <c:v>0.28042422748816903</c:v>
                </c:pt>
                <c:pt idx="516">
                  <c:v>0.28032952038102898</c:v>
                </c:pt>
                <c:pt idx="517">
                  <c:v>0.28023620835547103</c:v>
                </c:pt>
                <c:pt idx="518">
                  <c:v>0.28014427183852103</c:v>
                </c:pt>
                <c:pt idx="519">
                  <c:v>0.28005369150382897</c:v>
                </c:pt>
                <c:pt idx="520">
                  <c:v>0.27996444826935402</c:v>
                </c:pt>
                <c:pt idx="521">
                  <c:v>0.27987652329504803</c:v>
                </c:pt>
                <c:pt idx="522">
                  <c:v>0.27978989798054299</c:v>
                </c:pt>
                <c:pt idx="523">
                  <c:v>0.279704553962832</c:v>
                </c:pt>
                <c:pt idx="524">
                  <c:v>0.27962047311396204</c:v>
                </c:pt>
                <c:pt idx="525">
                  <c:v>0.27953763753871297</c:v>
                </c:pt>
                <c:pt idx="526">
                  <c:v>0.27945602957229398</c:v>
                </c:pt>
                <c:pt idx="527">
                  <c:v>0.27937563177803199</c:v>
                </c:pt>
                <c:pt idx="528">
                  <c:v>0.279296426945075</c:v>
                </c:pt>
                <c:pt idx="529">
                  <c:v>0.27921839808608701</c:v>
                </c:pt>
                <c:pt idx="530">
                  <c:v>0.27914152843495804</c:v>
                </c:pt>
                <c:pt idx="531">
                  <c:v>0.27906580144451798</c:v>
                </c:pt>
                <c:pt idx="532">
                  <c:v>0.27899120078425199</c:v>
                </c:pt>
                <c:pt idx="533">
                  <c:v>0.27891771033802798</c:v>
                </c:pt>
                <c:pt idx="534">
                  <c:v>0.27884531420182895</c:v>
                </c:pt>
                <c:pt idx="535">
                  <c:v>0.278773996681495</c:v>
                </c:pt>
                <c:pt idx="536">
                  <c:v>0.27870374229047201</c:v>
                </c:pt>
                <c:pt idx="537">
                  <c:v>0.27863453574756897</c:v>
                </c:pt>
                <c:pt idx="538">
                  <c:v>0.27856636197473</c:v>
                </c:pt>
                <c:pt idx="539">
                  <c:v>0.278499206094806</c:v>
                </c:pt>
                <c:pt idx="540">
                  <c:v>0.27843305342934704</c:v>
                </c:pt>
                <c:pt idx="541">
                  <c:v>0.27836788949639796</c:v>
                </c:pt>
                <c:pt idx="542">
                  <c:v>0.278303700008312</c:v>
                </c:pt>
                <c:pt idx="543">
                  <c:v>0.27824047086956699</c:v>
                </c:pt>
                <c:pt idx="544">
                  <c:v>0.27817818817460299</c:v>
                </c:pt>
                <c:pt idx="545">
                  <c:v>0.27811683820566402</c:v>
                </c:pt>
                <c:pt idx="546">
                  <c:v>0.27805640743065901</c:v>
                </c:pt>
                <c:pt idx="547">
                  <c:v>0.277996882501029</c:v>
                </c:pt>
                <c:pt idx="548">
                  <c:v>0.27793825024963403</c:v>
                </c:pt>
                <c:pt idx="549">
                  <c:v>0.27788049768864498</c:v>
                </c:pt>
                <c:pt idx="550">
                  <c:v>0.27782361200746303</c:v>
                </c:pt>
                <c:pt idx="551">
                  <c:v>0.27776758057063605</c:v>
                </c:pt>
                <c:pt idx="552">
                  <c:v>0.27771239091580002</c:v>
                </c:pt>
                <c:pt idx="553">
                  <c:v>0.27765803075163403</c:v>
                </c:pt>
                <c:pt idx="554">
                  <c:v>0.27760448795582698</c:v>
                </c:pt>
                <c:pt idx="555">
                  <c:v>0.27755175057305903</c:v>
                </c:pt>
                <c:pt idx="556">
                  <c:v>0.27749980681300301</c:v>
                </c:pt>
                <c:pt idx="557">
                  <c:v>0.277448645048331</c:v>
                </c:pt>
                <c:pt idx="558">
                  <c:v>0.27739825381274902</c:v>
                </c:pt>
                <c:pt idx="559">
                  <c:v>0.27734862179903497</c:v>
                </c:pt>
                <c:pt idx="560">
                  <c:v>0.27729973785710499</c:v>
                </c:pt>
                <c:pt idx="561">
                  <c:v>0.27725159099208002</c:v>
                </c:pt>
                <c:pt idx="562">
                  <c:v>0.27720417036238398</c:v>
                </c:pt>
                <c:pt idx="563">
                  <c:v>0.27715746527784701</c:v>
                </c:pt>
                <c:pt idx="564">
                  <c:v>0.27711146519783098</c:v>
                </c:pt>
                <c:pt idx="565">
                  <c:v>0.27706615972936399</c:v>
                </c:pt>
                <c:pt idx="566">
                  <c:v>0.27702153862530299</c:v>
                </c:pt>
                <c:pt idx="567">
                  <c:v>0.27697759178250098</c:v>
                </c:pt>
                <c:pt idx="568">
                  <c:v>0.27693430923999701</c:v>
                </c:pt>
                <c:pt idx="569">
                  <c:v>0.27689168117721996</c:v>
                </c:pt>
                <c:pt idx="570">
                  <c:v>0.27684969791221098</c:v>
                </c:pt>
                <c:pt idx="571">
                  <c:v>0.27680834989986103</c:v>
                </c:pt>
                <c:pt idx="572">
                  <c:v>0.276767627730167</c:v>
                </c:pt>
                <c:pt idx="573">
                  <c:v>0.27672752212649998</c:v>
                </c:pt>
                <c:pt idx="574">
                  <c:v>0.27668802394389497</c:v>
                </c:pt>
                <c:pt idx="575">
                  <c:v>0.27664912416735599</c:v>
                </c:pt>
                <c:pt idx="576">
                  <c:v>0.276610813910176</c:v>
                </c:pt>
                <c:pt idx="577">
                  <c:v>0.27657308441227496</c:v>
                </c:pt>
                <c:pt idx="578">
                  <c:v>0.27653592703855501</c:v>
                </c:pt>
                <c:pt idx="579">
                  <c:v>0.276499333277271</c:v>
                </c:pt>
                <c:pt idx="580">
                  <c:v>0.27646329473841796</c:v>
                </c:pt>
                <c:pt idx="581">
                  <c:v>0.276427803152135</c:v>
                </c:pt>
                <c:pt idx="582">
                  <c:v>0.27639285036712996</c:v>
                </c:pt>
                <c:pt idx="583">
                  <c:v>0.27635842834911101</c:v>
                </c:pt>
                <c:pt idx="584">
                  <c:v>0.27632452917924405</c:v>
                </c:pt>
                <c:pt idx="585">
                  <c:v>0.27629114505262403</c:v>
                </c:pt>
                <c:pt idx="586">
                  <c:v>0.27625826827675898</c:v>
                </c:pt>
                <c:pt idx="587">
                  <c:v>0.27622589127007302</c:v>
                </c:pt>
                <c:pt idx="588">
                  <c:v>0.27619400656042797</c:v>
                </c:pt>
                <c:pt idx="589">
                  <c:v>0.276162606783659</c:v>
                </c:pt>
                <c:pt idx="590">
                  <c:v>0.27613168468212296</c:v>
                </c:pt>
                <c:pt idx="591">
                  <c:v>0.27610123310326801</c:v>
                </c:pt>
                <c:pt idx="592">
                  <c:v>0.27607124499822</c:v>
                </c:pt>
                <c:pt idx="593">
                  <c:v>0.27604171342037698</c:v>
                </c:pt>
                <c:pt idx="594">
                  <c:v>0.276012631524029</c:v>
                </c:pt>
                <c:pt idx="595">
                  <c:v>0.275983992562987</c:v>
                </c:pt>
                <c:pt idx="596">
                  <c:v>0.27595578988923097</c:v>
                </c:pt>
                <c:pt idx="597">
                  <c:v>0.27592801695157204</c:v>
                </c:pt>
                <c:pt idx="598">
                  <c:v>0.27590066729432999</c:v>
                </c:pt>
                <c:pt idx="599">
                  <c:v>0.27587373455602504</c:v>
                </c:pt>
                <c:pt idx="600">
                  <c:v>0.27584721246809296</c:v>
                </c:pt>
                <c:pt idx="601">
                  <c:v>0.27582109485360101</c:v>
                </c:pt>
                <c:pt idx="602">
                  <c:v>0.27579537562598999</c:v>
                </c:pt>
                <c:pt idx="603">
                  <c:v>0.27577004878783101</c:v>
                </c:pt>
                <c:pt idx="604">
                  <c:v>0.27574510842959005</c:v>
                </c:pt>
                <c:pt idx="605">
                  <c:v>0.27572054872841401</c:v>
                </c:pt>
                <c:pt idx="606">
                  <c:v>0.27569636394692698</c:v>
                </c:pt>
                <c:pt idx="607">
                  <c:v>0.27567254843204603</c:v>
                </c:pt>
                <c:pt idx="608">
                  <c:v>0.27564909661380599</c:v>
                </c:pt>
                <c:pt idx="609">
                  <c:v>0.27562600300420204</c:v>
                </c:pt>
                <c:pt idx="610">
                  <c:v>0.27560326219604603</c:v>
                </c:pt>
                <c:pt idx="611">
                  <c:v>0.27558086886183503</c:v>
                </c:pt>
                <c:pt idx="612">
                  <c:v>0.27555881775263702</c:v>
                </c:pt>
                <c:pt idx="613">
                  <c:v>0.27553710369698498</c:v>
                </c:pt>
                <c:pt idx="614">
                  <c:v>0.27551572159979598</c:v>
                </c:pt>
                <c:pt idx="615">
                  <c:v>0.27549466644128701</c:v>
                </c:pt>
                <c:pt idx="616">
                  <c:v>0.27547393327592001</c:v>
                </c:pt>
                <c:pt idx="617">
                  <c:v>0.27545351723135403</c:v>
                </c:pt>
                <c:pt idx="618">
                  <c:v>0.27543341350740602</c:v>
                </c:pt>
                <c:pt idx="619">
                  <c:v>0.275413617375033</c:v>
                </c:pt>
                <c:pt idx="620">
                  <c:v>0.27539412417532405</c:v>
                </c:pt>
                <c:pt idx="621">
                  <c:v>0.27537492931850099</c:v>
                </c:pt>
                <c:pt idx="622">
                  <c:v>0.27535602828294198</c:v>
                </c:pt>
                <c:pt idx="623">
                  <c:v>0.27533741661420297</c:v>
                </c:pt>
                <c:pt idx="624">
                  <c:v>0.275319089924069</c:v>
                </c:pt>
                <c:pt idx="625">
                  <c:v>0.27530104388960203</c:v>
                </c:pt>
                <c:pt idx="626">
                  <c:v>0.275283274252211</c:v>
                </c:pt>
                <c:pt idx="627">
                  <c:v>0.27526577681673398</c:v>
                </c:pt>
                <c:pt idx="628">
                  <c:v>0.27524854745052302</c:v>
                </c:pt>
                <c:pt idx="629">
                  <c:v>0.27523158208255399</c:v>
                </c:pt>
                <c:pt idx="630">
                  <c:v>0.27521487670253703</c:v>
                </c:pt>
                <c:pt idx="631">
                  <c:v>0.27519842736004602</c:v>
                </c:pt>
                <c:pt idx="632">
                  <c:v>0.27518223016365501</c:v>
                </c:pt>
                <c:pt idx="633">
                  <c:v>0.27516628128009096</c:v>
                </c:pt>
                <c:pt idx="634">
                  <c:v>0.27515057693339195</c:v>
                </c:pt>
                <c:pt idx="635">
                  <c:v>0.27513511340407898</c:v>
                </c:pt>
                <c:pt idx="636">
                  <c:v>0.275119887028343</c:v>
                </c:pt>
                <c:pt idx="637">
                  <c:v>0.27510489419723599</c:v>
                </c:pt>
                <c:pt idx="638">
                  <c:v>0.27509013135587701</c:v>
                </c:pt>
                <c:pt idx="639">
                  <c:v>0.27507559500266798</c:v>
                </c:pt>
                <c:pt idx="640">
                  <c:v>0.27506128168852001</c:v>
                </c:pt>
                <c:pt idx="641">
                  <c:v>0.27504718801609201</c:v>
                </c:pt>
                <c:pt idx="642">
                  <c:v>0.27503331063903602</c:v>
                </c:pt>
                <c:pt idx="643">
                  <c:v>0.27501964626125297</c:v>
                </c:pt>
                <c:pt idx="644">
                  <c:v>0.27500619163616502</c:v>
                </c:pt>
                <c:pt idx="645">
                  <c:v>0.27499294356598897</c:v>
                </c:pt>
                <c:pt idx="646">
                  <c:v>0.27497989890102698</c:v>
                </c:pt>
                <c:pt idx="647">
                  <c:v>0.27496705453896003</c:v>
                </c:pt>
                <c:pt idx="648">
                  <c:v>0.274954407424159</c:v>
                </c:pt>
                <c:pt idx="649">
                  <c:v>0.27494195454699799</c:v>
                </c:pt>
                <c:pt idx="650">
                  <c:v>0.27492969294318104</c:v>
                </c:pt>
                <c:pt idx="651">
                  <c:v>0.27491761969307904</c:v>
                </c:pt>
                <c:pt idx="652">
                  <c:v>0.27490573192107098</c:v>
                </c:pt>
                <c:pt idx="653">
                  <c:v>0.27489402679489999</c:v>
                </c:pt>
                <c:pt idx="654">
                  <c:v>0.27488250152503602</c:v>
                </c:pt>
                <c:pt idx="655">
                  <c:v>0.274871153364043</c:v>
                </c:pt>
                <c:pt idx="656">
                  <c:v>0.27485997960596598</c:v>
                </c:pt>
                <c:pt idx="657">
                  <c:v>0.27484897758571303</c:v>
                </c:pt>
                <c:pt idx="658">
                  <c:v>0.27483814467845702</c:v>
                </c:pt>
                <c:pt idx="659">
                  <c:v>0.27482747829903997</c:v>
                </c:pt>
                <c:pt idx="660">
                  <c:v>0.27481697590138598</c:v>
                </c:pt>
                <c:pt idx="661">
                  <c:v>0.27480663497792496</c:v>
                </c:pt>
                <c:pt idx="662">
                  <c:v>0.274796453059025</c:v>
                </c:pt>
                <c:pt idx="663">
                  <c:v>0.27478642771242701</c:v>
                </c:pt>
                <c:pt idx="664">
                  <c:v>0.27477655654269101</c:v>
                </c:pt>
                <c:pt idx="665">
                  <c:v>0.27476683719065698</c:v>
                </c:pt>
                <c:pt idx="666">
                  <c:v>0.27475726733289801</c:v>
                </c:pt>
                <c:pt idx="667">
                  <c:v>0.27474784468119595</c:v>
                </c:pt>
                <c:pt idx="668">
                  <c:v>0.27473856698201699</c:v>
                </c:pt>
                <c:pt idx="669">
                  <c:v>0.27472943201599598</c:v>
                </c:pt>
                <c:pt idx="670">
                  <c:v>0.27472043759742903</c:v>
                </c:pt>
                <c:pt idx="671">
                  <c:v>0.27471158157376996</c:v>
                </c:pt>
                <c:pt idx="672">
                  <c:v>0.27470286182514103</c:v>
                </c:pt>
                <c:pt idx="673">
                  <c:v>0.27469427626384402</c:v>
                </c:pt>
                <c:pt idx="674">
                  <c:v>0.27468582283388099</c:v>
                </c:pt>
                <c:pt idx="675">
                  <c:v>0.27467749951048004</c:v>
                </c:pt>
                <c:pt idx="676">
                  <c:v>0.27466930429963299</c:v>
                </c:pt>
                <c:pt idx="677">
                  <c:v>0.27466123523763097</c:v>
                </c:pt>
                <c:pt idx="678">
                  <c:v>0.27465329039061698</c:v>
                </c:pt>
                <c:pt idx="679">
                  <c:v>0.27464546785413796</c:v>
                </c:pt>
                <c:pt idx="680">
                  <c:v>0.27463776575270199</c:v>
                </c:pt>
                <c:pt idx="681">
                  <c:v>0.27463018223934998</c:v>
                </c:pt>
                <c:pt idx="682">
                  <c:v>0.27462271549522599</c:v>
                </c:pt>
                <c:pt idx="683">
                  <c:v>0.27461536372915502</c:v>
                </c:pt>
                <c:pt idx="684">
                  <c:v>0.27460812517723104</c:v>
                </c:pt>
                <c:pt idx="685">
                  <c:v>0.27460099810240796</c:v>
                </c:pt>
                <c:pt idx="686">
                  <c:v>0.27459398079409397</c:v>
                </c:pt>
                <c:pt idx="687">
                  <c:v>0.27458707156775802</c:v>
                </c:pt>
                <c:pt idx="688">
                  <c:v>0.27458026876453501</c:v>
                </c:pt>
                <c:pt idx="689">
                  <c:v>0.27457357075084304</c:v>
                </c:pt>
                <c:pt idx="690">
                  <c:v>0.274566975918005</c:v>
                </c:pt>
                <c:pt idx="691">
                  <c:v>0.274560482681869</c:v>
                </c:pt>
                <c:pt idx="692">
                  <c:v>0.27455408948244403</c:v>
                </c:pt>
                <c:pt idx="693">
                  <c:v>0.27454779478353497</c:v>
                </c:pt>
                <c:pt idx="694">
                  <c:v>0.27454159707238196</c:v>
                </c:pt>
                <c:pt idx="695">
                  <c:v>0.274535494859314</c:v>
                </c:pt>
                <c:pt idx="696">
                  <c:v>0.27452948667739402</c:v>
                </c:pt>
                <c:pt idx="697">
                  <c:v>0.27452357108207903</c:v>
                </c:pt>
                <c:pt idx="698">
                  <c:v>0.27451774665088496</c:v>
                </c:pt>
                <c:pt idx="699">
                  <c:v>0.27451201198305103</c:v>
                </c:pt>
                <c:pt idx="700">
                  <c:v>0.274506365699212</c:v>
                </c:pt>
                <c:pt idx="701">
                  <c:v>0.274500806441075</c:v>
                </c:pt>
                <c:pt idx="702">
                  <c:v>0.274495332871104</c:v>
                </c:pt>
                <c:pt idx="703">
                  <c:v>0.27448994367220497</c:v>
                </c:pt>
                <c:pt idx="704">
                  <c:v>0.27448463754741498</c:v>
                </c:pt>
                <c:pt idx="705">
                  <c:v>0.27447941321960001</c:v>
                </c:pt>
                <c:pt idx="706">
                  <c:v>0.27447426943115499</c:v>
                </c:pt>
                <c:pt idx="707">
                  <c:v>0.27446920494370802</c:v>
                </c:pt>
                <c:pt idx="708">
                  <c:v>0.27446421853782899</c:v>
                </c:pt>
                <c:pt idx="709">
                  <c:v>0.27445930901274301</c:v>
                </c:pt>
                <c:pt idx="710">
                  <c:v>0.27445447518604899</c:v>
                </c:pt>
                <c:pt idx="711">
                  <c:v>0.27444971589343997</c:v>
                </c:pt>
                <c:pt idx="712">
                  <c:v>0.27444502998843101</c:v>
                </c:pt>
                <c:pt idx="713">
                  <c:v>0.27444041634208399</c:v>
                </c:pt>
                <c:pt idx="714">
                  <c:v>0.27443587384274898</c:v>
                </c:pt>
                <c:pt idx="715">
                  <c:v>0.27443140139579703</c:v>
                </c:pt>
                <c:pt idx="716">
                  <c:v>0.274426997923362</c:v>
                </c:pt>
                <c:pt idx="717">
                  <c:v>0.27442266236408996</c:v>
                </c:pt>
                <c:pt idx="718">
                  <c:v>0.27441839367288301</c:v>
                </c:pt>
                <c:pt idx="719">
                  <c:v>0.27441419082065804</c:v>
                </c:pt>
                <c:pt idx="720">
                  <c:v>0.27441005279409902</c:v>
                </c:pt>
                <c:pt idx="721">
                  <c:v>0.27440597859542298</c:v>
                </c:pt>
                <c:pt idx="722">
                  <c:v>0.274401967242135</c:v>
                </c:pt>
                <c:pt idx="723">
                  <c:v>0.274398017766806</c:v>
                </c:pt>
                <c:pt idx="724">
                  <c:v>0.27439412921683698</c:v>
                </c:pt>
                <c:pt idx="725">
                  <c:v>0.27439030065423603</c:v>
                </c:pt>
                <c:pt idx="726">
                  <c:v>0.27438653115539396</c:v>
                </c:pt>
                <c:pt idx="727">
                  <c:v>0.27438281981087098</c:v>
                </c:pt>
                <c:pt idx="728">
                  <c:v>0.27437916572517201</c:v>
                </c:pt>
                <c:pt idx="729">
                  <c:v>0.274375568016545</c:v>
                </c:pt>
                <c:pt idx="730">
                  <c:v>0.27437202581676196</c:v>
                </c:pt>
                <c:pt idx="731">
                  <c:v>0.274368538270919</c:v>
                </c:pt>
                <c:pt idx="732">
                  <c:v>0.27436510453723301</c:v>
                </c:pt>
                <c:pt idx="733">
                  <c:v>0.27436172378683898</c:v>
                </c:pt>
                <c:pt idx="734">
                  <c:v>0.27435839520359401</c:v>
                </c:pt>
                <c:pt idx="735">
                  <c:v>0.27435511798388501</c:v>
                </c:pt>
                <c:pt idx="736">
                  <c:v>0.274351891336437</c:v>
                </c:pt>
                <c:pt idx="737">
                  <c:v>0.274348714482123</c:v>
                </c:pt>
                <c:pt idx="738">
                  <c:v>0.274345586653781</c:v>
                </c:pt>
                <c:pt idx="739">
                  <c:v>0.27434250709603297</c:v>
                </c:pt>
                <c:pt idx="740">
                  <c:v>0.27433947506509898</c:v>
                </c:pt>
                <c:pt idx="741">
                  <c:v>0.27433648982862702</c:v>
                </c:pt>
                <c:pt idx="742">
                  <c:v>0.27433355066551401</c:v>
                </c:pt>
                <c:pt idx="743">
                  <c:v>0.27433065686573599</c:v>
                </c:pt>
                <c:pt idx="744">
                  <c:v>0.27432780773017801</c:v>
                </c:pt>
                <c:pt idx="745">
                  <c:v>0.27432500257046999</c:v>
                </c:pt>
                <c:pt idx="746">
                  <c:v>0.274322240708817</c:v>
                </c:pt>
                <c:pt idx="747">
                  <c:v>0.274319521477846</c:v>
                </c:pt>
                <c:pt idx="748">
                  <c:v>0.27431684422043701</c:v>
                </c:pt>
                <c:pt idx="749">
                  <c:v>0.27431420828957598</c:v>
                </c:pt>
                <c:pt idx="750">
                  <c:v>0.27431161304819096</c:v>
                </c:pt>
                <c:pt idx="751">
                  <c:v>0.274309057869008</c:v>
                </c:pt>
                <c:pt idx="752">
                  <c:v>0.27430654213439598</c:v>
                </c:pt>
                <c:pt idx="753">
                  <c:v>0.27430406523622297</c:v>
                </c:pt>
                <c:pt idx="754">
                  <c:v>0.274301626575707</c:v>
                </c:pt>
                <c:pt idx="755">
                  <c:v>0.27429922556327702</c:v>
                </c:pt>
                <c:pt idx="756">
                  <c:v>0.27429686161842898</c:v>
                </c:pt>
                <c:pt idx="757">
                  <c:v>0.27429453416958699</c:v>
                </c:pt>
                <c:pt idx="758">
                  <c:v>0.27429224265397101</c:v>
                </c:pt>
                <c:pt idx="759">
                  <c:v>0.27428998651745495</c:v>
                </c:pt>
                <c:pt idx="760">
                  <c:v>0.27428776521444098</c:v>
                </c:pt>
                <c:pt idx="761">
                  <c:v>0.27428557820772498</c:v>
                </c:pt>
                <c:pt idx="762">
                  <c:v>0.27428342496836899</c:v>
                </c:pt>
                <c:pt idx="763">
                  <c:v>0.27428130497557401</c:v>
                </c:pt>
                <c:pt idx="764">
                  <c:v>0.274279217716558</c:v>
                </c:pt>
                <c:pt idx="765">
                  <c:v>0.27427716268642899</c:v>
                </c:pt>
                <c:pt idx="766">
                  <c:v>0.27427513938806802</c:v>
                </c:pt>
                <c:pt idx="767">
                  <c:v>0.27427314733200503</c:v>
                </c:pt>
                <c:pt idx="768">
                  <c:v>0.27427118603630901</c:v>
                </c:pt>
                <c:pt idx="769">
                  <c:v>0.27426925502646299</c:v>
                </c:pt>
                <c:pt idx="770">
                  <c:v>0.27426735383526102</c:v>
                </c:pt>
                <c:pt idx="771">
                  <c:v>0.27426548200268702</c:v>
                </c:pt>
                <c:pt idx="772">
                  <c:v>0.27426363907580803</c:v>
                </c:pt>
                <c:pt idx="773">
                  <c:v>0.27426182460866699</c:v>
                </c:pt>
                <c:pt idx="774">
                  <c:v>0.27426003816217298</c:v>
                </c:pt>
                <c:pt idx="775">
                  <c:v>0.27425827930399999</c:v>
                </c:pt>
                <c:pt idx="776">
                  <c:v>0.27425654760847501</c:v>
                </c:pt>
                <c:pt idx="777">
                  <c:v>0.27425484265648703</c:v>
                </c:pt>
                <c:pt idx="778">
                  <c:v>0.27425316403537703</c:v>
                </c:pt>
                <c:pt idx="779">
                  <c:v>0.27425151133884301</c:v>
                </c:pt>
                <c:pt idx="780">
                  <c:v>0.27424988416684298</c:v>
                </c:pt>
                <c:pt idx="781">
                  <c:v>0.27424828212549601</c:v>
                </c:pt>
                <c:pt idx="782">
                  <c:v>0.27424670482699098</c:v>
                </c:pt>
                <c:pt idx="783">
                  <c:v>0.274245151889491</c:v>
                </c:pt>
                <c:pt idx="784">
                  <c:v>0.27424362293704202</c:v>
                </c:pt>
                <c:pt idx="785">
                  <c:v>0.27424211759948403</c:v>
                </c:pt>
                <c:pt idx="786">
                  <c:v>0.274240635512359</c:v>
                </c:pt>
                <c:pt idx="787">
                  <c:v>0.27423917631682798</c:v>
                </c:pt>
                <c:pt idx="788">
                  <c:v>0.27423773965957898</c:v>
                </c:pt>
                <c:pt idx="789">
                  <c:v>0.27423632519274599</c:v>
                </c:pt>
                <c:pt idx="790">
                  <c:v>0.27423493257382603</c:v>
                </c:pt>
                <c:pt idx="791">
                  <c:v>0.27423356146559397</c:v>
                </c:pt>
                <c:pt idx="792">
                  <c:v>0.27423221153602001</c:v>
                </c:pt>
                <c:pt idx="793">
                  <c:v>0.27423088245819699</c:v>
                </c:pt>
                <c:pt idx="794">
                  <c:v>0.27422957391025304</c:v>
                </c:pt>
                <c:pt idx="795">
                  <c:v>0.27422828557528001</c:v>
                </c:pt>
                <c:pt idx="796">
                  <c:v>0.27422701714125397</c:v>
                </c:pt>
                <c:pt idx="797">
                  <c:v>0.27422576830096396</c:v>
                </c:pt>
                <c:pt idx="798">
                  <c:v>0.27422453875193298</c:v>
                </c:pt>
                <c:pt idx="799">
                  <c:v>0.27422332819634698</c:v>
                </c:pt>
                <c:pt idx="800">
                  <c:v>0.27422213634098697</c:v>
                </c:pt>
                <c:pt idx="801">
                  <c:v>0.27422096289715203</c:v>
                </c:pt>
                <c:pt idx="802">
                  <c:v>0.274219807580594</c:v>
                </c:pt>
                <c:pt idx="803">
                  <c:v>0.27421867011144901</c:v>
                </c:pt>
                <c:pt idx="804">
                  <c:v>0.27421755021416799</c:v>
                </c:pt>
                <c:pt idx="805">
                  <c:v>0.27421644761745001</c:v>
                </c:pt>
                <c:pt idx="806">
                  <c:v>0.27421536205418096</c:v>
                </c:pt>
                <c:pt idx="807">
                  <c:v>0.27421429326136398</c:v>
                </c:pt>
                <c:pt idx="808">
                  <c:v>0.274213240980059</c:v>
                </c:pt>
                <c:pt idx="809">
                  <c:v>0.274212204955321</c:v>
                </c:pt>
                <c:pt idx="810">
                  <c:v>0.274211184936135</c:v>
                </c:pt>
                <c:pt idx="811">
                  <c:v>0.27421018067535902</c:v>
                </c:pt>
                <c:pt idx="812">
                  <c:v>0.27420919192966497</c:v>
                </c:pt>
                <c:pt idx="813">
                  <c:v>0.27420821845947502</c:v>
                </c:pt>
                <c:pt idx="814">
                  <c:v>0.27420726002890899</c:v>
                </c:pt>
                <c:pt idx="815">
                  <c:v>0.27420631640572501</c:v>
                </c:pt>
                <c:pt idx="816">
                  <c:v>0.27420538736126504</c:v>
                </c:pt>
                <c:pt idx="817">
                  <c:v>0.27420447267039805</c:v>
                </c:pt>
                <c:pt idx="818">
                  <c:v>0.27420357211146495</c:v>
                </c:pt>
                <c:pt idx="819">
                  <c:v>0.274202685466228</c:v>
                </c:pt>
                <c:pt idx="820">
                  <c:v>0.27420181251981701</c:v>
                </c:pt>
                <c:pt idx="821">
                  <c:v>0.27420095306067599</c:v>
                </c:pt>
                <c:pt idx="822">
                  <c:v>0.27420010688051399</c:v>
                </c:pt>
                <c:pt idx="823">
                  <c:v>0.27419927377425296</c:v>
                </c:pt>
                <c:pt idx="824">
                  <c:v>0.27419845353998101</c:v>
                </c:pt>
                <c:pt idx="825">
                  <c:v>0.27419764597889995</c:v>
                </c:pt>
                <c:pt idx="826">
                  <c:v>0.27419685089528101</c:v>
                </c:pt>
                <c:pt idx="827">
                  <c:v>0.274196068096415</c:v>
                </c:pt>
                <c:pt idx="828">
                  <c:v>0.27419529739256598</c:v>
                </c:pt>
                <c:pt idx="829">
                  <c:v>0.27419453859692899</c:v>
                </c:pt>
                <c:pt idx="830">
                  <c:v>0.27419379152557899</c:v>
                </c:pt>
                <c:pt idx="831">
                  <c:v>0.27419305599742999</c:v>
                </c:pt>
                <c:pt idx="832">
                  <c:v>0.274192331834192</c:v>
                </c:pt>
                <c:pt idx="833">
                  <c:v>0.274191618860326</c:v>
                </c:pt>
                <c:pt idx="834">
                  <c:v>0.27419091690300301</c:v>
                </c:pt>
                <c:pt idx="835">
                  <c:v>0.27419022579205998</c:v>
                </c:pt>
                <c:pt idx="836">
                  <c:v>0.27418954535996298</c:v>
                </c:pt>
                <c:pt idx="837">
                  <c:v>0.27418887544176196</c:v>
                </c:pt>
                <c:pt idx="838">
                  <c:v>0.27418821587505299</c:v>
                </c:pt>
                <c:pt idx="839">
                  <c:v>0.27418756649993997</c:v>
                </c:pt>
                <c:pt idx="840">
                  <c:v>0.27418692715899501</c:v>
                </c:pt>
                <c:pt idx="841">
                  <c:v>0.27418629769721897</c:v>
                </c:pt>
                <c:pt idx="842">
                  <c:v>0.27418567796200805</c:v>
                </c:pt>
                <c:pt idx="843">
                  <c:v>0.27418506780311203</c:v>
                </c:pt>
                <c:pt idx="844">
                  <c:v>0.27418446707260097</c:v>
                </c:pt>
                <c:pt idx="845">
                  <c:v>0.27418387562482799</c:v>
                </c:pt>
                <c:pt idx="846">
                  <c:v>0.27418329331639602</c:v>
                </c:pt>
                <c:pt idx="847">
                  <c:v>0.27418272000612198</c:v>
                </c:pt>
                <c:pt idx="848">
                  <c:v>0.27418215555499997</c:v>
                </c:pt>
                <c:pt idx="849">
                  <c:v>0.27418159982617296</c:v>
                </c:pt>
                <c:pt idx="850">
                  <c:v>0.27418105268489601</c:v>
                </c:pt>
                <c:pt idx="851">
                  <c:v>0.27418051399850396</c:v>
                </c:pt>
                <c:pt idx="852">
                  <c:v>0.27417998363638102</c:v>
                </c:pt>
                <c:pt idx="853">
                  <c:v>0.274179461469928</c:v>
                </c:pt>
                <c:pt idx="854">
                  <c:v>0.27417894737253001</c:v>
                </c:pt>
                <c:pt idx="855">
                  <c:v>0.274178441219529</c:v>
                </c:pt>
                <c:pt idx="856">
                  <c:v>0.27417794288819103</c:v>
                </c:pt>
                <c:pt idx="857">
                  <c:v>0.27417745225767598</c:v>
                </c:pt>
                <c:pt idx="858">
                  <c:v>0.27417696920901302</c:v>
                </c:pt>
                <c:pt idx="859">
                  <c:v>0.27417649362506402</c:v>
                </c:pt>
                <c:pt idx="860">
                  <c:v>0.27417602539050401</c:v>
                </c:pt>
                <c:pt idx="861">
                  <c:v>0.27417556439178603</c:v>
                </c:pt>
                <c:pt idx="862">
                  <c:v>0.27417511051711696</c:v>
                </c:pt>
                <c:pt idx="863">
                  <c:v>0.274174663656432</c:v>
                </c:pt>
                <c:pt idx="864">
                  <c:v>0.27417422370136402</c:v>
                </c:pt>
                <c:pt idx="865">
                  <c:v>0.27417379054521901</c:v>
                </c:pt>
                <c:pt idx="866">
                  <c:v>0.27417336408295301</c:v>
                </c:pt>
                <c:pt idx="867">
                  <c:v>0.27417294421114197</c:v>
                </c:pt>
                <c:pt idx="868">
                  <c:v>0.274172530827961</c:v>
                </c:pt>
                <c:pt idx="869">
                  <c:v>0.27417212383315703</c:v>
                </c:pt>
                <c:pt idx="870">
                  <c:v>0.27417172312802396</c:v>
                </c:pt>
                <c:pt idx="871">
                  <c:v>0.27417132861538202</c:v>
                </c:pt>
                <c:pt idx="872">
                  <c:v>0.27417094019955301</c:v>
                </c:pt>
                <c:pt idx="873">
                  <c:v>0.27417055778633304</c:v>
                </c:pt>
                <c:pt idx="874">
                  <c:v>0.27417018128297604</c:v>
                </c:pt>
                <c:pt idx="875">
                  <c:v>0.27416981059816803</c:v>
                </c:pt>
                <c:pt idx="876">
                  <c:v>0.27416944564200502</c:v>
                </c:pt>
                <c:pt idx="877">
                  <c:v>0.27416908632597098</c:v>
                </c:pt>
                <c:pt idx="878">
                  <c:v>0.27416873256291802</c:v>
                </c:pt>
                <c:pt idx="879">
                  <c:v>0.27416838426704504</c:v>
                </c:pt>
                <c:pt idx="880">
                  <c:v>0.27416804135387401</c:v>
                </c:pt>
                <c:pt idx="881">
                  <c:v>0.27416770374023303</c:v>
                </c:pt>
                <c:pt idx="882">
                  <c:v>0.27416737134423602</c:v>
                </c:pt>
                <c:pt idx="883">
                  <c:v>0.27416704408525999</c:v>
                </c:pt>
                <c:pt idx="884">
                  <c:v>0.27416672188392699</c:v>
                </c:pt>
                <c:pt idx="885">
                  <c:v>0.27416640466208703</c:v>
                </c:pt>
                <c:pt idx="886">
                  <c:v>0.27416609234279704</c:v>
                </c:pt>
                <c:pt idx="887">
                  <c:v>0.27416578485029997</c:v>
                </c:pt>
                <c:pt idx="888">
                  <c:v>0.27416548211001301</c:v>
                </c:pt>
                <c:pt idx="889">
                  <c:v>0.27416518404850199</c:v>
                </c:pt>
                <c:pt idx="890">
                  <c:v>0.27416489059346899</c:v>
                </c:pt>
                <c:pt idx="891">
                  <c:v>0.27416460167373302</c:v>
                </c:pt>
                <c:pt idx="892">
                  <c:v>0.27416431721921103</c:v>
                </c:pt>
                <c:pt idx="893">
                  <c:v>0.27416403716090404</c:v>
                </c:pt>
                <c:pt idx="894">
                  <c:v>0.27416376143088</c:v>
                </c:pt>
                <c:pt idx="895">
                  <c:v>0.27416348996225298</c:v>
                </c:pt>
                <c:pt idx="896">
                  <c:v>0.27416322268917298</c:v>
                </c:pt>
                <c:pt idx="897">
                  <c:v>0.27416295954680697</c:v>
                </c:pt>
                <c:pt idx="898">
                  <c:v>0.27416270047132296</c:v>
                </c:pt>
                <c:pt idx="899">
                  <c:v>0.274162445399875</c:v>
                </c:pt>
                <c:pt idx="900">
                  <c:v>0.27416219427058902</c:v>
                </c:pt>
                <c:pt idx="901">
                  <c:v>0.27416194702254598</c:v>
                </c:pt>
                <c:pt idx="902">
                  <c:v>0.27416170359576797</c:v>
                </c:pt>
                <c:pt idx="903">
                  <c:v>0.274161463931203</c:v>
                </c:pt>
                <c:pt idx="904">
                  <c:v>0.27416122797071402</c:v>
                </c:pt>
                <c:pt idx="905">
                  <c:v>0.27416099565705998</c:v>
                </c:pt>
                <c:pt idx="906">
                  <c:v>0.27416076693388297</c:v>
                </c:pt>
                <c:pt idx="907">
                  <c:v>0.27416054174569998</c:v>
                </c:pt>
                <c:pt idx="908">
                  <c:v>0.27416032003788204</c:v>
                </c:pt>
                <c:pt idx="909">
                  <c:v>0.27416010175664401</c:v>
                </c:pt>
                <c:pt idx="910">
                  <c:v>0.27415988684903297</c:v>
                </c:pt>
                <c:pt idx="911">
                  <c:v>0.27415967526291402</c:v>
                </c:pt>
                <c:pt idx="912">
                  <c:v>0.27415946694695797</c:v>
                </c:pt>
                <c:pt idx="913">
                  <c:v>0.274159261850628</c:v>
                </c:pt>
                <c:pt idx="914">
                  <c:v>0.274159059924167</c:v>
                </c:pt>
                <c:pt idx="915">
                  <c:v>0.27415886111859</c:v>
                </c:pt>
                <c:pt idx="916">
                  <c:v>0.27415866538566602</c:v>
                </c:pt>
                <c:pt idx="917">
                  <c:v>0.27415847267790999</c:v>
                </c:pt>
                <c:pt idx="918">
                  <c:v>0.27415828294857203</c:v>
                </c:pt>
                <c:pt idx="919">
                  <c:v>0.27415809615162101</c:v>
                </c:pt>
                <c:pt idx="920">
                  <c:v>0.27415791224174096</c:v>
                </c:pt>
                <c:pt idx="921">
                  <c:v>0.27415773117431402</c:v>
                </c:pt>
                <c:pt idx="922">
                  <c:v>0.27415755290541199</c:v>
                </c:pt>
                <c:pt idx="923">
                  <c:v>0.27415737739178603</c:v>
                </c:pt>
                <c:pt idx="924">
                  <c:v>0.27415720459085502</c:v>
                </c:pt>
                <c:pt idx="925">
                  <c:v>0.274157034460696</c:v>
                </c:pt>
                <c:pt idx="926">
                  <c:v>0.274156866960033</c:v>
                </c:pt>
                <c:pt idx="927">
                  <c:v>0.27415670204822901</c:v>
                </c:pt>
                <c:pt idx="928">
                  <c:v>0.27415653968527404</c:v>
                </c:pt>
                <c:pt idx="929">
                  <c:v>0.27415637983177799</c:v>
                </c:pt>
                <c:pt idx="930">
                  <c:v>0.27415622244895604</c:v>
                </c:pt>
                <c:pt idx="931">
                  <c:v>0.27415606749862698</c:v>
                </c:pt>
                <c:pt idx="932">
                  <c:v>0.27415591494319697</c:v>
                </c:pt>
                <c:pt idx="933">
                  <c:v>0.27415576474565201</c:v>
                </c:pt>
                <c:pt idx="934">
                  <c:v>0.27415561686955403</c:v>
                </c:pt>
                <c:pt idx="935">
                  <c:v>0.27415547127902301</c:v>
                </c:pt>
                <c:pt idx="936">
                  <c:v>0.27415532793873704</c:v>
                </c:pt>
                <c:pt idx="937">
                  <c:v>0.27415518681391898</c:v>
                </c:pt>
                <c:pt idx="938">
                  <c:v>0.27415504787033002</c:v>
                </c:pt>
                <c:pt idx="939">
                  <c:v>0.27415491107425705</c:v>
                </c:pt>
                <c:pt idx="940">
                  <c:v>0.27415477639251201</c:v>
                </c:pt>
                <c:pt idx="941">
                  <c:v>0.274154643792418</c:v>
                </c:pt>
                <c:pt idx="942">
                  <c:v>0.27415451324180196</c:v>
                </c:pt>
                <c:pt idx="943">
                  <c:v>0.27415438470899001</c:v>
                </c:pt>
                <c:pt idx="944">
                  <c:v>0.27415425816279604</c:v>
                </c:pt>
                <c:pt idx="945">
                  <c:v>0.274154133572518</c:v>
                </c:pt>
                <c:pt idx="946">
                  <c:v>0.27415401090792502</c:v>
                </c:pt>
                <c:pt idx="947">
                  <c:v>0.27415389013925701</c:v>
                </c:pt>
                <c:pt idx="948">
                  <c:v>0.27415377123721002</c:v>
                </c:pt>
                <c:pt idx="949">
                  <c:v>0.27415365417293697</c:v>
                </c:pt>
                <c:pt idx="950">
                  <c:v>0.27415353891803396</c:v>
                </c:pt>
                <c:pt idx="951">
                  <c:v>0.27415342544453603</c:v>
                </c:pt>
                <c:pt idx="952">
                  <c:v>0.27415331372491103</c:v>
                </c:pt>
                <c:pt idx="953">
                  <c:v>0.27415320373205304</c:v>
                </c:pt>
                <c:pt idx="954">
                  <c:v>0.27415309543927402</c:v>
                </c:pt>
                <c:pt idx="955">
                  <c:v>0.27415298882029798</c:v>
                </c:pt>
                <c:pt idx="956">
                  <c:v>0.27415288384925601</c:v>
                </c:pt>
                <c:pt idx="957">
                  <c:v>0.27415278050067798</c:v>
                </c:pt>
                <c:pt idx="958">
                  <c:v>0.27415267874948795</c:v>
                </c:pt>
                <c:pt idx="959">
                  <c:v>0.27415257857099801</c:v>
                </c:pt>
                <c:pt idx="960">
                  <c:v>0.27415247994090097</c:v>
                </c:pt>
                <c:pt idx="961">
                  <c:v>0.274152382835266</c:v>
                </c:pt>
                <c:pt idx="962">
                  <c:v>0.27415228723053103</c:v>
                </c:pt>
                <c:pt idx="963">
                  <c:v>0.27415219310349803</c:v>
                </c:pt>
                <c:pt idx="964">
                  <c:v>0.27415210043132998</c:v>
                </c:pt>
                <c:pt idx="965">
                  <c:v>0.27415200919154004</c:v>
                </c:pt>
                <c:pt idx="966">
                  <c:v>0.27415191936198896</c:v>
                </c:pt>
                <c:pt idx="967">
                  <c:v>0.27415183092088202</c:v>
                </c:pt>
                <c:pt idx="968">
                  <c:v>0.274151743846759</c:v>
                </c:pt>
                <c:pt idx="969">
                  <c:v>0.27415165811849301</c:v>
                </c:pt>
                <c:pt idx="970">
                  <c:v>0.27415157371528098</c:v>
                </c:pt>
                <c:pt idx="971">
                  <c:v>0.27415149061664501</c:v>
                </c:pt>
                <c:pt idx="972">
                  <c:v>0.27415140880242</c:v>
                </c:pt>
                <c:pt idx="973">
                  <c:v>0.27415132825275601</c:v>
                </c:pt>
                <c:pt idx="974">
                  <c:v>0.274151248948108</c:v>
                </c:pt>
                <c:pt idx="975">
                  <c:v>0.27415117086923202</c:v>
                </c:pt>
                <c:pt idx="976">
                  <c:v>0.27415109399718296</c:v>
                </c:pt>
                <c:pt idx="977">
                  <c:v>0.27415101831330901</c:v>
                </c:pt>
                <c:pt idx="978">
                  <c:v>0.27415094379924504</c:v>
                </c:pt>
                <c:pt idx="979">
                  <c:v>0.274150870436911</c:v>
                </c:pt>
                <c:pt idx="980">
                  <c:v>0.27415079820850596</c:v>
                </c:pt>
                <c:pt idx="981">
                  <c:v>0.27415072709650401</c:v>
                </c:pt>
                <c:pt idx="982">
                  <c:v>0.274150657083649</c:v>
                </c:pt>
                <c:pt idx="983">
                  <c:v>0.27415058815295301</c:v>
                </c:pt>
                <c:pt idx="984">
                  <c:v>0.27415052028768999</c:v>
                </c:pt>
                <c:pt idx="985">
                  <c:v>0.274150453471393</c:v>
                </c:pt>
                <c:pt idx="986">
                  <c:v>0.27415038768785005</c:v>
                </c:pt>
                <c:pt idx="987">
                  <c:v>0.27415032292109598</c:v>
                </c:pt>
                <c:pt idx="988">
                  <c:v>0.27415025915541796</c:v>
                </c:pt>
                <c:pt idx="989">
                  <c:v>0.27415019637534199</c:v>
                </c:pt>
                <c:pt idx="990">
                  <c:v>0.27415013456563503</c:v>
                </c:pt>
                <c:pt idx="991">
                  <c:v>0.27415007371129796</c:v>
                </c:pt>
                <c:pt idx="992">
                  <c:v>0.27415001379756598</c:v>
                </c:pt>
                <c:pt idx="993">
                  <c:v>0.27414995480989901</c:v>
                </c:pt>
                <c:pt idx="994">
                  <c:v>0.27414989673398499</c:v>
                </c:pt>
                <c:pt idx="995">
                  <c:v>0.27414983955573102</c:v>
                </c:pt>
                <c:pt idx="996">
                  <c:v>0.27414978326126399</c:v>
                </c:pt>
                <c:pt idx="997">
                  <c:v>0.27414972783692199</c:v>
                </c:pt>
                <c:pt idx="998">
                  <c:v>0.27414967326925699</c:v>
                </c:pt>
                <c:pt idx="999">
                  <c:v>0.27414961954502803</c:v>
                </c:pt>
                <c:pt idx="1000">
                  <c:v>0.274149566651198</c:v>
                </c:pt>
                <c:pt idx="1001">
                  <c:v>0.27414951457493303</c:v>
                </c:pt>
                <c:pt idx="1002">
                  <c:v>0.27414946330359702</c:v>
                </c:pt>
                <c:pt idx="1003">
                  <c:v>0.27414941282474703</c:v>
                </c:pt>
                <c:pt idx="1004">
                  <c:v>0.27414936312613497</c:v>
                </c:pt>
                <c:pt idx="1005">
                  <c:v>0.27414931419570199</c:v>
                </c:pt>
                <c:pt idx="1006">
                  <c:v>0.27414926602157302</c:v>
                </c:pt>
                <c:pt idx="1007">
                  <c:v>0.27414921859206104</c:v>
                </c:pt>
                <c:pt idx="1008">
                  <c:v>0.27414917189565396</c:v>
                </c:pt>
                <c:pt idx="1009">
                  <c:v>0.27414912592102297</c:v>
                </c:pt>
                <c:pt idx="1010">
                  <c:v>0.27414908065701099</c:v>
                </c:pt>
                <c:pt idx="1011">
                  <c:v>0.27414903609263402</c:v>
                </c:pt>
                <c:pt idx="1012">
                  <c:v>0.274148992217079</c:v>
                </c:pt>
                <c:pt idx="1013">
                  <c:v>0.27414894901969905</c:v>
                </c:pt>
                <c:pt idx="1014">
                  <c:v>0.274148906490011</c:v>
                </c:pt>
                <c:pt idx="1015">
                  <c:v>0.274148864617696</c:v>
                </c:pt>
                <c:pt idx="1016">
                  <c:v>0.274148823392593</c:v>
                </c:pt>
                <c:pt idx="1017">
                  <c:v>0.27414878280469901</c:v>
                </c:pt>
                <c:pt idx="1018">
                  <c:v>0.27414874284416296</c:v>
                </c:pt>
                <c:pt idx="1019">
                  <c:v>0.274148703501291</c:v>
                </c:pt>
                <c:pt idx="1020">
                  <c:v>0.27414866476653299</c:v>
                </c:pt>
                <c:pt idx="1021">
                  <c:v>0.274148626630492</c:v>
                </c:pt>
                <c:pt idx="1022">
                  <c:v>0.27414858908391398</c:v>
                </c:pt>
                <c:pt idx="1023">
                  <c:v>0.27414855211768602</c:v>
                </c:pt>
                <c:pt idx="1024">
                  <c:v>0.27414851572283999</c:v>
                </c:pt>
                <c:pt idx="1025">
                  <c:v>0.27414847989054203</c:v>
                </c:pt>
                <c:pt idx="1026">
                  <c:v>0.27414844461209903</c:v>
                </c:pt>
                <c:pt idx="1027">
                  <c:v>0.27414840987895001</c:v>
                </c:pt>
                <c:pt idx="1028">
                  <c:v>0.27414837568266598</c:v>
                </c:pt>
                <c:pt idx="1029">
                  <c:v>0.27414834201494898</c:v>
                </c:pt>
                <c:pt idx="1030">
                  <c:v>0.27414830886762898</c:v>
                </c:pt>
                <c:pt idx="1031">
                  <c:v>0.27414827623266302</c:v>
                </c:pt>
                <c:pt idx="1032">
                  <c:v>0.27414824410213201</c:v>
                </c:pt>
                <c:pt idx="1033">
                  <c:v>0.27414821246823801</c:v>
                </c:pt>
                <c:pt idx="1034">
                  <c:v>0.27414818132330498</c:v>
                </c:pt>
                <c:pt idx="1035">
                  <c:v>0.27414815065977599</c:v>
                </c:pt>
                <c:pt idx="1036">
                  <c:v>0.27414812047020903</c:v>
                </c:pt>
                <c:pt idx="1037">
                  <c:v>0.27414809074727897</c:v>
                </c:pt>
                <c:pt idx="1038">
                  <c:v>0.27414806148377396</c:v>
                </c:pt>
                <c:pt idx="1039">
                  <c:v>0.27414803267259102</c:v>
                </c:pt>
                <c:pt idx="1040">
                  <c:v>0.27414800430673997</c:v>
                </c:pt>
                <c:pt idx="1041">
                  <c:v>0.27414797637933802</c:v>
                </c:pt>
                <c:pt idx="1042">
                  <c:v>0.274147948883606</c:v>
                </c:pt>
                <c:pt idx="1043">
                  <c:v>0.27414792181287401</c:v>
                </c:pt>
                <c:pt idx="1044">
                  <c:v>0.27414789516057103</c:v>
                </c:pt>
                <c:pt idx="1045">
                  <c:v>0.27414786892023102</c:v>
                </c:pt>
                <c:pt idx="1046">
                  <c:v>0.27414784308548601</c:v>
                </c:pt>
                <c:pt idx="1047">
                  <c:v>0.27414781765006702</c:v>
                </c:pt>
                <c:pt idx="1048">
                  <c:v>0.27414779260780103</c:v>
                </c:pt>
                <c:pt idx="1049">
                  <c:v>0.27414776795261203</c:v>
                </c:pt>
                <c:pt idx="1050">
                  <c:v>0.27414774367851596</c:v>
                </c:pt>
                <c:pt idx="1051">
                  <c:v>0.27414771977962299</c:v>
                </c:pt>
                <c:pt idx="1052">
                  <c:v>0.27414769625013397</c:v>
                </c:pt>
                <c:pt idx="1053">
                  <c:v>0.27414767308433902</c:v>
                </c:pt>
                <c:pt idx="1054">
                  <c:v>0.27414765027661697</c:v>
                </c:pt>
                <c:pt idx="1055">
                  <c:v>0.27414762782143198</c:v>
                </c:pt>
                <c:pt idx="1056">
                  <c:v>0.27414760571333602</c:v>
                </c:pt>
                <c:pt idx="1057">
                  <c:v>0.27414758394696298</c:v>
                </c:pt>
                <c:pt idx="1058">
                  <c:v>0.27414756251703298</c:v>
                </c:pt>
                <c:pt idx="1059">
                  <c:v>0.27414754141834397</c:v>
                </c:pt>
                <c:pt idx="1060">
                  <c:v>0.27414752064577702</c:v>
                </c:pt>
                <c:pt idx="1061">
                  <c:v>0.27414750019429002</c:v>
                </c:pt>
                <c:pt idx="1062">
                  <c:v>0.27414748005892203</c:v>
                </c:pt>
                <c:pt idx="1063">
                  <c:v>0.27414746023478498</c:v>
                </c:pt>
                <c:pt idx="1064">
                  <c:v>0.27414744071706904</c:v>
                </c:pt>
                <c:pt idx="1065">
                  <c:v>0.27414742150103799</c:v>
                </c:pt>
                <c:pt idx="1066">
                  <c:v>0.27414740258202902</c:v>
                </c:pt>
                <c:pt idx="1067">
                  <c:v>0.27414738395545096</c:v>
                </c:pt>
                <c:pt idx="1068">
                  <c:v>0.27414736561678299</c:v>
                </c:pt>
                <c:pt idx="1069">
                  <c:v>0.27414734756157599</c:v>
                </c:pt>
                <c:pt idx="1070">
                  <c:v>0.27414732978544698</c:v>
                </c:pt>
                <c:pt idx="1071">
                  <c:v>0.27414731228408401</c:v>
                </c:pt>
                <c:pt idx="1072">
                  <c:v>0.27414729505323998</c:v>
                </c:pt>
                <c:pt idx="1073">
                  <c:v>0.27414727808873296</c:v>
                </c:pt>
                <c:pt idx="1074">
                  <c:v>0.27414726138644496</c:v>
                </c:pt>
                <c:pt idx="1075">
                  <c:v>0.27414724494232501</c:v>
                </c:pt>
                <c:pt idx="1076">
                  <c:v>0.27414722875238201</c:v>
                </c:pt>
                <c:pt idx="1077">
                  <c:v>0.274147212812687</c:v>
                </c:pt>
                <c:pt idx="1078">
                  <c:v>0.27414719711937097</c:v>
                </c:pt>
                <c:pt idx="1079">
                  <c:v>0.274147181668627</c:v>
                </c:pt>
                <c:pt idx="1080">
                  <c:v>0.274147166456706</c:v>
                </c:pt>
                <c:pt idx="1081">
                  <c:v>0.27414715147991497</c:v>
                </c:pt>
                <c:pt idx="1082">
                  <c:v>0.27414713673462104</c:v>
                </c:pt>
                <c:pt idx="1083">
                  <c:v>0.27414712221724397</c:v>
                </c:pt>
                <c:pt idx="1084">
                  <c:v>0.274147107924263</c:v>
                </c:pt>
                <c:pt idx="1085">
                  <c:v>0.27414709385220898</c:v>
                </c:pt>
                <c:pt idx="1086">
                  <c:v>0.27414707999766702</c:v>
                </c:pt>
                <c:pt idx="1087">
                  <c:v>0.27414706635727498</c:v>
                </c:pt>
                <c:pt idx="1088">
                  <c:v>0.27414705292772201</c:v>
                </c:pt>
                <c:pt idx="1089">
                  <c:v>0.27414703970575099</c:v>
                </c:pt>
                <c:pt idx="1090">
                  <c:v>0.274147026688151</c:v>
                </c:pt>
                <c:pt idx="1091">
                  <c:v>0.27414701387176599</c:v>
                </c:pt>
                <c:pt idx="1092">
                  <c:v>0.27414700125348301</c:v>
                </c:pt>
                <c:pt idx="1093">
                  <c:v>0.27414698883024097</c:v>
                </c:pt>
                <c:pt idx="1094">
                  <c:v>0.27414697659902598</c:v>
                </c:pt>
                <c:pt idx="1095">
                  <c:v>0.27414696455686899</c:v>
                </c:pt>
                <c:pt idx="1096">
                  <c:v>0.27414695270084799</c:v>
                </c:pt>
                <c:pt idx="1097">
                  <c:v>0.27414694102808601</c:v>
                </c:pt>
                <c:pt idx="1098">
                  <c:v>0.27414692953575104</c:v>
                </c:pt>
                <c:pt idx="1099">
                  <c:v>0.27414691822105197</c:v>
                </c:pt>
                <c:pt idx="1100">
                  <c:v>0.27414690708124601</c:v>
                </c:pt>
                <c:pt idx="1101">
                  <c:v>0.27414689611362802</c:v>
                </c:pt>
                <c:pt idx="1102">
                  <c:v>0.27414688531553699</c:v>
                </c:pt>
                <c:pt idx="1103">
                  <c:v>0.274146874684352</c:v>
                </c:pt>
                <c:pt idx="1104">
                  <c:v>0.27414686421749396</c:v>
                </c:pt>
                <c:pt idx="1105">
                  <c:v>0.27414685391242299</c:v>
                </c:pt>
                <c:pt idx="1106">
                  <c:v>0.27414684376663701</c:v>
                </c:pt>
                <c:pt idx="1107">
                  <c:v>0.27414683377767601</c:v>
                </c:pt>
                <c:pt idx="1108">
                  <c:v>0.27414682394311396</c:v>
                </c:pt>
                <c:pt idx="1109">
                  <c:v>0.27414681426056603</c:v>
                </c:pt>
                <c:pt idx="1110">
                  <c:v>0.27414680472768099</c:v>
                </c:pt>
                <c:pt idx="1111">
                  <c:v>0.27414679534214703</c:v>
                </c:pt>
                <c:pt idx="1112">
                  <c:v>0.27414678610168597</c:v>
                </c:pt>
                <c:pt idx="1113">
                  <c:v>0.27414677700405404</c:v>
                </c:pt>
                <c:pt idx="1114">
                  <c:v>0.27414676804704496</c:v>
                </c:pt>
                <c:pt idx="1115">
                  <c:v>0.27414675922848603</c:v>
                </c:pt>
                <c:pt idx="1116">
                  <c:v>0.274146750546235</c:v>
                </c:pt>
                <c:pt idx="1117">
                  <c:v>0.27414674199818601</c:v>
                </c:pt>
                <c:pt idx="1118">
                  <c:v>0.27414673358226499</c:v>
                </c:pt>
                <c:pt idx="1119">
                  <c:v>0.27414672529643003</c:v>
                </c:pt>
                <c:pt idx="1120">
                  <c:v>0.274146717138669</c:v>
                </c:pt>
                <c:pt idx="1121">
                  <c:v>0.27414670910700301</c:v>
                </c:pt>
                <c:pt idx="1122">
                  <c:v>0.27414670119948298</c:v>
                </c:pt>
                <c:pt idx="1123">
                  <c:v>0.27414669341418996</c:v>
                </c:pt>
                <c:pt idx="1124">
                  <c:v>0.27414668574923501</c:v>
                </c:pt>
                <c:pt idx="1125">
                  <c:v>0.27414667820275701</c:v>
                </c:pt>
                <c:pt idx="1126">
                  <c:v>0.27414667077292598</c:v>
                </c:pt>
                <c:pt idx="1127">
                  <c:v>0.27414666345793903</c:v>
                </c:pt>
                <c:pt idx="1128">
                  <c:v>0.27414665625601897</c:v>
                </c:pt>
                <c:pt idx="1129">
                  <c:v>0.27414664916542103</c:v>
                </c:pt>
                <c:pt idx="1130">
                  <c:v>0.27414664218442197</c:v>
                </c:pt>
                <c:pt idx="1131">
                  <c:v>0.27414663531132899</c:v>
                </c:pt>
                <c:pt idx="1132">
                  <c:v>0.27414662854447397</c:v>
                </c:pt>
                <c:pt idx="1133">
                  <c:v>0.274146621882214</c:v>
                </c:pt>
                <c:pt idx="1134">
                  <c:v>0.274146615322934</c:v>
                </c:pt>
                <c:pt idx="1135">
                  <c:v>0.274146608865041</c:v>
                </c:pt>
                <c:pt idx="1136">
                  <c:v>0.27414660250696804</c:v>
                </c:pt>
                <c:pt idx="1137">
                  <c:v>0.27414659624717197</c:v>
                </c:pt>
                <c:pt idx="1138">
                  <c:v>0.274146590084135</c:v>
                </c:pt>
                <c:pt idx="1139">
                  <c:v>0.27414658401636</c:v>
                </c:pt>
                <c:pt idx="1140">
                  <c:v>0.27414657804237502</c:v>
                </c:pt>
                <c:pt idx="1141">
                  <c:v>0.27414657216073002</c:v>
                </c:pt>
                <c:pt idx="1142">
                  <c:v>0.27414656636999901</c:v>
                </c:pt>
                <c:pt idx="1143">
                  <c:v>0.27414656066877496</c:v>
                </c:pt>
                <c:pt idx="1144">
                  <c:v>0.27414655505567498</c:v>
                </c:pt>
                <c:pt idx="1145">
                  <c:v>0.27414654952933804</c:v>
                </c:pt>
                <c:pt idx="1146">
                  <c:v>0.27414654408842198</c:v>
                </c:pt>
                <c:pt idx="1147">
                  <c:v>0.27414653873160599</c:v>
                </c:pt>
                <c:pt idx="1148">
                  <c:v>0.27414653345759199</c:v>
                </c:pt>
                <c:pt idx="1149">
                  <c:v>0.274146528265098</c:v>
                </c:pt>
                <c:pt idx="1150">
                  <c:v>0.27414652315286497</c:v>
                </c:pt>
                <c:pt idx="1151">
                  <c:v>0.27414651811965202</c:v>
                </c:pt>
                <c:pt idx="1152">
                  <c:v>0.27414651316423799</c:v>
                </c:pt>
                <c:pt idx="1153">
                  <c:v>0.27414650828542003</c:v>
                </c:pt>
                <c:pt idx="1154">
                  <c:v>0.27414650348201497</c:v>
                </c:pt>
                <c:pt idx="1155">
                  <c:v>0.27414649875285602</c:v>
                </c:pt>
                <c:pt idx="1156">
                  <c:v>0.27414649409679598</c:v>
                </c:pt>
                <c:pt idx="1157">
                  <c:v>0.27414648951270498</c:v>
                </c:pt>
                <c:pt idx="1158">
                  <c:v>0.27414648499947197</c:v>
                </c:pt>
                <c:pt idx="1159">
                  <c:v>0.27414648055599899</c:v>
                </c:pt>
                <c:pt idx="1160">
                  <c:v>0.27414647618121002</c:v>
                </c:pt>
                <c:pt idx="1161">
                  <c:v>0.27414647187404201</c:v>
                </c:pt>
                <c:pt idx="1162">
                  <c:v>0.27414646763345102</c:v>
                </c:pt>
                <c:pt idx="1163">
                  <c:v>0.27414646345840599</c:v>
                </c:pt>
                <c:pt idx="1164">
                  <c:v>0.274146459347896</c:v>
                </c:pt>
                <c:pt idx="1165">
                  <c:v>0.27414645530092202</c:v>
                </c:pt>
                <c:pt idx="1166">
                  <c:v>0.274146451316503</c:v>
                </c:pt>
                <c:pt idx="1167">
                  <c:v>0.274146447393672</c:v>
                </c:pt>
                <c:pt idx="1168">
                  <c:v>0.27414644353147599</c:v>
                </c:pt>
                <c:pt idx="1169">
                  <c:v>0.27414643972897801</c:v>
                </c:pt>
                <c:pt idx="1170">
                  <c:v>0.27414643598525601</c:v>
                </c:pt>
                <c:pt idx="1171">
                  <c:v>0.274146432299401</c:v>
                </c:pt>
                <c:pt idx="1172">
                  <c:v>0.27414642867051803</c:v>
                </c:pt>
                <c:pt idx="1173">
                  <c:v>0.27414642509772802</c:v>
                </c:pt>
                <c:pt idx="1174">
                  <c:v>0.274146421580162</c:v>
                </c:pt>
                <c:pt idx="1175">
                  <c:v>0.27414641811696799</c:v>
                </c:pt>
                <c:pt idx="1176">
                  <c:v>0.274146414707305</c:v>
                </c:pt>
                <c:pt idx="1177">
                  <c:v>0.27414641135034501</c:v>
                </c:pt>
                <c:pt idx="1178">
                  <c:v>0.27414640804527401</c:v>
                </c:pt>
                <c:pt idx="1179">
                  <c:v>0.27414640479128999</c:v>
                </c:pt>
                <c:pt idx="1180">
                  <c:v>0.27414640158760301</c:v>
                </c:pt>
                <c:pt idx="1181">
                  <c:v>0.27414639843343597</c:v>
                </c:pt>
                <c:pt idx="1182">
                  <c:v>0.27414639532802298</c:v>
                </c:pt>
                <c:pt idx="1183">
                  <c:v>0.27414639227061099</c:v>
                </c:pt>
                <c:pt idx="1184">
                  <c:v>0.27414638926045798</c:v>
                </c:pt>
                <c:pt idx="1185">
                  <c:v>0.27414638629683297</c:v>
                </c:pt>
                <c:pt idx="1186">
                  <c:v>0.27414638337901603</c:v>
                </c:pt>
                <c:pt idx="1187">
                  <c:v>0.27414638050630097</c:v>
                </c:pt>
                <c:pt idx="1188">
                  <c:v>0.27414637767798999</c:v>
                </c:pt>
                <c:pt idx="1189">
                  <c:v>0.27414637489339599</c:v>
                </c:pt>
                <c:pt idx="1190">
                  <c:v>0.27414637215184401</c:v>
                </c:pt>
                <c:pt idx="1191">
                  <c:v>0.27414636945266896</c:v>
                </c:pt>
                <c:pt idx="1192">
                  <c:v>0.27414636679521404</c:v>
                </c:pt>
                <c:pt idx="1193">
                  <c:v>0.27414636417883703</c:v>
                </c:pt>
                <c:pt idx="1194">
                  <c:v>0.27414636160290101</c:v>
                </c:pt>
                <c:pt idx="1195">
                  <c:v>0.27414635906678103</c:v>
                </c:pt>
                <c:pt idx="1196">
                  <c:v>0.27414635656986297</c:v>
                </c:pt>
                <c:pt idx="1197">
                  <c:v>0.27414635411154004</c:v>
                </c:pt>
                <c:pt idx="1198">
                  <c:v>0.27414635169121498</c:v>
                </c:pt>
                <c:pt idx="1199">
                  <c:v>0.27414634930830201</c:v>
                </c:pt>
                <c:pt idx="1200">
                  <c:v>0.27414634696222101</c:v>
                </c:pt>
                <c:pt idx="1201">
                  <c:v>0.27414634465240401</c:v>
                </c:pt>
                <c:pt idx="1202">
                  <c:v>0.27414634237829</c:v>
                </c:pt>
                <c:pt idx="1203">
                  <c:v>0.27414634013932798</c:v>
                </c:pt>
                <c:pt idx="1204">
                  <c:v>0.27414633793497301</c:v>
                </c:pt>
                <c:pt idx="1205">
                  <c:v>0.274146335764691</c:v>
                </c:pt>
                <c:pt idx="1206">
                  <c:v>0.27414633362795604</c:v>
                </c:pt>
                <c:pt idx="1207">
                  <c:v>0.274146331524248</c:v>
                </c:pt>
                <c:pt idx="1208">
                  <c:v>0.274146329453058</c:v>
                </c:pt>
                <c:pt idx="1209">
                  <c:v>0.27414632741388201</c:v>
                </c:pt>
                <c:pt idx="1210">
                  <c:v>0.27414632540622602</c:v>
                </c:pt>
                <c:pt idx="1211">
                  <c:v>0.27414632342960199</c:v>
                </c:pt>
                <c:pt idx="1212">
                  <c:v>0.27414632148353196</c:v>
                </c:pt>
                <c:pt idx="1213">
                  <c:v>0.27414631956754199</c:v>
                </c:pt>
                <c:pt idx="1214">
                  <c:v>0.27414631768116798</c:v>
                </c:pt>
                <c:pt idx="1215">
                  <c:v>0.27414631582395099</c:v>
                </c:pt>
                <c:pt idx="1216">
                  <c:v>0.27414631399544198</c:v>
                </c:pt>
                <c:pt idx="1217">
                  <c:v>0.27414631219519603</c:v>
                </c:pt>
                <c:pt idx="1218">
                  <c:v>0.27414631042277704</c:v>
                </c:pt>
                <c:pt idx="1219">
                  <c:v>0.27414630867775402</c:v>
                </c:pt>
                <c:pt idx="1220">
                  <c:v>0.27414630695970499</c:v>
                </c:pt>
                <c:pt idx="1221">
                  <c:v>0.27414630526821104</c:v>
                </c:pt>
                <c:pt idx="1222">
                  <c:v>0.27414630360286296</c:v>
                </c:pt>
                <c:pt idx="1223">
                  <c:v>0.27414630196325701</c:v>
                </c:pt>
                <c:pt idx="1224">
                  <c:v>0.27414630034899401</c:v>
                </c:pt>
                <c:pt idx="1225">
                  <c:v>0.27414629875968299</c:v>
                </c:pt>
                <c:pt idx="1226">
                  <c:v>0.27414629719493799</c:v>
                </c:pt>
                <c:pt idx="1227">
                  <c:v>0.27414629565437904</c:v>
                </c:pt>
                <c:pt idx="1228">
                  <c:v>0.27414629413763403</c:v>
                </c:pt>
                <c:pt idx="1229">
                  <c:v>0.27414629264433199</c:v>
                </c:pt>
                <c:pt idx="1230">
                  <c:v>0.27414629117411304</c:v>
                </c:pt>
                <c:pt idx="1231">
                  <c:v>0.27414628972661897</c:v>
                </c:pt>
                <c:pt idx="1232">
                  <c:v>0.27414628830149895</c:v>
                </c:pt>
                <c:pt idx="1233">
                  <c:v>0.27414628689840803</c:v>
                </c:pt>
                <c:pt idx="1234">
                  <c:v>0.27414628551700398</c:v>
                </c:pt>
                <c:pt idx="1235">
                  <c:v>0.27414628415695302</c:v>
                </c:pt>
                <c:pt idx="1236">
                  <c:v>0.27414628281792397</c:v>
                </c:pt>
                <c:pt idx="1237">
                  <c:v>0.27414628149959303</c:v>
                </c:pt>
                <c:pt idx="1238">
                  <c:v>0.274146280201639</c:v>
                </c:pt>
                <c:pt idx="1239">
                  <c:v>0.27414627892374799</c:v>
                </c:pt>
                <c:pt idx="1240">
                  <c:v>0.27414627766560901</c:v>
                </c:pt>
                <c:pt idx="1241">
                  <c:v>0.27414627642691797</c:v>
                </c:pt>
                <c:pt idx="1242">
                  <c:v>0.274146275207373</c:v>
                </c:pt>
                <c:pt idx="1243">
                  <c:v>0.27414627400667901</c:v>
                </c:pt>
                <c:pt idx="1244">
                  <c:v>0.27414627282454401</c:v>
                </c:pt>
                <c:pt idx="1245">
                  <c:v>0.27414627166068201</c:v>
                </c:pt>
                <c:pt idx="1246">
                  <c:v>0.274146270514809</c:v>
                </c:pt>
                <c:pt idx="1247">
                  <c:v>0.27414626938664899</c:v>
                </c:pt>
                <c:pt idx="1248">
                  <c:v>0.27414626827592598</c:v>
                </c:pt>
                <c:pt idx="1249">
                  <c:v>0.27414626718237201</c:v>
                </c:pt>
                <c:pt idx="1250">
                  <c:v>0.27414626610572201</c:v>
                </c:pt>
                <c:pt idx="1251">
                  <c:v>0.27414626504571299</c:v>
                </c:pt>
                <c:pt idx="1252">
                  <c:v>0.27414626400208902</c:v>
                </c:pt>
                <c:pt idx="1253">
                  <c:v>0.27414626297459599</c:v>
                </c:pt>
                <c:pt idx="1254">
                  <c:v>0.27414626196298497</c:v>
                </c:pt>
                <c:pt idx="1255">
                  <c:v>0.274146260967011</c:v>
                </c:pt>
                <c:pt idx="1256">
                  <c:v>0.27414625998643199</c:v>
                </c:pt>
                <c:pt idx="1257">
                  <c:v>0.27414625902100997</c:v>
                </c:pt>
                <c:pt idx="1258">
                  <c:v>0.27414625807051002</c:v>
                </c:pt>
                <c:pt idx="1259">
                  <c:v>0.27414625713470298</c:v>
                </c:pt>
                <c:pt idx="1260">
                  <c:v>0.27414625621336003</c:v>
                </c:pt>
                <c:pt idx="1261">
                  <c:v>0.27414625530625802</c:v>
                </c:pt>
                <c:pt idx="1262">
                  <c:v>0.27414625441317797</c:v>
                </c:pt>
                <c:pt idx="1263">
                  <c:v>0.27414625353390198</c:v>
                </c:pt>
                <c:pt idx="1264">
                  <c:v>0.27414625266821802</c:v>
                </c:pt>
                <c:pt idx="1265">
                  <c:v>0.27414625181591401</c:v>
                </c:pt>
                <c:pt idx="1266">
                  <c:v>0.27414625097678402</c:v>
                </c:pt>
                <c:pt idx="1267">
                  <c:v>0.27414625015062499</c:v>
                </c:pt>
                <c:pt idx="1268">
                  <c:v>0.27414624933723603</c:v>
                </c:pt>
                <c:pt idx="1269">
                  <c:v>0.27414624853642</c:v>
                </c:pt>
                <c:pt idx="1270">
                  <c:v>0.27414624774798202</c:v>
                </c:pt>
                <c:pt idx="1271">
                  <c:v>0.27414624697173101</c:v>
                </c:pt>
                <c:pt idx="1272">
                  <c:v>0.27414624620747802</c:v>
                </c:pt>
                <c:pt idx="1273">
                  <c:v>0.27414624545503902</c:v>
                </c:pt>
                <c:pt idx="1274">
                  <c:v>0.27414624471423005</c:v>
                </c:pt>
                <c:pt idx="1275">
                  <c:v>0.27414624398487197</c:v>
                </c:pt>
                <c:pt idx="1276">
                  <c:v>0.27414624326678799</c:v>
                </c:pt>
                <c:pt idx="1277">
                  <c:v>0.27414624255980402</c:v>
                </c:pt>
                <c:pt idx="1278">
                  <c:v>0.27414624186374698</c:v>
                </c:pt>
                <c:pt idx="1279">
                  <c:v>0.27414624117844899</c:v>
                </c:pt>
                <c:pt idx="1280">
                  <c:v>0.27414624050374403</c:v>
                </c:pt>
                <c:pt idx="1281">
                  <c:v>0.27414623983946801</c:v>
                </c:pt>
                <c:pt idx="1282">
                  <c:v>0.27414623918545999</c:v>
                </c:pt>
                <c:pt idx="1283">
                  <c:v>0.274146238541561</c:v>
                </c:pt>
                <c:pt idx="1284">
                  <c:v>0.274146237907614</c:v>
                </c:pt>
                <c:pt idx="1285">
                  <c:v>0.27414623728346699</c:v>
                </c:pt>
                <c:pt idx="1286">
                  <c:v>0.27414623666896698</c:v>
                </c:pt>
                <c:pt idx="1287">
                  <c:v>0.27414623606396599</c:v>
                </c:pt>
                <c:pt idx="1288">
                  <c:v>0.27414623546831601</c:v>
                </c:pt>
                <c:pt idx="1289">
                  <c:v>0.27414623488187301</c:v>
                </c:pt>
                <c:pt idx="1290">
                  <c:v>0.27414623430449503</c:v>
                </c:pt>
                <c:pt idx="1291">
                  <c:v>0.27414623373604197</c:v>
                </c:pt>
                <c:pt idx="1292">
                  <c:v>0.27414623317637504</c:v>
                </c:pt>
                <c:pt idx="1293">
                  <c:v>0.27414623262535903</c:v>
                </c:pt>
                <c:pt idx="1294">
                  <c:v>0.27414623208285999</c:v>
                </c:pt>
                <c:pt idx="1295">
                  <c:v>0.27414623154874701</c:v>
                </c:pt>
                <c:pt idx="1296">
                  <c:v>0.27414623102288899</c:v>
                </c:pt>
                <c:pt idx="1297">
                  <c:v>0.27414623050516002</c:v>
                </c:pt>
                <c:pt idx="1298">
                  <c:v>0.27414622999543398</c:v>
                </c:pt>
                <c:pt idx="1299">
                  <c:v>0.27414622949358597</c:v>
                </c:pt>
                <c:pt idx="1300">
                  <c:v>0.27414622899949498</c:v>
                </c:pt>
                <c:pt idx="1301">
                  <c:v>0.27414622851304199</c:v>
                </c:pt>
                <c:pt idx="1302">
                  <c:v>0.27414622803410699</c:v>
                </c:pt>
                <c:pt idx="1303">
                  <c:v>0.27414622756257601</c:v>
                </c:pt>
                <c:pt idx="1304">
                  <c:v>0.27414622709833297</c:v>
                </c:pt>
                <c:pt idx="1305">
                  <c:v>0.27414622664126603</c:v>
                </c:pt>
                <c:pt idx="1306">
                  <c:v>0.274146226191264</c:v>
                </c:pt>
                <c:pt idx="1307">
                  <c:v>0.27414622574821801</c:v>
                </c:pt>
                <c:pt idx="1308">
                  <c:v>0.27414622531201999</c:v>
                </c:pt>
                <c:pt idx="1309">
                  <c:v>0.27414622488256501</c:v>
                </c:pt>
                <c:pt idx="1310">
                  <c:v>0.27414622445974701</c:v>
                </c:pt>
                <c:pt idx="1311">
                  <c:v>0.274146224043465</c:v>
                </c:pt>
                <c:pt idx="1312">
                  <c:v>0.27414622363361796</c:v>
                </c:pt>
                <c:pt idx="1313">
                  <c:v>0.27414622323010496</c:v>
                </c:pt>
                <c:pt idx="1314">
                  <c:v>0.27414622283283002</c:v>
                </c:pt>
                <c:pt idx="1315">
                  <c:v>0.27414622244169601</c:v>
                </c:pt>
                <c:pt idx="1316">
                  <c:v>0.27414622205660699</c:v>
                </c:pt>
                <c:pt idx="1317">
                  <c:v>0.27414622167746999</c:v>
                </c:pt>
                <c:pt idx="1318">
                  <c:v>0.27414622130419397</c:v>
                </c:pt>
                <c:pt idx="1319">
                  <c:v>0.274146220936688</c:v>
                </c:pt>
                <c:pt idx="1320">
                  <c:v>0.27414622057486299</c:v>
                </c:pt>
                <c:pt idx="1321">
                  <c:v>0.27414622021863</c:v>
                </c:pt>
                <c:pt idx="1322">
                  <c:v>0.274146219867903</c:v>
                </c:pt>
                <c:pt idx="1323">
                  <c:v>0.27414621952259799</c:v>
                </c:pt>
                <c:pt idx="1324">
                  <c:v>0.27414621918262999</c:v>
                </c:pt>
                <c:pt idx="1325">
                  <c:v>0.27414621884791696</c:v>
                </c:pt>
                <c:pt idx="1326">
                  <c:v>0.274146218518378</c:v>
                </c:pt>
                <c:pt idx="1327">
                  <c:v>0.27414621819393198</c:v>
                </c:pt>
                <c:pt idx="1328">
                  <c:v>0.274146217874502</c:v>
                </c:pt>
                <c:pt idx="1329">
                  <c:v>0.27414621756000901</c:v>
                </c:pt>
                <c:pt idx="1330">
                  <c:v>0.27414621725037702</c:v>
                </c:pt>
                <c:pt idx="1331">
                  <c:v>0.27414621694553098</c:v>
                </c:pt>
                <c:pt idx="1332">
                  <c:v>0.27414621664539701</c:v>
                </c:pt>
                <c:pt idx="1333">
                  <c:v>0.27414621634990299</c:v>
                </c:pt>
                <c:pt idx="1334">
                  <c:v>0.27414621605897599</c:v>
                </c:pt>
                <c:pt idx="1335">
                  <c:v>0.274146215772546</c:v>
                </c:pt>
                <c:pt idx="1336">
                  <c:v>0.27414621549054302</c:v>
                </c:pt>
                <c:pt idx="1337">
                  <c:v>0.274146215212899</c:v>
                </c:pt>
                <c:pt idx="1338">
                  <c:v>0.27414621493954699</c:v>
                </c:pt>
                <c:pt idx="1339">
                  <c:v>0.27414621467042</c:v>
                </c:pt>
                <c:pt idx="1340">
                  <c:v>0.274146214405452</c:v>
                </c:pt>
                <c:pt idx="1341">
                  <c:v>0.27414621414458101</c:v>
                </c:pt>
                <c:pt idx="1342">
                  <c:v>0.27414621388774202</c:v>
                </c:pt>
                <c:pt idx="1343">
                  <c:v>0.27414621363487296</c:v>
                </c:pt>
                <c:pt idx="1344">
                  <c:v>0.274146213385912</c:v>
                </c:pt>
                <c:pt idx="1345">
                  <c:v>0.27414621314080001</c:v>
                </c:pt>
                <c:pt idx="1346">
                  <c:v>0.27414621289947599</c:v>
                </c:pt>
                <c:pt idx="1347">
                  <c:v>0.27414621266188299</c:v>
                </c:pt>
                <c:pt idx="1348">
                  <c:v>0.274146212427962</c:v>
                </c:pt>
                <c:pt idx="1349">
                  <c:v>0.274146212197657</c:v>
                </c:pt>
                <c:pt idx="1350">
                  <c:v>0.27414621197091099</c:v>
                </c:pt>
                <c:pt idx="1351">
                  <c:v>0.27414621174767095</c:v>
                </c:pt>
                <c:pt idx="1352">
                  <c:v>0.27414621152788099</c:v>
                </c:pt>
                <c:pt idx="1353">
                  <c:v>0.27414621131148803</c:v>
                </c:pt>
                <c:pt idx="1354">
                  <c:v>0.27414621109844095</c:v>
                </c:pt>
                <c:pt idx="1355">
                  <c:v>0.27414621088868601</c:v>
                </c:pt>
                <c:pt idx="1356">
                  <c:v>0.27414621068217399</c:v>
                </c:pt>
                <c:pt idx="1357">
                  <c:v>0.27414621047885301</c:v>
                </c:pt>
                <c:pt idx="1358">
                  <c:v>0.27414621027867597</c:v>
                </c:pt>
                <c:pt idx="1359">
                  <c:v>0.27414621008159201</c:v>
                </c:pt>
                <c:pt idx="1360">
                  <c:v>0.274146209887555</c:v>
                </c:pt>
                <c:pt idx="1361">
                  <c:v>0.27414620969651804</c:v>
                </c:pt>
                <c:pt idx="1362">
                  <c:v>0.27414620950843305</c:v>
                </c:pt>
                <c:pt idx="1363">
                  <c:v>0.27414620932325501</c:v>
                </c:pt>
                <c:pt idx="1364">
                  <c:v>0.27414620914094001</c:v>
                </c:pt>
                <c:pt idx="1365">
                  <c:v>0.27414620896144204</c:v>
                </c:pt>
                <c:pt idx="1366">
                  <c:v>0.27414620878471996</c:v>
                </c:pt>
                <c:pt idx="1367">
                  <c:v>0.27414620861072897</c:v>
                </c:pt>
                <c:pt idx="1368">
                  <c:v>0.274146208439427</c:v>
                </c:pt>
                <c:pt idx="1369">
                  <c:v>0.27414620827077302</c:v>
                </c:pt>
                <c:pt idx="1370">
                  <c:v>0.27414620810472601</c:v>
                </c:pt>
                <c:pt idx="1371">
                  <c:v>0.274146207941246</c:v>
                </c:pt>
                <c:pt idx="1372">
                  <c:v>0.27414620778029197</c:v>
                </c:pt>
                <c:pt idx="1373">
                  <c:v>0.27414620762182701</c:v>
                </c:pt>
                <c:pt idx="1374">
                  <c:v>0.27414620746580998</c:v>
                </c:pt>
                <c:pt idx="1375">
                  <c:v>0.27414620731220596</c:v>
                </c:pt>
                <c:pt idx="1376">
                  <c:v>0.27414620716097604</c:v>
                </c:pt>
                <c:pt idx="1377">
                  <c:v>0.27414620701208298</c:v>
                </c:pt>
                <c:pt idx="1378">
                  <c:v>0.27414620686549201</c:v>
                </c:pt>
                <c:pt idx="1379">
                  <c:v>0.27414620672116596</c:v>
                </c:pt>
                <c:pt idx="1380">
                  <c:v>0.27414620657907202</c:v>
                </c:pt>
                <c:pt idx="1381">
                  <c:v>0.27414620643917398</c:v>
                </c:pt>
                <c:pt idx="1382">
                  <c:v>0.27414620630143799</c:v>
                </c:pt>
                <c:pt idx="1383">
                  <c:v>0.27414620616583102</c:v>
                </c:pt>
                <c:pt idx="1384">
                  <c:v>0.27414620603232098</c:v>
                </c:pt>
                <c:pt idx="1385">
                  <c:v>0.27414620590087402</c:v>
                </c:pt>
                <c:pt idx="1386">
                  <c:v>0.27414620577145804</c:v>
                </c:pt>
                <c:pt idx="1387">
                  <c:v>0.27414620564404402</c:v>
                </c:pt>
                <c:pt idx="1388">
                  <c:v>0.27414620551859797</c:v>
                </c:pt>
                <c:pt idx="1389">
                  <c:v>0.27414620539509199</c:v>
                </c:pt>
                <c:pt idx="1390">
                  <c:v>0.27414620527349498</c:v>
                </c:pt>
                <c:pt idx="1391">
                  <c:v>0.27414620515377697</c:v>
                </c:pt>
                <c:pt idx="1392">
                  <c:v>0.27414620503591003</c:v>
                </c:pt>
                <c:pt idx="1393">
                  <c:v>0.27414620491986502</c:v>
                </c:pt>
                <c:pt idx="1394">
                  <c:v>0.27414620480561297</c:v>
                </c:pt>
                <c:pt idx="1395">
                  <c:v>0.274146204693128</c:v>
                </c:pt>
                <c:pt idx="1396">
                  <c:v>0.27414620458238098</c:v>
                </c:pt>
                <c:pt idx="1397">
                  <c:v>0.27414620447334598</c:v>
                </c:pt>
                <c:pt idx="1398">
                  <c:v>0.27414620436599602</c:v>
                </c:pt>
                <c:pt idx="1399">
                  <c:v>0.274146204260306</c:v>
                </c:pt>
                <c:pt idx="1400">
                  <c:v>0.27414620415624896</c:v>
                </c:pt>
                <c:pt idx="1401">
                  <c:v>0.27414620405380097</c:v>
                </c:pt>
                <c:pt idx="1402">
                  <c:v>0.27414620395293599</c:v>
                </c:pt>
                <c:pt idx="1403">
                  <c:v>0.27414620385362998</c:v>
                </c:pt>
                <c:pt idx="1404">
                  <c:v>0.27414620375586002</c:v>
                </c:pt>
                <c:pt idx="1405">
                  <c:v>0.27414620365960002</c:v>
                </c:pt>
                <c:pt idx="1406">
                  <c:v>0.27414620356482899</c:v>
                </c:pt>
                <c:pt idx="1407">
                  <c:v>0.27414620347152202</c:v>
                </c:pt>
                <c:pt idx="1408">
                  <c:v>0.274146203379658</c:v>
                </c:pt>
                <c:pt idx="1409">
                  <c:v>0.27414620328921296</c:v>
                </c:pt>
                <c:pt idx="1410">
                  <c:v>0.27414620320016703</c:v>
                </c:pt>
                <c:pt idx="1411">
                  <c:v>0.27414620311249699</c:v>
                </c:pt>
                <c:pt idx="1412">
                  <c:v>0.27414620302618198</c:v>
                </c:pt>
                <c:pt idx="1413">
                  <c:v>0.27414620294120096</c:v>
                </c:pt>
                <c:pt idx="1414">
                  <c:v>0.27414620285753399</c:v>
                </c:pt>
                <c:pt idx="1415">
                  <c:v>0.27414620277516</c:v>
                </c:pt>
                <c:pt idx="1416">
                  <c:v>0.27414620269405998</c:v>
                </c:pt>
                <c:pt idx="1417">
                  <c:v>0.27414620261421302</c:v>
                </c:pt>
                <c:pt idx="1418">
                  <c:v>0.27414620253560001</c:v>
                </c:pt>
                <c:pt idx="1419">
                  <c:v>0.27414620245820198</c:v>
                </c:pt>
                <c:pt idx="1420">
                  <c:v>0.27414620238200099</c:v>
                </c:pt>
                <c:pt idx="1421">
                  <c:v>0.274146202306977</c:v>
                </c:pt>
                <c:pt idx="1422">
                  <c:v>0.27414620223311398</c:v>
                </c:pt>
                <c:pt idx="1423">
                  <c:v>0.27414620216039104</c:v>
                </c:pt>
                <c:pt idx="1424">
                  <c:v>0.27414620208879303</c:v>
                </c:pt>
                <c:pt idx="1425">
                  <c:v>0.27414620201830198</c:v>
                </c:pt>
                <c:pt idx="1426">
                  <c:v>0.27414620194889999</c:v>
                </c:pt>
                <c:pt idx="1427">
                  <c:v>0.27414620188057098</c:v>
                </c:pt>
                <c:pt idx="1428">
                  <c:v>0.27414620181329802</c:v>
                </c:pt>
                <c:pt idx="1429">
                  <c:v>0.274146201747065</c:v>
                </c:pt>
                <c:pt idx="1430">
                  <c:v>0.27414620168185599</c:v>
                </c:pt>
                <c:pt idx="1431">
                  <c:v>0.27414620161765496</c:v>
                </c:pt>
                <c:pt idx="1432">
                  <c:v>0.27414620155444602</c:v>
                </c:pt>
                <c:pt idx="1433">
                  <c:v>0.27414620149221403</c:v>
                </c:pt>
                <c:pt idx="1434">
                  <c:v>0.27414620143094398</c:v>
                </c:pt>
                <c:pt idx="1435">
                  <c:v>0.27414620137062101</c:v>
                </c:pt>
                <c:pt idx="1436">
                  <c:v>0.27414620131123102</c:v>
                </c:pt>
                <c:pt idx="1437">
                  <c:v>0.27414620125275801</c:v>
                </c:pt>
                <c:pt idx="1438">
                  <c:v>0.27414620119519001</c:v>
                </c:pt>
                <c:pt idx="1439">
                  <c:v>0.27414620113851101</c:v>
                </c:pt>
                <c:pt idx="1440">
                  <c:v>0.27414620108270799</c:v>
                </c:pt>
                <c:pt idx="1441">
                  <c:v>0.27414620102776799</c:v>
                </c:pt>
                <c:pt idx="1442">
                  <c:v>0.27414620097367703</c:v>
                </c:pt>
                <c:pt idx="1443">
                  <c:v>0.27414620092042197</c:v>
                </c:pt>
                <c:pt idx="1444">
                  <c:v>0.27414620086799102</c:v>
                </c:pt>
                <c:pt idx="1445">
                  <c:v>0.27414620081636903</c:v>
                </c:pt>
                <c:pt idx="1446">
                  <c:v>0.27414620076554597</c:v>
                </c:pt>
                <c:pt idx="1447">
                  <c:v>0.27414620071550799</c:v>
                </c:pt>
                <c:pt idx="1448">
                  <c:v>0.27414620066624401</c:v>
                </c:pt>
                <c:pt idx="1449">
                  <c:v>0.27414620061774103</c:v>
                </c:pt>
                <c:pt idx="1450">
                  <c:v>0.27414620056998801</c:v>
                </c:pt>
                <c:pt idx="1451">
                  <c:v>0.274146200522973</c:v>
                </c:pt>
                <c:pt idx="1452">
                  <c:v>0.27414620047668498</c:v>
                </c:pt>
                <c:pt idx="1453">
                  <c:v>0.27414620043111199</c:v>
                </c:pt>
                <c:pt idx="1454">
                  <c:v>0.27414620038624399</c:v>
                </c:pt>
                <c:pt idx="1455">
                  <c:v>0.27414620034206899</c:v>
                </c:pt>
                <c:pt idx="1456">
                  <c:v>0.274146200298577</c:v>
                </c:pt>
                <c:pt idx="1457">
                  <c:v>0.27414620025575698</c:v>
                </c:pt>
                <c:pt idx="1458">
                  <c:v>0.27414620021359898</c:v>
                </c:pt>
                <c:pt idx="1459">
                  <c:v>0.27414620017209301</c:v>
                </c:pt>
                <c:pt idx="1460">
                  <c:v>0.27414620013122798</c:v>
                </c:pt>
                <c:pt idx="1461">
                  <c:v>0.274146200090995</c:v>
                </c:pt>
                <c:pt idx="1462">
                  <c:v>0.27414620005138401</c:v>
                </c:pt>
                <c:pt idx="1463">
                  <c:v>0.27414620001238499</c:v>
                </c:pt>
                <c:pt idx="1464">
                  <c:v>0.27414619997398898</c:v>
                </c:pt>
                <c:pt idx="1465">
                  <c:v>0.274146199936187</c:v>
                </c:pt>
                <c:pt idx="1466">
                  <c:v>0.27414619989896799</c:v>
                </c:pt>
                <c:pt idx="1467">
                  <c:v>0.27414619986232497</c:v>
                </c:pt>
                <c:pt idx="1468">
                  <c:v>0.27414619982624899</c:v>
                </c:pt>
                <c:pt idx="1469">
                  <c:v>0.27414619979073002</c:v>
                </c:pt>
                <c:pt idx="1470">
                  <c:v>0.27414619975575999</c:v>
                </c:pt>
                <c:pt idx="1471">
                  <c:v>0.27414619972133103</c:v>
                </c:pt>
                <c:pt idx="1472">
                  <c:v>0.27414619968743403</c:v>
                </c:pt>
                <c:pt idx="1473">
                  <c:v>0.27414619965405995</c:v>
                </c:pt>
                <c:pt idx="1474">
                  <c:v>0.27414619962120296</c:v>
                </c:pt>
                <c:pt idx="1475">
                  <c:v>0.274146199588853</c:v>
                </c:pt>
                <c:pt idx="1476">
                  <c:v>0.27414619955700398</c:v>
                </c:pt>
                <c:pt idx="1477">
                  <c:v>0.27414619952564695</c:v>
                </c:pt>
                <c:pt idx="1478">
                  <c:v>0.27414619949477398</c:v>
                </c:pt>
                <c:pt idx="1479">
                  <c:v>0.27414619946437901</c:v>
                </c:pt>
                <c:pt idx="1480">
                  <c:v>0.27414619943445395</c:v>
                </c:pt>
                <c:pt idx="1481">
                  <c:v>0.27414619940499102</c:v>
                </c:pt>
                <c:pt idx="1482">
                  <c:v>0.274146199375983</c:v>
                </c:pt>
                <c:pt idx="1483">
                  <c:v>0.27414619934742401</c:v>
                </c:pt>
                <c:pt idx="1484">
                  <c:v>0.27414619931930601</c:v>
                </c:pt>
                <c:pt idx="1485">
                  <c:v>0.27414619929162298</c:v>
                </c:pt>
                <c:pt idx="1486">
                  <c:v>0.27414619926436801</c:v>
                </c:pt>
                <c:pt idx="1487">
                  <c:v>0.27414619923753403</c:v>
                </c:pt>
                <c:pt idx="1488">
                  <c:v>0.27414619921111499</c:v>
                </c:pt>
                <c:pt idx="1489">
                  <c:v>0.27414619918510502</c:v>
                </c:pt>
                <c:pt idx="1490">
                  <c:v>0.27414619915949601</c:v>
                </c:pt>
                <c:pt idx="1491">
                  <c:v>0.27414619913428301</c:v>
                </c:pt>
                <c:pt idx="1492">
                  <c:v>0.27414619910945998</c:v>
                </c:pt>
                <c:pt idx="1493">
                  <c:v>0.27414619908502103</c:v>
                </c:pt>
                <c:pt idx="1494">
                  <c:v>0.27414619906095899</c:v>
                </c:pt>
                <c:pt idx="1495">
                  <c:v>0.274146199037269</c:v>
                </c:pt>
                <c:pt idx="1496">
                  <c:v>0.27414619901394599</c:v>
                </c:pt>
                <c:pt idx="1497">
                  <c:v>0.27414619899098297</c:v>
                </c:pt>
                <c:pt idx="1498">
                  <c:v>0.274146198968375</c:v>
                </c:pt>
                <c:pt idx="1499">
                  <c:v>0.27414619894611597</c:v>
                </c:pt>
                <c:pt idx="1500">
                  <c:v>0.274146198924201</c:v>
                </c:pt>
                <c:pt idx="1501">
                  <c:v>0.27414619890262504</c:v>
                </c:pt>
                <c:pt idx="1502">
                  <c:v>0.27414619888138303</c:v>
                </c:pt>
                <c:pt idx="1503">
                  <c:v>0.27414619886046898</c:v>
                </c:pt>
                <c:pt idx="1504">
                  <c:v>0.27414619883987801</c:v>
                </c:pt>
                <c:pt idx="1505">
                  <c:v>0.274146198819606</c:v>
                </c:pt>
                <c:pt idx="1506">
                  <c:v>0.27414619879964697</c:v>
                </c:pt>
                <c:pt idx="1507">
                  <c:v>0.27414619877999596</c:v>
                </c:pt>
                <c:pt idx="1508">
                  <c:v>0.274146198760649</c:v>
                </c:pt>
                <c:pt idx="1509">
                  <c:v>0.27414619874160201</c:v>
                </c:pt>
                <c:pt idx="1510">
                  <c:v>0.27414619872284801</c:v>
                </c:pt>
                <c:pt idx="1511">
                  <c:v>0.274146198704385</c:v>
                </c:pt>
                <c:pt idx="1512">
                  <c:v>0.27414619868620699</c:v>
                </c:pt>
                <c:pt idx="1513">
                  <c:v>0.27414619866830903</c:v>
                </c:pt>
                <c:pt idx="1514">
                  <c:v>0.27414619865068901</c:v>
                </c:pt>
                <c:pt idx="1515">
                  <c:v>0.274146198633341</c:v>
                </c:pt>
                <c:pt idx="1516">
                  <c:v>0.27414619861626099</c:v>
                </c:pt>
                <c:pt idx="1517">
                  <c:v>0.274146198599445</c:v>
                </c:pt>
                <c:pt idx="1518">
                  <c:v>0.27414619858288897</c:v>
                </c:pt>
                <c:pt idx="1519">
                  <c:v>0.27414619856658901</c:v>
                </c:pt>
                <c:pt idx="1520">
                  <c:v>0.27414619855054001</c:v>
                </c:pt>
                <c:pt idx="1521">
                  <c:v>0.27414619853473998</c:v>
                </c:pt>
                <c:pt idx="1522">
                  <c:v>0.27414619851918398</c:v>
                </c:pt>
                <c:pt idx="1523">
                  <c:v>0.27414619850386901</c:v>
                </c:pt>
                <c:pt idx="1524">
                  <c:v>0.27414619848879002</c:v>
                </c:pt>
                <c:pt idx="1525">
                  <c:v>0.274146198473945</c:v>
                </c:pt>
                <c:pt idx="1526">
                  <c:v>0.27414619845932797</c:v>
                </c:pt>
                <c:pt idx="1527">
                  <c:v>0.27414619844493804</c:v>
                </c:pt>
                <c:pt idx="1528">
                  <c:v>0.27414619843077004</c:v>
                </c:pt>
                <c:pt idx="1529">
                  <c:v>0.27414619841682103</c:v>
                </c:pt>
                <c:pt idx="1530">
                  <c:v>0.27414619840308802</c:v>
                </c:pt>
                <c:pt idx="1531">
                  <c:v>0.274146198389567</c:v>
                </c:pt>
                <c:pt idx="1532">
                  <c:v>0.27414619837625498</c:v>
                </c:pt>
                <c:pt idx="1533">
                  <c:v>0.27414619836314902</c:v>
                </c:pt>
                <c:pt idx="1534">
                  <c:v>0.27414619835024601</c:v>
                </c:pt>
                <c:pt idx="1535">
                  <c:v>0.274146198337541</c:v>
                </c:pt>
                <c:pt idx="1536">
                  <c:v>0.27414619832503401</c:v>
                </c:pt>
                <c:pt idx="1537">
                  <c:v>0.27414619831271897</c:v>
                </c:pt>
                <c:pt idx="1538">
                  <c:v>0.274146198300595</c:v>
                </c:pt>
                <c:pt idx="1539">
                  <c:v>0.27414619828865799</c:v>
                </c:pt>
                <c:pt idx="1540">
                  <c:v>0.27414619827690601</c:v>
                </c:pt>
                <c:pt idx="1541">
                  <c:v>0.27414619826533604</c:v>
                </c:pt>
                <c:pt idx="1542">
                  <c:v>0.27414619825394398</c:v>
                </c:pt>
                <c:pt idx="1543">
                  <c:v>0.27414619824272801</c:v>
                </c:pt>
                <c:pt idx="1544">
                  <c:v>0.27414619823168601</c:v>
                </c:pt>
                <c:pt idx="1545">
                  <c:v>0.27414619822081499</c:v>
                </c:pt>
                <c:pt idx="1546">
                  <c:v>0.27414619821011099</c:v>
                </c:pt>
                <c:pt idx="1547">
                  <c:v>0.27414619819957303</c:v>
                </c:pt>
                <c:pt idx="1548">
                  <c:v>0.274146198189198</c:v>
                </c:pt>
                <c:pt idx="1549">
                  <c:v>0.274146198178983</c:v>
                </c:pt>
                <c:pt idx="1550">
                  <c:v>0.27414619816892599</c:v>
                </c:pt>
                <c:pt idx="1551">
                  <c:v>0.27414619815902502</c:v>
                </c:pt>
                <c:pt idx="1552">
                  <c:v>0.27414619814927599</c:v>
                </c:pt>
                <c:pt idx="1553">
                  <c:v>0.274146198139678</c:v>
                </c:pt>
                <c:pt idx="1554">
                  <c:v>0.274146198130229</c:v>
                </c:pt>
                <c:pt idx="1555">
                  <c:v>0.274146198120926</c:v>
                </c:pt>
                <c:pt idx="1556">
                  <c:v>0.27414619811176605</c:v>
                </c:pt>
                <c:pt idx="1557">
                  <c:v>0.27414619810274798</c:v>
                </c:pt>
                <c:pt idx="1558">
                  <c:v>0.27414619809387003</c:v>
                </c:pt>
                <c:pt idx="1559">
                  <c:v>0.27414619808512802</c:v>
                </c:pt>
                <c:pt idx="1560">
                  <c:v>0.27414619807652202</c:v>
                </c:pt>
                <c:pt idx="1561">
                  <c:v>0.27414619806804902</c:v>
                </c:pt>
                <c:pt idx="1562">
                  <c:v>0.27414619805970702</c:v>
                </c:pt>
                <c:pt idx="1563">
                  <c:v>0.27414619805149404</c:v>
                </c:pt>
                <c:pt idx="1564">
                  <c:v>0.27414619804340701</c:v>
                </c:pt>
                <c:pt idx="1565">
                  <c:v>0.27414619803544599</c:v>
                </c:pt>
                <c:pt idx="1566">
                  <c:v>0.27414619802760803</c:v>
                </c:pt>
                <c:pt idx="1567">
                  <c:v>0.27414619801989099</c:v>
                </c:pt>
                <c:pt idx="1568">
                  <c:v>0.27414619801229301</c:v>
                </c:pt>
                <c:pt idx="1569">
                  <c:v>0.27414619800481299</c:v>
                </c:pt>
                <c:pt idx="1570">
                  <c:v>0.27414619799744805</c:v>
                </c:pt>
                <c:pt idx="1571">
                  <c:v>0.27414619799019702</c:v>
                </c:pt>
                <c:pt idx="1572">
                  <c:v>0.274146197983058</c:v>
                </c:pt>
                <c:pt idx="1573">
                  <c:v>0.27414619797603001</c:v>
                </c:pt>
                <c:pt idx="1574">
                  <c:v>0.27414619796910999</c:v>
                </c:pt>
                <c:pt idx="1575">
                  <c:v>0.274146197962297</c:v>
                </c:pt>
                <c:pt idx="1576">
                  <c:v>0.27414619795558898</c:v>
                </c:pt>
                <c:pt idx="1577">
                  <c:v>0.27414619794898498</c:v>
                </c:pt>
                <c:pt idx="1578">
                  <c:v>0.27414619794248402</c:v>
                </c:pt>
                <c:pt idx="1579">
                  <c:v>0.27414619793608203</c:v>
                </c:pt>
                <c:pt idx="1580">
                  <c:v>0.27414619792978001</c:v>
                </c:pt>
                <c:pt idx="1581">
                  <c:v>0.27414619792357497</c:v>
                </c:pt>
                <c:pt idx="1582">
                  <c:v>0.27414619791746597</c:v>
                </c:pt>
                <c:pt idx="1583">
                  <c:v>0.27414619791145101</c:v>
                </c:pt>
                <c:pt idx="1584">
                  <c:v>0.27414619790553002</c:v>
                </c:pt>
                <c:pt idx="1585">
                  <c:v>0.27414619789969902</c:v>
                </c:pt>
                <c:pt idx="1586">
                  <c:v>0.274146197893959</c:v>
                </c:pt>
                <c:pt idx="1587">
                  <c:v>0.27414619788830796</c:v>
                </c:pt>
                <c:pt idx="1588">
                  <c:v>0.27414619788274397</c:v>
                </c:pt>
                <c:pt idx="1589">
                  <c:v>0.27414619787726602</c:v>
                </c:pt>
                <c:pt idx="1590">
                  <c:v>0.274146197871873</c:v>
                </c:pt>
                <c:pt idx="1591">
                  <c:v>0.27414619786656302</c:v>
                </c:pt>
                <c:pt idx="1592">
                  <c:v>0.27414619786133504</c:v>
                </c:pt>
                <c:pt idx="1593">
                  <c:v>0.27414619785618805</c:v>
                </c:pt>
                <c:pt idx="1594">
                  <c:v>0.27414619785112104</c:v>
                </c:pt>
                <c:pt idx="1595">
                  <c:v>0.27414619784613198</c:v>
                </c:pt>
                <c:pt idx="1596">
                  <c:v>0.27414619784122002</c:v>
                </c:pt>
                <c:pt idx="1597">
                  <c:v>0.274146197836384</c:v>
                </c:pt>
                <c:pt idx="1598">
                  <c:v>0.27414619783162203</c:v>
                </c:pt>
                <c:pt idx="1599">
                  <c:v>0.274146197826935</c:v>
                </c:pt>
                <c:pt idx="1600">
                  <c:v>0.27414619782231897</c:v>
                </c:pt>
                <c:pt idx="1601">
                  <c:v>0.27414619781777599</c:v>
                </c:pt>
                <c:pt idx="1602">
                  <c:v>0.27414619781330202</c:v>
                </c:pt>
                <c:pt idx="1603">
                  <c:v>0.27414619780889699</c:v>
                </c:pt>
                <c:pt idx="1604">
                  <c:v>0.27414619780456101</c:v>
                </c:pt>
                <c:pt idx="1605">
                  <c:v>0.27414619780029098</c:v>
                </c:pt>
                <c:pt idx="1606">
                  <c:v>0.27414619779608801</c:v>
                </c:pt>
                <c:pt idx="1607">
                  <c:v>0.27414619779194899</c:v>
                </c:pt>
                <c:pt idx="1608">
                  <c:v>0.27414619778787497</c:v>
                </c:pt>
                <c:pt idx="1609">
                  <c:v>0.27414619778386301</c:v>
                </c:pt>
                <c:pt idx="1610">
                  <c:v>0.274146197779914</c:v>
                </c:pt>
                <c:pt idx="1611">
                  <c:v>0.274146197776025</c:v>
                </c:pt>
                <c:pt idx="1612">
                  <c:v>0.27414619777219695</c:v>
                </c:pt>
                <c:pt idx="1613">
                  <c:v>0.27414619776842802</c:v>
                </c:pt>
                <c:pt idx="1614">
                  <c:v>0.27414619776471699</c:v>
                </c:pt>
                <c:pt idx="1615">
                  <c:v>0.27414619776106297</c:v>
                </c:pt>
                <c:pt idx="1616">
                  <c:v>0.27414619775746601</c:v>
                </c:pt>
                <c:pt idx="1617">
                  <c:v>0.27414619775392501</c:v>
                </c:pt>
                <c:pt idx="1618">
                  <c:v>0.27414619775043803</c:v>
                </c:pt>
                <c:pt idx="1619">
                  <c:v>0.27414619774700499</c:v>
                </c:pt>
                <c:pt idx="1620">
                  <c:v>0.27414619774362603</c:v>
                </c:pt>
                <c:pt idx="1621">
                  <c:v>0.27414619774029797</c:v>
                </c:pt>
                <c:pt idx="1622">
                  <c:v>0.27414619773702198</c:v>
                </c:pt>
                <c:pt idx="1623">
                  <c:v>0.274146197733796</c:v>
                </c:pt>
                <c:pt idx="1624">
                  <c:v>0.27414619773062099</c:v>
                </c:pt>
                <c:pt idx="1625">
                  <c:v>0.27414619772749405</c:v>
                </c:pt>
                <c:pt idx="1626">
                  <c:v>0.27414619772441601</c:v>
                </c:pt>
                <c:pt idx="1627">
                  <c:v>0.27414619772138499</c:v>
                </c:pt>
                <c:pt idx="1628">
                  <c:v>0.27414619771840204</c:v>
                </c:pt>
                <c:pt idx="1629">
                  <c:v>0.274146197715464</c:v>
                </c:pt>
                <c:pt idx="1630">
                  <c:v>0.27414619771257198</c:v>
                </c:pt>
                <c:pt idx="1631">
                  <c:v>0.27414619770972398</c:v>
                </c:pt>
                <c:pt idx="1632">
                  <c:v>0.274146197706921</c:v>
                </c:pt>
                <c:pt idx="1633">
                  <c:v>0.27414619770415999</c:v>
                </c:pt>
                <c:pt idx="1634">
                  <c:v>0.274146197701443</c:v>
                </c:pt>
                <c:pt idx="1635">
                  <c:v>0.27414619769876702</c:v>
                </c:pt>
                <c:pt idx="1636">
                  <c:v>0.27414619769613302</c:v>
                </c:pt>
                <c:pt idx="1637">
                  <c:v>0.27414619769354004</c:v>
                </c:pt>
                <c:pt idx="1638">
                  <c:v>0.27414619769098597</c:v>
                </c:pt>
                <c:pt idx="1639">
                  <c:v>0.27414619768847304</c:v>
                </c:pt>
                <c:pt idx="1640">
                  <c:v>0.27414619768599796</c:v>
                </c:pt>
                <c:pt idx="1641">
                  <c:v>0.27414619768356102</c:v>
                </c:pt>
                <c:pt idx="1642">
                  <c:v>0.274146197681162</c:v>
                </c:pt>
                <c:pt idx="1643">
                  <c:v>0.2741461976788</c:v>
                </c:pt>
                <c:pt idx="1644">
                  <c:v>0.27414619767647397</c:v>
                </c:pt>
                <c:pt idx="1645">
                  <c:v>0.27414619767418397</c:v>
                </c:pt>
                <c:pt idx="1646">
                  <c:v>0.27414619767192999</c:v>
                </c:pt>
                <c:pt idx="1647">
                  <c:v>0.27414619766971104</c:v>
                </c:pt>
                <c:pt idx="1648">
                  <c:v>0.27414619766752601</c:v>
                </c:pt>
                <c:pt idx="1649">
                  <c:v>0.27414619766537501</c:v>
                </c:pt>
                <c:pt idx="1650">
                  <c:v>0.27414619766325699</c:v>
                </c:pt>
                <c:pt idx="1651">
                  <c:v>0.27414619766117104</c:v>
                </c:pt>
                <c:pt idx="1652">
                  <c:v>0.27414619765911802</c:v>
                </c:pt>
                <c:pt idx="1653">
                  <c:v>0.27414619765709702</c:v>
                </c:pt>
                <c:pt idx="1654">
                  <c:v>0.274146197655107</c:v>
                </c:pt>
                <c:pt idx="1655">
                  <c:v>0.27414619765314796</c:v>
                </c:pt>
                <c:pt idx="1656">
                  <c:v>0.274146197651219</c:v>
                </c:pt>
                <c:pt idx="1657">
                  <c:v>0.27414619764931902</c:v>
                </c:pt>
                <c:pt idx="1658">
                  <c:v>0.27414619764744996</c:v>
                </c:pt>
                <c:pt idx="1659">
                  <c:v>0.27414619764560899</c:v>
                </c:pt>
                <c:pt idx="1660">
                  <c:v>0.274146197643796</c:v>
                </c:pt>
                <c:pt idx="1661">
                  <c:v>0.27414619764201198</c:v>
                </c:pt>
                <c:pt idx="1662">
                  <c:v>0.27414619764025505</c:v>
                </c:pt>
                <c:pt idx="1663">
                  <c:v>0.27414619763852499</c:v>
                </c:pt>
                <c:pt idx="1664">
                  <c:v>0.27414619763682202</c:v>
                </c:pt>
                <c:pt idx="1665">
                  <c:v>0.27414619763514497</c:v>
                </c:pt>
                <c:pt idx="1666">
                  <c:v>0.27414619763349501</c:v>
                </c:pt>
                <c:pt idx="1667">
                  <c:v>0.27414619763186898</c:v>
                </c:pt>
                <c:pt idx="1668">
                  <c:v>0.27414619763026898</c:v>
                </c:pt>
                <c:pt idx="1669">
                  <c:v>0.27414619762869397</c:v>
                </c:pt>
                <c:pt idx="1670">
                  <c:v>0.27414619762714298</c:v>
                </c:pt>
                <c:pt idx="1671">
                  <c:v>0.27414619762561604</c:v>
                </c:pt>
                <c:pt idx="1672">
                  <c:v>0.27414619762411202</c:v>
                </c:pt>
                <c:pt idx="1673">
                  <c:v>0.27414619762263198</c:v>
                </c:pt>
                <c:pt idx="1674">
                  <c:v>0.27414619762117504</c:v>
                </c:pt>
                <c:pt idx="1675">
                  <c:v>0.27414619761974002</c:v>
                </c:pt>
                <c:pt idx="1676">
                  <c:v>0.27414619761832698</c:v>
                </c:pt>
                <c:pt idx="1677">
                  <c:v>0.27414619761693698</c:v>
                </c:pt>
                <c:pt idx="1678">
                  <c:v>0.27414619761556697</c:v>
                </c:pt>
                <c:pt idx="1679">
                  <c:v>0.27414619761421899</c:v>
                </c:pt>
                <c:pt idx="1680">
                  <c:v>0.274146197612892</c:v>
                </c:pt>
                <c:pt idx="1681">
                  <c:v>0.27414619761158504</c:v>
                </c:pt>
                <c:pt idx="1682">
                  <c:v>0.27414619761029901</c:v>
                </c:pt>
                <c:pt idx="1683">
                  <c:v>0.27414619760903203</c:v>
                </c:pt>
                <c:pt idx="1684">
                  <c:v>0.27414619760778502</c:v>
                </c:pt>
                <c:pt idx="1685">
                  <c:v>0.27414619760655701</c:v>
                </c:pt>
                <c:pt idx="1686">
                  <c:v>0.27414619760534803</c:v>
                </c:pt>
                <c:pt idx="1687">
                  <c:v>0.27414619760415798</c:v>
                </c:pt>
                <c:pt idx="1688">
                  <c:v>0.27414619760298597</c:v>
                </c:pt>
                <c:pt idx="1689">
                  <c:v>0.27414619760183295</c:v>
                </c:pt>
                <c:pt idx="1690">
                  <c:v>0.27414619760069697</c:v>
                </c:pt>
                <c:pt idx="1691">
                  <c:v>0.27414619759957803</c:v>
                </c:pt>
                <c:pt idx="1692">
                  <c:v>0.27414619759847697</c:v>
                </c:pt>
                <c:pt idx="1693">
                  <c:v>0.274146197597393</c:v>
                </c:pt>
                <c:pt idx="1694">
                  <c:v>0.27414619759632597</c:v>
                </c:pt>
                <c:pt idx="1695">
                  <c:v>0.27414619759527498</c:v>
                </c:pt>
                <c:pt idx="1696">
                  <c:v>0.27414619759424103</c:v>
                </c:pt>
                <c:pt idx="1697">
                  <c:v>0.27414619759322301</c:v>
                </c:pt>
                <c:pt idx="1698">
                  <c:v>0.27414619759221998</c:v>
                </c:pt>
                <c:pt idx="1699">
                  <c:v>0.27414619759123299</c:v>
                </c:pt>
                <c:pt idx="1700">
                  <c:v>0.27414619759026104</c:v>
                </c:pt>
                <c:pt idx="1701">
                  <c:v>0.27414619758930397</c:v>
                </c:pt>
                <c:pt idx="1702">
                  <c:v>0.27414619758836101</c:v>
                </c:pt>
                <c:pt idx="1703">
                  <c:v>0.27414619758743397</c:v>
                </c:pt>
                <c:pt idx="1704">
                  <c:v>0.27414619758651998</c:v>
                </c:pt>
                <c:pt idx="1705">
                  <c:v>0.27414619758562098</c:v>
                </c:pt>
                <c:pt idx="1706">
                  <c:v>0.27414619758473596</c:v>
                </c:pt>
                <c:pt idx="1707">
                  <c:v>0.27414619758386399</c:v>
                </c:pt>
                <c:pt idx="1708">
                  <c:v>0.27414619758300601</c:v>
                </c:pt>
                <c:pt idx="1709">
                  <c:v>0.27414619758216202</c:v>
                </c:pt>
                <c:pt idx="1710">
                  <c:v>0.27414619758133002</c:v>
                </c:pt>
                <c:pt idx="1711">
                  <c:v>0.27414619758051101</c:v>
                </c:pt>
                <c:pt idx="1712">
                  <c:v>0.27414619757970499</c:v>
                </c:pt>
                <c:pt idx="1713">
                  <c:v>0.27414619757891101</c:v>
                </c:pt>
                <c:pt idx="1714">
                  <c:v>0.27414619757812903</c:v>
                </c:pt>
                <c:pt idx="1715">
                  <c:v>0.27414619757736003</c:v>
                </c:pt>
                <c:pt idx="1716">
                  <c:v>0.27414619757660197</c:v>
                </c:pt>
                <c:pt idx="1717">
                  <c:v>0.27414619757585601</c:v>
                </c:pt>
                <c:pt idx="1718">
                  <c:v>0.27414619757512199</c:v>
                </c:pt>
                <c:pt idx="1719">
                  <c:v>0.27414619757439901</c:v>
                </c:pt>
                <c:pt idx="1720">
                  <c:v>0.27414619757368702</c:v>
                </c:pt>
                <c:pt idx="1721">
                  <c:v>0.27414619757298703</c:v>
                </c:pt>
                <c:pt idx="1722">
                  <c:v>0.27414619757229697</c:v>
                </c:pt>
                <c:pt idx="1723">
                  <c:v>0.27414619757161696</c:v>
                </c:pt>
                <c:pt idx="1724">
                  <c:v>0.27414619757094899</c:v>
                </c:pt>
                <c:pt idx="1725">
                  <c:v>0.27414619757029002</c:v>
                </c:pt>
                <c:pt idx="1726">
                  <c:v>0.27414619756964204</c:v>
                </c:pt>
                <c:pt idx="1727">
                  <c:v>0.27414619756900399</c:v>
                </c:pt>
                <c:pt idx="1728">
                  <c:v>0.27414619756837499</c:v>
                </c:pt>
                <c:pt idx="1729">
                  <c:v>0.27414619756775699</c:v>
                </c:pt>
                <c:pt idx="1730">
                  <c:v>0.27414619756714698</c:v>
                </c:pt>
                <c:pt idx="1731">
                  <c:v>0.27414619756654801</c:v>
                </c:pt>
                <c:pt idx="1732">
                  <c:v>0.27414619756595698</c:v>
                </c:pt>
                <c:pt idx="1733">
                  <c:v>0.274146197565376</c:v>
                </c:pt>
                <c:pt idx="1734">
                  <c:v>0.27414619756480396</c:v>
                </c:pt>
                <c:pt idx="1735">
                  <c:v>0.27414619756424002</c:v>
                </c:pt>
                <c:pt idx="1736">
                  <c:v>0.27414619756368497</c:v>
                </c:pt>
                <c:pt idx="1737">
                  <c:v>0.27414619756313896</c:v>
                </c:pt>
                <c:pt idx="1738">
                  <c:v>0.274146197562601</c:v>
                </c:pt>
                <c:pt idx="1739">
                  <c:v>0.27414619756207198</c:v>
                </c:pt>
                <c:pt idx="1740">
                  <c:v>0.27414619756155101</c:v>
                </c:pt>
                <c:pt idx="1741">
                  <c:v>0.27414619756103803</c:v>
                </c:pt>
                <c:pt idx="1742">
                  <c:v>0.27414619756053205</c:v>
                </c:pt>
                <c:pt idx="1743">
                  <c:v>0.274146197560035</c:v>
                </c:pt>
                <c:pt idx="1744">
                  <c:v>0.274146197559545</c:v>
                </c:pt>
                <c:pt idx="1745">
                  <c:v>0.274146197559063</c:v>
                </c:pt>
                <c:pt idx="1746">
                  <c:v>0.27414619755858805</c:v>
                </c:pt>
                <c:pt idx="1747">
                  <c:v>0.27414619755812097</c:v>
                </c:pt>
                <c:pt idx="1748">
                  <c:v>0.27414619755766101</c:v>
                </c:pt>
                <c:pt idx="1749">
                  <c:v>0.27414619755720798</c:v>
                </c:pt>
                <c:pt idx="1750">
                  <c:v>0.27414619755676201</c:v>
                </c:pt>
                <c:pt idx="1751">
                  <c:v>0.27414619755632202</c:v>
                </c:pt>
                <c:pt idx="1752">
                  <c:v>0.27414619755589004</c:v>
                </c:pt>
                <c:pt idx="1753">
                  <c:v>0.27414619755546399</c:v>
                </c:pt>
                <c:pt idx="1754">
                  <c:v>0.27414619755504499</c:v>
                </c:pt>
                <c:pt idx="1755">
                  <c:v>0.27414619755463304</c:v>
                </c:pt>
                <c:pt idx="1756">
                  <c:v>0.27414619755422603</c:v>
                </c:pt>
                <c:pt idx="1757">
                  <c:v>0.27414619755382602</c:v>
                </c:pt>
                <c:pt idx="1758">
                  <c:v>0.274146197553433</c:v>
                </c:pt>
                <c:pt idx="1759">
                  <c:v>0.27414619755304498</c:v>
                </c:pt>
                <c:pt idx="1760">
                  <c:v>0.27414619755266295</c:v>
                </c:pt>
                <c:pt idx="1761">
                  <c:v>0.27414619755228697</c:v>
                </c:pt>
                <c:pt idx="1762">
                  <c:v>0.27414619755191699</c:v>
                </c:pt>
                <c:pt idx="1763">
                  <c:v>0.27414619755155301</c:v>
                </c:pt>
                <c:pt idx="1764">
                  <c:v>0.27414619755119402</c:v>
                </c:pt>
                <c:pt idx="1765">
                  <c:v>0.27414619755084102</c:v>
                </c:pt>
                <c:pt idx="1766">
                  <c:v>0.27414619755049396</c:v>
                </c:pt>
                <c:pt idx="1767">
                  <c:v>0.27414619755015102</c:v>
                </c:pt>
                <c:pt idx="1768">
                  <c:v>0.27414619754981401</c:v>
                </c:pt>
                <c:pt idx="1769">
                  <c:v>0.274146197549483</c:v>
                </c:pt>
                <c:pt idx="1770">
                  <c:v>0.27414619754915598</c:v>
                </c:pt>
                <c:pt idx="1771">
                  <c:v>0.27414619754883401</c:v>
                </c:pt>
                <c:pt idx="1772">
                  <c:v>0.27414619754851804</c:v>
                </c:pt>
                <c:pt idx="1773">
                  <c:v>0.27414619754820602</c:v>
                </c:pt>
                <c:pt idx="1774">
                  <c:v>0.27414619754789898</c:v>
                </c:pt>
                <c:pt idx="1775">
                  <c:v>0.274146197547597</c:v>
                </c:pt>
                <c:pt idx="1776">
                  <c:v>0.27414619754729896</c:v>
                </c:pt>
                <c:pt idx="1777">
                  <c:v>0.27414619754700603</c:v>
                </c:pt>
                <c:pt idx="1778">
                  <c:v>0.27414619754671804</c:v>
                </c:pt>
                <c:pt idx="1779">
                  <c:v>0.27414619754643399</c:v>
                </c:pt>
                <c:pt idx="1780">
                  <c:v>0.27414619754615499</c:v>
                </c:pt>
                <c:pt idx="1781">
                  <c:v>0.27414619754587899</c:v>
                </c:pt>
                <c:pt idx="1782">
                  <c:v>0.27414619754560798</c:v>
                </c:pt>
                <c:pt idx="1783">
                  <c:v>0.27414619754534203</c:v>
                </c:pt>
                <c:pt idx="1784">
                  <c:v>0.27414619754507902</c:v>
                </c:pt>
                <c:pt idx="1785">
                  <c:v>0.27414619754482</c:v>
                </c:pt>
                <c:pt idx="1786">
                  <c:v>0.27414619754456598</c:v>
                </c:pt>
                <c:pt idx="1787">
                  <c:v>0.27414619754431502</c:v>
                </c:pt>
                <c:pt idx="1788">
                  <c:v>0.27414619754406799</c:v>
                </c:pt>
                <c:pt idx="1789">
                  <c:v>0.27414619754382596</c:v>
                </c:pt>
                <c:pt idx="1790">
                  <c:v>0.27414619754358599</c:v>
                </c:pt>
                <c:pt idx="1791">
                  <c:v>0.27414619754335101</c:v>
                </c:pt>
                <c:pt idx="1792">
                  <c:v>0.27414619754311897</c:v>
                </c:pt>
                <c:pt idx="1793">
                  <c:v>0.27414619754289105</c:v>
                </c:pt>
                <c:pt idx="1794">
                  <c:v>0.274146197542666</c:v>
                </c:pt>
                <c:pt idx="1795">
                  <c:v>0.27414619754244501</c:v>
                </c:pt>
                <c:pt idx="1796">
                  <c:v>0.27414619754222702</c:v>
                </c:pt>
                <c:pt idx="1797">
                  <c:v>0.27414619754201203</c:v>
                </c:pt>
                <c:pt idx="1798">
                  <c:v>0.27414619754180097</c:v>
                </c:pt>
                <c:pt idx="1799">
                  <c:v>0.27414619754159297</c:v>
                </c:pt>
                <c:pt idx="1800">
                  <c:v>0.27414619754138803</c:v>
                </c:pt>
                <c:pt idx="1801">
                  <c:v>0.27414619754118702</c:v>
                </c:pt>
                <c:pt idx="1802">
                  <c:v>0.27414619754098801</c:v>
                </c:pt>
                <c:pt idx="1803">
                  <c:v>0.274146197540793</c:v>
                </c:pt>
                <c:pt idx="1804">
                  <c:v>0.27414619754060099</c:v>
                </c:pt>
                <c:pt idx="1805">
                  <c:v>0.27414619754041103</c:v>
                </c:pt>
                <c:pt idx="1806">
                  <c:v>0.27414619754022501</c:v>
                </c:pt>
                <c:pt idx="1807">
                  <c:v>0.27414619754004105</c:v>
                </c:pt>
                <c:pt idx="1808">
                  <c:v>0.27414619753986097</c:v>
                </c:pt>
                <c:pt idx="1809">
                  <c:v>0.274146197539683</c:v>
                </c:pt>
                <c:pt idx="1810">
                  <c:v>0.27414619753950803</c:v>
                </c:pt>
                <c:pt idx="1811">
                  <c:v>0.274146197539335</c:v>
                </c:pt>
                <c:pt idx="1812">
                  <c:v>0.27414619753916497</c:v>
                </c:pt>
                <c:pt idx="1813">
                  <c:v>0.27414619753899799</c:v>
                </c:pt>
                <c:pt idx="1814">
                  <c:v>0.27414619753883301</c:v>
                </c:pt>
                <c:pt idx="1815">
                  <c:v>0.27414619753867098</c:v>
                </c:pt>
                <c:pt idx="1816">
                  <c:v>0.27414619753851199</c:v>
                </c:pt>
                <c:pt idx="1817">
                  <c:v>0.27414619753835501</c:v>
                </c:pt>
                <c:pt idx="1818">
                  <c:v>0.27414619753820002</c:v>
                </c:pt>
                <c:pt idx="1819">
                  <c:v>0.27414619753804803</c:v>
                </c:pt>
                <c:pt idx="1820">
                  <c:v>0.27414619753789798</c:v>
                </c:pt>
                <c:pt idx="1821">
                  <c:v>0.27414619753774999</c:v>
                </c:pt>
                <c:pt idx="1822">
                  <c:v>0.274146197537605</c:v>
                </c:pt>
                <c:pt idx="1823">
                  <c:v>0.274146197537462</c:v>
                </c:pt>
                <c:pt idx="1824">
                  <c:v>0.274146197537321</c:v>
                </c:pt>
                <c:pt idx="1825">
                  <c:v>0.274146197537183</c:v>
                </c:pt>
                <c:pt idx="1826">
                  <c:v>0.274146197537046</c:v>
                </c:pt>
                <c:pt idx="1827">
                  <c:v>0.274146197536912</c:v>
                </c:pt>
                <c:pt idx="1828">
                  <c:v>0.27414619753677899</c:v>
                </c:pt>
                <c:pt idx="1829">
                  <c:v>0.27414619753664904</c:v>
                </c:pt>
                <c:pt idx="1830">
                  <c:v>0.27414619753652103</c:v>
                </c:pt>
                <c:pt idx="1831">
                  <c:v>0.27414619753639402</c:v>
                </c:pt>
                <c:pt idx="1832">
                  <c:v>0.27414619753626995</c:v>
                </c:pt>
                <c:pt idx="1833">
                  <c:v>0.274146197536148</c:v>
                </c:pt>
                <c:pt idx="1834">
                  <c:v>0.27414619753602698</c:v>
                </c:pt>
                <c:pt idx="1835">
                  <c:v>0.27414619753590797</c:v>
                </c:pt>
                <c:pt idx="1836">
                  <c:v>0.274146197535792</c:v>
                </c:pt>
                <c:pt idx="1837">
                  <c:v>0.27414619753567698</c:v>
                </c:pt>
                <c:pt idx="1838">
                  <c:v>0.27414619753556302</c:v>
                </c:pt>
                <c:pt idx="1839">
                  <c:v>0.274146197535452</c:v>
                </c:pt>
                <c:pt idx="1840">
                  <c:v>0.27414619753534197</c:v>
                </c:pt>
                <c:pt idx="1841">
                  <c:v>0.274146197535234</c:v>
                </c:pt>
                <c:pt idx="1842">
                  <c:v>0.27414619753512703</c:v>
                </c:pt>
                <c:pt idx="1843">
                  <c:v>0.27414619753502301</c:v>
                </c:pt>
                <c:pt idx="1844">
                  <c:v>0.27414619753492003</c:v>
                </c:pt>
                <c:pt idx="1845">
                  <c:v>0.274146197534818</c:v>
                </c:pt>
                <c:pt idx="1846">
                  <c:v>0.27414619753471803</c:v>
                </c:pt>
                <c:pt idx="1847">
                  <c:v>0.27414619753462</c:v>
                </c:pt>
                <c:pt idx="1848">
                  <c:v>0.27414619753452302</c:v>
                </c:pt>
                <c:pt idx="1849">
                  <c:v>0.27414619753442698</c:v>
                </c:pt>
                <c:pt idx="1850">
                  <c:v>0.274146197534333</c:v>
                </c:pt>
                <c:pt idx="1851">
                  <c:v>0.27414619753424102</c:v>
                </c:pt>
                <c:pt idx="1852">
                  <c:v>0.27414619753415004</c:v>
                </c:pt>
                <c:pt idx="1853">
                  <c:v>0.27414619753406</c:v>
                </c:pt>
                <c:pt idx="1854">
                  <c:v>0.27414619753397196</c:v>
                </c:pt>
                <c:pt idx="1855">
                  <c:v>0.27414619753388497</c:v>
                </c:pt>
                <c:pt idx="1856">
                  <c:v>0.27414619753379904</c:v>
                </c:pt>
                <c:pt idx="1857">
                  <c:v>0.274146197533715</c:v>
                </c:pt>
                <c:pt idx="1858">
                  <c:v>0.27414619753363201</c:v>
                </c:pt>
                <c:pt idx="1859">
                  <c:v>0.27414619753355102</c:v>
                </c:pt>
                <c:pt idx="1860">
                  <c:v>0.27414619753347003</c:v>
                </c:pt>
                <c:pt idx="1861">
                  <c:v>0.27414619753339103</c:v>
                </c:pt>
                <c:pt idx="1862">
                  <c:v>0.27414619753331299</c:v>
                </c:pt>
                <c:pt idx="1863">
                  <c:v>0.27414619753323599</c:v>
                </c:pt>
                <c:pt idx="1864">
                  <c:v>0.274146197533161</c:v>
                </c:pt>
                <c:pt idx="1865">
                  <c:v>0.274146197533086</c:v>
                </c:pt>
                <c:pt idx="1866">
                  <c:v>0.274146197533013</c:v>
                </c:pt>
                <c:pt idx="1867">
                  <c:v>0.27414619753294101</c:v>
                </c:pt>
                <c:pt idx="1868">
                  <c:v>0.27414619753287001</c:v>
                </c:pt>
                <c:pt idx="1869">
                  <c:v>0.27414619753280001</c:v>
                </c:pt>
                <c:pt idx="1870">
                  <c:v>0.27414619753273101</c:v>
                </c:pt>
                <c:pt idx="1871">
                  <c:v>0.274146197532664</c:v>
                </c:pt>
                <c:pt idx="1872">
                  <c:v>0.274146197532597</c:v>
                </c:pt>
                <c:pt idx="1873">
                  <c:v>0.274146197532531</c:v>
                </c:pt>
                <c:pt idx="1874">
                  <c:v>0.274146197532467</c:v>
                </c:pt>
                <c:pt idx="1875">
                  <c:v>0.27414619753240299</c:v>
                </c:pt>
                <c:pt idx="1876">
                  <c:v>0.27414619753233999</c:v>
                </c:pt>
                <c:pt idx="1877">
                  <c:v>0.27414619753227903</c:v>
                </c:pt>
                <c:pt idx="1878">
                  <c:v>0.27414619753221797</c:v>
                </c:pt>
                <c:pt idx="1879">
                  <c:v>0.27414619753215802</c:v>
                </c:pt>
                <c:pt idx="1880">
                  <c:v>0.27414619753209896</c:v>
                </c:pt>
                <c:pt idx="1881">
                  <c:v>0.274146197532041</c:v>
                </c:pt>
                <c:pt idx="1882">
                  <c:v>0.27414619753198399</c:v>
                </c:pt>
                <c:pt idx="1883">
                  <c:v>0.27414619753192798</c:v>
                </c:pt>
                <c:pt idx="1884">
                  <c:v>0.27414619753187297</c:v>
                </c:pt>
                <c:pt idx="1885">
                  <c:v>0.27414619753181801</c:v>
                </c:pt>
                <c:pt idx="1886">
                  <c:v>0.274146197531765</c:v>
                </c:pt>
                <c:pt idx="1887">
                  <c:v>0.27414619753171199</c:v>
                </c:pt>
                <c:pt idx="1888">
                  <c:v>0.27414619753165997</c:v>
                </c:pt>
                <c:pt idx="1889">
                  <c:v>0.27414619753160901</c:v>
                </c:pt>
                <c:pt idx="1890">
                  <c:v>0.274146197531559</c:v>
                </c:pt>
                <c:pt idx="1891">
                  <c:v>0.27414619753150904</c:v>
                </c:pt>
                <c:pt idx="1892">
                  <c:v>0.27414619753145997</c:v>
                </c:pt>
                <c:pt idx="1893">
                  <c:v>0.27414619753141201</c:v>
                </c:pt>
                <c:pt idx="1894">
                  <c:v>0.27414619753136504</c:v>
                </c:pt>
                <c:pt idx="1895">
                  <c:v>0.27414619753131803</c:v>
                </c:pt>
                <c:pt idx="1896">
                  <c:v>0.27414619753127201</c:v>
                </c:pt>
                <c:pt idx="1897">
                  <c:v>0.27414619753122699</c:v>
                </c:pt>
                <c:pt idx="1898">
                  <c:v>0.27414619753118302</c:v>
                </c:pt>
                <c:pt idx="1899">
                  <c:v>0.274146197531139</c:v>
                </c:pt>
                <c:pt idx="1900">
                  <c:v>0.27414619753109598</c:v>
                </c:pt>
                <c:pt idx="1901">
                  <c:v>0.27414619753105302</c:v>
                </c:pt>
                <c:pt idx="1902">
                  <c:v>0.27414619753101099</c:v>
                </c:pt>
                <c:pt idx="1903">
                  <c:v>0.27414619753096997</c:v>
                </c:pt>
                <c:pt idx="1904">
                  <c:v>0.27414619753093</c:v>
                </c:pt>
                <c:pt idx="1905">
                  <c:v>0.27414619753088998</c:v>
                </c:pt>
                <c:pt idx="1906">
                  <c:v>0.27414619753085095</c:v>
                </c:pt>
                <c:pt idx="1907">
                  <c:v>0.27414619753081204</c:v>
                </c:pt>
                <c:pt idx="1908">
                  <c:v>0.27414619753077402</c:v>
                </c:pt>
                <c:pt idx="1909">
                  <c:v>0.27414619753073599</c:v>
                </c:pt>
                <c:pt idx="1910">
                  <c:v>0.27414619753070002</c:v>
                </c:pt>
                <c:pt idx="1911">
                  <c:v>0.27414619753066299</c:v>
                </c:pt>
                <c:pt idx="1912">
                  <c:v>0.27414619753062802</c:v>
                </c:pt>
                <c:pt idx="1913">
                  <c:v>0.274146197530592</c:v>
                </c:pt>
                <c:pt idx="1914">
                  <c:v>0.27414619753055802</c:v>
                </c:pt>
                <c:pt idx="1915">
                  <c:v>0.27414619753052299</c:v>
                </c:pt>
                <c:pt idx="1916">
                  <c:v>0.27414619753048997</c:v>
                </c:pt>
                <c:pt idx="1917">
                  <c:v>0.27414619753045699</c:v>
                </c:pt>
                <c:pt idx="1918">
                  <c:v>0.27414619753042402</c:v>
                </c:pt>
                <c:pt idx="1919">
                  <c:v>0.27414619753039199</c:v>
                </c:pt>
                <c:pt idx="1920">
                  <c:v>0.27414619753036101</c:v>
                </c:pt>
                <c:pt idx="1921">
                  <c:v>0.27414619753032998</c:v>
                </c:pt>
                <c:pt idx="1922">
                  <c:v>0.27414619753029895</c:v>
                </c:pt>
                <c:pt idx="1923">
                  <c:v>0.27414619753026903</c:v>
                </c:pt>
                <c:pt idx="1924">
                  <c:v>0.274146197530239</c:v>
                </c:pt>
                <c:pt idx="1925">
                  <c:v>0.27414619753020997</c:v>
                </c:pt>
                <c:pt idx="1926">
                  <c:v>0.27414619753018099</c:v>
                </c:pt>
                <c:pt idx="1927">
                  <c:v>0.27414619753015301</c:v>
                </c:pt>
                <c:pt idx="1928">
                  <c:v>0.27414619753012504</c:v>
                </c:pt>
                <c:pt idx="1929">
                  <c:v>0.274146197530098</c:v>
                </c:pt>
                <c:pt idx="1930">
                  <c:v>0.27414619753007102</c:v>
                </c:pt>
                <c:pt idx="1931">
                  <c:v>0.27414619753004404</c:v>
                </c:pt>
                <c:pt idx="1932">
                  <c:v>0.27414619753001795</c:v>
                </c:pt>
                <c:pt idx="1933">
                  <c:v>0.27414619752999198</c:v>
                </c:pt>
                <c:pt idx="1934">
                  <c:v>0.274146197529967</c:v>
                </c:pt>
                <c:pt idx="1935">
                  <c:v>0.27414619752994202</c:v>
                </c:pt>
                <c:pt idx="1936">
                  <c:v>0.27414619752991704</c:v>
                </c:pt>
                <c:pt idx="1937">
                  <c:v>0.274146197529893</c:v>
                </c:pt>
                <c:pt idx="1938">
                  <c:v>0.27414619752986902</c:v>
                </c:pt>
                <c:pt idx="1939">
                  <c:v>0.27414619752984504</c:v>
                </c:pt>
                <c:pt idx="1940">
                  <c:v>0.274146197529822</c:v>
                </c:pt>
                <c:pt idx="1941">
                  <c:v>0.27414619752980002</c:v>
                </c:pt>
                <c:pt idx="1942">
                  <c:v>0.27414619752977698</c:v>
                </c:pt>
                <c:pt idx="1943">
                  <c:v>0.274146197529755</c:v>
                </c:pt>
                <c:pt idx="1944">
                  <c:v>0.27414619752973302</c:v>
                </c:pt>
                <c:pt idx="1945">
                  <c:v>0.27414619752971198</c:v>
                </c:pt>
                <c:pt idx="1946">
                  <c:v>0.27414619752969099</c:v>
                </c:pt>
                <c:pt idx="1947">
                  <c:v>0.27414619752967001</c:v>
                </c:pt>
                <c:pt idx="1948">
                  <c:v>0.27414619752964997</c:v>
                </c:pt>
                <c:pt idx="1949">
                  <c:v>0.27414619752962999</c:v>
                </c:pt>
                <c:pt idx="1950">
                  <c:v>0.27414619752961</c:v>
                </c:pt>
                <c:pt idx="1951">
                  <c:v>0.27414619752959002</c:v>
                </c:pt>
                <c:pt idx="1952">
                  <c:v>0.27414619752957098</c:v>
                </c:pt>
                <c:pt idx="1953">
                  <c:v>0.27414619752955199</c:v>
                </c:pt>
                <c:pt idx="1954">
                  <c:v>0.27414619752953401</c:v>
                </c:pt>
                <c:pt idx="1955">
                  <c:v>0.27414619752951502</c:v>
                </c:pt>
                <c:pt idx="1956">
                  <c:v>0.27414619752949698</c:v>
                </c:pt>
                <c:pt idx="1957">
                  <c:v>0.27414619752948</c:v>
                </c:pt>
                <c:pt idx="1958">
                  <c:v>0.27414619752946201</c:v>
                </c:pt>
                <c:pt idx="1959">
                  <c:v>0.27414619752944502</c:v>
                </c:pt>
                <c:pt idx="1960">
                  <c:v>0.27414619752942804</c:v>
                </c:pt>
                <c:pt idx="1961">
                  <c:v>0.274146197529411</c:v>
                </c:pt>
                <c:pt idx="1962">
                  <c:v>0.27414619752939501</c:v>
                </c:pt>
                <c:pt idx="1963">
                  <c:v>0.27414619752937902</c:v>
                </c:pt>
                <c:pt idx="1964">
                  <c:v>0.27414619752936303</c:v>
                </c:pt>
                <c:pt idx="1965">
                  <c:v>0.27414619752934699</c:v>
                </c:pt>
                <c:pt idx="1966">
                  <c:v>0.274146197529332</c:v>
                </c:pt>
                <c:pt idx="1967">
                  <c:v>0.27414619752931702</c:v>
                </c:pt>
                <c:pt idx="1968">
                  <c:v>0.27414619752930203</c:v>
                </c:pt>
                <c:pt idx="1969">
                  <c:v>0.27414619752928698</c:v>
                </c:pt>
                <c:pt idx="1970">
                  <c:v>0.274146197529272</c:v>
                </c:pt>
                <c:pt idx="1971">
                  <c:v>0.27414619752925795</c:v>
                </c:pt>
                <c:pt idx="1972">
                  <c:v>0.27414619752924402</c:v>
                </c:pt>
                <c:pt idx="1973">
                  <c:v>0.27414619752923003</c:v>
                </c:pt>
                <c:pt idx="1974">
                  <c:v>0.27414619752921698</c:v>
                </c:pt>
                <c:pt idx="1975">
                  <c:v>0.27414619752920305</c:v>
                </c:pt>
                <c:pt idx="1976">
                  <c:v>0.27414619752919001</c:v>
                </c:pt>
                <c:pt idx="1977">
                  <c:v>0.27414619752917696</c:v>
                </c:pt>
                <c:pt idx="1978">
                  <c:v>0.27414619752916403</c:v>
                </c:pt>
                <c:pt idx="1979">
                  <c:v>0.27414619752915198</c:v>
                </c:pt>
                <c:pt idx="1980">
                  <c:v>0.27414619752913905</c:v>
                </c:pt>
                <c:pt idx="1981">
                  <c:v>0.274146197529127</c:v>
                </c:pt>
                <c:pt idx="1982">
                  <c:v>0.27414619752911501</c:v>
                </c:pt>
                <c:pt idx="1983">
                  <c:v>0.27414619752910302</c:v>
                </c:pt>
                <c:pt idx="1984">
                  <c:v>0.27414619752909203</c:v>
                </c:pt>
                <c:pt idx="1985">
                  <c:v>0.27414619752907998</c:v>
                </c:pt>
                <c:pt idx="1986">
                  <c:v>0.27414619752906899</c:v>
                </c:pt>
                <c:pt idx="1987">
                  <c:v>0.274146197529058</c:v>
                </c:pt>
                <c:pt idx="1988">
                  <c:v>0.27414619752904701</c:v>
                </c:pt>
                <c:pt idx="1989">
                  <c:v>0.27414619752903602</c:v>
                </c:pt>
                <c:pt idx="1990">
                  <c:v>0.27414619752902597</c:v>
                </c:pt>
                <c:pt idx="1991">
                  <c:v>0.27414619752901498</c:v>
                </c:pt>
                <c:pt idx="1992">
                  <c:v>0.27414619752900499</c:v>
                </c:pt>
                <c:pt idx="1993">
                  <c:v>0.27414619752899505</c:v>
                </c:pt>
                <c:pt idx="1994">
                  <c:v>0.274146197528985</c:v>
                </c:pt>
                <c:pt idx="1995">
                  <c:v>0.27414619752897501</c:v>
                </c:pt>
                <c:pt idx="1996">
                  <c:v>0.27414619752896502</c:v>
                </c:pt>
                <c:pt idx="1997">
                  <c:v>0.27414619752895603</c:v>
                </c:pt>
                <c:pt idx="1998">
                  <c:v>0.27414619752894598</c:v>
                </c:pt>
                <c:pt idx="1999">
                  <c:v>0.27414619752893699</c:v>
                </c:pt>
                <c:pt idx="2000">
                  <c:v>0.27414619752892799</c:v>
                </c:pt>
                <c:pt idx="2001">
                  <c:v>0.274146197528919</c:v>
                </c:pt>
                <c:pt idx="2002">
                  <c:v>0.27414619752891001</c:v>
                </c:pt>
                <c:pt idx="2003">
                  <c:v>0.27414619752890201</c:v>
                </c:pt>
                <c:pt idx="2004">
                  <c:v>0.27414619752889302</c:v>
                </c:pt>
                <c:pt idx="2005">
                  <c:v>0.27414619752888503</c:v>
                </c:pt>
                <c:pt idx="2006">
                  <c:v>0.27414619752887603</c:v>
                </c:pt>
                <c:pt idx="2007">
                  <c:v>0.27414619752886804</c:v>
                </c:pt>
                <c:pt idx="2008">
                  <c:v>0.27414619752885999</c:v>
                </c:pt>
                <c:pt idx="2009">
                  <c:v>0.274146197528852</c:v>
                </c:pt>
                <c:pt idx="2010">
                  <c:v>0.274146197528845</c:v>
                </c:pt>
                <c:pt idx="2011">
                  <c:v>0.27414619752883701</c:v>
                </c:pt>
                <c:pt idx="2012">
                  <c:v>0.27414619752882902</c:v>
                </c:pt>
                <c:pt idx="2013">
                  <c:v>0.27414619752882202</c:v>
                </c:pt>
                <c:pt idx="2014">
                  <c:v>0.27414619752881497</c:v>
                </c:pt>
                <c:pt idx="2015">
                  <c:v>0.27414619752880798</c:v>
                </c:pt>
                <c:pt idx="2016">
                  <c:v>0.27414619752880098</c:v>
                </c:pt>
                <c:pt idx="2017">
                  <c:v>0.27414619752879399</c:v>
                </c:pt>
                <c:pt idx="2018">
                  <c:v>0.27414619752878705</c:v>
                </c:pt>
                <c:pt idx="2019">
                  <c:v>0.27414619752878</c:v>
                </c:pt>
                <c:pt idx="2020">
                  <c:v>0.27414619752877301</c:v>
                </c:pt>
                <c:pt idx="2021">
                  <c:v>0.27414619752876701</c:v>
                </c:pt>
                <c:pt idx="2022">
                  <c:v>0.27414619752876002</c:v>
                </c:pt>
                <c:pt idx="2023">
                  <c:v>0.27414619752875397</c:v>
                </c:pt>
                <c:pt idx="2024">
                  <c:v>0.27414619752874803</c:v>
                </c:pt>
                <c:pt idx="2025">
                  <c:v>0.27414619752874203</c:v>
                </c:pt>
                <c:pt idx="2026">
                  <c:v>0.27414619752873598</c:v>
                </c:pt>
                <c:pt idx="2027">
                  <c:v>0.27414619752872998</c:v>
                </c:pt>
                <c:pt idx="2028">
                  <c:v>0.27414619752872404</c:v>
                </c:pt>
                <c:pt idx="2029">
                  <c:v>0.27414619752871799</c:v>
                </c:pt>
                <c:pt idx="2030">
                  <c:v>0.274146197528712</c:v>
                </c:pt>
                <c:pt idx="2031">
                  <c:v>0.274146197528707</c:v>
                </c:pt>
                <c:pt idx="2032">
                  <c:v>0.27414619752870101</c:v>
                </c:pt>
                <c:pt idx="2033">
                  <c:v>0.27414619752869601</c:v>
                </c:pt>
                <c:pt idx="2034">
                  <c:v>0.27414619752868996</c:v>
                </c:pt>
                <c:pt idx="2035">
                  <c:v>0.27414619752868502</c:v>
                </c:pt>
                <c:pt idx="2036">
                  <c:v>0.27414619752867997</c:v>
                </c:pt>
                <c:pt idx="2037">
                  <c:v>0.27414619752867503</c:v>
                </c:pt>
                <c:pt idx="2038">
                  <c:v>0.27414619752866998</c:v>
                </c:pt>
                <c:pt idx="2039">
                  <c:v>0.27414619752866498</c:v>
                </c:pt>
                <c:pt idx="2040">
                  <c:v>0.27414619752866004</c:v>
                </c:pt>
                <c:pt idx="2041">
                  <c:v>0.27414619752865499</c:v>
                </c:pt>
                <c:pt idx="2042">
                  <c:v>0.27414619752864999</c:v>
                </c:pt>
                <c:pt idx="2043">
                  <c:v>0.274146197528646</c:v>
                </c:pt>
                <c:pt idx="2044">
                  <c:v>0.274146197528641</c:v>
                </c:pt>
                <c:pt idx="2045">
                  <c:v>0.274146197528637</c:v>
                </c:pt>
                <c:pt idx="2046">
                  <c:v>0.27414619752863201</c:v>
                </c:pt>
                <c:pt idx="2047">
                  <c:v>0.27414619752862801</c:v>
                </c:pt>
                <c:pt idx="2048">
                  <c:v>0.27414619752862401</c:v>
                </c:pt>
                <c:pt idx="2049">
                  <c:v>0.27414619752861902</c:v>
                </c:pt>
                <c:pt idx="2050">
                  <c:v>0.27414619752861502</c:v>
                </c:pt>
                <c:pt idx="2051">
                  <c:v>0.27414619752861102</c:v>
                </c:pt>
                <c:pt idx="2052">
                  <c:v>0.27414619752860697</c:v>
                </c:pt>
                <c:pt idx="2053">
                  <c:v>0.27414619752860303</c:v>
                </c:pt>
                <c:pt idx="2054">
                  <c:v>0.27414619752859898</c:v>
                </c:pt>
                <c:pt idx="2055">
                  <c:v>0.27414619752859504</c:v>
                </c:pt>
                <c:pt idx="2056">
                  <c:v>0.27414619752859198</c:v>
                </c:pt>
                <c:pt idx="2057">
                  <c:v>0.27414619752858804</c:v>
                </c:pt>
                <c:pt idx="2058">
                  <c:v>0.27414619752858399</c:v>
                </c:pt>
                <c:pt idx="2059">
                  <c:v>0.27414619752858099</c:v>
                </c:pt>
                <c:pt idx="2060">
                  <c:v>0.274146197528577</c:v>
                </c:pt>
                <c:pt idx="2061">
                  <c:v>0.274146197528573</c:v>
                </c:pt>
                <c:pt idx="2062">
                  <c:v>0.27414619752857</c:v>
                </c:pt>
                <c:pt idx="2063">
                  <c:v>0.274146197528567</c:v>
                </c:pt>
                <c:pt idx="2064">
                  <c:v>0.27414619752856301</c:v>
                </c:pt>
                <c:pt idx="2065">
                  <c:v>0.27414619752856001</c:v>
                </c:pt>
                <c:pt idx="2066">
                  <c:v>0.27414619752855701</c:v>
                </c:pt>
                <c:pt idx="2067">
                  <c:v>0.27414619752855396</c:v>
                </c:pt>
                <c:pt idx="2068">
                  <c:v>0.27414619752855002</c:v>
                </c:pt>
                <c:pt idx="2069">
                  <c:v>0.27414619752854702</c:v>
                </c:pt>
                <c:pt idx="2070">
                  <c:v>0.27414619752854397</c:v>
                </c:pt>
                <c:pt idx="2071">
                  <c:v>0.27414619752854102</c:v>
                </c:pt>
                <c:pt idx="2072">
                  <c:v>0.27414619752853797</c:v>
                </c:pt>
                <c:pt idx="2073">
                  <c:v>0.27414619752853497</c:v>
                </c:pt>
                <c:pt idx="2074">
                  <c:v>0.27414619752853203</c:v>
                </c:pt>
                <c:pt idx="2075">
                  <c:v>0.27414619752852998</c:v>
                </c:pt>
                <c:pt idx="2076">
                  <c:v>0.27414619752852698</c:v>
                </c:pt>
                <c:pt idx="2077">
                  <c:v>0.27414619752852404</c:v>
                </c:pt>
                <c:pt idx="2078">
                  <c:v>0.27414619752852099</c:v>
                </c:pt>
                <c:pt idx="2079">
                  <c:v>0.27414619752851899</c:v>
                </c:pt>
                <c:pt idx="2080">
                  <c:v>0.27414619752851604</c:v>
                </c:pt>
                <c:pt idx="2081">
                  <c:v>0.27414619752851299</c:v>
                </c:pt>
                <c:pt idx="2082">
                  <c:v>0.27414619752851099</c:v>
                </c:pt>
                <c:pt idx="2083">
                  <c:v>0.274146197528508</c:v>
                </c:pt>
                <c:pt idx="2084">
                  <c:v>0.274146197528506</c:v>
                </c:pt>
                <c:pt idx="2085">
                  <c:v>0.274146197528504</c:v>
                </c:pt>
                <c:pt idx="2086">
                  <c:v>0.274146197528501</c:v>
                </c:pt>
                <c:pt idx="2087">
                  <c:v>0.274146197528499</c:v>
                </c:pt>
                <c:pt idx="2088">
                  <c:v>0.27414619752849601</c:v>
                </c:pt>
                <c:pt idx="2089">
                  <c:v>0.27414619752849401</c:v>
                </c:pt>
                <c:pt idx="2090">
                  <c:v>0.27414619752849201</c:v>
                </c:pt>
                <c:pt idx="2091">
                  <c:v>0.27414619752848995</c:v>
                </c:pt>
                <c:pt idx="2092">
                  <c:v>0.27414619752848801</c:v>
                </c:pt>
                <c:pt idx="2093">
                  <c:v>0.27414619752848501</c:v>
                </c:pt>
                <c:pt idx="2094">
                  <c:v>0.27414619752848302</c:v>
                </c:pt>
                <c:pt idx="2095">
                  <c:v>0.27414619752848096</c:v>
                </c:pt>
                <c:pt idx="2096">
                  <c:v>0.27414619752847902</c:v>
                </c:pt>
                <c:pt idx="2097">
                  <c:v>0.27414619752847702</c:v>
                </c:pt>
                <c:pt idx="2098">
                  <c:v>0.27414619752847502</c:v>
                </c:pt>
                <c:pt idx="2099">
                  <c:v>0.27414619752847297</c:v>
                </c:pt>
                <c:pt idx="2100">
                  <c:v>0.27414619752847097</c:v>
                </c:pt>
                <c:pt idx="2101">
                  <c:v>0.27414619752847003</c:v>
                </c:pt>
                <c:pt idx="2102">
                  <c:v>0.27414619752846803</c:v>
                </c:pt>
                <c:pt idx="2103">
                  <c:v>0.27414619752846597</c:v>
                </c:pt>
                <c:pt idx="2104">
                  <c:v>0.27414619752846398</c:v>
                </c:pt>
                <c:pt idx="2105">
                  <c:v>0.27414619752846198</c:v>
                </c:pt>
                <c:pt idx="2106">
                  <c:v>0.27414619752846103</c:v>
                </c:pt>
                <c:pt idx="2107">
                  <c:v>0.27414619752845903</c:v>
                </c:pt>
                <c:pt idx="2108">
                  <c:v>0.27414619752845698</c:v>
                </c:pt>
                <c:pt idx="2109">
                  <c:v>0.27414619752845598</c:v>
                </c:pt>
                <c:pt idx="2110">
                  <c:v>0.27414619752845398</c:v>
                </c:pt>
                <c:pt idx="2111">
                  <c:v>0.27414619752845204</c:v>
                </c:pt>
                <c:pt idx="2112">
                  <c:v>0.27414619752845104</c:v>
                </c:pt>
                <c:pt idx="2113">
                  <c:v>0.27414619752844899</c:v>
                </c:pt>
                <c:pt idx="2114">
                  <c:v>0.27414619752844799</c:v>
                </c:pt>
                <c:pt idx="2115">
                  <c:v>0.27414619752844599</c:v>
                </c:pt>
                <c:pt idx="2116">
                  <c:v>0.27414619752844499</c:v>
                </c:pt>
                <c:pt idx="2117">
                  <c:v>0.27414619752844305</c:v>
                </c:pt>
                <c:pt idx="2118">
                  <c:v>0.27414619752844199</c:v>
                </c:pt>
                <c:pt idx="2119">
                  <c:v>0.27414619752843999</c:v>
                </c:pt>
                <c:pt idx="2120">
                  <c:v>0.274146197528439</c:v>
                </c:pt>
                <c:pt idx="2121">
                  <c:v>0.274146197528438</c:v>
                </c:pt>
                <c:pt idx="2122">
                  <c:v>0.274146197528436</c:v>
                </c:pt>
                <c:pt idx="2123">
                  <c:v>0.274146197528435</c:v>
                </c:pt>
                <c:pt idx="2124">
                  <c:v>0.274146197528433</c:v>
                </c:pt>
                <c:pt idx="2125">
                  <c:v>0.274146197528432</c:v>
                </c:pt>
                <c:pt idx="2126">
                  <c:v>0.274146197528431</c:v>
                </c:pt>
                <c:pt idx="2127">
                  <c:v>0.27414619752843</c:v>
                </c:pt>
                <c:pt idx="2128">
                  <c:v>0.274146197528428</c:v>
                </c:pt>
                <c:pt idx="2129">
                  <c:v>0.274146197528427</c:v>
                </c:pt>
                <c:pt idx="2130">
                  <c:v>0.27414619752842595</c:v>
                </c:pt>
                <c:pt idx="2131">
                  <c:v>0.27414619752842501</c:v>
                </c:pt>
                <c:pt idx="2132">
                  <c:v>0.27414619752842401</c:v>
                </c:pt>
                <c:pt idx="2133">
                  <c:v>0.27414619752842301</c:v>
                </c:pt>
                <c:pt idx="2134">
                  <c:v>0.27414619752842101</c:v>
                </c:pt>
                <c:pt idx="2135">
                  <c:v>0.27414619752842001</c:v>
                </c:pt>
                <c:pt idx="2136">
                  <c:v>0.27414619752841901</c:v>
                </c:pt>
                <c:pt idx="2137">
                  <c:v>0.27414619752841796</c:v>
                </c:pt>
                <c:pt idx="2138">
                  <c:v>0.27414619752841696</c:v>
                </c:pt>
                <c:pt idx="2139">
                  <c:v>0.27414619752841601</c:v>
                </c:pt>
                <c:pt idx="2140">
                  <c:v>0.27414619752841501</c:v>
                </c:pt>
                <c:pt idx="2141">
                  <c:v>0.27414619752841402</c:v>
                </c:pt>
                <c:pt idx="2142">
                  <c:v>0.27414619752841302</c:v>
                </c:pt>
                <c:pt idx="2143">
                  <c:v>0.27414619752841202</c:v>
                </c:pt>
                <c:pt idx="2144">
                  <c:v>0.27414619752841102</c:v>
                </c:pt>
                <c:pt idx="2145">
                  <c:v>0.27414619752840996</c:v>
                </c:pt>
                <c:pt idx="2146">
                  <c:v>0.27414619752840896</c:v>
                </c:pt>
                <c:pt idx="2147">
                  <c:v>0.27414619752840796</c:v>
                </c:pt>
                <c:pt idx="2148">
                  <c:v>0.27414619752840702</c:v>
                </c:pt>
                <c:pt idx="2149">
                  <c:v>0.27414619752840602</c:v>
                </c:pt>
                <c:pt idx="2150">
                  <c:v>0.27414619752840602</c:v>
                </c:pt>
                <c:pt idx="2151">
                  <c:v>0.27414619752840502</c:v>
                </c:pt>
                <c:pt idx="2152">
                  <c:v>0.27414619752840402</c:v>
                </c:pt>
                <c:pt idx="2153">
                  <c:v>0.27414619752840302</c:v>
                </c:pt>
                <c:pt idx="2154">
                  <c:v>0.27414619752840197</c:v>
                </c:pt>
                <c:pt idx="2155">
                  <c:v>0.27414619752840097</c:v>
                </c:pt>
                <c:pt idx="2156">
                  <c:v>0.27414619752840097</c:v>
                </c:pt>
                <c:pt idx="2157">
                  <c:v>0.27414619752839997</c:v>
                </c:pt>
                <c:pt idx="2158">
                  <c:v>0.27414619752839897</c:v>
                </c:pt>
                <c:pt idx="2159">
                  <c:v>0.27414619752839803</c:v>
                </c:pt>
                <c:pt idx="2160">
                  <c:v>0.27414619752839803</c:v>
                </c:pt>
                <c:pt idx="2161">
                  <c:v>0.27414619752839703</c:v>
                </c:pt>
                <c:pt idx="2162">
                  <c:v>0.27414619752839603</c:v>
                </c:pt>
                <c:pt idx="2163">
                  <c:v>0.27414619752839503</c:v>
                </c:pt>
                <c:pt idx="2164">
                  <c:v>0.27414619752839503</c:v>
                </c:pt>
                <c:pt idx="2165">
                  <c:v>0.27414619752839398</c:v>
                </c:pt>
                <c:pt idx="2166">
                  <c:v>0.27414619752839298</c:v>
                </c:pt>
                <c:pt idx="2167">
                  <c:v>0.27414619752839298</c:v>
                </c:pt>
                <c:pt idx="2168">
                  <c:v>0.27414619752839198</c:v>
                </c:pt>
                <c:pt idx="2169">
                  <c:v>0.27414619752839098</c:v>
                </c:pt>
                <c:pt idx="2170">
                  <c:v>0.27414619752839098</c:v>
                </c:pt>
                <c:pt idx="2171">
                  <c:v>0.27414619752838998</c:v>
                </c:pt>
                <c:pt idx="2172">
                  <c:v>0.27414619752838904</c:v>
                </c:pt>
                <c:pt idx="2173">
                  <c:v>0.27414619752838904</c:v>
                </c:pt>
                <c:pt idx="2174">
                  <c:v>0.27414619752838804</c:v>
                </c:pt>
                <c:pt idx="2175">
                  <c:v>0.27414619752838804</c:v>
                </c:pt>
                <c:pt idx="2176">
                  <c:v>0.27414619752838704</c:v>
                </c:pt>
                <c:pt idx="2177">
                  <c:v>0.27414619752838598</c:v>
                </c:pt>
                <c:pt idx="2178">
                  <c:v>0.27414619752838598</c:v>
                </c:pt>
                <c:pt idx="2179">
                  <c:v>0.27414619752838498</c:v>
                </c:pt>
                <c:pt idx="2180">
                  <c:v>0.27414619752838498</c:v>
                </c:pt>
                <c:pt idx="2181">
                  <c:v>0.27414619752838398</c:v>
                </c:pt>
                <c:pt idx="2182">
                  <c:v>0.27414619752838398</c:v>
                </c:pt>
                <c:pt idx="2183">
                  <c:v>0.27414619752838298</c:v>
                </c:pt>
                <c:pt idx="2184">
                  <c:v>0.27414619752838298</c:v>
                </c:pt>
                <c:pt idx="2185">
                  <c:v>0.27414619752838199</c:v>
                </c:pt>
                <c:pt idx="2186">
                  <c:v>0.27414619752838199</c:v>
                </c:pt>
                <c:pt idx="2187">
                  <c:v>0.27414619752838099</c:v>
                </c:pt>
                <c:pt idx="2188">
                  <c:v>0.27414619752838099</c:v>
                </c:pt>
                <c:pt idx="2189">
                  <c:v>0.27414619752838004</c:v>
                </c:pt>
                <c:pt idx="2190">
                  <c:v>0.27414619752838004</c:v>
                </c:pt>
                <c:pt idx="2191">
                  <c:v>0.27414619752837904</c:v>
                </c:pt>
                <c:pt idx="2192">
                  <c:v>0.27414619752837904</c:v>
                </c:pt>
                <c:pt idx="2193">
                  <c:v>0.27414619752837799</c:v>
                </c:pt>
                <c:pt idx="2194">
                  <c:v>0.27414619752837799</c:v>
                </c:pt>
                <c:pt idx="2195">
                  <c:v>0.27414619752837699</c:v>
                </c:pt>
                <c:pt idx="2196">
                  <c:v>0.27414619752837699</c:v>
                </c:pt>
                <c:pt idx="2197">
                  <c:v>0.27414619752837699</c:v>
                </c:pt>
                <c:pt idx="2198">
                  <c:v>0.27414619752837599</c:v>
                </c:pt>
                <c:pt idx="2199">
                  <c:v>0.27414619752837599</c:v>
                </c:pt>
                <c:pt idx="2200">
                  <c:v>0.27414619752837499</c:v>
                </c:pt>
                <c:pt idx="2201">
                  <c:v>0.27414619752837499</c:v>
                </c:pt>
                <c:pt idx="2202">
                  <c:v>0.27414619752837499</c:v>
                </c:pt>
                <c:pt idx="2203">
                  <c:v>0.27414619752837399</c:v>
                </c:pt>
                <c:pt idx="2204">
                  <c:v>0.27414619752837399</c:v>
                </c:pt>
                <c:pt idx="2205">
                  <c:v>0.27414619752837299</c:v>
                </c:pt>
                <c:pt idx="2206">
                  <c:v>0.27414619752837299</c:v>
                </c:pt>
                <c:pt idx="2207">
                  <c:v>0.27414619752837299</c:v>
                </c:pt>
                <c:pt idx="2208">
                  <c:v>0.27414619752837199</c:v>
                </c:pt>
                <c:pt idx="2209">
                  <c:v>0.27414619752837199</c:v>
                </c:pt>
                <c:pt idx="2210">
                  <c:v>0.27414619752837199</c:v>
                </c:pt>
                <c:pt idx="2211">
                  <c:v>0.27414619752837105</c:v>
                </c:pt>
                <c:pt idx="2212">
                  <c:v>0.27414619752837105</c:v>
                </c:pt>
                <c:pt idx="2213">
                  <c:v>0.27414619752837105</c:v>
                </c:pt>
                <c:pt idx="2214">
                  <c:v>0.27414619752836999</c:v>
                </c:pt>
                <c:pt idx="2215">
                  <c:v>0.27414619752836999</c:v>
                </c:pt>
                <c:pt idx="2216">
                  <c:v>0.27414619752836999</c:v>
                </c:pt>
                <c:pt idx="2217">
                  <c:v>0.274146197528369</c:v>
                </c:pt>
                <c:pt idx="2218">
                  <c:v>0.274146197528369</c:v>
                </c:pt>
                <c:pt idx="2219">
                  <c:v>0.274146197528369</c:v>
                </c:pt>
                <c:pt idx="2220">
                  <c:v>0.274146197528369</c:v>
                </c:pt>
                <c:pt idx="2221">
                  <c:v>0.274146197528368</c:v>
                </c:pt>
                <c:pt idx="2222">
                  <c:v>0.274146197528368</c:v>
                </c:pt>
                <c:pt idx="2223">
                  <c:v>0.274146197528368</c:v>
                </c:pt>
                <c:pt idx="2224">
                  <c:v>0.274146197528367</c:v>
                </c:pt>
                <c:pt idx="2225">
                  <c:v>0.274146197528367</c:v>
                </c:pt>
                <c:pt idx="2226">
                  <c:v>0.274146197528367</c:v>
                </c:pt>
                <c:pt idx="2227">
                  <c:v>0.274146197528367</c:v>
                </c:pt>
                <c:pt idx="2228">
                  <c:v>0.274146197528366</c:v>
                </c:pt>
                <c:pt idx="2229">
                  <c:v>0.274146197528366</c:v>
                </c:pt>
                <c:pt idx="2230">
                  <c:v>0.274146197528366</c:v>
                </c:pt>
                <c:pt idx="2231">
                  <c:v>0.274146197528366</c:v>
                </c:pt>
                <c:pt idx="2232">
                  <c:v>0.274146197528365</c:v>
                </c:pt>
                <c:pt idx="2233">
                  <c:v>0.274146197528365</c:v>
                </c:pt>
                <c:pt idx="2234">
                  <c:v>0.274146197528365</c:v>
                </c:pt>
                <c:pt idx="2235">
                  <c:v>0.274146197528365</c:v>
                </c:pt>
                <c:pt idx="2236">
                  <c:v>0.274146197528364</c:v>
                </c:pt>
                <c:pt idx="2237">
                  <c:v>0.274146197528364</c:v>
                </c:pt>
                <c:pt idx="2238">
                  <c:v>0.274146197528364</c:v>
                </c:pt>
                <c:pt idx="2239">
                  <c:v>0.274146197528364</c:v>
                </c:pt>
                <c:pt idx="2240">
                  <c:v>0.274146197528364</c:v>
                </c:pt>
                <c:pt idx="2241">
                  <c:v>0.274146197528363</c:v>
                </c:pt>
                <c:pt idx="2242">
                  <c:v>0.274146197528363</c:v>
                </c:pt>
                <c:pt idx="2243">
                  <c:v>0.274146197528363</c:v>
                </c:pt>
                <c:pt idx="2244">
                  <c:v>0.274146197528363</c:v>
                </c:pt>
                <c:pt idx="2245">
                  <c:v>0.274146197528362</c:v>
                </c:pt>
                <c:pt idx="2246">
                  <c:v>0.274146197528362</c:v>
                </c:pt>
                <c:pt idx="2247">
                  <c:v>0.274146197528362</c:v>
                </c:pt>
                <c:pt idx="2248">
                  <c:v>0.274146197528362</c:v>
                </c:pt>
                <c:pt idx="2249">
                  <c:v>0.274146197528362</c:v>
                </c:pt>
                <c:pt idx="2250">
                  <c:v>0.274146197528362</c:v>
                </c:pt>
                <c:pt idx="2251">
                  <c:v>0.274146197528361</c:v>
                </c:pt>
                <c:pt idx="2252">
                  <c:v>0.274146197528361</c:v>
                </c:pt>
                <c:pt idx="2253">
                  <c:v>0.274146197528361</c:v>
                </c:pt>
                <c:pt idx="2254">
                  <c:v>0.274146197528361</c:v>
                </c:pt>
                <c:pt idx="2255">
                  <c:v>0.274146197528361</c:v>
                </c:pt>
                <c:pt idx="2256">
                  <c:v>0.274146197528361</c:v>
                </c:pt>
                <c:pt idx="2257">
                  <c:v>0.27414619752836</c:v>
                </c:pt>
                <c:pt idx="2258">
                  <c:v>0.27414619752836</c:v>
                </c:pt>
                <c:pt idx="2259">
                  <c:v>0.27414619752836</c:v>
                </c:pt>
                <c:pt idx="2260">
                  <c:v>0.27414619752836</c:v>
                </c:pt>
                <c:pt idx="2261">
                  <c:v>0.27414619752836</c:v>
                </c:pt>
                <c:pt idx="2262">
                  <c:v>0.274146197528359</c:v>
                </c:pt>
                <c:pt idx="2263">
                  <c:v>0.274146197528359</c:v>
                </c:pt>
                <c:pt idx="2264">
                  <c:v>0.274146197528359</c:v>
                </c:pt>
                <c:pt idx="2265">
                  <c:v>0.274146197528359</c:v>
                </c:pt>
                <c:pt idx="2266">
                  <c:v>0.274146197528359</c:v>
                </c:pt>
                <c:pt idx="2267">
                  <c:v>0.274146197528359</c:v>
                </c:pt>
                <c:pt idx="2268">
                  <c:v>0.274146197528359</c:v>
                </c:pt>
                <c:pt idx="2269">
                  <c:v>0.274146197528359</c:v>
                </c:pt>
                <c:pt idx="2270">
                  <c:v>0.274146197528358</c:v>
                </c:pt>
                <c:pt idx="2271">
                  <c:v>0.274146197528358</c:v>
                </c:pt>
                <c:pt idx="2272">
                  <c:v>0.274146197528358</c:v>
                </c:pt>
                <c:pt idx="2273">
                  <c:v>0.274146197528358</c:v>
                </c:pt>
                <c:pt idx="2274">
                  <c:v>0.274146197528358</c:v>
                </c:pt>
                <c:pt idx="2275">
                  <c:v>0.274146197528358</c:v>
                </c:pt>
                <c:pt idx="2276">
                  <c:v>0.274146197528358</c:v>
                </c:pt>
                <c:pt idx="2277">
                  <c:v>0.274146197528358</c:v>
                </c:pt>
                <c:pt idx="2278">
                  <c:v>0.27414619752835701</c:v>
                </c:pt>
                <c:pt idx="2279">
                  <c:v>0.27414619752835701</c:v>
                </c:pt>
                <c:pt idx="2280">
                  <c:v>0.27414619752835701</c:v>
                </c:pt>
                <c:pt idx="2281">
                  <c:v>0.27414619752835701</c:v>
                </c:pt>
                <c:pt idx="2282">
                  <c:v>0.27414619752835701</c:v>
                </c:pt>
                <c:pt idx="2283">
                  <c:v>0.27414619752835701</c:v>
                </c:pt>
                <c:pt idx="2284">
                  <c:v>0.27414619752835701</c:v>
                </c:pt>
                <c:pt idx="2285">
                  <c:v>0.27414619752835701</c:v>
                </c:pt>
                <c:pt idx="2286">
                  <c:v>0.27414619752835601</c:v>
                </c:pt>
                <c:pt idx="2287">
                  <c:v>0.27414619752835601</c:v>
                </c:pt>
                <c:pt idx="2288">
                  <c:v>0.27414619752835601</c:v>
                </c:pt>
                <c:pt idx="2289">
                  <c:v>0.27414619752835601</c:v>
                </c:pt>
                <c:pt idx="2290">
                  <c:v>0.27414619752835601</c:v>
                </c:pt>
                <c:pt idx="2291">
                  <c:v>0.27414619752835601</c:v>
                </c:pt>
                <c:pt idx="2292">
                  <c:v>0.27414619752835601</c:v>
                </c:pt>
                <c:pt idx="2293">
                  <c:v>0.27414619752835601</c:v>
                </c:pt>
                <c:pt idx="2294">
                  <c:v>0.27414619752835601</c:v>
                </c:pt>
                <c:pt idx="2295">
                  <c:v>0.27414619752835601</c:v>
                </c:pt>
                <c:pt idx="2296">
                  <c:v>0.27414619752835601</c:v>
                </c:pt>
                <c:pt idx="2297">
                  <c:v>0.27414619752835601</c:v>
                </c:pt>
                <c:pt idx="2298">
                  <c:v>0.27414619752835501</c:v>
                </c:pt>
                <c:pt idx="2299">
                  <c:v>0.27414619752835501</c:v>
                </c:pt>
                <c:pt idx="2300">
                  <c:v>0.27414619752835501</c:v>
                </c:pt>
                <c:pt idx="2301">
                  <c:v>0.27414619752835501</c:v>
                </c:pt>
                <c:pt idx="2302">
                  <c:v>0.27414619752835501</c:v>
                </c:pt>
                <c:pt idx="2303">
                  <c:v>0.27414619752835501</c:v>
                </c:pt>
                <c:pt idx="2304">
                  <c:v>0.27414619752835501</c:v>
                </c:pt>
                <c:pt idx="2305">
                  <c:v>0.27414619752835501</c:v>
                </c:pt>
                <c:pt idx="2306">
                  <c:v>0.27414619752835501</c:v>
                </c:pt>
                <c:pt idx="2307">
                  <c:v>0.27414619752835501</c:v>
                </c:pt>
                <c:pt idx="2308">
                  <c:v>0.27414619752835501</c:v>
                </c:pt>
                <c:pt idx="2309">
                  <c:v>0.27414619752835501</c:v>
                </c:pt>
                <c:pt idx="2310">
                  <c:v>0.27414619752835395</c:v>
                </c:pt>
                <c:pt idx="2311">
                  <c:v>0.27414619752835395</c:v>
                </c:pt>
                <c:pt idx="2312">
                  <c:v>0.27414619752835395</c:v>
                </c:pt>
                <c:pt idx="2313">
                  <c:v>0.27414619752835395</c:v>
                </c:pt>
                <c:pt idx="2314">
                  <c:v>0.27414619752835395</c:v>
                </c:pt>
                <c:pt idx="2315">
                  <c:v>0.27414619752835395</c:v>
                </c:pt>
                <c:pt idx="2316">
                  <c:v>0.27414619752835395</c:v>
                </c:pt>
                <c:pt idx="2317">
                  <c:v>0.27414619752835395</c:v>
                </c:pt>
                <c:pt idx="2318">
                  <c:v>0.27414619752835395</c:v>
                </c:pt>
                <c:pt idx="2319">
                  <c:v>0.27414619752835395</c:v>
                </c:pt>
                <c:pt idx="2320">
                  <c:v>0.27414619752835395</c:v>
                </c:pt>
                <c:pt idx="2321">
                  <c:v>0.27414619752835395</c:v>
                </c:pt>
                <c:pt idx="2322">
                  <c:v>0.27414619752835395</c:v>
                </c:pt>
                <c:pt idx="2323">
                  <c:v>0.27414619752835395</c:v>
                </c:pt>
                <c:pt idx="2324">
                  <c:v>0.27414619752835395</c:v>
                </c:pt>
                <c:pt idx="2325">
                  <c:v>0.27414619752835395</c:v>
                </c:pt>
                <c:pt idx="2326">
                  <c:v>0.27414619752835301</c:v>
                </c:pt>
                <c:pt idx="2327">
                  <c:v>0.27414619752835301</c:v>
                </c:pt>
                <c:pt idx="2328">
                  <c:v>0.27414619752835301</c:v>
                </c:pt>
                <c:pt idx="2329">
                  <c:v>0.27414619752835301</c:v>
                </c:pt>
                <c:pt idx="2330">
                  <c:v>0.27414619752835301</c:v>
                </c:pt>
                <c:pt idx="2331">
                  <c:v>0.27414619752835301</c:v>
                </c:pt>
                <c:pt idx="2332">
                  <c:v>0.27414619752835301</c:v>
                </c:pt>
                <c:pt idx="2333">
                  <c:v>0.27414619752835301</c:v>
                </c:pt>
                <c:pt idx="2334">
                  <c:v>0.27414619752835301</c:v>
                </c:pt>
                <c:pt idx="2335">
                  <c:v>0.27414619752835301</c:v>
                </c:pt>
                <c:pt idx="2336">
                  <c:v>0.27414619752835301</c:v>
                </c:pt>
                <c:pt idx="2337">
                  <c:v>0.27414619752835301</c:v>
                </c:pt>
                <c:pt idx="2338">
                  <c:v>0.27414619752835301</c:v>
                </c:pt>
                <c:pt idx="2339">
                  <c:v>0.27414619752835301</c:v>
                </c:pt>
                <c:pt idx="2340">
                  <c:v>0.27414619752835301</c:v>
                </c:pt>
                <c:pt idx="2341">
                  <c:v>0.27414619752835301</c:v>
                </c:pt>
                <c:pt idx="2342">
                  <c:v>0.27414619752835301</c:v>
                </c:pt>
                <c:pt idx="2343">
                  <c:v>0.27414619752835301</c:v>
                </c:pt>
                <c:pt idx="2344">
                  <c:v>0.27414619752835301</c:v>
                </c:pt>
                <c:pt idx="2345">
                  <c:v>0.27414619752835301</c:v>
                </c:pt>
                <c:pt idx="2346">
                  <c:v>0.27414619752835301</c:v>
                </c:pt>
                <c:pt idx="2347">
                  <c:v>0.27414619752835301</c:v>
                </c:pt>
                <c:pt idx="2348">
                  <c:v>0.27414619752835201</c:v>
                </c:pt>
                <c:pt idx="2349">
                  <c:v>0.27414619752835201</c:v>
                </c:pt>
                <c:pt idx="2350">
                  <c:v>0.27414619752835201</c:v>
                </c:pt>
                <c:pt idx="2351">
                  <c:v>0.27414619752835201</c:v>
                </c:pt>
                <c:pt idx="2352">
                  <c:v>0.27414619752835201</c:v>
                </c:pt>
                <c:pt idx="2353">
                  <c:v>0.27414619752835201</c:v>
                </c:pt>
                <c:pt idx="2354">
                  <c:v>0.27414619752835201</c:v>
                </c:pt>
                <c:pt idx="2355">
                  <c:v>0.27414619752835201</c:v>
                </c:pt>
                <c:pt idx="2356">
                  <c:v>0.27414619752835201</c:v>
                </c:pt>
                <c:pt idx="2357">
                  <c:v>0.27414619752835201</c:v>
                </c:pt>
                <c:pt idx="2358">
                  <c:v>0.27414619752835201</c:v>
                </c:pt>
                <c:pt idx="2359">
                  <c:v>0.27414619752835201</c:v>
                </c:pt>
                <c:pt idx="2360">
                  <c:v>0.27414619752835201</c:v>
                </c:pt>
                <c:pt idx="2361">
                  <c:v>0.27414619752835201</c:v>
                </c:pt>
                <c:pt idx="2362">
                  <c:v>0.27414619752835201</c:v>
                </c:pt>
                <c:pt idx="2363">
                  <c:v>0.27414619752835201</c:v>
                </c:pt>
                <c:pt idx="2364">
                  <c:v>0.27414619752835201</c:v>
                </c:pt>
                <c:pt idx="2365">
                  <c:v>0.27414619752835201</c:v>
                </c:pt>
                <c:pt idx="2366">
                  <c:v>0.27414619752835201</c:v>
                </c:pt>
                <c:pt idx="2367">
                  <c:v>0.27414619752835201</c:v>
                </c:pt>
                <c:pt idx="2368">
                  <c:v>0.27414619752835201</c:v>
                </c:pt>
                <c:pt idx="2369">
                  <c:v>0.27414619752835201</c:v>
                </c:pt>
                <c:pt idx="2370">
                  <c:v>0.27414619752835201</c:v>
                </c:pt>
                <c:pt idx="2371">
                  <c:v>0.27414619752835201</c:v>
                </c:pt>
                <c:pt idx="2372">
                  <c:v>0.27414619752835101</c:v>
                </c:pt>
                <c:pt idx="2373">
                  <c:v>0.27414619752835101</c:v>
                </c:pt>
                <c:pt idx="2374">
                  <c:v>0.27414619752835101</c:v>
                </c:pt>
                <c:pt idx="2375">
                  <c:v>0.27414619752835101</c:v>
                </c:pt>
                <c:pt idx="2376">
                  <c:v>0.27414619752835101</c:v>
                </c:pt>
                <c:pt idx="2377">
                  <c:v>0.27414619752835101</c:v>
                </c:pt>
                <c:pt idx="2378">
                  <c:v>0.27414619752835101</c:v>
                </c:pt>
                <c:pt idx="2379">
                  <c:v>0.27414619752835101</c:v>
                </c:pt>
                <c:pt idx="2380">
                  <c:v>0.27414619752835101</c:v>
                </c:pt>
                <c:pt idx="2381">
                  <c:v>0.27414619752835101</c:v>
                </c:pt>
                <c:pt idx="2382">
                  <c:v>0.27414619752835101</c:v>
                </c:pt>
                <c:pt idx="2383">
                  <c:v>0.27414619752835101</c:v>
                </c:pt>
                <c:pt idx="2384">
                  <c:v>0.27414619752835101</c:v>
                </c:pt>
                <c:pt idx="2385">
                  <c:v>0.27414619752835101</c:v>
                </c:pt>
                <c:pt idx="2386">
                  <c:v>0.27414619752835101</c:v>
                </c:pt>
                <c:pt idx="2387">
                  <c:v>0.27414619752835101</c:v>
                </c:pt>
                <c:pt idx="2388">
                  <c:v>0.27414619752835101</c:v>
                </c:pt>
                <c:pt idx="2389">
                  <c:v>0.27414619752835101</c:v>
                </c:pt>
                <c:pt idx="2390">
                  <c:v>0.27414619752835101</c:v>
                </c:pt>
                <c:pt idx="2391">
                  <c:v>0.27414619752835101</c:v>
                </c:pt>
                <c:pt idx="2392">
                  <c:v>0.27414619752835101</c:v>
                </c:pt>
                <c:pt idx="2393">
                  <c:v>0.27414619752835101</c:v>
                </c:pt>
                <c:pt idx="2394">
                  <c:v>0.27414619752835101</c:v>
                </c:pt>
                <c:pt idx="2395">
                  <c:v>0.27414619752835101</c:v>
                </c:pt>
                <c:pt idx="2396">
                  <c:v>0.27414619752835101</c:v>
                </c:pt>
                <c:pt idx="2397">
                  <c:v>0.27414619752835101</c:v>
                </c:pt>
                <c:pt idx="2398">
                  <c:v>0.27414619752835101</c:v>
                </c:pt>
                <c:pt idx="2399">
                  <c:v>0.27414619752835101</c:v>
                </c:pt>
                <c:pt idx="2400">
                  <c:v>0.27414619752835101</c:v>
                </c:pt>
              </c:numCache>
            </c:numRef>
          </c:yVal>
          <c:smooth val="1"/>
        </c:ser>
        <c:ser>
          <c:idx val="1"/>
          <c:order val="1"/>
          <c:tx>
            <c:v>Exact Emittance</c:v>
          </c:tx>
          <c:marker>
            <c:symbol val="none"/>
          </c:marke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Sheet1!$H$2:$H$2402</c:f>
              <c:numCache>
                <c:formatCode>0.00E+00</c:formatCode>
                <c:ptCount val="2401"/>
                <c:pt idx="0">
                  <c:v>1.5000000002641001</c:v>
                </c:pt>
                <c:pt idx="1">
                  <c:v>1.4855301714576501</c:v>
                </c:pt>
                <c:pt idx="2">
                  <c:v>1.47120128263233</c:v>
                </c:pt>
                <c:pt idx="3">
                  <c:v>1.45701197685679</c:v>
                </c:pt>
                <c:pt idx="4">
                  <c:v>1.4429609104445</c:v>
                </c:pt>
                <c:pt idx="5">
                  <c:v>1.42904675282636</c:v>
                </c:pt>
                <c:pt idx="6">
                  <c:v>1.4152681864246901</c:v>
                </c:pt>
                <c:pt idx="7">
                  <c:v>1.4016239065284</c:v>
                </c:pt>
                <c:pt idx="8">
                  <c:v>1.38811262116934</c:v>
                </c:pt>
                <c:pt idx="9">
                  <c:v>1.37473305099992</c:v>
                </c:pt>
                <c:pt idx="10">
                  <c:v>1.3614839291718799</c:v>
                </c:pt>
                <c:pt idx="11">
                  <c:v>1.3483640012162399</c:v>
                </c:pt>
                <c:pt idx="12">
                  <c:v>1.33537202492447</c:v>
                </c:pt>
                <c:pt idx="13">
                  <c:v>1.32250677023076</c:v>
                </c:pt>
                <c:pt idx="14">
                  <c:v>1.30976701909547</c:v>
                </c:pt>
                <c:pt idx="15">
                  <c:v>1.2971515653897201</c:v>
                </c:pt>
                <c:pt idx="16">
                  <c:v>1.2846592147810598</c:v>
                </c:pt>
                <c:pt idx="17">
                  <c:v>1.2722887846203299</c:v>
                </c:pt>
                <c:pt idx="18">
                  <c:v>1.26003910382958</c:v>
                </c:pt>
                <c:pt idx="19">
                  <c:v>1.2479090127910499</c:v>
                </c:pt>
                <c:pt idx="20">
                  <c:v>1.2358973632373</c:v>
                </c:pt>
                <c:pt idx="21">
                  <c:v>1.22400301814239</c:v>
                </c:pt>
                <c:pt idx="22">
                  <c:v>1.2122248516140801</c:v>
                </c:pt>
                <c:pt idx="23">
                  <c:v>1.2005617487871199</c:v>
                </c:pt>
                <c:pt idx="24">
                  <c:v>1.18901260571759</c:v>
                </c:pt>
                <c:pt idx="25">
                  <c:v>1.1775763292782502</c:v>
                </c:pt>
                <c:pt idx="26">
                  <c:v>1.16625183705489</c:v>
                </c:pt>
                <c:pt idx="27">
                  <c:v>1.15503805724372</c:v>
                </c:pt>
                <c:pt idx="28">
                  <c:v>1.1439339285497698</c:v>
                </c:pt>
                <c:pt idx="29">
                  <c:v>1.1329384000862601</c:v>
                </c:pt>
                <c:pt idx="30">
                  <c:v>1.12205043127492</c:v>
                </c:pt>
                <c:pt idx="31">
                  <c:v>1.1112689917473599</c:v>
                </c:pt>
                <c:pt idx="32">
                  <c:v>1.1005930612473098</c:v>
                </c:pt>
                <c:pt idx="33">
                  <c:v>1.09002162953388</c:v>
                </c:pt>
                <c:pt idx="34">
                  <c:v>1.0795536962857299</c:v>
                </c:pt>
                <c:pt idx="35">
                  <c:v>1.0691882710062099</c:v>
                </c:pt>
                <c:pt idx="36">
                  <c:v>1.0589243729293198</c:v>
                </c:pt>
                <c:pt idx="37">
                  <c:v>1.0487610309267501</c:v>
                </c:pt>
                <c:pt idx="38">
                  <c:v>1.0386972834156301</c:v>
                </c:pt>
                <c:pt idx="39">
                  <c:v>1.0287321782673899</c:v>
                </c:pt>
                <c:pt idx="40">
                  <c:v>1.0188647727172799</c:v>
                </c:pt>
                <c:pt idx="41">
                  <c:v>1.0090941332749799</c:v>
                </c:pt>
                <c:pt idx="42">
                  <c:v>0.999419335635927</c:v>
                </c:pt>
                <c:pt idx="43">
                  <c:v>0.98983946459354699</c:v>
                </c:pt>
                <c:pt idx="44">
                  <c:v>0.98035361395239706</c:v>
                </c:pt>
                <c:pt idx="45">
                  <c:v>0.97096088644205203</c:v>
                </c:pt>
                <c:pt idx="46">
                  <c:v>0.96166039363190803</c:v>
                </c:pt>
                <c:pt idx="47">
                  <c:v>0.95245125584675094</c:v>
                </c:pt>
                <c:pt idx="48">
                  <c:v>0.94333260208319092</c:v>
                </c:pt>
                <c:pt idx="49">
                  <c:v>0.93430356992687602</c:v>
                </c:pt>
                <c:pt idx="50">
                  <c:v>0.92536330547050105</c:v>
                </c:pt>
                <c:pt idx="51">
                  <c:v>0.91651096323264303</c:v>
                </c:pt>
                <c:pt idx="52">
                  <c:v>0.90774570607735205</c:v>
                </c:pt>
                <c:pt idx="53">
                  <c:v>0.89906670513451004</c:v>
                </c:pt>
                <c:pt idx="54">
                  <c:v>0.89047313972099895</c:v>
                </c:pt>
                <c:pt idx="55">
                  <c:v>0.88196419726257902</c:v>
                </c:pt>
                <c:pt idx="56">
                  <c:v>0.87353907321655799</c:v>
                </c:pt>
                <c:pt idx="57">
                  <c:v>0.865196970995184</c:v>
                </c:pt>
                <c:pt idx="58">
                  <c:v>0.8569371018897689</c:v>
                </c:pt>
                <c:pt idx="59">
                  <c:v>0.84875868499556995</c:v>
                </c:pt>
                <c:pt idx="60">
                  <c:v>0.84066094713734807</c:v>
                </c:pt>
                <c:pt idx="61">
                  <c:v>0.83264312279568298</c:v>
                </c:pt>
                <c:pt idx="62">
                  <c:v>0.82470445403396697</c:v>
                </c:pt>
                <c:pt idx="63">
                  <c:v>0.81684419042608802</c:v>
                </c:pt>
                <c:pt idx="64">
                  <c:v>0.80906158898483893</c:v>
                </c:pt>
                <c:pt idx="65">
                  <c:v>0.80135591409097695</c:v>
                </c:pt>
                <c:pt idx="66">
                  <c:v>0.79372643742295701</c:v>
                </c:pt>
                <c:pt idx="67">
                  <c:v>0.78617243788736391</c:v>
                </c:pt>
                <c:pt idx="68">
                  <c:v>0.77869320154996702</c:v>
                </c:pt>
                <c:pt idx="69">
                  <c:v>0.77128802156745502</c:v>
                </c:pt>
                <c:pt idx="70">
                  <c:v>0.76395619811980198</c:v>
                </c:pt>
                <c:pt idx="71">
                  <c:v>0.75669703834326796</c:v>
                </c:pt>
                <c:pt idx="72">
                  <c:v>0.74950985626405398</c:v>
                </c:pt>
                <c:pt idx="73">
                  <c:v>0.74239397273254504</c:v>
                </c:pt>
                <c:pt idx="74">
                  <c:v>0.73534871535820301</c:v>
                </c:pt>
                <c:pt idx="75">
                  <c:v>0.72837341844505099</c:v>
                </c:pt>
                <c:pt idx="76">
                  <c:v>0.72146742292775301</c:v>
                </c:pt>
                <c:pt idx="77">
                  <c:v>0.71463007630831599</c:v>
                </c:pt>
                <c:pt idx="78">
                  <c:v>0.70786073259335602</c:v>
                </c:pt>
                <c:pt idx="79">
                  <c:v>0.70115875223194002</c:v>
                </c:pt>
                <c:pt idx="80">
                  <c:v>0.69452350205404001</c:v>
                </c:pt>
                <c:pt idx="81">
                  <c:v>0.6879543552095031</c:v>
                </c:pt>
                <c:pt idx="82">
                  <c:v>0.68145069110762502</c:v>
                </c:pt>
                <c:pt idx="83">
                  <c:v>0.67501189535725403</c:v>
                </c:pt>
                <c:pt idx="84">
                  <c:v>0.66863735970743898</c:v>
                </c:pt>
                <c:pt idx="85">
                  <c:v>0.66232648198863808</c:v>
                </c:pt>
                <c:pt idx="86">
                  <c:v>0.65607866605443999</c:v>
                </c:pt>
                <c:pt idx="87">
                  <c:v>0.64989332172381298</c:v>
                </c:pt>
                <c:pt idx="88">
                  <c:v>0.64376986472389197</c:v>
                </c:pt>
                <c:pt idx="89">
                  <c:v>0.63770771663324799</c:v>
                </c:pt>
                <c:pt idx="90">
                  <c:v>0.63170630482569401</c:v>
                </c:pt>
                <c:pt idx="91">
                  <c:v>0.62576506241456897</c:v>
                </c:pt>
                <c:pt idx="92">
                  <c:v>0.61988342819751896</c:v>
                </c:pt>
                <c:pt idx="93">
                  <c:v>0.61406084660177296</c:v>
                </c:pt>
                <c:pt idx="94">
                  <c:v>0.60829676762987894</c:v>
                </c:pt>
                <c:pt idx="95">
                  <c:v>0.60259064680593799</c:v>
                </c:pt>
                <c:pt idx="96">
                  <c:v>0.59694194512228105</c:v>
                </c:pt>
                <c:pt idx="97">
                  <c:v>0.59135012898661099</c:v>
                </c:pt>
                <c:pt idx="98">
                  <c:v>0.58581467016960997</c:v>
                </c:pt>
                <c:pt idx="99">
                  <c:v>0.58033504575297601</c:v>
                </c:pt>
                <c:pt idx="100">
                  <c:v>0.57491073807790005</c:v>
                </c:pt>
                <c:pt idx="101">
                  <c:v>0.56954123469399598</c:v>
                </c:pt>
                <c:pt idx="102">
                  <c:v>0.564226028308627</c:v>
                </c:pt>
                <c:pt idx="103">
                  <c:v>0.55896461673667697</c:v>
                </c:pt>
                <c:pt idx="104">
                  <c:v>0.55375650285072198</c:v>
                </c:pt>
                <c:pt idx="105">
                  <c:v>0.54860119453160494</c:v>
                </c:pt>
                <c:pt idx="106">
                  <c:v>0.54349820461942999</c:v>
                </c:pt>
                <c:pt idx="107">
                  <c:v>0.53844705086492195</c:v>
                </c:pt>
                <c:pt idx="108">
                  <c:v>0.53344725588120301</c:v>
                </c:pt>
                <c:pt idx="109">
                  <c:v>0.52849834709592891</c:v>
                </c:pt>
                <c:pt idx="110">
                  <c:v>0.52359985670380305</c:v>
                </c:pt>
                <c:pt idx="111">
                  <c:v>0.51875132161946791</c:v>
                </c:pt>
                <c:pt idx="112">
                  <c:v>0.51395228343075405</c:v>
                </c:pt>
                <c:pt idx="113">
                  <c:v>0.50920228835227499</c:v>
                </c:pt>
                <c:pt idx="114">
                  <c:v>0.50450088717938002</c:v>
                </c:pt>
                <c:pt idx="115">
                  <c:v>0.49984763524245296</c:v>
                </c:pt>
                <c:pt idx="116">
                  <c:v>0.49524209236153999</c:v>
                </c:pt>
                <c:pt idx="117">
                  <c:v>0.49068382280130701</c:v>
                </c:pt>
                <c:pt idx="118">
                  <c:v>0.48617239522632799</c:v>
                </c:pt>
                <c:pt idx="119">
                  <c:v>0.48170738265667495</c:v>
                </c:pt>
                <c:pt idx="120">
                  <c:v>0.47728836242384298</c:v>
                </c:pt>
                <c:pt idx="121">
                  <c:v>0.47291491612696201</c:v>
                </c:pt>
                <c:pt idx="122">
                  <c:v>0.46858662958930897</c:v>
                </c:pt>
                <c:pt idx="123">
                  <c:v>0.464303092815124</c:v>
                </c:pt>
                <c:pt idx="124">
                  <c:v>0.460063899946689</c:v>
                </c:pt>
                <c:pt idx="125">
                  <c:v>0.45586864922172599</c:v>
                </c:pt>
                <c:pt idx="126">
                  <c:v>0.45171694293102699</c:v>
                </c:pt>
                <c:pt idx="127">
                  <c:v>0.44760838737638403</c:v>
                </c:pt>
                <c:pt idx="128">
                  <c:v>0.44354259282876302</c:v>
                </c:pt>
                <c:pt idx="129">
                  <c:v>0.43951917348674502</c:v>
                </c:pt>
                <c:pt idx="130">
                  <c:v>0.43553774743520501</c:v>
                </c:pt>
                <c:pt idx="131">
                  <c:v>0.43159793660426005</c:v>
                </c:pt>
                <c:pt idx="132">
                  <c:v>0.42769936672842795</c:v>
                </c:pt>
                <c:pt idx="133">
                  <c:v>0.42384166730604</c:v>
                </c:pt>
                <c:pt idx="134">
                  <c:v>0.42002447155887496</c:v>
                </c:pt>
                <c:pt idx="135">
                  <c:v>0.41624741639200102</c:v>
                </c:pt>
                <c:pt idx="136">
                  <c:v>0.41251014235387101</c:v>
                </c:pt>
                <c:pt idx="137">
                  <c:v>0.40881229359659199</c:v>
                </c:pt>
                <c:pt idx="138">
                  <c:v>0.40515351783642001</c:v>
                </c:pt>
                <c:pt idx="139">
                  <c:v>0.40153346631445297</c:v>
                </c:pt>
                <c:pt idx="140">
                  <c:v>0.39795179375751299</c:v>
                </c:pt>
                <c:pt idx="141">
                  <c:v>0.39440815833923398</c:v>
                </c:pt>
                <c:pt idx="142">
                  <c:v>0.39090222164132399</c:v>
                </c:pt>
                <c:pt idx="143">
                  <c:v>0.38743364861501001</c:v>
                </c:pt>
                <c:pt idx="144">
                  <c:v>0.38400210754266301</c:v>
                </c:pt>
                <c:pt idx="145">
                  <c:v>0.38060726999958899</c:v>
                </c:pt>
                <c:pt idx="146">
                  <c:v>0.37724881081600198</c:v>
                </c:pt>
                <c:pt idx="147">
                  <c:v>0.37392640803914401</c:v>
                </c:pt>
                <c:pt idx="148">
                  <c:v>0.370639742895576</c:v>
                </c:pt>
                <c:pt idx="149">
                  <c:v>0.36738849975361504</c:v>
                </c:pt>
                <c:pt idx="150">
                  <c:v>0.36417236608593895</c:v>
                </c:pt>
                <c:pt idx="151">
                  <c:v>0.36099103243231401</c:v>
                </c:pt>
                <c:pt idx="152">
                  <c:v>0.35784419236249804</c:v>
                </c:pt>
                <c:pt idx="153">
                  <c:v>0.35473154243926097</c:v>
                </c:pt>
                <c:pt idx="154">
                  <c:v>0.35165278218155599</c:v>
                </c:pt>
                <c:pt idx="155">
                  <c:v>0.34860761402782603</c:v>
                </c:pt>
                <c:pt idx="156">
                  <c:v>0.34559574329943099</c:v>
                </c:pt>
                <c:pt idx="157">
                  <c:v>0.34261687816422998</c:v>
                </c:pt>
                <c:pt idx="158">
                  <c:v>0.339670729600274</c:v>
                </c:pt>
                <c:pt idx="159">
                  <c:v>0.33675701135962399</c:v>
                </c:pt>
                <c:pt idx="160">
                  <c:v>0.333875439932313</c:v>
                </c:pt>
                <c:pt idx="161">
                  <c:v>0.33102573451040401</c:v>
                </c:pt>
                <c:pt idx="162">
                  <c:v>0.32820761695220302</c:v>
                </c:pt>
                <c:pt idx="163">
                  <c:v>0.325420811746571</c:v>
                </c:pt>
                <c:pt idx="164">
                  <c:v>0.32266504597736195</c:v>
                </c:pt>
                <c:pt idx="165">
                  <c:v>0.31994004928799402</c:v>
                </c:pt>
                <c:pt idx="166">
                  <c:v>0.31724555384611902</c:v>
                </c:pt>
                <c:pt idx="167">
                  <c:v>0.314581294308446</c:v>
                </c:pt>
                <c:pt idx="168">
                  <c:v>0.31194700778565604</c:v>
                </c:pt>
                <c:pt idx="169">
                  <c:v>0.30934243380746401</c:v>
                </c:pt>
                <c:pt idx="170">
                  <c:v>0.30676731428779297</c:v>
                </c:pt>
                <c:pt idx="171">
                  <c:v>0.30422139349007304</c:v>
                </c:pt>
                <c:pt idx="172">
                  <c:v>0.30170441799268799</c:v>
                </c:pt>
                <c:pt idx="173">
                  <c:v>0.299216136654535</c:v>
                </c:pt>
                <c:pt idx="174">
                  <c:v>0.29675630058072305</c:v>
                </c:pt>
                <c:pt idx="175">
                  <c:v>0.29432466308841798</c:v>
                </c:pt>
                <c:pt idx="176">
                  <c:v>0.29192097967281899</c:v>
                </c:pt>
                <c:pt idx="177">
                  <c:v>0.28954500797328103</c:v>
                </c:pt>
                <c:pt idx="178">
                  <c:v>0.28719650773960204</c:v>
                </c:pt>
                <c:pt idx="179">
                  <c:v>0.28487524079844501</c:v>
                </c:pt>
                <c:pt idx="180">
                  <c:v>0.28258097101993496</c:v>
                </c:pt>
                <c:pt idx="181">
                  <c:v>0.280313464284417</c:v>
                </c:pt>
                <c:pt idx="182">
                  <c:v>0.27807248844937699</c:v>
                </c:pt>
                <c:pt idx="183">
                  <c:v>0.275857813316565</c:v>
                </c:pt>
                <c:pt idx="184">
                  <c:v>0.27366921059928201</c:v>
                </c:pt>
                <c:pt idx="185">
                  <c:v>0.271506453889865</c:v>
                </c:pt>
                <c:pt idx="186">
                  <c:v>0.269369318627381</c:v>
                </c:pt>
                <c:pt idx="187">
                  <c:v>0.26725758206551797</c:v>
                </c:pt>
                <c:pt idx="188">
                  <c:v>0.26517102324070396</c:v>
                </c:pt>
                <c:pt idx="189">
                  <c:v>0.26310942294044704</c:v>
                </c:pt>
                <c:pt idx="190">
                  <c:v>0.26107256367191095</c:v>
                </c:pt>
                <c:pt idx="191">
                  <c:v>0.25906022963073999</c:v>
                </c:pt>
                <c:pt idx="192">
                  <c:v>0.25707220667013098</c:v>
                </c:pt>
                <c:pt idx="193">
                  <c:v>0.25510828227018501</c:v>
                </c:pt>
                <c:pt idx="194">
                  <c:v>0.25316824550752703</c:v>
                </c:pt>
                <c:pt idx="195">
                  <c:v>0.251251887025214</c:v>
                </c:pt>
                <c:pt idx="196">
                  <c:v>0.249358999002946</c:v>
                </c:pt>
                <c:pt idx="197">
                  <c:v>0.24748937512758901</c:v>
                </c:pt>
                <c:pt idx="198">
                  <c:v>0.24564281056401699</c:v>
                </c:pt>
                <c:pt idx="199">
                  <c:v>0.24381910192629802</c:v>
                </c:pt>
                <c:pt idx="200">
                  <c:v>0.24201804724922499</c:v>
                </c:pt>
                <c:pt idx="201">
                  <c:v>0.24023944596020702</c:v>
                </c:pt>
                <c:pt idx="202">
                  <c:v>0.23848309885154298</c:v>
                </c:pt>
                <c:pt idx="203">
                  <c:v>0.23674880805306903</c:v>
                </c:pt>
                <c:pt idx="204">
                  <c:v>0.235036377005228</c:v>
                </c:pt>
                <c:pt idx="205">
                  <c:v>0.23334561043254201</c:v>
                </c:pt>
                <c:pt idx="206">
                  <c:v>0.23167631431751201</c:v>
                </c:pt>
                <c:pt idx="207">
                  <c:v>0.23002829587497498</c:v>
                </c:pt>
                <c:pt idx="208">
                  <c:v>0.22840136352689899</c:v>
                </c:pt>
                <c:pt idx="209">
                  <c:v>0.22679532687767101</c:v>
                </c:pt>
                <c:pt idx="210">
                  <c:v>0.22520999668985001</c:v>
                </c:pt>
                <c:pt idx="211">
                  <c:v>0.223645184860432</c:v>
                </c:pt>
                <c:pt idx="212">
                  <c:v>0.222100704397626</c:v>
                </c:pt>
                <c:pt idx="213">
                  <c:v>0.22057636939814601</c:v>
                </c:pt>
                <c:pt idx="214">
                  <c:v>0.21907199502506</c:v>
                </c:pt>
                <c:pt idx="215">
                  <c:v>0.217587397486177</c:v>
                </c:pt>
                <c:pt idx="216">
                  <c:v>0.21612239401301001</c:v>
                </c:pt>
                <c:pt idx="217">
                  <c:v>0.21467680284031299</c:v>
                </c:pt>
                <c:pt idx="218">
                  <c:v>0.21325044318620501</c:v>
                </c:pt>
                <c:pt idx="219">
                  <c:v>0.21184313523291001</c:v>
                </c:pt>
                <c:pt idx="220">
                  <c:v>0.21045470010810202</c:v>
                </c:pt>
                <c:pt idx="221">
                  <c:v>0.209084959866877</c:v>
                </c:pt>
                <c:pt idx="222">
                  <c:v>0.20773373747436399</c:v>
                </c:pt>
                <c:pt idx="223">
                  <c:v>0.20640085678898498</c:v>
                </c:pt>
                <c:pt idx="224">
                  <c:v>0.20508614254636301</c:v>
                </c:pt>
                <c:pt idx="225">
                  <c:v>0.20378942034391101</c:v>
                </c:pt>
                <c:pt idx="226">
                  <c:v>0.202510516626078</c:v>
                </c:pt>
                <c:pt idx="227">
                  <c:v>0.20124925867028801</c:v>
                </c:pt>
                <c:pt idx="228">
                  <c:v>0.20000547457356499</c:v>
                </c:pt>
                <c:pt idx="229">
                  <c:v>0.19877899323984699</c:v>
                </c:pt>
                <c:pt idx="230">
                  <c:v>0.197569644368013</c:v>
                </c:pt>
                <c:pt idx="231">
                  <c:v>0.196377258440602</c:v>
                </c:pt>
                <c:pt idx="232">
                  <c:v>0.19520166671324798</c:v>
                </c:pt>
                <c:pt idx="233">
                  <c:v>0.194042701204825</c:v>
                </c:pt>
                <c:pt idx="234">
                  <c:v>0.192900194688301</c:v>
                </c:pt>
                <c:pt idx="235">
                  <c:v>0.19177398068231802</c:v>
                </c:pt>
                <c:pt idx="236">
                  <c:v>0.19066389344347001</c:v>
                </c:pt>
                <c:pt idx="237">
                  <c:v>0.18956976795931302</c:v>
                </c:pt>
                <c:pt idx="238">
                  <c:v>0.18849143994207199</c:v>
                </c:pt>
                <c:pt idx="239">
                  <c:v>0.18742874582306301</c:v>
                </c:pt>
                <c:pt idx="240">
                  <c:v>0.18638152274782202</c:v>
                </c:pt>
                <c:pt idx="241">
                  <c:v>0.185349608571931</c:v>
                </c:pt>
                <c:pt idx="242">
                  <c:v>0.18433284185753801</c:v>
                </c:pt>
                <c:pt idx="243">
                  <c:v>0.183331061870568</c:v>
                </c:pt>
                <c:pt idx="244">
                  <c:v>0.182344108578608</c:v>
                </c:pt>
                <c:pt idx="245">
                  <c:v>0.181371822649464</c:v>
                </c:pt>
                <c:pt idx="246">
                  <c:v>0.180414045450386</c:v>
                </c:pt>
                <c:pt idx="247">
                  <c:v>0.179470619047925</c:v>
                </c:pt>
                <c:pt idx="248">
                  <c:v>0.17854138620844501</c:v>
                </c:pt>
                <c:pt idx="249">
                  <c:v>0.17762619039924901</c:v>
                </c:pt>
                <c:pt idx="250">
                  <c:v>0.17672487579031501</c:v>
                </c:pt>
                <c:pt idx="251">
                  <c:v>0.175837287256633</c:v>
                </c:pt>
                <c:pt idx="252">
                  <c:v>0.174963270381117</c:v>
                </c:pt>
                <c:pt idx="253">
                  <c:v>0.17410267145808</c:v>
                </c:pt>
                <c:pt idx="254">
                  <c:v>0.173255337497256</c:v>
                </c:pt>
                <c:pt idx="255">
                  <c:v>0.172421116228344</c:v>
                </c:pt>
                <c:pt idx="256">
                  <c:v>0.17159985610606898</c:v>
                </c:pt>
                <c:pt idx="257">
                  <c:v>0.17079140631571998</c:v>
                </c:pt>
                <c:pt idx="258">
                  <c:v>0.169995616779162</c:v>
                </c:pt>
                <c:pt idx="259">
                  <c:v>0.16921233816129602</c:v>
                </c:pt>
                <c:pt idx="260">
                  <c:v>0.16844142187692998</c:v>
                </c:pt>
                <c:pt idx="261">
                  <c:v>0.167682720098072</c:v>
                </c:pt>
                <c:pt idx="262">
                  <c:v>0.166936085761585</c:v>
                </c:pt>
                <c:pt idx="263">
                  <c:v>0.16620137257720902</c:v>
                </c:pt>
                <c:pt idx="264">
                  <c:v>0.16547843503590201</c:v>
                </c:pt>
                <c:pt idx="265">
                  <c:v>0.16476712841850899</c:v>
                </c:pt>
                <c:pt idx="266">
                  <c:v>0.16406730880469</c:v>
                </c:pt>
                <c:pt idx="267">
                  <c:v>0.16337883308213</c:v>
                </c:pt>
                <c:pt idx="268">
                  <c:v>0.16270155895596899</c:v>
                </c:pt>
                <c:pt idx="269">
                  <c:v>0.16203534495844399</c:v>
                </c:pt>
                <c:pt idx="270">
                  <c:v>0.161380050458721</c:v>
                </c:pt>
                <c:pt idx="271">
                  <c:v>0.16073553567287699</c:v>
                </c:pt>
                <c:pt idx="272">
                  <c:v>0.16010166167402901</c:v>
                </c:pt>
                <c:pt idx="273">
                  <c:v>0.15947829040255998</c:v>
                </c:pt>
                <c:pt idx="274">
                  <c:v>0.15886528467643701</c:v>
                </c:pt>
                <c:pt idx="275">
                  <c:v>0.15826250820159299</c:v>
                </c:pt>
                <c:pt idx="276">
                  <c:v>0.157669825582332</c:v>
                </c:pt>
                <c:pt idx="277">
                  <c:v>0.15708710233176701</c:v>
                </c:pt>
                <c:pt idx="278">
                  <c:v>0.15651420488222498</c:v>
                </c:pt>
                <c:pt idx="279">
                  <c:v>0.15595100059563599</c:v>
                </c:pt>
                <c:pt idx="280">
                  <c:v>0.155397357773852</c:v>
                </c:pt>
                <c:pt idx="281">
                  <c:v>0.15485314566889702</c:v>
                </c:pt>
                <c:pt idx="282">
                  <c:v>0.15431823449310902</c:v>
                </c:pt>
                <c:pt idx="283">
                  <c:v>0.15379249542916398</c:v>
                </c:pt>
                <c:pt idx="284">
                  <c:v>0.15327580063995699</c:v>
                </c:pt>
                <c:pt idx="285">
                  <c:v>0.15276802327832101</c:v>
                </c:pt>
                <c:pt idx="286">
                  <c:v>0.15226903749656401</c:v>
                </c:pt>
                <c:pt idx="287">
                  <c:v>0.15177871845580801</c:v>
                </c:pt>
                <c:pt idx="288">
                  <c:v>0.15129694233510699</c:v>
                </c:pt>
                <c:pt idx="289">
                  <c:v>0.15082358634033499</c:v>
                </c:pt>
                <c:pt idx="290">
                  <c:v>0.15035852871282401</c:v>
                </c:pt>
                <c:pt idx="291">
                  <c:v>0.14990164873772599</c:v>
                </c:pt>
                <c:pt idx="292">
                  <c:v>0.14945282675211</c:v>
                </c:pt>
                <c:pt idx="293">
                  <c:v>0.14901194415274999</c:v>
                </c:pt>
                <c:pt idx="294">
                  <c:v>0.14857888340361899</c:v>
                </c:pt>
                <c:pt idx="295">
                  <c:v>0.14815352804305101</c:v>
                </c:pt>
                <c:pt idx="296">
                  <c:v>0.14773576269058</c:v>
                </c:pt>
                <c:pt idx="297">
                  <c:v>0.14732547305343999</c:v>
                </c:pt>
                <c:pt idx="298">
                  <c:v>0.14692254593270501</c:v>
                </c:pt>
                <c:pt idx="299">
                  <c:v>0.14652686922908001</c:v>
                </c:pt>
                <c:pt idx="300">
                  <c:v>0.14613833194832201</c:v>
                </c:pt>
                <c:pt idx="301">
                  <c:v>0.145756824206281</c:v>
                </c:pt>
                <c:pt idx="302">
                  <c:v>0.145382237233567</c:v>
                </c:pt>
                <c:pt idx="303">
                  <c:v>0.14501446337983501</c:v>
                </c:pt>
                <c:pt idx="304">
                  <c:v>0.14465339611767</c:v>
                </c:pt>
                <c:pt idx="305">
                  <c:v>0.14429893004608602</c:v>
                </c:pt>
                <c:pt idx="306">
                  <c:v>0.143950960893625</c:v>
                </c:pt>
                <c:pt idx="307">
                  <c:v>0.14360938552106001</c:v>
                </c:pt>
                <c:pt idx="308">
                  <c:v>0.143274101923693</c:v>
                </c:pt>
                <c:pt idx="309">
                  <c:v>0.14294500923325798</c:v>
                </c:pt>
                <c:pt idx="310">
                  <c:v>0.14262200771942002</c:v>
                </c:pt>
                <c:pt idx="311">
                  <c:v>0.14230499879087299</c:v>
                </c:pt>
                <c:pt idx="312">
                  <c:v>0.14199388499604099</c:v>
                </c:pt>
                <c:pt idx="313">
                  <c:v>0.14168857002338001</c:v>
                </c:pt>
                <c:pt idx="314">
                  <c:v>0.14138895870128898</c:v>
                </c:pt>
                <c:pt idx="315">
                  <c:v>0.141094956997627</c:v>
                </c:pt>
                <c:pt idx="316">
                  <c:v>0.140806472018845</c:v>
                </c:pt>
                <c:pt idx="317">
                  <c:v>0.140523412008733</c:v>
                </c:pt>
                <c:pt idx="318">
                  <c:v>0.140245686346788</c:v>
                </c:pt>
                <c:pt idx="319">
                  <c:v>0.13997320554621298</c:v>
                </c:pt>
                <c:pt idx="320">
                  <c:v>0.13970588125154701</c:v>
                </c:pt>
                <c:pt idx="321">
                  <c:v>0.13944362623592702</c:v>
                </c:pt>
                <c:pt idx="322">
                  <c:v>0.139186354398012</c:v>
                </c:pt>
                <c:pt idx="323">
                  <c:v>0.13893398075853899</c:v>
                </c:pt>
                <c:pt idx="324">
                  <c:v>0.13868642145655499</c:v>
                </c:pt>
                <c:pt idx="325">
                  <c:v>0.13844359374530502</c:v>
                </c:pt>
                <c:pt idx="326">
                  <c:v>0.138205415987804</c:v>
                </c:pt>
                <c:pt idx="327">
                  <c:v>0.13797180765208603</c:v>
                </c:pt>
                <c:pt idx="328">
                  <c:v>0.137742689306145</c:v>
                </c:pt>
                <c:pt idx="329">
                  <c:v>0.137517982612581</c:v>
                </c:pt>
                <c:pt idx="330">
                  <c:v>0.13729761032294799</c:v>
                </c:pt>
                <c:pt idx="331">
                  <c:v>0.13708149627182301</c:v>
                </c:pt>
                <c:pt idx="332">
                  <c:v>0.13686956537060599</c:v>
                </c:pt>
                <c:pt idx="333">
                  <c:v>0.13666174360104899</c:v>
                </c:pt>
                <c:pt idx="334">
                  <c:v>0.136457958008531</c:v>
                </c:pt>
                <c:pt idx="335">
                  <c:v>0.13625813669509601</c:v>
                </c:pt>
                <c:pt idx="336">
                  <c:v>0.13606220881224701</c:v>
                </c:pt>
                <c:pt idx="337">
                  <c:v>0.13587010455351198</c:v>
                </c:pt>
                <c:pt idx="338">
                  <c:v>0.135681755146805</c:v>
                </c:pt>
                <c:pt idx="339">
                  <c:v>0.135497092846562</c:v>
                </c:pt>
                <c:pt idx="340">
                  <c:v>0.13531605092569901</c:v>
                </c:pt>
                <c:pt idx="341">
                  <c:v>0.13513856366736501</c:v>
                </c:pt>
                <c:pt idx="342">
                  <c:v>0.13496456635652199</c:v>
                </c:pt>
                <c:pt idx="343">
                  <c:v>0.13479399527135999</c:v>
                </c:pt>
                <c:pt idx="344">
                  <c:v>0.134626787674544</c:v>
                </c:pt>
                <c:pt idx="345">
                  <c:v>0.13446288180431298</c:v>
                </c:pt>
                <c:pt idx="346">
                  <c:v>0.134302216865437</c:v>
                </c:pt>
                <c:pt idx="347">
                  <c:v>0.13414473302004198</c:v>
                </c:pt>
                <c:pt idx="348">
                  <c:v>0.13399037137830599</c:v>
                </c:pt>
                <c:pt idx="349">
                  <c:v>0.13383907398904701</c:v>
                </c:pt>
                <c:pt idx="350">
                  <c:v>0.13369078383019298</c:v>
                </c:pt>
                <c:pt idx="351">
                  <c:v>0.133545444799165</c:v>
                </c:pt>
                <c:pt idx="352">
                  <c:v>0.13340300170316199</c:v>
                </c:pt>
                <c:pt idx="353">
                  <c:v>0.133263400249365</c:v>
                </c:pt>
                <c:pt idx="354">
                  <c:v>0.13312658703506799</c:v>
                </c:pt>
                <c:pt idx="355">
                  <c:v>0.132992509537745</c:v>
                </c:pt>
                <c:pt idx="356">
                  <c:v>0.13286111610505</c:v>
                </c:pt>
                <c:pt idx="357">
                  <c:v>0.13273235594477301</c:v>
                </c:pt>
                <c:pt idx="358">
                  <c:v>0.13260617911474701</c:v>
                </c:pt>
                <c:pt idx="359">
                  <c:v>0.13248253651272301</c:v>
                </c:pt>
                <c:pt idx="360">
                  <c:v>0.132361379866207</c:v>
                </c:pt>
                <c:pt idx="361">
                  <c:v>0.13224266172228</c:v>
                </c:pt>
                <c:pt idx="362">
                  <c:v>0.13212633543739399</c:v>
                </c:pt>
                <c:pt idx="363">
                  <c:v>0.132012355167165</c:v>
                </c:pt>
                <c:pt idx="364">
                  <c:v>0.13190067585615201</c:v>
                </c:pt>
                <c:pt idx="365">
                  <c:v>0.13179125322764501</c:v>
                </c:pt>
                <c:pt idx="366">
                  <c:v>0.131684043773451</c:v>
                </c:pt>
                <c:pt idx="367">
                  <c:v>0.13157900474369699</c:v>
                </c:pt>
                <c:pt idx="368">
                  <c:v>0.13147609413665401</c:v>
                </c:pt>
                <c:pt idx="369">
                  <c:v>0.13137527068857099</c:v>
                </c:pt>
                <c:pt idx="370">
                  <c:v>0.13127649386354598</c:v>
                </c:pt>
                <c:pt idx="371">
                  <c:v>0.13117972384342999</c:v>
                </c:pt>
                <c:pt idx="372">
                  <c:v>0.131084921517755</c:v>
                </c:pt>
                <c:pt idx="373">
                  <c:v>0.13099204847371901</c:v>
                </c:pt>
                <c:pt idx="374">
                  <c:v>0.13090106698619999</c:v>
                </c:pt>
                <c:pt idx="375">
                  <c:v>0.13081194000782997</c:v>
                </c:pt>
                <c:pt idx="376">
                  <c:v>0.13072463115911398</c:v>
                </c:pt>
                <c:pt idx="377">
                  <c:v>0.13063910471861001</c:v>
                </c:pt>
                <c:pt idx="378">
                  <c:v>0.13055532561316599</c:v>
                </c:pt>
                <c:pt idx="379">
                  <c:v>0.130473259408216</c:v>
                </c:pt>
                <c:pt idx="380">
                  <c:v>0.130392872298149</c:v>
                </c:pt>
                <c:pt idx="381">
                  <c:v>0.13031413109673701</c:v>
                </c:pt>
                <c:pt idx="382">
                  <c:v>0.130237003227647</c:v>
                </c:pt>
                <c:pt idx="383">
                  <c:v>0.130161456715013</c:v>
                </c:pt>
                <c:pt idx="384">
                  <c:v>0.13008746017409201</c:v>
                </c:pt>
                <c:pt idx="385">
                  <c:v>0.130014982801998</c:v>
                </c:pt>
                <c:pt idx="386">
                  <c:v>0.129943994368513</c:v>
                </c:pt>
                <c:pt idx="387">
                  <c:v>0.12987446520698601</c:v>
                </c:pt>
                <c:pt idx="388">
                  <c:v>0.129806366205312</c:v>
                </c:pt>
                <c:pt idx="389">
                  <c:v>0.129739668796998</c:v>
                </c:pt>
                <c:pt idx="390">
                  <c:v>0.129674344952318</c:v>
                </c:pt>
                <c:pt idx="391">
                  <c:v>0.12961036716955801</c:v>
                </c:pt>
                <c:pt idx="392">
                  <c:v>0.129547708466347</c:v>
                </c:pt>
                <c:pt idx="393">
                  <c:v>0.129486342371087</c:v>
                </c:pt>
                <c:pt idx="394">
                  <c:v>0.129426242914469</c:v>
                </c:pt>
                <c:pt idx="395">
                  <c:v>0.12936738462108599</c:v>
                </c:pt>
                <c:pt idx="396">
                  <c:v>0.12930974250114399</c:v>
                </c:pt>
                <c:pt idx="397">
                  <c:v>0.12925329204226199</c:v>
                </c:pt>
                <c:pt idx="398">
                  <c:v>0.129198009201374</c:v>
                </c:pt>
                <c:pt idx="399">
                  <c:v>0.12914387039672498</c:v>
                </c:pt>
                <c:pt idx="400">
                  <c:v>0.12909085249996499</c:v>
                </c:pt>
                <c:pt idx="401">
                  <c:v>0.12903893282834197</c:v>
                </c:pt>
                <c:pt idx="402">
                  <c:v>0.128988089136992</c:v>
                </c:pt>
                <c:pt idx="403">
                  <c:v>0.128938299611326</c:v>
                </c:pt>
                <c:pt idx="404">
                  <c:v>0.128889542859525</c:v>
                </c:pt>
                <c:pt idx="405">
                  <c:v>0.12884179790511499</c:v>
                </c:pt>
                <c:pt idx="406">
                  <c:v>0.128795044179663</c:v>
                </c:pt>
                <c:pt idx="407">
                  <c:v>0.12874926151555499</c:v>
                </c:pt>
                <c:pt idx="408">
                  <c:v>0.128704430138882</c:v>
                </c:pt>
                <c:pt idx="409">
                  <c:v>0.128660530662418</c:v>
                </c:pt>
                <c:pt idx="410">
                  <c:v>0.12861754407870402</c:v>
                </c:pt>
                <c:pt idx="411">
                  <c:v>0.12857545175322199</c:v>
                </c:pt>
                <c:pt idx="412">
                  <c:v>0.128534235417675</c:v>
                </c:pt>
                <c:pt idx="413">
                  <c:v>0.128493877163356</c:v>
                </c:pt>
                <c:pt idx="414">
                  <c:v>0.128454359434618</c:v>
                </c:pt>
                <c:pt idx="415">
                  <c:v>0.128415665022447</c:v>
                </c:pt>
                <c:pt idx="416">
                  <c:v>0.12837777705811401</c:v>
                </c:pt>
                <c:pt idx="417">
                  <c:v>0.12834067900694299</c:v>
                </c:pt>
                <c:pt idx="418">
                  <c:v>0.12830435466215601</c:v>
                </c:pt>
                <c:pt idx="419">
                  <c:v>0.128268788138825</c:v>
                </c:pt>
                <c:pt idx="420">
                  <c:v>0.128233963867911</c:v>
                </c:pt>
                <c:pt idx="421">
                  <c:v>0.128199866590397</c:v>
                </c:pt>
                <c:pt idx="422">
                  <c:v>0.12816648135151201</c:v>
                </c:pt>
                <c:pt idx="423">
                  <c:v>0.128133793495051</c:v>
                </c:pt>
                <c:pt idx="424">
                  <c:v>0.12810178865778202</c:v>
                </c:pt>
                <c:pt idx="425">
                  <c:v>0.128070452763939</c:v>
                </c:pt>
                <c:pt idx="426">
                  <c:v>0.12803977201981501</c:v>
                </c:pt>
                <c:pt idx="427">
                  <c:v>0.12800973290843201</c:v>
                </c:pt>
                <c:pt idx="428">
                  <c:v>0.127980322184303</c:v>
                </c:pt>
                <c:pt idx="429">
                  <c:v>0.12795152686828198</c:v>
                </c:pt>
                <c:pt idx="430">
                  <c:v>0.12792333424249402</c:v>
                </c:pt>
                <c:pt idx="431">
                  <c:v>0.12789573184535899</c:v>
                </c:pt>
                <c:pt idx="432">
                  <c:v>0.12786870746668699</c:v>
                </c:pt>
                <c:pt idx="433">
                  <c:v>0.12784224914286998</c:v>
                </c:pt>
                <c:pt idx="434">
                  <c:v>0.12781634515213999</c:v>
                </c:pt>
                <c:pt idx="435">
                  <c:v>0.127790984009924</c:v>
                </c:pt>
                <c:pt idx="436">
                  <c:v>0.12776615446426701</c:v>
                </c:pt>
                <c:pt idx="437">
                  <c:v>0.12774184549133599</c:v>
                </c:pt>
                <c:pt idx="438">
                  <c:v>0.12771804629101</c:v>
                </c:pt>
                <c:pt idx="439">
                  <c:v>0.12769474628253499</c:v>
                </c:pt>
                <c:pt idx="440">
                  <c:v>0.127671935100265</c:v>
                </c:pt>
                <c:pt idx="441">
                  <c:v>0.127649602589468</c:v>
                </c:pt>
                <c:pt idx="442">
                  <c:v>0.127627738802221</c:v>
                </c:pt>
                <c:pt idx="443">
                  <c:v>0.127606333993358</c:v>
                </c:pt>
                <c:pt idx="444">
                  <c:v>0.12758537861650798</c:v>
                </c:pt>
                <c:pt idx="445">
                  <c:v>0.12756486332019398</c:v>
                </c:pt>
                <c:pt idx="446">
                  <c:v>0.12754477894400601</c:v>
                </c:pt>
                <c:pt idx="447">
                  <c:v>0.12752511651484</c:v>
                </c:pt>
                <c:pt idx="448">
                  <c:v>0.12750586724320701</c:v>
                </c:pt>
                <c:pt idx="449">
                  <c:v>0.12748702251961</c:v>
                </c:pt>
                <c:pt idx="450">
                  <c:v>0.12746857391098498</c:v>
                </c:pt>
                <c:pt idx="451">
                  <c:v>0.12745051315720601</c:v>
                </c:pt>
                <c:pt idx="452">
                  <c:v>0.12743283216766002</c:v>
                </c:pt>
                <c:pt idx="453">
                  <c:v>0.12741552301787901</c:v>
                </c:pt>
                <c:pt idx="454">
                  <c:v>0.12739857794623499</c:v>
                </c:pt>
                <c:pt idx="455">
                  <c:v>0.127381989350701</c:v>
                </c:pt>
                <c:pt idx="456">
                  <c:v>0.12736574978566301</c:v>
                </c:pt>
                <c:pt idx="457">
                  <c:v>0.12734985195880602</c:v>
                </c:pt>
                <c:pt idx="458">
                  <c:v>0.12733428872803998</c:v>
                </c:pt>
                <c:pt idx="459">
                  <c:v>0.127319053098501</c:v>
                </c:pt>
                <c:pt idx="460">
                  <c:v>0.12730413821959499</c:v>
                </c:pt>
                <c:pt idx="461">
                  <c:v>0.12728953738210699</c:v>
                </c:pt>
                <c:pt idx="462">
                  <c:v>0.127275244015358</c:v>
                </c:pt>
                <c:pt idx="463">
                  <c:v>0.12726125168442098</c:v>
                </c:pt>
                <c:pt idx="464">
                  <c:v>0.127247554087388</c:v>
                </c:pt>
                <c:pt idx="465">
                  <c:v>0.12723414505268599</c:v>
                </c:pt>
                <c:pt idx="466">
                  <c:v>0.12722101853645099</c:v>
                </c:pt>
                <c:pt idx="467">
                  <c:v>0.12720816861994599</c:v>
                </c:pt>
                <c:pt idx="468">
                  <c:v>0.127195589507029</c:v>
                </c:pt>
                <c:pt idx="469">
                  <c:v>0.12718327552167899</c:v>
                </c:pt>
                <c:pt idx="470">
                  <c:v>0.12717122110555101</c:v>
                </c:pt>
                <c:pt idx="471">
                  <c:v>0.127159420815601</c:v>
                </c:pt>
                <c:pt idx="472">
                  <c:v>0.12714786932173799</c:v>
                </c:pt>
                <c:pt idx="473">
                  <c:v>0.12713656140453</c:v>
                </c:pt>
                <c:pt idx="474">
                  <c:v>0.127125491952959</c:v>
                </c:pt>
                <c:pt idx="475">
                  <c:v>0.127114655962205</c:v>
                </c:pt>
                <c:pt idx="476">
                  <c:v>0.12710404853149201</c:v>
                </c:pt>
                <c:pt idx="477">
                  <c:v>0.12709366486196</c:v>
                </c:pt>
                <c:pt idx="478">
                  <c:v>0.127083500254589</c:v>
                </c:pt>
                <c:pt idx="479">
                  <c:v>0.12707355010815699</c:v>
                </c:pt>
                <c:pt idx="480">
                  <c:v>0.127063809917244</c:v>
                </c:pt>
                <c:pt idx="481">
                  <c:v>0.12705427527027099</c:v>
                </c:pt>
                <c:pt idx="482">
                  <c:v>0.12704494184758</c:v>
                </c:pt>
                <c:pt idx="483">
                  <c:v>0.12703580541954698</c:v>
                </c:pt>
                <c:pt idx="484">
                  <c:v>0.12702686184474302</c:v>
                </c:pt>
                <c:pt idx="485">
                  <c:v>0.12701810706812</c:v>
                </c:pt>
                <c:pt idx="486">
                  <c:v>0.12700953711923901</c:v>
                </c:pt>
                <c:pt idx="487">
                  <c:v>0.12700114811053001</c:v>
                </c:pt>
                <c:pt idx="488">
                  <c:v>0.12699293623559202</c:v>
                </c:pt>
                <c:pt idx="489">
                  <c:v>0.126984897767522</c:v>
                </c:pt>
                <c:pt idx="490">
                  <c:v>0.12697702905727501</c:v>
                </c:pt>
                <c:pt idx="491">
                  <c:v>0.12696932653206902</c:v>
                </c:pt>
                <c:pt idx="492">
                  <c:v>0.12696178669380201</c:v>
                </c:pt>
                <c:pt idx="493">
                  <c:v>0.12695440611752101</c:v>
                </c:pt>
                <c:pt idx="494">
                  <c:v>0.12694718144991099</c:v>
                </c:pt>
                <c:pt idx="495">
                  <c:v>0.126940109407812</c:v>
                </c:pt>
                <c:pt idx="496">
                  <c:v>0.12693318677677501</c:v>
                </c:pt>
                <c:pt idx="497">
                  <c:v>0.12692641040963601</c:v>
                </c:pt>
                <c:pt idx="498">
                  <c:v>0.12691977722513201</c:v>
                </c:pt>
                <c:pt idx="499">
                  <c:v>0.126913284206533</c:v>
                </c:pt>
                <c:pt idx="500">
                  <c:v>0.12690692840030401</c:v>
                </c:pt>
                <c:pt idx="501">
                  <c:v>0.12690070691480199</c:v>
                </c:pt>
                <c:pt idx="502">
                  <c:v>0.12689461691898998</c:v>
                </c:pt>
                <c:pt idx="503">
                  <c:v>0.12688865564117999</c:v>
                </c:pt>
                <c:pt idx="504">
                  <c:v>0.12688282036780499</c:v>
                </c:pt>
                <c:pt idx="505">
                  <c:v>0.12687710844220998</c:v>
                </c:pt>
                <c:pt idx="506">
                  <c:v>0.12687151726347401</c:v>
                </c:pt>
                <c:pt idx="507">
                  <c:v>0.126866044285247</c:v>
                </c:pt>
                <c:pt idx="508">
                  <c:v>0.126860687014622</c:v>
                </c:pt>
                <c:pt idx="509">
                  <c:v>0.126855443011021</c:v>
                </c:pt>
                <c:pt idx="510">
                  <c:v>0.12685030988510701</c:v>
                </c:pt>
                <c:pt idx="511">
                  <c:v>0.12684528529772099</c:v>
                </c:pt>
                <c:pt idx="512">
                  <c:v>0.126840366958831</c:v>
                </c:pt>
                <c:pt idx="513">
                  <c:v>0.12683555262651799</c:v>
                </c:pt>
                <c:pt idx="514">
                  <c:v>0.12683084010596599</c:v>
                </c:pt>
                <c:pt idx="515">
                  <c:v>0.12682622724848699</c:v>
                </c:pt>
                <c:pt idx="516">
                  <c:v>0.126821711950554</c:v>
                </c:pt>
                <c:pt idx="517">
                  <c:v>0.126817292152863</c:v>
                </c:pt>
                <c:pt idx="518">
                  <c:v>0.12681296583941098</c:v>
                </c:pt>
                <c:pt idx="519">
                  <c:v>0.12680873103658899</c:v>
                </c:pt>
                <c:pt idx="520">
                  <c:v>0.126804585812303</c:v>
                </c:pt>
                <c:pt idx="521">
                  <c:v>0.12680052827509899</c:v>
                </c:pt>
                <c:pt idx="522">
                  <c:v>0.12679655657332398</c:v>
                </c:pt>
                <c:pt idx="523">
                  <c:v>0.126792668894285</c:v>
                </c:pt>
                <c:pt idx="524">
                  <c:v>0.12678886346344401</c:v>
                </c:pt>
                <c:pt idx="525">
                  <c:v>0.12678513854361001</c:v>
                </c:pt>
                <c:pt idx="526">
                  <c:v>0.126781492434171</c:v>
                </c:pt>
                <c:pt idx="527">
                  <c:v>0.126777923470315</c:v>
                </c:pt>
                <c:pt idx="528">
                  <c:v>0.12677443002229299</c:v>
                </c:pt>
                <c:pt idx="529">
                  <c:v>0.12677101049467701</c:v>
                </c:pt>
                <c:pt idx="530">
                  <c:v>0.12676766332564601</c:v>
                </c:pt>
                <c:pt idx="531">
                  <c:v>0.12676438698628098</c:v>
                </c:pt>
                <c:pt idx="532">
                  <c:v>0.12676117997987602</c:v>
                </c:pt>
                <c:pt idx="533">
                  <c:v>0.12675804084126299</c:v>
                </c:pt>
                <c:pt idx="534">
                  <c:v>0.12675496813615</c:v>
                </c:pt>
                <c:pt idx="535">
                  <c:v>0.12675196046047701</c:v>
                </c:pt>
                <c:pt idx="536">
                  <c:v>0.12674901643977901</c:v>
                </c:pt>
                <c:pt idx="537">
                  <c:v>0.12674613472856799</c:v>
                </c:pt>
                <c:pt idx="538">
                  <c:v>0.126743314009724</c:v>
                </c:pt>
                <c:pt idx="539">
                  <c:v>0.126740552993898</c:v>
                </c:pt>
                <c:pt idx="540">
                  <c:v>0.12673785041893301</c:v>
                </c:pt>
                <c:pt idx="541">
                  <c:v>0.126735205049292</c:v>
                </c:pt>
                <c:pt idx="542">
                  <c:v>0.12673261567549701</c:v>
                </c:pt>
                <c:pt idx="543">
                  <c:v>0.126730081113585</c:v>
                </c:pt>
                <c:pt idx="544">
                  <c:v>0.12672760020457099</c:v>
                </c:pt>
                <c:pt idx="545">
                  <c:v>0.12672517181392201</c:v>
                </c:pt>
                <c:pt idx="546">
                  <c:v>0.12672279483104501</c:v>
                </c:pt>
                <c:pt idx="547">
                  <c:v>0.12672046816878499</c:v>
                </c:pt>
                <c:pt idx="548">
                  <c:v>0.12671819076292801</c:v>
                </c:pt>
                <c:pt idx="549">
                  <c:v>0.12671596157172502</c:v>
                </c:pt>
                <c:pt idx="550">
                  <c:v>0.12671377957541399</c:v>
                </c:pt>
                <c:pt idx="551">
                  <c:v>0.126711643775761</c:v>
                </c:pt>
                <c:pt idx="552">
                  <c:v>0.126709553195608</c:v>
                </c:pt>
                <c:pt idx="553">
                  <c:v>0.126707506878425</c:v>
                </c:pt>
                <c:pt idx="554">
                  <c:v>0.12670550388788202</c:v>
                </c:pt>
                <c:pt idx="555">
                  <c:v>0.12670354330742101</c:v>
                </c:pt>
                <c:pt idx="556">
                  <c:v>0.12670162423983702</c:v>
                </c:pt>
                <c:pt idx="557">
                  <c:v>0.12669974580687798</c:v>
                </c:pt>
                <c:pt idx="558">
                  <c:v>0.126697907148839</c:v>
                </c:pt>
                <c:pt idx="559">
                  <c:v>0.126696107424176</c:v>
                </c:pt>
                <c:pt idx="560">
                  <c:v>0.12669434580912098</c:v>
                </c:pt>
                <c:pt idx="561">
                  <c:v>0.12669262149731</c:v>
                </c:pt>
                <c:pt idx="562">
                  <c:v>0.126690933699414</c:v>
                </c:pt>
                <c:pt idx="563">
                  <c:v>0.12668928164278101</c:v>
                </c:pt>
                <c:pt idx="564">
                  <c:v>0.12668766457108702</c:v>
                </c:pt>
                <c:pt idx="565">
                  <c:v>0.12668608174398699</c:v>
                </c:pt>
                <c:pt idx="566">
                  <c:v>0.12668453243678399</c:v>
                </c:pt>
                <c:pt idx="567">
                  <c:v>0.12668301594009601</c:v>
                </c:pt>
                <c:pt idx="568">
                  <c:v>0.12668153155953202</c:v>
                </c:pt>
                <c:pt idx="569">
                  <c:v>0.12668007861538</c:v>
                </c:pt>
                <c:pt idx="570">
                  <c:v>0.12667865644229301</c:v>
                </c:pt>
                <c:pt idx="571">
                  <c:v>0.12667726438899102</c:v>
                </c:pt>
                <c:pt idx="572">
                  <c:v>0.12667590181795998</c:v>
                </c:pt>
                <c:pt idx="573">
                  <c:v>0.12667456810516298</c:v>
                </c:pt>
                <c:pt idx="574">
                  <c:v>0.126673262639759</c:v>
                </c:pt>
                <c:pt idx="575">
                  <c:v>0.126671984823818</c:v>
                </c:pt>
                <c:pt idx="576">
                  <c:v>0.12667073407205601</c:v>
                </c:pt>
                <c:pt idx="577">
                  <c:v>0.126669509811562</c:v>
                </c:pt>
                <c:pt idx="578">
                  <c:v>0.12666831148154201</c:v>
                </c:pt>
                <c:pt idx="579">
                  <c:v>0.12666713853306</c:v>
                </c:pt>
                <c:pt idx="580">
                  <c:v>0.12666599042878901</c:v>
                </c:pt>
                <c:pt idx="581">
                  <c:v>0.12666486664276499</c:v>
                </c:pt>
                <c:pt idx="582">
                  <c:v>0.126663766660149</c:v>
                </c:pt>
                <c:pt idx="583">
                  <c:v>0.12666268997698998</c:v>
                </c:pt>
                <c:pt idx="584">
                  <c:v>0.126661636099998</c:v>
                </c:pt>
                <c:pt idx="585">
                  <c:v>0.12666060454631498</c:v>
                </c:pt>
                <c:pt idx="586">
                  <c:v>0.126659594843299</c:v>
                </c:pt>
                <c:pt idx="587">
                  <c:v>0.12665860652830399</c:v>
                </c:pt>
                <c:pt idx="588">
                  <c:v>0.126657639148473</c:v>
                </c:pt>
                <c:pt idx="589">
                  <c:v>0.12665669226053</c:v>
                </c:pt>
                <c:pt idx="590">
                  <c:v>0.126655765430574</c:v>
                </c:pt>
                <c:pt idx="591">
                  <c:v>0.126654858233887</c:v>
                </c:pt>
                <c:pt idx="592">
                  <c:v>0.12665397025473502</c:v>
                </c:pt>
                <c:pt idx="593">
                  <c:v>0.126653101086182</c:v>
                </c:pt>
                <c:pt idx="594">
                  <c:v>0.12665225032990199</c:v>
                </c:pt>
                <c:pt idx="595">
                  <c:v>0.12665141759599699</c:v>
                </c:pt>
                <c:pt idx="596">
                  <c:v>0.12665060250281901</c:v>
                </c:pt>
                <c:pt idx="597">
                  <c:v>0.12664980467679698</c:v>
                </c:pt>
                <c:pt idx="598">
                  <c:v>0.126649023752266</c:v>
                </c:pt>
                <c:pt idx="599">
                  <c:v>0.12664825937129801</c:v>
                </c:pt>
                <c:pt idx="600">
                  <c:v>0.12664751118354101</c:v>
                </c:pt>
                <c:pt idx="601">
                  <c:v>0.12664677884605599</c:v>
                </c:pt>
                <c:pt idx="602">
                  <c:v>0.126646062023164</c:v>
                </c:pt>
                <c:pt idx="603">
                  <c:v>0.12664536038629001</c:v>
                </c:pt>
                <c:pt idx="604">
                  <c:v>0.12664467361381299</c:v>
                </c:pt>
                <c:pt idx="605">
                  <c:v>0.126644001390921</c:v>
                </c:pt>
                <c:pt idx="606">
                  <c:v>0.12664334340946201</c:v>
                </c:pt>
                <c:pt idx="607">
                  <c:v>0.12664269936781</c:v>
                </c:pt>
                <c:pt idx="608">
                  <c:v>0.126642068970724</c:v>
                </c:pt>
                <c:pt idx="609">
                  <c:v>0.126641451929209</c:v>
                </c:pt>
                <c:pt idx="610">
                  <c:v>0.12664084796039099</c:v>
                </c:pt>
                <c:pt idx="611">
                  <c:v>0.126640256787383</c:v>
                </c:pt>
                <c:pt idx="612">
                  <c:v>0.126639678139159</c:v>
                </c:pt>
                <c:pt idx="613">
                  <c:v>0.12663911175043299</c:v>
                </c:pt>
                <c:pt idx="614">
                  <c:v>0.12663855736153201</c:v>
                </c:pt>
                <c:pt idx="615">
                  <c:v>0.12663801471828301</c:v>
                </c:pt>
                <c:pt idx="616">
                  <c:v>0.126637483571893</c:v>
                </c:pt>
                <c:pt idx="617">
                  <c:v>0.12663696367883601</c:v>
                </c:pt>
                <c:pt idx="618">
                  <c:v>0.12663645480074401</c:v>
                </c:pt>
                <c:pt idx="619">
                  <c:v>0.12663595670429401</c:v>
                </c:pt>
                <c:pt idx="620">
                  <c:v>0.12663546916110299</c:v>
                </c:pt>
                <c:pt idx="621">
                  <c:v>0.12663499194762501</c:v>
                </c:pt>
                <c:pt idx="622">
                  <c:v>0.126634524845048</c:v>
                </c:pt>
                <c:pt idx="623">
                  <c:v>0.126634067639189</c:v>
                </c:pt>
                <c:pt idx="624">
                  <c:v>0.12663362012040599</c:v>
                </c:pt>
                <c:pt idx="625">
                  <c:v>0.126633182083492</c:v>
                </c:pt>
                <c:pt idx="626">
                  <c:v>0.126632753327586</c:v>
                </c:pt>
                <c:pt idx="627">
                  <c:v>0.12663233365608301</c:v>
                </c:pt>
                <c:pt idx="628">
                  <c:v>0.12663192287653702</c:v>
                </c:pt>
                <c:pt idx="629">
                  <c:v>0.12663152080058099</c:v>
                </c:pt>
                <c:pt idx="630">
                  <c:v>0.12663112724383602</c:v>
                </c:pt>
                <c:pt idx="631">
                  <c:v>0.126630742025826</c:v>
                </c:pt>
                <c:pt idx="632">
                  <c:v>0.12663036496989799</c:v>
                </c:pt>
                <c:pt idx="633">
                  <c:v>0.126629995903142</c:v>
                </c:pt>
                <c:pt idx="634">
                  <c:v>0.126629634656307</c:v>
                </c:pt>
                <c:pt idx="635">
                  <c:v>0.12662928106372701</c:v>
                </c:pt>
                <c:pt idx="636">
                  <c:v>0.12662893496324598</c:v>
                </c:pt>
                <c:pt idx="637">
                  <c:v>0.126628596196142</c:v>
                </c:pt>
                <c:pt idx="638">
                  <c:v>0.12662826460705298</c:v>
                </c:pt>
                <c:pt idx="639">
                  <c:v>0.12662794004390801</c:v>
                </c:pt>
                <c:pt idx="640">
                  <c:v>0.12662762235785799</c:v>
                </c:pt>
                <c:pt idx="641">
                  <c:v>0.12662731140320602</c:v>
                </c:pt>
                <c:pt idx="642">
                  <c:v>0.12662700703734101</c:v>
                </c:pt>
                <c:pt idx="643">
                  <c:v>0.126626709120671</c:v>
                </c:pt>
                <c:pt idx="644">
                  <c:v>0.12662641751656301</c:v>
                </c:pt>
                <c:pt idx="645">
                  <c:v>0.12662613209127599</c:v>
                </c:pt>
                <c:pt idx="646">
                  <c:v>0.126625852713904</c:v>
                </c:pt>
                <c:pt idx="647">
                  <c:v>0.12662557925631099</c:v>
                </c:pt>
                <c:pt idx="648">
                  <c:v>0.12662531159307799</c:v>
                </c:pt>
                <c:pt idx="649">
                  <c:v>0.126625049601439</c:v>
                </c:pt>
                <c:pt idx="650">
                  <c:v>0.12662479316123298</c:v>
                </c:pt>
                <c:pt idx="651">
                  <c:v>0.12662454215484101</c:v>
                </c:pt>
                <c:pt idx="652">
                  <c:v>0.12662429646713499</c:v>
                </c:pt>
                <c:pt idx="653">
                  <c:v>0.126624055985428</c:v>
                </c:pt>
                <c:pt idx="654">
                  <c:v>0.12662382059942001</c:v>
                </c:pt>
                <c:pt idx="655">
                  <c:v>0.126623590201144</c:v>
                </c:pt>
                <c:pt idx="656">
                  <c:v>0.12662336468492499</c:v>
                </c:pt>
                <c:pt idx="657">
                  <c:v>0.12662314394732199</c:v>
                </c:pt>
                <c:pt idx="658">
                  <c:v>0.12662292788708901</c:v>
                </c:pt>
                <c:pt idx="659">
                  <c:v>0.12662271640512301</c:v>
                </c:pt>
                <c:pt idx="660">
                  <c:v>0.12662250940441899</c:v>
                </c:pt>
                <c:pt idx="661">
                  <c:v>0.12662230679003</c:v>
                </c:pt>
                <c:pt idx="662">
                  <c:v>0.126622108469017</c:v>
                </c:pt>
                <c:pt idx="663">
                  <c:v>0.12662191435041401</c:v>
                </c:pt>
                <c:pt idx="664">
                  <c:v>0.12662172434517802</c:v>
                </c:pt>
                <c:pt idx="665">
                  <c:v>0.126621538366154</c:v>
                </c:pt>
                <c:pt idx="666">
                  <c:v>0.12662135632803401</c:v>
                </c:pt>
                <c:pt idx="667">
                  <c:v>0.12662117814731699</c:v>
                </c:pt>
                <c:pt idx="668">
                  <c:v>0.12662100374227001</c:v>
                </c:pt>
                <c:pt idx="669">
                  <c:v>0.12662083303289301</c:v>
                </c:pt>
                <c:pt idx="670">
                  <c:v>0.12662066594087801</c:v>
                </c:pt>
                <c:pt idx="671">
                  <c:v>0.12662050238958</c:v>
                </c:pt>
                <c:pt idx="672">
                  <c:v>0.12662034230397501</c:v>
                </c:pt>
                <c:pt idx="673">
                  <c:v>0.12662018561063001</c:v>
                </c:pt>
                <c:pt idx="674">
                  <c:v>0.12662003223766499</c:v>
                </c:pt>
                <c:pt idx="675">
                  <c:v>0.12661988211472702</c:v>
                </c:pt>
                <c:pt idx="676">
                  <c:v>0.126619735172949</c:v>
                </c:pt>
                <c:pt idx="677">
                  <c:v>0.12661959134492698</c:v>
                </c:pt>
                <c:pt idx="678">
                  <c:v>0.12661945056468302</c:v>
                </c:pt>
                <c:pt idx="679">
                  <c:v>0.12661931276763799</c:v>
                </c:pt>
                <c:pt idx="680">
                  <c:v>0.126619177890578</c:v>
                </c:pt>
                <c:pt idx="681">
                  <c:v>0.126619045871633</c:v>
                </c:pt>
                <c:pt idx="682">
                  <c:v>0.126618916650241</c:v>
                </c:pt>
                <c:pt idx="683">
                  <c:v>0.12661879016712299</c:v>
                </c:pt>
                <c:pt idx="684">
                  <c:v>0.126618666364257</c:v>
                </c:pt>
                <c:pt idx="685">
                  <c:v>0.12661854518485</c:v>
                </c:pt>
                <c:pt idx="686">
                  <c:v>0.12661842657331299</c:v>
                </c:pt>
                <c:pt idx="687">
                  <c:v>0.126618310475232</c:v>
                </c:pt>
                <c:pt idx="688">
                  <c:v>0.12661819683735001</c:v>
                </c:pt>
                <c:pt idx="689">
                  <c:v>0.12661808560753501</c:v>
                </c:pt>
                <c:pt idx="690">
                  <c:v>0.12661797673476</c:v>
                </c:pt>
                <c:pt idx="691">
                  <c:v>0.12661787016908199</c:v>
                </c:pt>
                <c:pt idx="692">
                  <c:v>0.126617765861614</c:v>
                </c:pt>
                <c:pt idx="693">
                  <c:v>0.12661766376450301</c:v>
                </c:pt>
                <c:pt idx="694">
                  <c:v>0.12661756383091299</c:v>
                </c:pt>
                <c:pt idx="695">
                  <c:v>0.12661746601499999</c:v>
                </c:pt>
                <c:pt idx="696">
                  <c:v>0.12661737027188899</c:v>
                </c:pt>
                <c:pt idx="697">
                  <c:v>0.126617276557658</c:v>
                </c:pt>
                <c:pt idx="698">
                  <c:v>0.126617184829316</c:v>
                </c:pt>
                <c:pt idx="699">
                  <c:v>0.12661709504478</c:v>
                </c:pt>
                <c:pt idx="700">
                  <c:v>0.12661700716286198</c:v>
                </c:pt>
                <c:pt idx="701">
                  <c:v>0.12661692114324499</c:v>
                </c:pt>
                <c:pt idx="702">
                  <c:v>0.126616836946467</c:v>
                </c:pt>
                <c:pt idx="703">
                  <c:v>0.126616754533901</c:v>
                </c:pt>
                <c:pt idx="704">
                  <c:v>0.126616673867739</c:v>
                </c:pt>
                <c:pt idx="705">
                  <c:v>0.12661659491097399</c:v>
                </c:pt>
                <c:pt idx="706">
                  <c:v>0.12661651762738499</c:v>
                </c:pt>
                <c:pt idx="707">
                  <c:v>0.126616441981515</c:v>
                </c:pt>
                <c:pt idx="708">
                  <c:v>0.12661636793866199</c:v>
                </c:pt>
                <c:pt idx="709">
                  <c:v>0.126616295464856</c:v>
                </c:pt>
                <c:pt idx="710">
                  <c:v>0.12661622452684801</c:v>
                </c:pt>
                <c:pt idx="711">
                  <c:v>0.12661615509209498</c:v>
                </c:pt>
                <c:pt idx="712">
                  <c:v>0.12661608712874201</c:v>
                </c:pt>
                <c:pt idx="713">
                  <c:v>0.126616020605609</c:v>
                </c:pt>
                <c:pt idx="714">
                  <c:v>0.12661595549217702</c:v>
                </c:pt>
                <c:pt idx="715">
                  <c:v>0.12661589175857399</c:v>
                </c:pt>
                <c:pt idx="716">
                  <c:v>0.12661582937556101</c:v>
                </c:pt>
                <c:pt idx="717">
                  <c:v>0.12661576831451699</c:v>
                </c:pt>
                <c:pt idx="718">
                  <c:v>0.12661570854742901</c:v>
                </c:pt>
                <c:pt idx="719">
                  <c:v>0.126615650046878</c:v>
                </c:pt>
                <c:pt idx="720">
                  <c:v>0.12661559278602399</c:v>
                </c:pt>
                <c:pt idx="721">
                  <c:v>0.12661553673859799</c:v>
                </c:pt>
                <c:pt idx="722">
                  <c:v>0.12661548187888699</c:v>
                </c:pt>
                <c:pt idx="723">
                  <c:v>0.126615428181721</c:v>
                </c:pt>
                <c:pt idx="724">
                  <c:v>0.126615375622466</c:v>
                </c:pt>
                <c:pt idx="725">
                  <c:v>0.12661532417700902</c:v>
                </c:pt>
                <c:pt idx="726">
                  <c:v>0.126615273821746</c:v>
                </c:pt>
                <c:pt idx="727">
                  <c:v>0.12661522453357602</c:v>
                </c:pt>
                <c:pt idx="728">
                  <c:v>0.126615176289887</c:v>
                </c:pt>
                <c:pt idx="729">
                  <c:v>0.126615129068544</c:v>
                </c:pt>
                <c:pt idx="730">
                  <c:v>0.126615082847885</c:v>
                </c:pt>
                <c:pt idx="731">
                  <c:v>0.12661503760670198</c:v>
                </c:pt>
                <c:pt idx="732">
                  <c:v>0.12661499332424</c:v>
                </c:pt>
                <c:pt idx="733">
                  <c:v>0.12661494998018402</c:v>
                </c:pt>
                <c:pt idx="734">
                  <c:v>0.12661490755464599</c:v>
                </c:pt>
                <c:pt idx="735">
                  <c:v>0.12661486602816399</c:v>
                </c:pt>
                <c:pt idx="736">
                  <c:v>0.126614825381684</c:v>
                </c:pt>
                <c:pt idx="737">
                  <c:v>0.12661478559656</c:v>
                </c:pt>
                <c:pt idx="738">
                  <c:v>0.12661474665453798</c:v>
                </c:pt>
                <c:pt idx="739">
                  <c:v>0.12661470853775098</c:v>
                </c:pt>
                <c:pt idx="740">
                  <c:v>0.12661467122871201</c:v>
                </c:pt>
                <c:pt idx="741">
                  <c:v>0.12661463471030499</c:v>
                </c:pt>
                <c:pt idx="742">
                  <c:v>0.12661459896577398</c:v>
                </c:pt>
                <c:pt idx="743">
                  <c:v>0.12661456397872101</c:v>
                </c:pt>
                <c:pt idx="744">
                  <c:v>0.12661452973309401</c:v>
                </c:pt>
                <c:pt idx="745">
                  <c:v>0.12661449621318102</c:v>
                </c:pt>
                <c:pt idx="746">
                  <c:v>0.12661446340360299</c:v>
                </c:pt>
                <c:pt idx="747">
                  <c:v>0.12661443128930699</c:v>
                </c:pt>
                <c:pt idx="748">
                  <c:v>0.126614399855561</c:v>
                </c:pt>
                <c:pt idx="749">
                  <c:v>0.12661436908794102</c:v>
                </c:pt>
                <c:pt idx="750">
                  <c:v>0.12661433897233301</c:v>
                </c:pt>
                <c:pt idx="751">
                  <c:v>0.126614309494918</c:v>
                </c:pt>
                <c:pt idx="752">
                  <c:v>0.12661428064217398</c:v>
                </c:pt>
                <c:pt idx="753">
                  <c:v>0.12661425240086202</c:v>
                </c:pt>
                <c:pt idx="754">
                  <c:v>0.126614224758026</c:v>
                </c:pt>
                <c:pt idx="755">
                  <c:v>0.12661419770098301</c:v>
                </c:pt>
                <c:pt idx="756">
                  <c:v>0.12661417121731999</c:v>
                </c:pt>
                <c:pt idx="757">
                  <c:v>0.12661414529488502</c:v>
                </c:pt>
                <c:pt idx="758">
                  <c:v>0.12661411992178601</c:v>
                </c:pt>
                <c:pt idx="759">
                  <c:v>0.126614095086381</c:v>
                </c:pt>
                <c:pt idx="760">
                  <c:v>0.12661407077727699</c:v>
                </c:pt>
                <c:pt idx="761">
                  <c:v>0.12661404698331899</c:v>
                </c:pt>
                <c:pt idx="762">
                  <c:v>0.12661402369359201</c:v>
                </c:pt>
                <c:pt idx="763">
                  <c:v>0.12661400089740998</c:v>
                </c:pt>
                <c:pt idx="764">
                  <c:v>0.126613978584315</c:v>
                </c:pt>
                <c:pt idx="765">
                  <c:v>0.126613956744068</c:v>
                </c:pt>
                <c:pt idx="766">
                  <c:v>0.12661393536665</c:v>
                </c:pt>
                <c:pt idx="767">
                  <c:v>0.12661391444225301</c:v>
                </c:pt>
                <c:pt idx="768">
                  <c:v>0.12661389396127598</c:v>
                </c:pt>
                <c:pt idx="769">
                  <c:v>0.12661387391432402</c:v>
                </c:pt>
                <c:pt idx="770">
                  <c:v>0.12661385429219799</c:v>
                </c:pt>
                <c:pt idx="771">
                  <c:v>0.12661383508589499</c:v>
                </c:pt>
                <c:pt idx="772">
                  <c:v>0.12661381628660398</c:v>
                </c:pt>
                <c:pt idx="773">
                  <c:v>0.12661379788570001</c:v>
                </c:pt>
                <c:pt idx="774">
                  <c:v>0.12661377987473998</c:v>
                </c:pt>
                <c:pt idx="775">
                  <c:v>0.126613762245462</c:v>
                </c:pt>
                <c:pt idx="776">
                  <c:v>0.12661374498977498</c:v>
                </c:pt>
                <c:pt idx="777">
                  <c:v>0.12661372809976401</c:v>
                </c:pt>
                <c:pt idx="778">
                  <c:v>0.126613711567679</c:v>
                </c:pt>
                <c:pt idx="779">
                  <c:v>0.126613695385936</c:v>
                </c:pt>
                <c:pt idx="780">
                  <c:v>0.12661367954710998</c:v>
                </c:pt>
                <c:pt idx="781">
                  <c:v>0.12661366404393401</c:v>
                </c:pt>
                <c:pt idx="782">
                  <c:v>0.12661364886929499</c:v>
                </c:pt>
                <c:pt idx="783">
                  <c:v>0.12661363401623099</c:v>
                </c:pt>
                <c:pt idx="784">
                  <c:v>0.12661361947792801</c:v>
                </c:pt>
                <c:pt idx="785">
                  <c:v>0.12661360524771401</c:v>
                </c:pt>
                <c:pt idx="786">
                  <c:v>0.126613591319063</c:v>
                </c:pt>
                <c:pt idx="787">
                  <c:v>0.12661357768558101</c:v>
                </c:pt>
                <c:pt idx="788">
                  <c:v>0.126613564341016</c:v>
                </c:pt>
                <c:pt idx="789">
                  <c:v>0.12661355127924301</c:v>
                </c:pt>
                <c:pt idx="790">
                  <c:v>0.12661353849427101</c:v>
                </c:pt>
                <c:pt idx="791">
                  <c:v>0.12661352598023401</c:v>
                </c:pt>
                <c:pt idx="792">
                  <c:v>0.12661351373138899</c:v>
                </c:pt>
                <c:pt idx="793">
                  <c:v>0.126613501742117</c:v>
                </c:pt>
                <c:pt idx="794">
                  <c:v>0.12661349000691802</c:v>
                </c:pt>
                <c:pt idx="795">
                  <c:v>0.126613478520407</c:v>
                </c:pt>
                <c:pt idx="796">
                  <c:v>0.12661346727731401</c:v>
                </c:pt>
                <c:pt idx="797">
                  <c:v>0.126613456272481</c:v>
                </c:pt>
                <c:pt idx="798">
                  <c:v>0.12661344550085799</c:v>
                </c:pt>
                <c:pt idx="799">
                  <c:v>0.12661343495750399</c:v>
                </c:pt>
                <c:pt idx="800">
                  <c:v>0.12661342463757999</c:v>
                </c:pt>
                <c:pt idx="801">
                  <c:v>0.12661341453635402</c:v>
                </c:pt>
                <c:pt idx="802">
                  <c:v>0.12661340464918899</c:v>
                </c:pt>
                <c:pt idx="803">
                  <c:v>0.126613394971549</c:v>
                </c:pt>
                <c:pt idx="804">
                  <c:v>0.12661338549899498</c:v>
                </c:pt>
                <c:pt idx="805">
                  <c:v>0.12661337622717903</c:v>
                </c:pt>
                <c:pt idx="806">
                  <c:v>0.12661336715184901</c:v>
                </c:pt>
                <c:pt idx="807">
                  <c:v>0.12661335826884101</c:v>
                </c:pt>
                <c:pt idx="808">
                  <c:v>0.12661334957407799</c:v>
                </c:pt>
                <c:pt idx="809">
                  <c:v>0.126613341063572</c:v>
                </c:pt>
                <c:pt idx="810">
                  <c:v>0.12661333273341799</c:v>
                </c:pt>
                <c:pt idx="811">
                  <c:v>0.12661332457979299</c:v>
                </c:pt>
                <c:pt idx="812">
                  <c:v>0.126613316598958</c:v>
                </c:pt>
                <c:pt idx="813">
                  <c:v>0.12661330878725</c:v>
                </c:pt>
                <c:pt idx="814">
                  <c:v>0.12661330114108499</c:v>
                </c:pt>
                <c:pt idx="815">
                  <c:v>0.12661329365695501</c:v>
                </c:pt>
                <c:pt idx="816">
                  <c:v>0.12661328633142599</c:v>
                </c:pt>
                <c:pt idx="817">
                  <c:v>0.12661327916113799</c:v>
                </c:pt>
                <c:pt idx="818">
                  <c:v>0.12661327214279999</c:v>
                </c:pt>
                <c:pt idx="819">
                  <c:v>0.126613265273193</c:v>
                </c:pt>
                <c:pt idx="820">
                  <c:v>0.126613258549164</c:v>
                </c:pt>
                <c:pt idx="821">
                  <c:v>0.12661325196762901</c:v>
                </c:pt>
                <c:pt idx="822">
                  <c:v>0.12661324552556799</c:v>
                </c:pt>
                <c:pt idx="823">
                  <c:v>0.12661323922002501</c:v>
                </c:pt>
                <c:pt idx="824">
                  <c:v>0.12661323304810698</c:v>
                </c:pt>
                <c:pt idx="825">
                  <c:v>0.12661322700698202</c:v>
                </c:pt>
                <c:pt idx="826">
                  <c:v>0.12661322109387899</c:v>
                </c:pt>
                <c:pt idx="827">
                  <c:v>0.12661321530608499</c:v>
                </c:pt>
                <c:pt idx="828">
                  <c:v>0.126613209640944</c:v>
                </c:pt>
                <c:pt idx="829">
                  <c:v>0.126613204095857</c:v>
                </c:pt>
                <c:pt idx="830">
                  <c:v>0.12661319866828002</c:v>
                </c:pt>
                <c:pt idx="831">
                  <c:v>0.12661319335572199</c:v>
                </c:pt>
                <c:pt idx="832">
                  <c:v>0.12661318815574701</c:v>
                </c:pt>
                <c:pt idx="833">
                  <c:v>0.126613183065967</c:v>
                </c:pt>
                <c:pt idx="834">
                  <c:v>0.12661317808404898</c:v>
                </c:pt>
                <c:pt idx="835">
                  <c:v>0.12661317320770699</c:v>
                </c:pt>
                <c:pt idx="836">
                  <c:v>0.12661316843470199</c:v>
                </c:pt>
                <c:pt idx="837">
                  <c:v>0.12661316376284601</c:v>
                </c:pt>
                <c:pt idx="838">
                  <c:v>0.126613159189994</c:v>
                </c:pt>
                <c:pt idx="839">
                  <c:v>0.12661315471404799</c:v>
                </c:pt>
                <c:pt idx="840">
                  <c:v>0.126613150332956</c:v>
                </c:pt>
                <c:pt idx="841">
                  <c:v>0.126613146044706</c:v>
                </c:pt>
                <c:pt idx="842">
                  <c:v>0.12661314184733199</c:v>
                </c:pt>
                <c:pt idx="843">
                  <c:v>0.12661313773890701</c:v>
                </c:pt>
                <c:pt idx="844">
                  <c:v>0.12661313371754701</c:v>
                </c:pt>
                <c:pt idx="845">
                  <c:v>0.12661312978140699</c:v>
                </c:pt>
                <c:pt idx="846">
                  <c:v>0.12661312592867999</c:v>
                </c:pt>
                <c:pt idx="847">
                  <c:v>0.12661312215759798</c:v>
                </c:pt>
                <c:pt idx="848">
                  <c:v>0.126613118466433</c:v>
                </c:pt>
                <c:pt idx="849">
                  <c:v>0.12661311485349</c:v>
                </c:pt>
                <c:pt idx="850">
                  <c:v>0.126613111317111</c:v>
                </c:pt>
                <c:pt idx="851">
                  <c:v>0.12661310785567401</c:v>
                </c:pt>
                <c:pt idx="852">
                  <c:v>0.126613104467591</c:v>
                </c:pt>
                <c:pt idx="853">
                  <c:v>0.126613101151307</c:v>
                </c:pt>
                <c:pt idx="854">
                  <c:v>0.12661309790530101</c:v>
                </c:pt>
                <c:pt idx="855">
                  <c:v>0.12661309472808399</c:v>
                </c:pt>
                <c:pt idx="856">
                  <c:v>0.126613091618197</c:v>
                </c:pt>
                <c:pt idx="857">
                  <c:v>0.12661308857421402</c:v>
                </c:pt>
                <c:pt idx="858">
                  <c:v>0.126613085594738</c:v>
                </c:pt>
                <c:pt idx="859">
                  <c:v>0.12661308267840302</c:v>
                </c:pt>
                <c:pt idx="860">
                  <c:v>0.12661307982386899</c:v>
                </c:pt>
                <c:pt idx="861">
                  <c:v>0.12661307702982802</c:v>
                </c:pt>
                <c:pt idx="862">
                  <c:v>0.12661307429499799</c:v>
                </c:pt>
                <c:pt idx="863">
                  <c:v>0.12661307161812399</c:v>
                </c:pt>
                <c:pt idx="864">
                  <c:v>0.126613068997977</c:v>
                </c:pt>
                <c:pt idx="865">
                  <c:v>0.12661306643335499</c:v>
                </c:pt>
                <c:pt idx="866">
                  <c:v>0.126613063923083</c:v>
                </c:pt>
                <c:pt idx="867">
                  <c:v>0.12661306146600698</c:v>
                </c:pt>
                <c:pt idx="868">
                  <c:v>0.12661305906100101</c:v>
                </c:pt>
                <c:pt idx="869">
                  <c:v>0.12661305670696099</c:v>
                </c:pt>
                <c:pt idx="870">
                  <c:v>0.12661305440280801</c:v>
                </c:pt>
                <c:pt idx="871">
                  <c:v>0.126613052147483</c:v>
                </c:pt>
                <c:pt idx="872">
                  <c:v>0.12661304993995301</c:v>
                </c:pt>
                <c:pt idx="873">
                  <c:v>0.12661304777920399</c:v>
                </c:pt>
                <c:pt idx="874">
                  <c:v>0.126613045664245</c:v>
                </c:pt>
                <c:pt idx="875">
                  <c:v>0.12661304359410502</c:v>
                </c:pt>
                <c:pt idx="876">
                  <c:v>0.12661304156783601</c:v>
                </c:pt>
                <c:pt idx="877">
                  <c:v>0.12661303958450701</c:v>
                </c:pt>
                <c:pt idx="878">
                  <c:v>0.126613037643208</c:v>
                </c:pt>
                <c:pt idx="879">
                  <c:v>0.126613035743048</c:v>
                </c:pt>
                <c:pt idx="880">
                  <c:v>0.12661303388315601</c:v>
                </c:pt>
                <c:pt idx="881">
                  <c:v>0.12661303206267802</c:v>
                </c:pt>
                <c:pt idx="882">
                  <c:v>0.12661303028078</c:v>
                </c:pt>
                <c:pt idx="883">
                  <c:v>0.12661302853664302</c:v>
                </c:pt>
                <c:pt idx="884">
                  <c:v>0.12661302682946701</c:v>
                </c:pt>
                <c:pt idx="885">
                  <c:v>0.12661302515846901</c:v>
                </c:pt>
                <c:pt idx="886">
                  <c:v>0.12661302352288301</c:v>
                </c:pt>
                <c:pt idx="887">
                  <c:v>0.126613021921958</c:v>
                </c:pt>
                <c:pt idx="888">
                  <c:v>0.126613020354959</c:v>
                </c:pt>
                <c:pt idx="889">
                  <c:v>0.12661301882116702</c:v>
                </c:pt>
                <c:pt idx="890">
                  <c:v>0.12661301731987901</c:v>
                </c:pt>
                <c:pt idx="891">
                  <c:v>0.12661301585040599</c:v>
                </c:pt>
                <c:pt idx="892">
                  <c:v>0.12661301441207401</c:v>
                </c:pt>
                <c:pt idx="893">
                  <c:v>0.12661301300422201</c:v>
                </c:pt>
                <c:pt idx="894">
                  <c:v>0.126613011626206</c:v>
                </c:pt>
                <c:pt idx="895">
                  <c:v>0.126613010277391</c:v>
                </c:pt>
                <c:pt idx="896">
                  <c:v>0.12661300895716099</c:v>
                </c:pt>
                <c:pt idx="897">
                  <c:v>0.12661300766490799</c:v>
                </c:pt>
                <c:pt idx="898">
                  <c:v>0.126613006400041</c:v>
                </c:pt>
                <c:pt idx="899">
                  <c:v>0.12661300516197799</c:v>
                </c:pt>
                <c:pt idx="900">
                  <c:v>0.12661300395015299</c:v>
                </c:pt>
                <c:pt idx="901">
                  <c:v>0.126613002764007</c:v>
                </c:pt>
                <c:pt idx="902">
                  <c:v>0.12661300160299899</c:v>
                </c:pt>
                <c:pt idx="903">
                  <c:v>0.12661300046659399</c:v>
                </c:pt>
                <c:pt idx="904">
                  <c:v>0.12661299935427101</c:v>
                </c:pt>
                <c:pt idx="905">
                  <c:v>0.126612998265521</c:v>
                </c:pt>
                <c:pt idx="906">
                  <c:v>0.12661299719984301</c:v>
                </c:pt>
                <c:pt idx="907">
                  <c:v>0.12661299615674801</c:v>
                </c:pt>
                <c:pt idx="908">
                  <c:v>0.12661299513575899</c:v>
                </c:pt>
                <c:pt idx="909">
                  <c:v>0.126612994136406</c:v>
                </c:pt>
                <c:pt idx="910">
                  <c:v>0.12661299315823099</c:v>
                </c:pt>
                <c:pt idx="911">
                  <c:v>0.12661299220078501</c:v>
                </c:pt>
                <c:pt idx="912">
                  <c:v>0.12661299126362999</c:v>
                </c:pt>
                <c:pt idx="913">
                  <c:v>0.126612990346334</c:v>
                </c:pt>
                <c:pt idx="914">
                  <c:v>0.12661298944847701</c:v>
                </c:pt>
                <c:pt idx="915">
                  <c:v>0.12661298856964801</c:v>
                </c:pt>
                <c:pt idx="916">
                  <c:v>0.12661298770944202</c:v>
                </c:pt>
                <c:pt idx="917">
                  <c:v>0.126612986867466</c:v>
                </c:pt>
                <c:pt idx="918">
                  <c:v>0.12661298604333299</c:v>
                </c:pt>
                <c:pt idx="919">
                  <c:v>0.12661298523666401</c:v>
                </c:pt>
                <c:pt idx="920">
                  <c:v>0.12661298444708999</c:v>
                </c:pt>
                <c:pt idx="921">
                  <c:v>0.12661298367424897</c:v>
                </c:pt>
                <c:pt idx="922">
                  <c:v>0.126612982917786</c:v>
                </c:pt>
                <c:pt idx="923">
                  <c:v>0.12661298217735298</c:v>
                </c:pt>
                <c:pt idx="924">
                  <c:v>0.12661298145261102</c:v>
                </c:pt>
                <c:pt idx="925">
                  <c:v>0.12661298074322799</c:v>
                </c:pt>
                <c:pt idx="926">
                  <c:v>0.126612980048878</c:v>
                </c:pt>
                <c:pt idx="927">
                  <c:v>0.12661297936924198</c:v>
                </c:pt>
                <c:pt idx="928">
                  <c:v>0.12661297870401</c:v>
                </c:pt>
                <c:pt idx="929">
                  <c:v>0.126612978052874</c:v>
                </c:pt>
                <c:pt idx="930">
                  <c:v>0.12661297741553698</c:v>
                </c:pt>
                <c:pt idx="931">
                  <c:v>0.12661297679170699</c:v>
                </c:pt>
                <c:pt idx="932">
                  <c:v>0.12661297618109602</c:v>
                </c:pt>
                <c:pt idx="933">
                  <c:v>0.12661297558342602</c:v>
                </c:pt>
                <c:pt idx="934">
                  <c:v>0.126612974998421</c:v>
                </c:pt>
                <c:pt idx="935">
                  <c:v>0.12661297442581401</c:v>
                </c:pt>
                <c:pt idx="936">
                  <c:v>0.12661297386534098</c:v>
                </c:pt>
                <c:pt idx="937">
                  <c:v>0.12661297331674501</c:v>
                </c:pt>
                <c:pt idx="938">
                  <c:v>0.12661297277977501</c:v>
                </c:pt>
                <c:pt idx="939">
                  <c:v>0.126612972254184</c:v>
                </c:pt>
                <c:pt idx="940">
                  <c:v>0.12661297173973199</c:v>
                </c:pt>
                <c:pt idx="941">
                  <c:v>0.12661297123618201</c:v>
                </c:pt>
                <c:pt idx="942">
                  <c:v>0.12661297074330302</c:v>
                </c:pt>
                <c:pt idx="943">
                  <c:v>0.12661297026086898</c:v>
                </c:pt>
                <c:pt idx="944">
                  <c:v>0.12661296978865799</c:v>
                </c:pt>
                <c:pt idx="945">
                  <c:v>0.12661296932645399</c:v>
                </c:pt>
                <c:pt idx="946">
                  <c:v>0.12661296887404599</c:v>
                </c:pt>
                <c:pt idx="947">
                  <c:v>0.12661296843122402</c:v>
                </c:pt>
                <c:pt idx="948">
                  <c:v>0.12661296799778701</c:v>
                </c:pt>
                <c:pt idx="949">
                  <c:v>0.12661296757353499</c:v>
                </c:pt>
                <c:pt idx="950">
                  <c:v>0.126612967158274</c:v>
                </c:pt>
                <c:pt idx="951">
                  <c:v>0.12661296675181299</c:v>
                </c:pt>
                <c:pt idx="952">
                  <c:v>0.12661296635396499</c:v>
                </c:pt>
                <c:pt idx="953">
                  <c:v>0.12661296596454899</c:v>
                </c:pt>
                <c:pt idx="954">
                  <c:v>0.126612965583385</c:v>
                </c:pt>
                <c:pt idx="955">
                  <c:v>0.126612965210298</c:v>
                </c:pt>
                <c:pt idx="956">
                  <c:v>0.126612964845118</c:v>
                </c:pt>
                <c:pt idx="957">
                  <c:v>0.126612964487677</c:v>
                </c:pt>
                <c:pt idx="958">
                  <c:v>0.12661296413781001</c:v>
                </c:pt>
                <c:pt idx="959">
                  <c:v>0.126612963795358</c:v>
                </c:pt>
                <c:pt idx="960">
                  <c:v>0.12661296346016301</c:v>
                </c:pt>
                <c:pt idx="961">
                  <c:v>0.12661296313207099</c:v>
                </c:pt>
                <c:pt idx="962">
                  <c:v>0.12661296281093301</c:v>
                </c:pt>
                <c:pt idx="963">
                  <c:v>0.12661296249659901</c:v>
                </c:pt>
                <c:pt idx="964">
                  <c:v>0.12661296218892701</c:v>
                </c:pt>
                <c:pt idx="965">
                  <c:v>0.12661296188777502</c:v>
                </c:pt>
                <c:pt idx="966">
                  <c:v>0.126612961593005</c:v>
                </c:pt>
                <c:pt idx="967">
                  <c:v>0.12661296130448199</c:v>
                </c:pt>
                <c:pt idx="968">
                  <c:v>0.12661296102207301</c:v>
                </c:pt>
                <c:pt idx="969">
                  <c:v>0.12661296074564801</c:v>
                </c:pt>
                <c:pt idx="970">
                  <c:v>0.126612960475082</c:v>
                </c:pt>
                <c:pt idx="971">
                  <c:v>0.12661296021024898</c:v>
                </c:pt>
                <c:pt idx="972">
                  <c:v>0.126612959951029</c:v>
                </c:pt>
                <c:pt idx="973">
                  <c:v>0.12661295969730199</c:v>
                </c:pt>
                <c:pt idx="974">
                  <c:v>0.12661295944895201</c:v>
                </c:pt>
                <c:pt idx="975">
                  <c:v>0.12661295920586502</c:v>
                </c:pt>
                <c:pt idx="976">
                  <c:v>0.12661295896792901</c:v>
                </c:pt>
                <c:pt idx="977">
                  <c:v>0.126612958735036</c:v>
                </c:pt>
                <c:pt idx="978">
                  <c:v>0.12661295850707799</c:v>
                </c:pt>
                <c:pt idx="979">
                  <c:v>0.126612958283951</c:v>
                </c:pt>
                <c:pt idx="980">
                  <c:v>0.12661295806555198</c:v>
                </c:pt>
                <c:pt idx="981">
                  <c:v>0.12661295785178098</c:v>
                </c:pt>
                <c:pt idx="982">
                  <c:v>0.12661295764254102</c:v>
                </c:pt>
                <c:pt idx="983">
                  <c:v>0.12661295743773501</c:v>
                </c:pt>
                <c:pt idx="984">
                  <c:v>0.12661295723726898</c:v>
                </c:pt>
                <c:pt idx="985">
                  <c:v>0.12661295704105099</c:v>
                </c:pt>
                <c:pt idx="986">
                  <c:v>0.12661295684899199</c:v>
                </c:pt>
                <c:pt idx="987">
                  <c:v>0.126612956661002</c:v>
                </c:pt>
                <c:pt idx="988">
                  <c:v>0.126612956476997</c:v>
                </c:pt>
                <c:pt idx="989">
                  <c:v>0.12661295629689101</c:v>
                </c:pt>
                <c:pt idx="990">
                  <c:v>0.126612956120601</c:v>
                </c:pt>
                <c:pt idx="991">
                  <c:v>0.126612955948048</c:v>
                </c:pt>
                <c:pt idx="992">
                  <c:v>0.12661295577915099</c:v>
                </c:pt>
                <c:pt idx="993">
                  <c:v>0.12661295561383298</c:v>
                </c:pt>
                <c:pt idx="994">
                  <c:v>0.126612955452019</c:v>
                </c:pt>
                <c:pt idx="995">
                  <c:v>0.12661295529363401</c:v>
                </c:pt>
                <c:pt idx="996">
                  <c:v>0.12661295513860499</c:v>
                </c:pt>
                <c:pt idx="997">
                  <c:v>0.12661295498686201</c:v>
                </c:pt>
                <c:pt idx="998">
                  <c:v>0.12661295483833399</c:v>
                </c:pt>
                <c:pt idx="999">
                  <c:v>0.126612954692954</c:v>
                </c:pt>
                <c:pt idx="1000">
                  <c:v>0.12661295455065499</c:v>
                </c:pt>
                <c:pt idx="1001">
                  <c:v>0.12661295441137099</c:v>
                </c:pt>
                <c:pt idx="1002">
                  <c:v>0.12661295427503899</c:v>
                </c:pt>
                <c:pt idx="1003">
                  <c:v>0.12661295414159598</c:v>
                </c:pt>
                <c:pt idx="1004">
                  <c:v>0.12661295401098099</c:v>
                </c:pt>
                <c:pt idx="1005">
                  <c:v>0.12661295388313401</c:v>
                </c:pt>
                <c:pt idx="1006">
                  <c:v>0.126612953757997</c:v>
                </c:pt>
                <c:pt idx="1007">
                  <c:v>0.12661295363551101</c:v>
                </c:pt>
                <c:pt idx="1008">
                  <c:v>0.12661295351562099</c:v>
                </c:pt>
                <c:pt idx="1009">
                  <c:v>0.126612953398271</c:v>
                </c:pt>
                <c:pt idx="1010">
                  <c:v>0.12661295328340899</c:v>
                </c:pt>
                <c:pt idx="1011">
                  <c:v>0.12661295317097998</c:v>
                </c:pt>
                <c:pt idx="1012">
                  <c:v>0.12661295306093401</c:v>
                </c:pt>
                <c:pt idx="1013">
                  <c:v>0.126612952953221</c:v>
                </c:pt>
                <c:pt idx="1014">
                  <c:v>0.12661295284778901</c:v>
                </c:pt>
                <c:pt idx="1015">
                  <c:v>0.126612952744592</c:v>
                </c:pt>
                <c:pt idx="1016">
                  <c:v>0.12661295264358199</c:v>
                </c:pt>
                <c:pt idx="1017">
                  <c:v>0.126612952544713</c:v>
                </c:pt>
                <c:pt idx="1018">
                  <c:v>0.12661295244793902</c:v>
                </c:pt>
                <c:pt idx="1019">
                  <c:v>0.12661295235321499</c:v>
                </c:pt>
                <c:pt idx="1020">
                  <c:v>0.12661295226049901</c:v>
                </c:pt>
                <c:pt idx="1021">
                  <c:v>0.12661295216974799</c:v>
                </c:pt>
                <c:pt idx="1022">
                  <c:v>0.12661295208091999</c:v>
                </c:pt>
                <c:pt idx="1023">
                  <c:v>0.12661295199397402</c:v>
                </c:pt>
                <c:pt idx="1024">
                  <c:v>0.12661295190887098</c:v>
                </c:pt>
                <c:pt idx="1025">
                  <c:v>0.126612951825572</c:v>
                </c:pt>
                <c:pt idx="1026">
                  <c:v>0.126612951744037</c:v>
                </c:pt>
                <c:pt idx="1027">
                  <c:v>0.126612951664231</c:v>
                </c:pt>
                <c:pt idx="1028">
                  <c:v>0.12661295158611599</c:v>
                </c:pt>
                <c:pt idx="1029">
                  <c:v>0.12661295150965599</c:v>
                </c:pt>
                <c:pt idx="1030">
                  <c:v>0.12661295143481599</c:v>
                </c:pt>
                <c:pt idx="1031">
                  <c:v>0.126612951361563</c:v>
                </c:pt>
                <c:pt idx="1032">
                  <c:v>0.126612951289861</c:v>
                </c:pt>
                <c:pt idx="1033">
                  <c:v>0.12661295121968</c:v>
                </c:pt>
                <c:pt idx="1034">
                  <c:v>0.126612951150985</c:v>
                </c:pt>
                <c:pt idx="1035">
                  <c:v>0.12661295108374701</c:v>
                </c:pt>
                <c:pt idx="1036">
                  <c:v>0.12661295101793299</c:v>
                </c:pt>
                <c:pt idx="1037">
                  <c:v>0.12661295095351399</c:v>
                </c:pt>
                <c:pt idx="1038">
                  <c:v>0.12661295089046001</c:v>
                </c:pt>
                <c:pt idx="1039">
                  <c:v>0.12661295082874202</c:v>
                </c:pt>
                <c:pt idx="1040">
                  <c:v>0.12661295076833198</c:v>
                </c:pt>
                <c:pt idx="1041">
                  <c:v>0.126612950709203</c:v>
                </c:pt>
                <c:pt idx="1042">
                  <c:v>0.12661295065132602</c:v>
                </c:pt>
                <c:pt idx="1043">
                  <c:v>0.126612950594676</c:v>
                </c:pt>
                <c:pt idx="1044">
                  <c:v>0.126612950539227</c:v>
                </c:pt>
                <c:pt idx="1045">
                  <c:v>0.12661295048495202</c:v>
                </c:pt>
                <c:pt idx="1046">
                  <c:v>0.12661295043182802</c:v>
                </c:pt>
                <c:pt idx="1047">
                  <c:v>0.126612950379829</c:v>
                </c:pt>
                <c:pt idx="1048">
                  <c:v>0.12661295032893299</c:v>
                </c:pt>
                <c:pt idx="1049">
                  <c:v>0.12661295027911501</c:v>
                </c:pt>
                <c:pt idx="1050">
                  <c:v>0.12661295023035299</c:v>
                </c:pt>
                <c:pt idx="1051">
                  <c:v>0.126612950182624</c:v>
                </c:pt>
                <c:pt idx="1052">
                  <c:v>0.12661295013590598</c:v>
                </c:pt>
                <c:pt idx="1053">
                  <c:v>0.12661295009017901</c:v>
                </c:pt>
                <c:pt idx="1054">
                  <c:v>0.126612950045421</c:v>
                </c:pt>
                <c:pt idx="1055">
                  <c:v>0.12661295000161099</c:v>
                </c:pt>
                <c:pt idx="1056">
                  <c:v>0.12661294995872902</c:v>
                </c:pt>
                <c:pt idx="1057">
                  <c:v>0.12661294991675698</c:v>
                </c:pt>
                <c:pt idx="1058">
                  <c:v>0.12661294987567398</c:v>
                </c:pt>
                <c:pt idx="1059">
                  <c:v>0.12661294983546098</c:v>
                </c:pt>
                <c:pt idx="1060">
                  <c:v>0.12661294979610102</c:v>
                </c:pt>
                <c:pt idx="1061">
                  <c:v>0.12661294975757401</c:v>
                </c:pt>
                <c:pt idx="1062">
                  <c:v>0.126612949719864</c:v>
                </c:pt>
                <c:pt idx="1063">
                  <c:v>0.126612949682954</c:v>
                </c:pt>
                <c:pt idx="1064">
                  <c:v>0.12661294964682501</c:v>
                </c:pt>
                <c:pt idx="1065">
                  <c:v>0.12661294961146199</c:v>
                </c:pt>
                <c:pt idx="1066">
                  <c:v>0.12661294957684899</c:v>
                </c:pt>
                <c:pt idx="1067">
                  <c:v>0.12661294954296901</c:v>
                </c:pt>
                <c:pt idx="1068">
                  <c:v>0.126612949509807</c:v>
                </c:pt>
                <c:pt idx="1069">
                  <c:v>0.126612949477347</c:v>
                </c:pt>
                <c:pt idx="1070">
                  <c:v>0.126612949445576</c:v>
                </c:pt>
                <c:pt idx="1071">
                  <c:v>0.12661294941447798</c:v>
                </c:pt>
                <c:pt idx="1072">
                  <c:v>0.126612949384039</c:v>
                </c:pt>
                <c:pt idx="1073">
                  <c:v>0.126612949354245</c:v>
                </c:pt>
                <c:pt idx="1074">
                  <c:v>0.12661294932508199</c:v>
                </c:pt>
                <c:pt idx="1075">
                  <c:v>0.12661294929653799</c:v>
                </c:pt>
                <c:pt idx="1076">
                  <c:v>0.12661294926859801</c:v>
                </c:pt>
                <c:pt idx="1077">
                  <c:v>0.12661294924124999</c:v>
                </c:pt>
                <c:pt idx="1078">
                  <c:v>0.12661294921448199</c:v>
                </c:pt>
                <c:pt idx="1079">
                  <c:v>0.126612949188282</c:v>
                </c:pt>
                <c:pt idx="1080">
                  <c:v>0.12661294916263599</c:v>
                </c:pt>
                <c:pt idx="1081">
                  <c:v>0.12661294913753401</c:v>
                </c:pt>
                <c:pt idx="1082">
                  <c:v>0.126612949112964</c:v>
                </c:pt>
                <c:pt idx="1083">
                  <c:v>0.12661294908891399</c:v>
                </c:pt>
                <c:pt idx="1084">
                  <c:v>0.12661294906537501</c:v>
                </c:pt>
                <c:pt idx="1085">
                  <c:v>0.126612949042334</c:v>
                </c:pt>
                <c:pt idx="1086">
                  <c:v>0.12661294901978098</c:v>
                </c:pt>
                <c:pt idx="1087">
                  <c:v>0.126612948997706</c:v>
                </c:pt>
                <c:pt idx="1088">
                  <c:v>0.12661294897609901</c:v>
                </c:pt>
                <c:pt idx="1089">
                  <c:v>0.12661294895494998</c:v>
                </c:pt>
                <c:pt idx="1090">
                  <c:v>0.12661294893424901</c:v>
                </c:pt>
                <c:pt idx="1091">
                  <c:v>0.126612948913987</c:v>
                </c:pt>
                <c:pt idx="1092">
                  <c:v>0.126612948894155</c:v>
                </c:pt>
                <c:pt idx="1093">
                  <c:v>0.126612948874742</c:v>
                </c:pt>
                <c:pt idx="1094">
                  <c:v>0.12661294885574101</c:v>
                </c:pt>
                <c:pt idx="1095">
                  <c:v>0.126612948837142</c:v>
                </c:pt>
                <c:pt idx="1096">
                  <c:v>0.126612948818938</c:v>
                </c:pt>
                <c:pt idx="1097">
                  <c:v>0.12661294880112001</c:v>
                </c:pt>
                <c:pt idx="1098">
                  <c:v>0.12661294878367901</c:v>
                </c:pt>
                <c:pt idx="1099">
                  <c:v>0.126612948766607</c:v>
                </c:pt>
                <c:pt idx="1100">
                  <c:v>0.12661294874989801</c:v>
                </c:pt>
                <c:pt idx="1101">
                  <c:v>0.12661294873354198</c:v>
                </c:pt>
                <c:pt idx="1102">
                  <c:v>0.12661294871753398</c:v>
                </c:pt>
                <c:pt idx="1103">
                  <c:v>0.12661294870186399</c:v>
                </c:pt>
                <c:pt idx="1104">
                  <c:v>0.126612948686527</c:v>
                </c:pt>
                <c:pt idx="1105">
                  <c:v>0.12661294867151401</c:v>
                </c:pt>
                <c:pt idx="1106">
                  <c:v>0.12661294865681999</c:v>
                </c:pt>
                <c:pt idx="1107">
                  <c:v>0.126612948642437</c:v>
                </c:pt>
                <c:pt idx="1108">
                  <c:v>0.12661294862835901</c:v>
                </c:pt>
                <c:pt idx="1109">
                  <c:v>0.126612948614579</c:v>
                </c:pt>
                <c:pt idx="1110">
                  <c:v>0.12661294860109099</c:v>
                </c:pt>
                <c:pt idx="1111">
                  <c:v>0.12661294858788902</c:v>
                </c:pt>
                <c:pt idx="1112">
                  <c:v>0.12661294857496699</c:v>
                </c:pt>
                <c:pt idx="1113">
                  <c:v>0.126612948562319</c:v>
                </c:pt>
                <c:pt idx="1114">
                  <c:v>0.12661294854993799</c:v>
                </c:pt>
                <c:pt idx="1115">
                  <c:v>0.12661294853781999</c:v>
                </c:pt>
                <c:pt idx="1116">
                  <c:v>0.126612948525959</c:v>
                </c:pt>
                <c:pt idx="1117">
                  <c:v>0.12661294851434901</c:v>
                </c:pt>
                <c:pt idx="1118">
                  <c:v>0.12661294850298599</c:v>
                </c:pt>
                <c:pt idx="1119">
                  <c:v>0.126612948491863</c:v>
                </c:pt>
                <c:pt idx="1120">
                  <c:v>0.12661294848097501</c:v>
                </c:pt>
                <c:pt idx="1121">
                  <c:v>0.12661294847031901</c:v>
                </c:pt>
                <c:pt idx="1122">
                  <c:v>0.12661294845988802</c:v>
                </c:pt>
                <c:pt idx="1123">
                  <c:v>0.12661294844967902</c:v>
                </c:pt>
                <c:pt idx="1124">
                  <c:v>0.12661294843968501</c:v>
                </c:pt>
                <c:pt idx="1125">
                  <c:v>0.126612948429904</c:v>
                </c:pt>
                <c:pt idx="1126">
                  <c:v>0.12661294842033</c:v>
                </c:pt>
                <c:pt idx="1127">
                  <c:v>0.12661294841095802</c:v>
                </c:pt>
                <c:pt idx="1128">
                  <c:v>0.126612948401786</c:v>
                </c:pt>
                <c:pt idx="1129">
                  <c:v>0.12661294839280698</c:v>
                </c:pt>
                <c:pt idx="1130">
                  <c:v>0.12661294838401901</c:v>
                </c:pt>
                <c:pt idx="1131">
                  <c:v>0.12661294837541701</c:v>
                </c:pt>
                <c:pt idx="1132">
                  <c:v>0.12661294836699802</c:v>
                </c:pt>
                <c:pt idx="1133">
                  <c:v>0.126612948358757</c:v>
                </c:pt>
                <c:pt idx="1134">
                  <c:v>0.12661294835069001</c:v>
                </c:pt>
                <c:pt idx="1135">
                  <c:v>0.12661294834279499</c:v>
                </c:pt>
                <c:pt idx="1136">
                  <c:v>0.126612948335067</c:v>
                </c:pt>
                <c:pt idx="1137">
                  <c:v>0.126612948327502</c:v>
                </c:pt>
                <c:pt idx="1138">
                  <c:v>0.12661294832009801</c:v>
                </c:pt>
                <c:pt idx="1139">
                  <c:v>0.126612948312851</c:v>
                </c:pt>
                <c:pt idx="1140">
                  <c:v>0.12661294830575701</c:v>
                </c:pt>
                <c:pt idx="1141">
                  <c:v>0.126612948298814</c:v>
                </c:pt>
                <c:pt idx="1142">
                  <c:v>0.126612948292018</c:v>
                </c:pt>
                <c:pt idx="1143">
                  <c:v>0.12661294828536601</c:v>
                </c:pt>
                <c:pt idx="1144">
                  <c:v>0.12661294827885403</c:v>
                </c:pt>
                <c:pt idx="1145">
                  <c:v>0.12661294827248099</c:v>
                </c:pt>
                <c:pt idx="1146">
                  <c:v>0.126612948266243</c:v>
                </c:pt>
                <c:pt idx="1147">
                  <c:v>0.126612948260137</c:v>
                </c:pt>
                <c:pt idx="1148">
                  <c:v>0.126612948254161</c:v>
                </c:pt>
                <c:pt idx="1149">
                  <c:v>0.12661294824831101</c:v>
                </c:pt>
                <c:pt idx="1150">
                  <c:v>0.12661294824258498</c:v>
                </c:pt>
                <c:pt idx="1151">
                  <c:v>0.12661294823698002</c:v>
                </c:pt>
                <c:pt idx="1152">
                  <c:v>0.12661294823149399</c:v>
                </c:pt>
                <c:pt idx="1153">
                  <c:v>0.12661294822612498</c:v>
                </c:pt>
                <c:pt idx="1154">
                  <c:v>0.12661294822086899</c:v>
                </c:pt>
                <c:pt idx="1155">
                  <c:v>0.126612948215725</c:v>
                </c:pt>
                <c:pt idx="1156">
                  <c:v>0.126612948210689</c:v>
                </c:pt>
                <c:pt idx="1157">
                  <c:v>0.12661294820576099</c:v>
                </c:pt>
                <c:pt idx="1158">
                  <c:v>0.12661294820093602</c:v>
                </c:pt>
                <c:pt idx="1159">
                  <c:v>0.12661294819621402</c:v>
                </c:pt>
                <c:pt idx="1160">
                  <c:v>0.126612948191592</c:v>
                </c:pt>
                <c:pt idx="1161">
                  <c:v>0.12661294818706798</c:v>
                </c:pt>
                <c:pt idx="1162">
                  <c:v>0.12661294818263999</c:v>
                </c:pt>
                <c:pt idx="1163">
                  <c:v>0.12661294817830598</c:v>
                </c:pt>
                <c:pt idx="1164">
                  <c:v>0.12661294817406399</c:v>
                </c:pt>
                <c:pt idx="1165">
                  <c:v>0.126612948169911</c:v>
                </c:pt>
                <c:pt idx="1166">
                  <c:v>0.12661294816584701</c:v>
                </c:pt>
                <c:pt idx="1167">
                  <c:v>0.12661294816186799</c:v>
                </c:pt>
                <c:pt idx="1168">
                  <c:v>0.126612948157974</c:v>
                </c:pt>
                <c:pt idx="1169">
                  <c:v>0.12661294815416302</c:v>
                </c:pt>
                <c:pt idx="1170">
                  <c:v>0.126612948150432</c:v>
                </c:pt>
                <c:pt idx="1171">
                  <c:v>0.12661294814678001</c:v>
                </c:pt>
                <c:pt idx="1172">
                  <c:v>0.12661294814320601</c:v>
                </c:pt>
                <c:pt idx="1173">
                  <c:v>0.126612948139707</c:v>
                </c:pt>
                <c:pt idx="1174">
                  <c:v>0.12661294813628299</c:v>
                </c:pt>
                <c:pt idx="1175">
                  <c:v>0.12661294813293097</c:v>
                </c:pt>
                <c:pt idx="1176">
                  <c:v>0.12661294812965002</c:v>
                </c:pt>
                <c:pt idx="1177">
                  <c:v>0.126612948126439</c:v>
                </c:pt>
                <c:pt idx="1178">
                  <c:v>0.12661294812329599</c:v>
                </c:pt>
                <c:pt idx="1179">
                  <c:v>0.126612948120219</c:v>
                </c:pt>
                <c:pt idx="1180">
                  <c:v>0.126612948117208</c:v>
                </c:pt>
                <c:pt idx="1181">
                  <c:v>0.12661294811425999</c:v>
                </c:pt>
                <c:pt idx="1182">
                  <c:v>0.126612948111375</c:v>
                </c:pt>
                <c:pt idx="1183">
                  <c:v>0.126612948108551</c:v>
                </c:pt>
                <c:pt idx="1184">
                  <c:v>0.12661294810578699</c:v>
                </c:pt>
                <c:pt idx="1185">
                  <c:v>0.12661294810308099</c:v>
                </c:pt>
                <c:pt idx="1186">
                  <c:v>0.126612948100433</c:v>
                </c:pt>
                <c:pt idx="1187">
                  <c:v>0.12661294809784102</c:v>
                </c:pt>
                <c:pt idx="1188">
                  <c:v>0.12661294809530302</c:v>
                </c:pt>
                <c:pt idx="1189">
                  <c:v>0.12661294809282</c:v>
                </c:pt>
                <c:pt idx="1190">
                  <c:v>0.126612948090389</c:v>
                </c:pt>
                <c:pt idx="1191">
                  <c:v>0.12661294808800999</c:v>
                </c:pt>
                <c:pt idx="1192">
                  <c:v>0.12661294808568099</c:v>
                </c:pt>
                <c:pt idx="1193">
                  <c:v>0.12661294808340201</c:v>
                </c:pt>
                <c:pt idx="1194">
                  <c:v>0.12661294808116999</c:v>
                </c:pt>
                <c:pt idx="1195">
                  <c:v>0.12661294807898599</c:v>
                </c:pt>
                <c:pt idx="1196">
                  <c:v>0.126612948076849</c:v>
                </c:pt>
                <c:pt idx="1197">
                  <c:v>0.12661294807475601</c:v>
                </c:pt>
                <c:pt idx="1198">
                  <c:v>0.12661294807270801</c:v>
                </c:pt>
                <c:pt idx="1199">
                  <c:v>0.126612948070704</c:v>
                </c:pt>
                <c:pt idx="1200">
                  <c:v>0.12661294806874202</c:v>
                </c:pt>
                <c:pt idx="1201">
                  <c:v>0.126612948066821</c:v>
                </c:pt>
                <c:pt idx="1202">
                  <c:v>0.126612948064941</c:v>
                </c:pt>
                <c:pt idx="1203">
                  <c:v>0.126612948063101</c:v>
                </c:pt>
                <c:pt idx="1204">
                  <c:v>0.1266129480613</c:v>
                </c:pt>
                <c:pt idx="1205">
                  <c:v>0.12661294805953702</c:v>
                </c:pt>
                <c:pt idx="1206">
                  <c:v>0.12661294805781201</c:v>
                </c:pt>
                <c:pt idx="1207">
                  <c:v>0.126612948056123</c:v>
                </c:pt>
                <c:pt idx="1208">
                  <c:v>0.12661294805447001</c:v>
                </c:pt>
                <c:pt idx="1209">
                  <c:v>0.126612948052852</c:v>
                </c:pt>
                <c:pt idx="1210">
                  <c:v>0.12661294805126802</c:v>
                </c:pt>
                <c:pt idx="1211">
                  <c:v>0.12661294804971798</c:v>
                </c:pt>
                <c:pt idx="1212">
                  <c:v>0.1266129480482</c:v>
                </c:pt>
                <c:pt idx="1213">
                  <c:v>0.126612948046715</c:v>
                </c:pt>
                <c:pt idx="1214">
                  <c:v>0.12661294804526099</c:v>
                </c:pt>
                <c:pt idx="1215">
                  <c:v>0.12661294804383799</c:v>
                </c:pt>
                <c:pt idx="1216">
                  <c:v>0.12661294804244599</c:v>
                </c:pt>
                <c:pt idx="1217">
                  <c:v>0.126612948041082</c:v>
                </c:pt>
                <c:pt idx="1218">
                  <c:v>0.12661294803974799</c:v>
                </c:pt>
                <c:pt idx="1219">
                  <c:v>0.126612948038442</c:v>
                </c:pt>
                <c:pt idx="1220">
                  <c:v>0.126612948037163</c:v>
                </c:pt>
                <c:pt idx="1221">
                  <c:v>0.126612948035912</c:v>
                </c:pt>
                <c:pt idx="1222">
                  <c:v>0.12661294803468701</c:v>
                </c:pt>
                <c:pt idx="1223">
                  <c:v>0.12661294803348799</c:v>
                </c:pt>
                <c:pt idx="1224">
                  <c:v>0.12661294803231499</c:v>
                </c:pt>
                <c:pt idx="1225">
                  <c:v>0.12661294803116599</c:v>
                </c:pt>
                <c:pt idx="1226">
                  <c:v>0.126612948030042</c:v>
                </c:pt>
                <c:pt idx="1227">
                  <c:v>0.12661294802894199</c:v>
                </c:pt>
                <c:pt idx="1228">
                  <c:v>0.12661294802786399</c:v>
                </c:pt>
                <c:pt idx="1229">
                  <c:v>0.12661294802681</c:v>
                </c:pt>
                <c:pt idx="1230">
                  <c:v>0.12661294802577802</c:v>
                </c:pt>
                <c:pt idx="1231">
                  <c:v>0.126612948024768</c:v>
                </c:pt>
                <c:pt idx="1232">
                  <c:v>0.12661294802377998</c:v>
                </c:pt>
                <c:pt idx="1233">
                  <c:v>0.12661294802281201</c:v>
                </c:pt>
                <c:pt idx="1234">
                  <c:v>0.12661294802186501</c:v>
                </c:pt>
                <c:pt idx="1235">
                  <c:v>0.12661294802093701</c:v>
                </c:pt>
                <c:pt idx="1236">
                  <c:v>0.12661294802002998</c:v>
                </c:pt>
                <c:pt idx="1237">
                  <c:v>0.12661294801914202</c:v>
                </c:pt>
                <c:pt idx="1238">
                  <c:v>0.126612948018272</c:v>
                </c:pt>
                <c:pt idx="1239">
                  <c:v>0.12661294801742101</c:v>
                </c:pt>
                <c:pt idx="1240">
                  <c:v>0.12661294801658798</c:v>
                </c:pt>
                <c:pt idx="1241">
                  <c:v>0.126612948015773</c:v>
                </c:pt>
                <c:pt idx="1242">
                  <c:v>0.126612948014975</c:v>
                </c:pt>
                <c:pt idx="1243">
                  <c:v>0.12661294801419398</c:v>
                </c:pt>
                <c:pt idx="1244">
                  <c:v>0.12661294801342901</c:v>
                </c:pt>
                <c:pt idx="1245">
                  <c:v>0.126612948012681</c:v>
                </c:pt>
                <c:pt idx="1246">
                  <c:v>0.126612948011948</c:v>
                </c:pt>
                <c:pt idx="1247">
                  <c:v>0.12661294801123099</c:v>
                </c:pt>
                <c:pt idx="1248">
                  <c:v>0.12661294801053</c:v>
                </c:pt>
                <c:pt idx="1249">
                  <c:v>0.12661294800984299</c:v>
                </c:pt>
                <c:pt idx="1250">
                  <c:v>0.12661294800917</c:v>
                </c:pt>
                <c:pt idx="1251">
                  <c:v>0.126612948008512</c:v>
                </c:pt>
                <c:pt idx="1252">
                  <c:v>0.12661294800786801</c:v>
                </c:pt>
                <c:pt idx="1253">
                  <c:v>0.12661294800723699</c:v>
                </c:pt>
                <c:pt idx="1254">
                  <c:v>0.12661294800662001</c:v>
                </c:pt>
                <c:pt idx="1255">
                  <c:v>0.126612948006016</c:v>
                </c:pt>
                <c:pt idx="1256">
                  <c:v>0.126612948005425</c:v>
                </c:pt>
                <c:pt idx="1257">
                  <c:v>0.12661294800484599</c:v>
                </c:pt>
                <c:pt idx="1258">
                  <c:v>0.12661294800428</c:v>
                </c:pt>
                <c:pt idx="1259">
                  <c:v>0.126612948003725</c:v>
                </c:pt>
                <c:pt idx="1260">
                  <c:v>0.12661294800318201</c:v>
                </c:pt>
                <c:pt idx="1261">
                  <c:v>0.12661294800265099</c:v>
                </c:pt>
                <c:pt idx="1262">
                  <c:v>0.12661294800213099</c:v>
                </c:pt>
                <c:pt idx="1263">
                  <c:v>0.12661294800162201</c:v>
                </c:pt>
                <c:pt idx="1264">
                  <c:v>0.12661294800112399</c:v>
                </c:pt>
                <c:pt idx="1265">
                  <c:v>0.12661294800063699</c:v>
                </c:pt>
                <c:pt idx="1266">
                  <c:v>0.12661294800015899</c:v>
                </c:pt>
                <c:pt idx="1267">
                  <c:v>0.126612947999692</c:v>
                </c:pt>
                <c:pt idx="1268">
                  <c:v>0.126612947999235</c:v>
                </c:pt>
                <c:pt idx="1269">
                  <c:v>0.126612947998787</c:v>
                </c:pt>
                <c:pt idx="1270">
                  <c:v>0.12661294799834899</c:v>
                </c:pt>
                <c:pt idx="1271">
                  <c:v>0.12661294799792</c:v>
                </c:pt>
                <c:pt idx="1272">
                  <c:v>0.126612947997501</c:v>
                </c:pt>
                <c:pt idx="1273">
                  <c:v>0.12661294799709003</c:v>
                </c:pt>
                <c:pt idx="1274">
                  <c:v>0.12661294799668799</c:v>
                </c:pt>
                <c:pt idx="1275">
                  <c:v>0.12661294799629402</c:v>
                </c:pt>
                <c:pt idx="1276">
                  <c:v>0.126612947995909</c:v>
                </c:pt>
                <c:pt idx="1277">
                  <c:v>0.12661294799553199</c:v>
                </c:pt>
                <c:pt idx="1278">
                  <c:v>0.12661294799516301</c:v>
                </c:pt>
                <c:pt idx="1279">
                  <c:v>0.12661294799480102</c:v>
                </c:pt>
                <c:pt idx="1280">
                  <c:v>0.126612947994448</c:v>
                </c:pt>
                <c:pt idx="1281">
                  <c:v>0.126612947994102</c:v>
                </c:pt>
                <c:pt idx="1282">
                  <c:v>0.12661294799376299</c:v>
                </c:pt>
                <c:pt idx="1283">
                  <c:v>0.12661294799343098</c:v>
                </c:pt>
                <c:pt idx="1284">
                  <c:v>0.12661294799310699</c:v>
                </c:pt>
                <c:pt idx="1285">
                  <c:v>0.12661294799278899</c:v>
                </c:pt>
                <c:pt idx="1286">
                  <c:v>0.12661294799247799</c:v>
                </c:pt>
                <c:pt idx="1287">
                  <c:v>0.12661294799217399</c:v>
                </c:pt>
                <c:pt idx="1288">
                  <c:v>0.126612947991876</c:v>
                </c:pt>
                <c:pt idx="1289">
                  <c:v>0.12661294799158401</c:v>
                </c:pt>
                <c:pt idx="1290">
                  <c:v>0.12661294799129902</c:v>
                </c:pt>
                <c:pt idx="1291">
                  <c:v>0.12661294799101902</c:v>
                </c:pt>
                <c:pt idx="1292">
                  <c:v>0.12661294799074599</c:v>
                </c:pt>
                <c:pt idx="1293">
                  <c:v>0.12661294799047798</c:v>
                </c:pt>
                <c:pt idx="1294">
                  <c:v>0.126612947990216</c:v>
                </c:pt>
                <c:pt idx="1295">
                  <c:v>0.12661294798996001</c:v>
                </c:pt>
                <c:pt idx="1296">
                  <c:v>0.12661294798970898</c:v>
                </c:pt>
                <c:pt idx="1297">
                  <c:v>0.12661294798946301</c:v>
                </c:pt>
                <c:pt idx="1298">
                  <c:v>0.12661294798922201</c:v>
                </c:pt>
                <c:pt idx="1299">
                  <c:v>0.12661294798898701</c:v>
                </c:pt>
                <c:pt idx="1300">
                  <c:v>0.126612947988757</c:v>
                </c:pt>
                <c:pt idx="1301">
                  <c:v>0.12661294798853101</c:v>
                </c:pt>
                <c:pt idx="1302">
                  <c:v>0.12661294798831002</c:v>
                </c:pt>
                <c:pt idx="1303">
                  <c:v>0.126612947988094</c:v>
                </c:pt>
                <c:pt idx="1304">
                  <c:v>0.126612947987883</c:v>
                </c:pt>
                <c:pt idx="1305">
                  <c:v>0.126612947987676</c:v>
                </c:pt>
                <c:pt idx="1306">
                  <c:v>0.12661294798747302</c:v>
                </c:pt>
                <c:pt idx="1307">
                  <c:v>0.12661294798727499</c:v>
                </c:pt>
                <c:pt idx="1308">
                  <c:v>0.126612947987081</c:v>
                </c:pt>
                <c:pt idx="1309">
                  <c:v>0.12661294798689099</c:v>
                </c:pt>
                <c:pt idx="1310">
                  <c:v>0.126612947986705</c:v>
                </c:pt>
                <c:pt idx="1311">
                  <c:v>0.12661294798652301</c:v>
                </c:pt>
                <c:pt idx="1312">
                  <c:v>0.12661294798634501</c:v>
                </c:pt>
                <c:pt idx="1313">
                  <c:v>0.12661294798617001</c:v>
                </c:pt>
                <c:pt idx="1314">
                  <c:v>0.12661294798599898</c:v>
                </c:pt>
                <c:pt idx="1315">
                  <c:v>0.126612947985832</c:v>
                </c:pt>
                <c:pt idx="1316">
                  <c:v>0.12661294798566899</c:v>
                </c:pt>
                <c:pt idx="1317">
                  <c:v>0.12661294798550901</c:v>
                </c:pt>
                <c:pt idx="1318">
                  <c:v>0.126612947985352</c:v>
                </c:pt>
                <c:pt idx="1319">
                  <c:v>0.12661294798519898</c:v>
                </c:pt>
                <c:pt idx="1320">
                  <c:v>0.12661294798504899</c:v>
                </c:pt>
                <c:pt idx="1321">
                  <c:v>0.126612947984902</c:v>
                </c:pt>
                <c:pt idx="1322">
                  <c:v>0.126612947984758</c:v>
                </c:pt>
                <c:pt idx="1323">
                  <c:v>0.126612947984617</c:v>
                </c:pt>
                <c:pt idx="1324">
                  <c:v>0.126612947984479</c:v>
                </c:pt>
                <c:pt idx="1325">
                  <c:v>0.126612947984344</c:v>
                </c:pt>
                <c:pt idx="1326">
                  <c:v>0.12661294798421199</c:v>
                </c:pt>
                <c:pt idx="1327">
                  <c:v>0.12661294798408301</c:v>
                </c:pt>
                <c:pt idx="1328">
                  <c:v>0.126612947983957</c:v>
                </c:pt>
                <c:pt idx="1329">
                  <c:v>0.12661294798383299</c:v>
                </c:pt>
                <c:pt idx="1330">
                  <c:v>0.126612947983712</c:v>
                </c:pt>
                <c:pt idx="1331">
                  <c:v>0.12661294798359299</c:v>
                </c:pt>
                <c:pt idx="1332">
                  <c:v>0.126612947983477</c:v>
                </c:pt>
                <c:pt idx="1333">
                  <c:v>0.12661294798336301</c:v>
                </c:pt>
                <c:pt idx="1334">
                  <c:v>0.12661294798325201</c:v>
                </c:pt>
                <c:pt idx="1335">
                  <c:v>0.12661294798314301</c:v>
                </c:pt>
                <c:pt idx="1336">
                  <c:v>0.12661294798303699</c:v>
                </c:pt>
                <c:pt idx="1337">
                  <c:v>0.12661294798293199</c:v>
                </c:pt>
                <c:pt idx="1338">
                  <c:v>0.12661294798282999</c:v>
                </c:pt>
                <c:pt idx="1339">
                  <c:v>0.12661294798272998</c:v>
                </c:pt>
                <c:pt idx="1340">
                  <c:v>0.12661294798263301</c:v>
                </c:pt>
                <c:pt idx="1341">
                  <c:v>0.126612947982537</c:v>
                </c:pt>
                <c:pt idx="1342">
                  <c:v>0.12661294798244302</c:v>
                </c:pt>
                <c:pt idx="1343">
                  <c:v>0.12661294798235101</c:v>
                </c:pt>
                <c:pt idx="1344">
                  <c:v>0.12661294798226203</c:v>
                </c:pt>
                <c:pt idx="1345">
                  <c:v>0.12661294798217401</c:v>
                </c:pt>
                <c:pt idx="1346">
                  <c:v>0.126612947982088</c:v>
                </c:pt>
                <c:pt idx="1347">
                  <c:v>0.12661294798200301</c:v>
                </c:pt>
                <c:pt idx="1348">
                  <c:v>0.12661294798192099</c:v>
                </c:pt>
                <c:pt idx="1349">
                  <c:v>0.12661294798184</c:v>
                </c:pt>
                <c:pt idx="1350">
                  <c:v>0.12661294798176098</c:v>
                </c:pt>
                <c:pt idx="1351">
                  <c:v>0.12661294798168399</c:v>
                </c:pt>
                <c:pt idx="1352">
                  <c:v>0.12661294798160899</c:v>
                </c:pt>
                <c:pt idx="1353">
                  <c:v>0.126612947981535</c:v>
                </c:pt>
                <c:pt idx="1354">
                  <c:v>0.126612947981462</c:v>
                </c:pt>
                <c:pt idx="1355">
                  <c:v>0.126612947981391</c:v>
                </c:pt>
                <c:pt idx="1356">
                  <c:v>0.126612947981322</c:v>
                </c:pt>
                <c:pt idx="1357">
                  <c:v>0.126612947981254</c:v>
                </c:pt>
                <c:pt idx="1358">
                  <c:v>0.126612947981187</c:v>
                </c:pt>
                <c:pt idx="1359">
                  <c:v>0.12661294798112202</c:v>
                </c:pt>
                <c:pt idx="1360">
                  <c:v>0.12661294798105802</c:v>
                </c:pt>
                <c:pt idx="1361">
                  <c:v>0.12661294798099598</c:v>
                </c:pt>
                <c:pt idx="1362">
                  <c:v>0.126612947980935</c:v>
                </c:pt>
                <c:pt idx="1363">
                  <c:v>0.126612947980875</c:v>
                </c:pt>
                <c:pt idx="1364">
                  <c:v>0.12661294798081699</c:v>
                </c:pt>
                <c:pt idx="1365">
                  <c:v>0.12661294798075901</c:v>
                </c:pt>
                <c:pt idx="1366">
                  <c:v>0.12661294798070299</c:v>
                </c:pt>
                <c:pt idx="1367">
                  <c:v>0.12661294798064798</c:v>
                </c:pt>
                <c:pt idx="1368">
                  <c:v>0.126612947980595</c:v>
                </c:pt>
                <c:pt idx="1369">
                  <c:v>0.12661294798054201</c:v>
                </c:pt>
                <c:pt idx="1370">
                  <c:v>0.126612947980491</c:v>
                </c:pt>
                <c:pt idx="1371">
                  <c:v>0.12661294798043998</c:v>
                </c:pt>
                <c:pt idx="1372">
                  <c:v>0.12661294798039099</c:v>
                </c:pt>
                <c:pt idx="1373">
                  <c:v>0.126612947980343</c:v>
                </c:pt>
                <c:pt idx="1374">
                  <c:v>0.12661294798029599</c:v>
                </c:pt>
                <c:pt idx="1375">
                  <c:v>0.12661294798024902</c:v>
                </c:pt>
                <c:pt idx="1376">
                  <c:v>0.126612947980204</c:v>
                </c:pt>
                <c:pt idx="1377">
                  <c:v>0.12661294798015998</c:v>
                </c:pt>
                <c:pt idx="1378">
                  <c:v>0.12661294798011702</c:v>
                </c:pt>
                <c:pt idx="1379">
                  <c:v>0.126612947980074</c:v>
                </c:pt>
                <c:pt idx="1380">
                  <c:v>0.126612947980033</c:v>
                </c:pt>
                <c:pt idx="1381">
                  <c:v>0.12661294797999198</c:v>
                </c:pt>
                <c:pt idx="1382">
                  <c:v>0.12661294797995198</c:v>
                </c:pt>
                <c:pt idx="1383">
                  <c:v>0.12661294797991302</c:v>
                </c:pt>
                <c:pt idx="1384">
                  <c:v>0.12661294797987499</c:v>
                </c:pt>
                <c:pt idx="1385">
                  <c:v>0.12661294797983799</c:v>
                </c:pt>
                <c:pt idx="1386">
                  <c:v>0.12661294797980102</c:v>
                </c:pt>
                <c:pt idx="1387">
                  <c:v>0.12661294797976599</c:v>
                </c:pt>
                <c:pt idx="1388">
                  <c:v>0.12661294797973099</c:v>
                </c:pt>
                <c:pt idx="1389">
                  <c:v>0.12661294797969599</c:v>
                </c:pt>
                <c:pt idx="1390">
                  <c:v>0.12661294797966299</c:v>
                </c:pt>
                <c:pt idx="1391">
                  <c:v>0.12661294797962999</c:v>
                </c:pt>
                <c:pt idx="1392">
                  <c:v>0.12661294797959799</c:v>
                </c:pt>
                <c:pt idx="1393">
                  <c:v>0.12661294797956699</c:v>
                </c:pt>
                <c:pt idx="1394">
                  <c:v>0.12661294797953598</c:v>
                </c:pt>
                <c:pt idx="1395">
                  <c:v>0.12661294797950601</c:v>
                </c:pt>
                <c:pt idx="1396">
                  <c:v>0.12661294797947598</c:v>
                </c:pt>
                <c:pt idx="1397">
                  <c:v>0.126612947979447</c:v>
                </c:pt>
                <c:pt idx="1398">
                  <c:v>0.12661294797941899</c:v>
                </c:pt>
                <c:pt idx="1399">
                  <c:v>0.12661294797939099</c:v>
                </c:pt>
                <c:pt idx="1400">
                  <c:v>0.12661294797936398</c:v>
                </c:pt>
                <c:pt idx="1401">
                  <c:v>0.126612947979338</c:v>
                </c:pt>
                <c:pt idx="1402">
                  <c:v>0.126612947979312</c:v>
                </c:pt>
                <c:pt idx="1403">
                  <c:v>0.12661294797928699</c:v>
                </c:pt>
                <c:pt idx="1404">
                  <c:v>0.12661294797926201</c:v>
                </c:pt>
                <c:pt idx="1405">
                  <c:v>0.126612947979237</c:v>
                </c:pt>
                <c:pt idx="1406">
                  <c:v>0.12661294797921399</c:v>
                </c:pt>
                <c:pt idx="1407">
                  <c:v>0.12661294797919001</c:v>
                </c:pt>
                <c:pt idx="1408">
                  <c:v>0.126612947979168</c:v>
                </c:pt>
                <c:pt idx="1409">
                  <c:v>0.12661294797914502</c:v>
                </c:pt>
                <c:pt idx="1410">
                  <c:v>0.12661294797912298</c:v>
                </c:pt>
                <c:pt idx="1411">
                  <c:v>0.126612947979102</c:v>
                </c:pt>
                <c:pt idx="1412">
                  <c:v>0.12661294797908101</c:v>
                </c:pt>
                <c:pt idx="1413">
                  <c:v>0.126612947979061</c:v>
                </c:pt>
                <c:pt idx="1414">
                  <c:v>0.12661294797904102</c:v>
                </c:pt>
                <c:pt idx="1415">
                  <c:v>0.12661294797902101</c:v>
                </c:pt>
                <c:pt idx="1416">
                  <c:v>0.12661294797900199</c:v>
                </c:pt>
                <c:pt idx="1417">
                  <c:v>0.12661294797898298</c:v>
                </c:pt>
                <c:pt idx="1418">
                  <c:v>0.126612947978965</c:v>
                </c:pt>
                <c:pt idx="1419">
                  <c:v>0.12661294797894698</c:v>
                </c:pt>
                <c:pt idx="1420">
                  <c:v>0.126612947978929</c:v>
                </c:pt>
                <c:pt idx="1421">
                  <c:v>0.12661294797891201</c:v>
                </c:pt>
                <c:pt idx="1422">
                  <c:v>0.126612947978895</c:v>
                </c:pt>
                <c:pt idx="1423">
                  <c:v>0.12661294797887801</c:v>
                </c:pt>
                <c:pt idx="1424">
                  <c:v>0.12661294797886199</c:v>
                </c:pt>
                <c:pt idx="1425">
                  <c:v>0.12661294797884601</c:v>
                </c:pt>
                <c:pt idx="1426">
                  <c:v>0.12661294797883099</c:v>
                </c:pt>
                <c:pt idx="1427">
                  <c:v>0.126612947978816</c:v>
                </c:pt>
                <c:pt idx="1428">
                  <c:v>0.12661294797880102</c:v>
                </c:pt>
                <c:pt idx="1429">
                  <c:v>0.126612947978786</c:v>
                </c:pt>
                <c:pt idx="1430">
                  <c:v>0.12661294797877201</c:v>
                </c:pt>
                <c:pt idx="1431">
                  <c:v>0.12661294797875799</c:v>
                </c:pt>
                <c:pt idx="1432">
                  <c:v>0.12661294797874401</c:v>
                </c:pt>
                <c:pt idx="1433">
                  <c:v>0.12661294797873099</c:v>
                </c:pt>
                <c:pt idx="1434">
                  <c:v>0.126612947978718</c:v>
                </c:pt>
                <c:pt idx="1435">
                  <c:v>0.12661294797870501</c:v>
                </c:pt>
                <c:pt idx="1436">
                  <c:v>0.12661294797869302</c:v>
                </c:pt>
                <c:pt idx="1437">
                  <c:v>0.12661294797868</c:v>
                </c:pt>
                <c:pt idx="1438">
                  <c:v>0.12661294797866801</c:v>
                </c:pt>
                <c:pt idx="1439">
                  <c:v>0.12661294797865699</c:v>
                </c:pt>
                <c:pt idx="1440">
                  <c:v>0.126612947978645</c:v>
                </c:pt>
                <c:pt idx="1441">
                  <c:v>0.12661294797863401</c:v>
                </c:pt>
                <c:pt idx="1442">
                  <c:v>0.12661294797862299</c:v>
                </c:pt>
                <c:pt idx="1443">
                  <c:v>0.126612947978612</c:v>
                </c:pt>
                <c:pt idx="1444">
                  <c:v>0.12661294797860201</c:v>
                </c:pt>
                <c:pt idx="1445">
                  <c:v>0.12661294797859099</c:v>
                </c:pt>
                <c:pt idx="1446">
                  <c:v>0.126612947978581</c:v>
                </c:pt>
                <c:pt idx="1447">
                  <c:v>0.12661294797857101</c:v>
                </c:pt>
                <c:pt idx="1448">
                  <c:v>0.12661294797856201</c:v>
                </c:pt>
                <c:pt idx="1449">
                  <c:v>0.12661294797855202</c:v>
                </c:pt>
                <c:pt idx="1450">
                  <c:v>0.126612947978543</c:v>
                </c:pt>
                <c:pt idx="1451">
                  <c:v>0.12661294797853401</c:v>
                </c:pt>
                <c:pt idx="1452">
                  <c:v>0.12661294797852501</c:v>
                </c:pt>
                <c:pt idx="1453">
                  <c:v>0.12661294797851602</c:v>
                </c:pt>
                <c:pt idx="1454">
                  <c:v>0.126612947978508</c:v>
                </c:pt>
                <c:pt idx="1455">
                  <c:v>0.12661294797849898</c:v>
                </c:pt>
                <c:pt idx="1456">
                  <c:v>0.12661294797849099</c:v>
                </c:pt>
                <c:pt idx="1457">
                  <c:v>0.12661294797848299</c:v>
                </c:pt>
                <c:pt idx="1458">
                  <c:v>0.12661294797847603</c:v>
                </c:pt>
                <c:pt idx="1459">
                  <c:v>0.126612947978468</c:v>
                </c:pt>
                <c:pt idx="1460">
                  <c:v>0.12661294797846001</c:v>
                </c:pt>
                <c:pt idx="1461">
                  <c:v>0.12661294797845302</c:v>
                </c:pt>
                <c:pt idx="1462">
                  <c:v>0.12661294797844599</c:v>
                </c:pt>
                <c:pt idx="1463">
                  <c:v>0.126612947978439</c:v>
                </c:pt>
                <c:pt idx="1464">
                  <c:v>0.12661294797843201</c:v>
                </c:pt>
                <c:pt idx="1465">
                  <c:v>0.12661294797842501</c:v>
                </c:pt>
                <c:pt idx="1466">
                  <c:v>0.12661294797841899</c:v>
                </c:pt>
                <c:pt idx="1467">
                  <c:v>0.12661294797841202</c:v>
                </c:pt>
                <c:pt idx="1468">
                  <c:v>0.126612947978406</c:v>
                </c:pt>
                <c:pt idx="1469">
                  <c:v>0.1266129479784</c:v>
                </c:pt>
                <c:pt idx="1470">
                  <c:v>0.12661294797839401</c:v>
                </c:pt>
                <c:pt idx="1471">
                  <c:v>0.12661294797838801</c:v>
                </c:pt>
                <c:pt idx="1472">
                  <c:v>0.12661294797838199</c:v>
                </c:pt>
                <c:pt idx="1473">
                  <c:v>0.12661294797837602</c:v>
                </c:pt>
                <c:pt idx="1474">
                  <c:v>0.126612947978371</c:v>
                </c:pt>
                <c:pt idx="1475">
                  <c:v>0.126612947978365</c:v>
                </c:pt>
                <c:pt idx="1476">
                  <c:v>0.12661294797836001</c:v>
                </c:pt>
                <c:pt idx="1477">
                  <c:v>0.12661294797835498</c:v>
                </c:pt>
                <c:pt idx="1478">
                  <c:v>0.12661294797834999</c:v>
                </c:pt>
                <c:pt idx="1479">
                  <c:v>0.12661294797834499</c:v>
                </c:pt>
                <c:pt idx="1480">
                  <c:v>0.12661294797834002</c:v>
                </c:pt>
                <c:pt idx="1481">
                  <c:v>0.126612947978335</c:v>
                </c:pt>
                <c:pt idx="1482">
                  <c:v>0.126612947978331</c:v>
                </c:pt>
                <c:pt idx="1483">
                  <c:v>0.12661294797832601</c:v>
                </c:pt>
                <c:pt idx="1484">
                  <c:v>0.12661294797832101</c:v>
                </c:pt>
                <c:pt idx="1485">
                  <c:v>0.12661294797831701</c:v>
                </c:pt>
                <c:pt idx="1486">
                  <c:v>0.12661294797831302</c:v>
                </c:pt>
                <c:pt idx="1487">
                  <c:v>0.12661294797830899</c:v>
                </c:pt>
                <c:pt idx="1488">
                  <c:v>0.126612947978305</c:v>
                </c:pt>
                <c:pt idx="1489">
                  <c:v>0.1266129479783</c:v>
                </c:pt>
                <c:pt idx="1490">
                  <c:v>0.126612947978297</c:v>
                </c:pt>
                <c:pt idx="1491">
                  <c:v>0.12661294797829301</c:v>
                </c:pt>
                <c:pt idx="1492">
                  <c:v>0.12661294797828901</c:v>
                </c:pt>
                <c:pt idx="1493">
                  <c:v>0.12661294797828501</c:v>
                </c:pt>
                <c:pt idx="1494">
                  <c:v>0.12661294797828199</c:v>
                </c:pt>
                <c:pt idx="1495">
                  <c:v>0.12661294797827799</c:v>
                </c:pt>
                <c:pt idx="1496">
                  <c:v>0.12661294797827499</c:v>
                </c:pt>
                <c:pt idx="1497">
                  <c:v>0.126612947978271</c:v>
                </c:pt>
                <c:pt idx="1498">
                  <c:v>0.126612947978268</c:v>
                </c:pt>
                <c:pt idx="1499">
                  <c:v>0.126612947978265</c:v>
                </c:pt>
                <c:pt idx="1500">
                  <c:v>0.126612947978261</c:v>
                </c:pt>
                <c:pt idx="1501">
                  <c:v>0.12661294797825801</c:v>
                </c:pt>
                <c:pt idx="1502">
                  <c:v>0.12661294797825498</c:v>
                </c:pt>
                <c:pt idx="1503">
                  <c:v>0.12661294797825201</c:v>
                </c:pt>
                <c:pt idx="1504">
                  <c:v>0.12661294797824901</c:v>
                </c:pt>
                <c:pt idx="1505">
                  <c:v>0.12661294797824699</c:v>
                </c:pt>
                <c:pt idx="1506">
                  <c:v>0.12661294797824402</c:v>
                </c:pt>
                <c:pt idx="1507">
                  <c:v>0.12661294797824099</c:v>
                </c:pt>
                <c:pt idx="1508">
                  <c:v>0.12661294797823799</c:v>
                </c:pt>
                <c:pt idx="1509">
                  <c:v>0.12661294797823602</c:v>
                </c:pt>
                <c:pt idx="1510">
                  <c:v>0.126612947978233</c:v>
                </c:pt>
                <c:pt idx="1511">
                  <c:v>0.126612947978231</c:v>
                </c:pt>
                <c:pt idx="1512">
                  <c:v>0.126612947978228</c:v>
                </c:pt>
                <c:pt idx="1513">
                  <c:v>0.126612947978226</c:v>
                </c:pt>
                <c:pt idx="1514">
                  <c:v>0.12661294797822298</c:v>
                </c:pt>
                <c:pt idx="1515">
                  <c:v>0.12661294797822101</c:v>
                </c:pt>
                <c:pt idx="1516">
                  <c:v>0.12661294797821898</c:v>
                </c:pt>
                <c:pt idx="1517">
                  <c:v>0.12661294797821701</c:v>
                </c:pt>
                <c:pt idx="1518">
                  <c:v>0.12661294797821498</c:v>
                </c:pt>
                <c:pt idx="1519">
                  <c:v>0.12661294797821201</c:v>
                </c:pt>
                <c:pt idx="1520">
                  <c:v>0.12661294797820999</c:v>
                </c:pt>
                <c:pt idx="1521">
                  <c:v>0.12661294797820802</c:v>
                </c:pt>
                <c:pt idx="1522">
                  <c:v>0.12661294797820599</c:v>
                </c:pt>
                <c:pt idx="1523">
                  <c:v>0.12661294797820402</c:v>
                </c:pt>
                <c:pt idx="1524">
                  <c:v>0.12661294797820299</c:v>
                </c:pt>
                <c:pt idx="1525">
                  <c:v>0.126612947978201</c:v>
                </c:pt>
                <c:pt idx="1526">
                  <c:v>0.126612947978199</c:v>
                </c:pt>
                <c:pt idx="1527">
                  <c:v>0.126612947978197</c:v>
                </c:pt>
                <c:pt idx="1528">
                  <c:v>0.126612947978195</c:v>
                </c:pt>
                <c:pt idx="1529">
                  <c:v>0.126612947978194</c:v>
                </c:pt>
                <c:pt idx="1530">
                  <c:v>0.126612947978192</c:v>
                </c:pt>
                <c:pt idx="1531">
                  <c:v>0.12661294797819</c:v>
                </c:pt>
                <c:pt idx="1532">
                  <c:v>0.12661294797818901</c:v>
                </c:pt>
                <c:pt idx="1533">
                  <c:v>0.12661294797818698</c:v>
                </c:pt>
                <c:pt idx="1534">
                  <c:v>0.12661294797818601</c:v>
                </c:pt>
                <c:pt idx="1535">
                  <c:v>0.12661294797818401</c:v>
                </c:pt>
                <c:pt idx="1536">
                  <c:v>0.12661294797818298</c:v>
                </c:pt>
                <c:pt idx="1537">
                  <c:v>0.12661294797818101</c:v>
                </c:pt>
                <c:pt idx="1538">
                  <c:v>0.12661294797818001</c:v>
                </c:pt>
                <c:pt idx="1539">
                  <c:v>0.12661294797817799</c:v>
                </c:pt>
                <c:pt idx="1540">
                  <c:v>0.12661294797817702</c:v>
                </c:pt>
                <c:pt idx="1541">
                  <c:v>0.12661294797817602</c:v>
                </c:pt>
                <c:pt idx="1542">
                  <c:v>0.12661294797817399</c:v>
                </c:pt>
                <c:pt idx="1543">
                  <c:v>0.12661294797817299</c:v>
                </c:pt>
                <c:pt idx="1544">
                  <c:v>0.12661294797817202</c:v>
                </c:pt>
                <c:pt idx="1545">
                  <c:v>0.12661294797817099</c:v>
                </c:pt>
                <c:pt idx="1546">
                  <c:v>0.12661294797816999</c:v>
                </c:pt>
                <c:pt idx="1547">
                  <c:v>0.12661294797816802</c:v>
                </c:pt>
                <c:pt idx="1548">
                  <c:v>0.126612947978167</c:v>
                </c:pt>
                <c:pt idx="1549">
                  <c:v>0.126612947978166</c:v>
                </c:pt>
                <c:pt idx="1550">
                  <c:v>0.126612947978165</c:v>
                </c:pt>
                <c:pt idx="1551">
                  <c:v>0.126612947978164</c:v>
                </c:pt>
                <c:pt idx="1552">
                  <c:v>0.126612947978163</c:v>
                </c:pt>
                <c:pt idx="1553">
                  <c:v>0.126612947978162</c:v>
                </c:pt>
                <c:pt idx="1554">
                  <c:v>0.126612947978161</c:v>
                </c:pt>
                <c:pt idx="1555">
                  <c:v>0.12661294797816</c:v>
                </c:pt>
                <c:pt idx="1556">
                  <c:v>0.126612947978159</c:v>
                </c:pt>
                <c:pt idx="1557">
                  <c:v>0.126612947978158</c:v>
                </c:pt>
                <c:pt idx="1558">
                  <c:v>0.126612947978157</c:v>
                </c:pt>
                <c:pt idx="1559">
                  <c:v>0.126612947978156</c:v>
                </c:pt>
                <c:pt idx="1560">
                  <c:v>0.12661294797815498</c:v>
                </c:pt>
                <c:pt idx="1561">
                  <c:v>0.12661294797815498</c:v>
                </c:pt>
                <c:pt idx="1562">
                  <c:v>0.12661294797815401</c:v>
                </c:pt>
                <c:pt idx="1563">
                  <c:v>0.12661294797815301</c:v>
                </c:pt>
                <c:pt idx="1564">
                  <c:v>0.12661294797815201</c:v>
                </c:pt>
                <c:pt idx="1565">
                  <c:v>0.12661294797815098</c:v>
                </c:pt>
                <c:pt idx="1566">
                  <c:v>0.12661294797815001</c:v>
                </c:pt>
                <c:pt idx="1567">
                  <c:v>0.12661294797815001</c:v>
                </c:pt>
                <c:pt idx="1568">
                  <c:v>0.12661294797814901</c:v>
                </c:pt>
                <c:pt idx="1569">
                  <c:v>0.12661294797814801</c:v>
                </c:pt>
                <c:pt idx="1570">
                  <c:v>0.12661294797814801</c:v>
                </c:pt>
                <c:pt idx="1571">
                  <c:v>0.12661294797814698</c:v>
                </c:pt>
                <c:pt idx="1572">
                  <c:v>0.12661294797814598</c:v>
                </c:pt>
                <c:pt idx="1573">
                  <c:v>0.12661294797814501</c:v>
                </c:pt>
                <c:pt idx="1574">
                  <c:v>0.12661294797814501</c:v>
                </c:pt>
                <c:pt idx="1575">
                  <c:v>0.12661294797814401</c:v>
                </c:pt>
                <c:pt idx="1576">
                  <c:v>0.12661294797814401</c:v>
                </c:pt>
                <c:pt idx="1577">
                  <c:v>0.12661294797814299</c:v>
                </c:pt>
                <c:pt idx="1578">
                  <c:v>0.12661294797814199</c:v>
                </c:pt>
                <c:pt idx="1579">
                  <c:v>0.12661294797814199</c:v>
                </c:pt>
                <c:pt idx="1580">
                  <c:v>0.12661294797814102</c:v>
                </c:pt>
                <c:pt idx="1581">
                  <c:v>0.12661294797814102</c:v>
                </c:pt>
                <c:pt idx="1582">
                  <c:v>0.12661294797814002</c:v>
                </c:pt>
                <c:pt idx="1583">
                  <c:v>0.12661294797814002</c:v>
                </c:pt>
                <c:pt idx="1584">
                  <c:v>0.12661294797813899</c:v>
                </c:pt>
                <c:pt idx="1585">
                  <c:v>0.12661294797813899</c:v>
                </c:pt>
                <c:pt idx="1586">
                  <c:v>0.12661294797813799</c:v>
                </c:pt>
                <c:pt idx="1587">
                  <c:v>0.12661294797813799</c:v>
                </c:pt>
                <c:pt idx="1588">
                  <c:v>0.12661294797813699</c:v>
                </c:pt>
                <c:pt idx="1589">
                  <c:v>0.12661294797813699</c:v>
                </c:pt>
                <c:pt idx="1590">
                  <c:v>0.12661294797813602</c:v>
                </c:pt>
                <c:pt idx="1591">
                  <c:v>0.12661294797813602</c:v>
                </c:pt>
                <c:pt idx="1592">
                  <c:v>0.12661294797813499</c:v>
                </c:pt>
                <c:pt idx="1593">
                  <c:v>0.12661294797813499</c:v>
                </c:pt>
                <c:pt idx="1594">
                  <c:v>0.12661294797813399</c:v>
                </c:pt>
                <c:pt idx="1595">
                  <c:v>0.12661294797813399</c:v>
                </c:pt>
                <c:pt idx="1596">
                  <c:v>0.12661294797813399</c:v>
                </c:pt>
                <c:pt idx="1597">
                  <c:v>0.12661294797813299</c:v>
                </c:pt>
                <c:pt idx="1598">
                  <c:v>0.12661294797813299</c:v>
                </c:pt>
                <c:pt idx="1599">
                  <c:v>0.12661294797813202</c:v>
                </c:pt>
                <c:pt idx="1600">
                  <c:v>0.12661294797813202</c:v>
                </c:pt>
                <c:pt idx="1601">
                  <c:v>0.12661294797813202</c:v>
                </c:pt>
                <c:pt idx="1602">
                  <c:v>0.126612947978131</c:v>
                </c:pt>
                <c:pt idx="1603">
                  <c:v>0.126612947978131</c:v>
                </c:pt>
                <c:pt idx="1604">
                  <c:v>0.126612947978131</c:v>
                </c:pt>
                <c:pt idx="1605">
                  <c:v>0.12661294797813</c:v>
                </c:pt>
                <c:pt idx="1606">
                  <c:v>0.12661294797813</c:v>
                </c:pt>
                <c:pt idx="1607">
                  <c:v>0.12661294797813</c:v>
                </c:pt>
                <c:pt idx="1608">
                  <c:v>0.126612947978129</c:v>
                </c:pt>
                <c:pt idx="1609">
                  <c:v>0.126612947978129</c:v>
                </c:pt>
                <c:pt idx="1610">
                  <c:v>0.126612947978129</c:v>
                </c:pt>
                <c:pt idx="1611">
                  <c:v>0.126612947978128</c:v>
                </c:pt>
                <c:pt idx="1612">
                  <c:v>0.126612947978128</c:v>
                </c:pt>
                <c:pt idx="1613">
                  <c:v>0.126612947978128</c:v>
                </c:pt>
                <c:pt idx="1614">
                  <c:v>0.126612947978128</c:v>
                </c:pt>
                <c:pt idx="1615">
                  <c:v>0.126612947978127</c:v>
                </c:pt>
                <c:pt idx="1616">
                  <c:v>0.126612947978127</c:v>
                </c:pt>
                <c:pt idx="1617">
                  <c:v>0.126612947978127</c:v>
                </c:pt>
                <c:pt idx="1618">
                  <c:v>0.126612947978126</c:v>
                </c:pt>
                <c:pt idx="1619">
                  <c:v>0.126612947978126</c:v>
                </c:pt>
                <c:pt idx="1620">
                  <c:v>0.126612947978126</c:v>
                </c:pt>
                <c:pt idx="1621">
                  <c:v>0.126612947978126</c:v>
                </c:pt>
                <c:pt idx="1622">
                  <c:v>0.126612947978126</c:v>
                </c:pt>
                <c:pt idx="1623">
                  <c:v>0.126612947978125</c:v>
                </c:pt>
                <c:pt idx="1624">
                  <c:v>0.126612947978125</c:v>
                </c:pt>
                <c:pt idx="1625">
                  <c:v>0.126612947978125</c:v>
                </c:pt>
                <c:pt idx="1626">
                  <c:v>0.126612947978125</c:v>
                </c:pt>
                <c:pt idx="1627">
                  <c:v>0.126612947978124</c:v>
                </c:pt>
                <c:pt idx="1628">
                  <c:v>0.126612947978124</c:v>
                </c:pt>
                <c:pt idx="1629">
                  <c:v>0.126612947978124</c:v>
                </c:pt>
                <c:pt idx="1630">
                  <c:v>0.126612947978124</c:v>
                </c:pt>
                <c:pt idx="1631">
                  <c:v>0.126612947978124</c:v>
                </c:pt>
                <c:pt idx="1632">
                  <c:v>0.126612947978123</c:v>
                </c:pt>
                <c:pt idx="1633">
                  <c:v>0.126612947978123</c:v>
                </c:pt>
                <c:pt idx="1634">
                  <c:v>0.126612947978123</c:v>
                </c:pt>
                <c:pt idx="1635">
                  <c:v>0.126612947978123</c:v>
                </c:pt>
                <c:pt idx="1636">
                  <c:v>0.126612947978123</c:v>
                </c:pt>
                <c:pt idx="1637">
                  <c:v>0.126612947978123</c:v>
                </c:pt>
                <c:pt idx="1638">
                  <c:v>0.126612947978122</c:v>
                </c:pt>
                <c:pt idx="1639">
                  <c:v>0.126612947978122</c:v>
                </c:pt>
                <c:pt idx="1640">
                  <c:v>0.126612947978122</c:v>
                </c:pt>
                <c:pt idx="1641">
                  <c:v>0.126612947978122</c:v>
                </c:pt>
                <c:pt idx="1642">
                  <c:v>0.126612947978122</c:v>
                </c:pt>
                <c:pt idx="1643">
                  <c:v>0.126612947978122</c:v>
                </c:pt>
                <c:pt idx="1644">
                  <c:v>0.126612947978121</c:v>
                </c:pt>
                <c:pt idx="1645">
                  <c:v>0.126612947978121</c:v>
                </c:pt>
                <c:pt idx="1646">
                  <c:v>0.126612947978121</c:v>
                </c:pt>
                <c:pt idx="1647">
                  <c:v>0.126612947978121</c:v>
                </c:pt>
                <c:pt idx="1648">
                  <c:v>0.126612947978121</c:v>
                </c:pt>
                <c:pt idx="1649">
                  <c:v>0.126612947978121</c:v>
                </c:pt>
                <c:pt idx="1650">
                  <c:v>0.126612947978121</c:v>
                </c:pt>
                <c:pt idx="1651">
                  <c:v>0.126612947978121</c:v>
                </c:pt>
                <c:pt idx="1652">
                  <c:v>0.12661294797812001</c:v>
                </c:pt>
                <c:pt idx="1653">
                  <c:v>0.12661294797812001</c:v>
                </c:pt>
                <c:pt idx="1654">
                  <c:v>0.12661294797812001</c:v>
                </c:pt>
                <c:pt idx="1655">
                  <c:v>0.12661294797812001</c:v>
                </c:pt>
                <c:pt idx="1656">
                  <c:v>0.12661294797812001</c:v>
                </c:pt>
                <c:pt idx="1657">
                  <c:v>0.12661294797812001</c:v>
                </c:pt>
                <c:pt idx="1658">
                  <c:v>0.12661294797812001</c:v>
                </c:pt>
                <c:pt idx="1659">
                  <c:v>0.12661294797812001</c:v>
                </c:pt>
                <c:pt idx="1660">
                  <c:v>0.12661294797812001</c:v>
                </c:pt>
                <c:pt idx="1661">
                  <c:v>0.12661294797811898</c:v>
                </c:pt>
                <c:pt idx="1662">
                  <c:v>0.12661294797811898</c:v>
                </c:pt>
                <c:pt idx="1663">
                  <c:v>0.12661294797811898</c:v>
                </c:pt>
                <c:pt idx="1664">
                  <c:v>0.12661294797811898</c:v>
                </c:pt>
                <c:pt idx="1665">
                  <c:v>0.12661294797811898</c:v>
                </c:pt>
                <c:pt idx="1666">
                  <c:v>0.12661294797811898</c:v>
                </c:pt>
                <c:pt idx="1667">
                  <c:v>0.12661294797811898</c:v>
                </c:pt>
                <c:pt idx="1668">
                  <c:v>0.12661294797811898</c:v>
                </c:pt>
                <c:pt idx="1669">
                  <c:v>0.12661294797811898</c:v>
                </c:pt>
                <c:pt idx="1670">
                  <c:v>0.12661294797811898</c:v>
                </c:pt>
                <c:pt idx="1671">
                  <c:v>0.12661294797811898</c:v>
                </c:pt>
                <c:pt idx="1672">
                  <c:v>0.12661294797811801</c:v>
                </c:pt>
                <c:pt idx="1673">
                  <c:v>0.12661294797811801</c:v>
                </c:pt>
                <c:pt idx="1674">
                  <c:v>0.12661294797811801</c:v>
                </c:pt>
                <c:pt idx="1675">
                  <c:v>0.12661294797811801</c:v>
                </c:pt>
                <c:pt idx="1676">
                  <c:v>0.12661294797811801</c:v>
                </c:pt>
                <c:pt idx="1677">
                  <c:v>0.12661294797811801</c:v>
                </c:pt>
                <c:pt idx="1678">
                  <c:v>0.12661294797811801</c:v>
                </c:pt>
                <c:pt idx="1679">
                  <c:v>0.12661294797811801</c:v>
                </c:pt>
                <c:pt idx="1680">
                  <c:v>0.12661294797811801</c:v>
                </c:pt>
                <c:pt idx="1681">
                  <c:v>0.12661294797811801</c:v>
                </c:pt>
                <c:pt idx="1682">
                  <c:v>0.12661294797811801</c:v>
                </c:pt>
                <c:pt idx="1683">
                  <c:v>0.12661294797811801</c:v>
                </c:pt>
                <c:pt idx="1684">
                  <c:v>0.12661294797811801</c:v>
                </c:pt>
                <c:pt idx="1685">
                  <c:v>0.12661294797811801</c:v>
                </c:pt>
                <c:pt idx="1686">
                  <c:v>0.12661294797811701</c:v>
                </c:pt>
                <c:pt idx="1687">
                  <c:v>0.12661294797811701</c:v>
                </c:pt>
                <c:pt idx="1688">
                  <c:v>0.12661294797811701</c:v>
                </c:pt>
                <c:pt idx="1689">
                  <c:v>0.12661294797811701</c:v>
                </c:pt>
                <c:pt idx="1690">
                  <c:v>0.12661294797811701</c:v>
                </c:pt>
                <c:pt idx="1691">
                  <c:v>0.12661294797811701</c:v>
                </c:pt>
                <c:pt idx="1692">
                  <c:v>0.12661294797811701</c:v>
                </c:pt>
                <c:pt idx="1693">
                  <c:v>0.12661294797811701</c:v>
                </c:pt>
                <c:pt idx="1694">
                  <c:v>0.12661294797811701</c:v>
                </c:pt>
                <c:pt idx="1695">
                  <c:v>0.12661294797811701</c:v>
                </c:pt>
                <c:pt idx="1696">
                  <c:v>0.12661294797811701</c:v>
                </c:pt>
                <c:pt idx="1697">
                  <c:v>0.12661294797811701</c:v>
                </c:pt>
                <c:pt idx="1698">
                  <c:v>0.12661294797811701</c:v>
                </c:pt>
                <c:pt idx="1699">
                  <c:v>0.12661294797811701</c:v>
                </c:pt>
                <c:pt idx="1700">
                  <c:v>0.12661294797811701</c:v>
                </c:pt>
                <c:pt idx="1701">
                  <c:v>0.12661294797811701</c:v>
                </c:pt>
                <c:pt idx="1702">
                  <c:v>0.12661294797811701</c:v>
                </c:pt>
                <c:pt idx="1703">
                  <c:v>0.12661294797811701</c:v>
                </c:pt>
                <c:pt idx="1704">
                  <c:v>0.12661294797811701</c:v>
                </c:pt>
                <c:pt idx="1705">
                  <c:v>0.12661294797811701</c:v>
                </c:pt>
                <c:pt idx="1706">
                  <c:v>0.12661294797811701</c:v>
                </c:pt>
                <c:pt idx="1707">
                  <c:v>0.12661294797811601</c:v>
                </c:pt>
                <c:pt idx="1708">
                  <c:v>0.12661294797811601</c:v>
                </c:pt>
                <c:pt idx="1709">
                  <c:v>0.12661294797811601</c:v>
                </c:pt>
                <c:pt idx="1710">
                  <c:v>0.12661294797811601</c:v>
                </c:pt>
                <c:pt idx="1711">
                  <c:v>0.12661294797811601</c:v>
                </c:pt>
                <c:pt idx="1712">
                  <c:v>0.12661294797811601</c:v>
                </c:pt>
                <c:pt idx="1713">
                  <c:v>0.12661294797811601</c:v>
                </c:pt>
                <c:pt idx="1714">
                  <c:v>0.12661294797811601</c:v>
                </c:pt>
                <c:pt idx="1715">
                  <c:v>0.12661294797811601</c:v>
                </c:pt>
                <c:pt idx="1716">
                  <c:v>0.12661294797811601</c:v>
                </c:pt>
                <c:pt idx="1717">
                  <c:v>0.12661294797811601</c:v>
                </c:pt>
                <c:pt idx="1718">
                  <c:v>0.12661294797811601</c:v>
                </c:pt>
                <c:pt idx="1719">
                  <c:v>0.12661294797811601</c:v>
                </c:pt>
                <c:pt idx="1720">
                  <c:v>0.12661294797811601</c:v>
                </c:pt>
                <c:pt idx="1721">
                  <c:v>0.12661294797811601</c:v>
                </c:pt>
                <c:pt idx="1722">
                  <c:v>0.12661294797811601</c:v>
                </c:pt>
                <c:pt idx="1723">
                  <c:v>0.12661294797811601</c:v>
                </c:pt>
                <c:pt idx="1724">
                  <c:v>0.12661294797811601</c:v>
                </c:pt>
                <c:pt idx="1725">
                  <c:v>0.12661294797811601</c:v>
                </c:pt>
                <c:pt idx="1726">
                  <c:v>0.12661294797811601</c:v>
                </c:pt>
                <c:pt idx="1727">
                  <c:v>0.12661294797811601</c:v>
                </c:pt>
                <c:pt idx="1728">
                  <c:v>0.12661294797811601</c:v>
                </c:pt>
                <c:pt idx="1729">
                  <c:v>0.12661294797811601</c:v>
                </c:pt>
                <c:pt idx="1730">
                  <c:v>0.12661294797811601</c:v>
                </c:pt>
                <c:pt idx="1731">
                  <c:v>0.12661294797811601</c:v>
                </c:pt>
                <c:pt idx="1732">
                  <c:v>0.12661294797811601</c:v>
                </c:pt>
                <c:pt idx="1733">
                  <c:v>0.12661294797811601</c:v>
                </c:pt>
                <c:pt idx="1734">
                  <c:v>0.12661294797811601</c:v>
                </c:pt>
                <c:pt idx="1735">
                  <c:v>0.12661294797811601</c:v>
                </c:pt>
                <c:pt idx="1736">
                  <c:v>0.12661294797811601</c:v>
                </c:pt>
                <c:pt idx="1737">
                  <c:v>0.12661294797811601</c:v>
                </c:pt>
                <c:pt idx="1738">
                  <c:v>0.12661294797811601</c:v>
                </c:pt>
                <c:pt idx="1739">
                  <c:v>0.12661294797811601</c:v>
                </c:pt>
                <c:pt idx="1740">
                  <c:v>0.12661294797811601</c:v>
                </c:pt>
                <c:pt idx="1741">
                  <c:v>0.12661294797811601</c:v>
                </c:pt>
                <c:pt idx="1742">
                  <c:v>0.12661294797811601</c:v>
                </c:pt>
                <c:pt idx="1743">
                  <c:v>0.12661294797811601</c:v>
                </c:pt>
                <c:pt idx="1744">
                  <c:v>0.12661294797811601</c:v>
                </c:pt>
                <c:pt idx="1745">
                  <c:v>0.12661294797811601</c:v>
                </c:pt>
                <c:pt idx="1746">
                  <c:v>0.12661294797811601</c:v>
                </c:pt>
                <c:pt idx="1747">
                  <c:v>0.12661294797811498</c:v>
                </c:pt>
                <c:pt idx="1748">
                  <c:v>0.12661294797811498</c:v>
                </c:pt>
                <c:pt idx="1749">
                  <c:v>0.12661294797811498</c:v>
                </c:pt>
                <c:pt idx="1750">
                  <c:v>0.12661294797811498</c:v>
                </c:pt>
                <c:pt idx="1751">
                  <c:v>0.12661294797811498</c:v>
                </c:pt>
                <c:pt idx="1752">
                  <c:v>0.12661294797811498</c:v>
                </c:pt>
                <c:pt idx="1753">
                  <c:v>0.12661294797811498</c:v>
                </c:pt>
                <c:pt idx="1754">
                  <c:v>0.12661294797811498</c:v>
                </c:pt>
                <c:pt idx="1755">
                  <c:v>0.12661294797811498</c:v>
                </c:pt>
                <c:pt idx="1756">
                  <c:v>0.12661294797811498</c:v>
                </c:pt>
                <c:pt idx="1757">
                  <c:v>0.12661294797811498</c:v>
                </c:pt>
                <c:pt idx="1758">
                  <c:v>0.12661294797811498</c:v>
                </c:pt>
                <c:pt idx="1759">
                  <c:v>0.12661294797811498</c:v>
                </c:pt>
                <c:pt idx="1760">
                  <c:v>0.12661294797811498</c:v>
                </c:pt>
                <c:pt idx="1761">
                  <c:v>0.12661294797811498</c:v>
                </c:pt>
                <c:pt idx="1762">
                  <c:v>0.12661294797811498</c:v>
                </c:pt>
                <c:pt idx="1763">
                  <c:v>0.12661294797811498</c:v>
                </c:pt>
                <c:pt idx="1764">
                  <c:v>0.12661294797811498</c:v>
                </c:pt>
                <c:pt idx="1765">
                  <c:v>0.12661294797811498</c:v>
                </c:pt>
                <c:pt idx="1766">
                  <c:v>0.12661294797811498</c:v>
                </c:pt>
                <c:pt idx="1767">
                  <c:v>0.12661294797811498</c:v>
                </c:pt>
                <c:pt idx="1768">
                  <c:v>0.12661294797811498</c:v>
                </c:pt>
                <c:pt idx="1769">
                  <c:v>0.12661294797811498</c:v>
                </c:pt>
                <c:pt idx="1770">
                  <c:v>0.12661294797811498</c:v>
                </c:pt>
                <c:pt idx="1771">
                  <c:v>0.12661294797811498</c:v>
                </c:pt>
                <c:pt idx="1772">
                  <c:v>0.12661294797811498</c:v>
                </c:pt>
                <c:pt idx="1773">
                  <c:v>0.12661294797811498</c:v>
                </c:pt>
                <c:pt idx="1774">
                  <c:v>0.12661294797811498</c:v>
                </c:pt>
                <c:pt idx="1775">
                  <c:v>0.12661294797811498</c:v>
                </c:pt>
                <c:pt idx="1776">
                  <c:v>0.12661294797811498</c:v>
                </c:pt>
                <c:pt idx="1777">
                  <c:v>0.12661294797811498</c:v>
                </c:pt>
                <c:pt idx="1778">
                  <c:v>0.12661294797811498</c:v>
                </c:pt>
                <c:pt idx="1779">
                  <c:v>0.12661294797811498</c:v>
                </c:pt>
                <c:pt idx="1780">
                  <c:v>0.12661294797811498</c:v>
                </c:pt>
                <c:pt idx="1781">
                  <c:v>0.12661294797811498</c:v>
                </c:pt>
                <c:pt idx="1782">
                  <c:v>0.12661294797811498</c:v>
                </c:pt>
                <c:pt idx="1783">
                  <c:v>0.12661294797811498</c:v>
                </c:pt>
                <c:pt idx="1784">
                  <c:v>0.12661294797811498</c:v>
                </c:pt>
                <c:pt idx="1785">
                  <c:v>0.12661294797811498</c:v>
                </c:pt>
                <c:pt idx="1786">
                  <c:v>0.12661294797811498</c:v>
                </c:pt>
                <c:pt idx="1787">
                  <c:v>0.12661294797811498</c:v>
                </c:pt>
                <c:pt idx="1788">
                  <c:v>0.12661294797811498</c:v>
                </c:pt>
                <c:pt idx="1789">
                  <c:v>0.12661294797811498</c:v>
                </c:pt>
                <c:pt idx="1790">
                  <c:v>0.12661294797811498</c:v>
                </c:pt>
                <c:pt idx="1791">
                  <c:v>0.12661294797811498</c:v>
                </c:pt>
                <c:pt idx="1792">
                  <c:v>0.12661294797811498</c:v>
                </c:pt>
                <c:pt idx="1793">
                  <c:v>0.12661294797811498</c:v>
                </c:pt>
                <c:pt idx="1794">
                  <c:v>0.12661294797811498</c:v>
                </c:pt>
                <c:pt idx="1795">
                  <c:v>0.12661294797811498</c:v>
                </c:pt>
                <c:pt idx="1796">
                  <c:v>0.12661294797811498</c:v>
                </c:pt>
                <c:pt idx="1797">
                  <c:v>0.12661294797811498</c:v>
                </c:pt>
                <c:pt idx="1798">
                  <c:v>0.12661294797811498</c:v>
                </c:pt>
                <c:pt idx="1799">
                  <c:v>0.12661294797811498</c:v>
                </c:pt>
                <c:pt idx="1800">
                  <c:v>0.12661294797811498</c:v>
                </c:pt>
                <c:pt idx="1801">
                  <c:v>0.12661294797811498</c:v>
                </c:pt>
                <c:pt idx="1802">
                  <c:v>0.12661294797811498</c:v>
                </c:pt>
                <c:pt idx="1803">
                  <c:v>0.12661294797811498</c:v>
                </c:pt>
                <c:pt idx="1804">
                  <c:v>0.12661294797811498</c:v>
                </c:pt>
                <c:pt idx="1805">
                  <c:v>0.12661294797811498</c:v>
                </c:pt>
                <c:pt idx="1806">
                  <c:v>0.12661294797811498</c:v>
                </c:pt>
                <c:pt idx="1807">
                  <c:v>0.12661294797811498</c:v>
                </c:pt>
                <c:pt idx="1808">
                  <c:v>0.12661294797811498</c:v>
                </c:pt>
                <c:pt idx="1809">
                  <c:v>0.12661294797811498</c:v>
                </c:pt>
                <c:pt idx="1810">
                  <c:v>0.12661294797811498</c:v>
                </c:pt>
                <c:pt idx="1811">
                  <c:v>0.12661294797811498</c:v>
                </c:pt>
                <c:pt idx="1812">
                  <c:v>0.12661294797811498</c:v>
                </c:pt>
                <c:pt idx="1813">
                  <c:v>0.12661294797811498</c:v>
                </c:pt>
                <c:pt idx="1814">
                  <c:v>0.12661294797811498</c:v>
                </c:pt>
                <c:pt idx="1815">
                  <c:v>0.12661294797811498</c:v>
                </c:pt>
                <c:pt idx="1816">
                  <c:v>0.12661294797811498</c:v>
                </c:pt>
                <c:pt idx="1817">
                  <c:v>0.12661294797811498</c:v>
                </c:pt>
                <c:pt idx="1818">
                  <c:v>0.12661294797811498</c:v>
                </c:pt>
                <c:pt idx="1819">
                  <c:v>0.12661294797811498</c:v>
                </c:pt>
                <c:pt idx="1820">
                  <c:v>0.12661294797811498</c:v>
                </c:pt>
                <c:pt idx="1821">
                  <c:v>0.12661294797811498</c:v>
                </c:pt>
                <c:pt idx="1822">
                  <c:v>0.12661294797811498</c:v>
                </c:pt>
                <c:pt idx="1823">
                  <c:v>0.12661294797811498</c:v>
                </c:pt>
                <c:pt idx="1824">
                  <c:v>0.12661294797811498</c:v>
                </c:pt>
                <c:pt idx="1825">
                  <c:v>0.12661294797811498</c:v>
                </c:pt>
                <c:pt idx="1826">
                  <c:v>0.12661294797811498</c:v>
                </c:pt>
                <c:pt idx="1827">
                  <c:v>0.12661294797811498</c:v>
                </c:pt>
                <c:pt idx="1828">
                  <c:v>0.12661294797811498</c:v>
                </c:pt>
                <c:pt idx="1829">
                  <c:v>0.12661294797811498</c:v>
                </c:pt>
                <c:pt idx="1830">
                  <c:v>0.12661294797811498</c:v>
                </c:pt>
                <c:pt idx="1831">
                  <c:v>0.12661294797811498</c:v>
                </c:pt>
                <c:pt idx="1832">
                  <c:v>0.12661294797811498</c:v>
                </c:pt>
                <c:pt idx="1833">
                  <c:v>0.12661294797811498</c:v>
                </c:pt>
                <c:pt idx="1834">
                  <c:v>0.12661294797811498</c:v>
                </c:pt>
                <c:pt idx="1835">
                  <c:v>0.12661294797811498</c:v>
                </c:pt>
                <c:pt idx="1836">
                  <c:v>0.12661294797811498</c:v>
                </c:pt>
                <c:pt idx="1837">
                  <c:v>0.12661294797811498</c:v>
                </c:pt>
                <c:pt idx="1838">
                  <c:v>0.12661294797811498</c:v>
                </c:pt>
                <c:pt idx="1839">
                  <c:v>0.12661294797811498</c:v>
                </c:pt>
                <c:pt idx="1840">
                  <c:v>0.12661294797811498</c:v>
                </c:pt>
                <c:pt idx="1841">
                  <c:v>0.12661294797811498</c:v>
                </c:pt>
                <c:pt idx="1842">
                  <c:v>0.12661294797811498</c:v>
                </c:pt>
                <c:pt idx="1843">
                  <c:v>0.12661294797811498</c:v>
                </c:pt>
                <c:pt idx="1844">
                  <c:v>0.12661294797811498</c:v>
                </c:pt>
                <c:pt idx="1845">
                  <c:v>0.12661294797811498</c:v>
                </c:pt>
                <c:pt idx="1846">
                  <c:v>0.12661294797811498</c:v>
                </c:pt>
                <c:pt idx="1847">
                  <c:v>0.12661294797811498</c:v>
                </c:pt>
                <c:pt idx="1848">
                  <c:v>0.12661294797811498</c:v>
                </c:pt>
                <c:pt idx="1849">
                  <c:v>0.12661294797811498</c:v>
                </c:pt>
                <c:pt idx="1850">
                  <c:v>0.12661294797811498</c:v>
                </c:pt>
                <c:pt idx="1851">
                  <c:v>0.12661294797811498</c:v>
                </c:pt>
                <c:pt idx="1852">
                  <c:v>0.12661294797811498</c:v>
                </c:pt>
                <c:pt idx="1853">
                  <c:v>0.12661294797811498</c:v>
                </c:pt>
                <c:pt idx="1854">
                  <c:v>0.12661294797811498</c:v>
                </c:pt>
                <c:pt idx="1855">
                  <c:v>0.12661294797811498</c:v>
                </c:pt>
                <c:pt idx="1856">
                  <c:v>0.12661294797811498</c:v>
                </c:pt>
                <c:pt idx="1857">
                  <c:v>0.12661294797811498</c:v>
                </c:pt>
                <c:pt idx="1858">
                  <c:v>0.12661294797811498</c:v>
                </c:pt>
                <c:pt idx="1859">
                  <c:v>0.12661294797811498</c:v>
                </c:pt>
                <c:pt idx="1860">
                  <c:v>0.12661294797811498</c:v>
                </c:pt>
                <c:pt idx="1861">
                  <c:v>0.12661294797811498</c:v>
                </c:pt>
                <c:pt idx="1862">
                  <c:v>0.12661294797811498</c:v>
                </c:pt>
                <c:pt idx="1863">
                  <c:v>0.12661294797811498</c:v>
                </c:pt>
                <c:pt idx="1864">
                  <c:v>0.12661294797811498</c:v>
                </c:pt>
                <c:pt idx="1865">
                  <c:v>0.12661294797811498</c:v>
                </c:pt>
                <c:pt idx="1866">
                  <c:v>0.12661294797811498</c:v>
                </c:pt>
                <c:pt idx="1867">
                  <c:v>0.12661294797811498</c:v>
                </c:pt>
                <c:pt idx="1868">
                  <c:v>0.12661294797811498</c:v>
                </c:pt>
                <c:pt idx="1869">
                  <c:v>0.12661294797811498</c:v>
                </c:pt>
                <c:pt idx="1870">
                  <c:v>0.12661294797811498</c:v>
                </c:pt>
                <c:pt idx="1871">
                  <c:v>0.12661294797811498</c:v>
                </c:pt>
                <c:pt idx="1872">
                  <c:v>0.12661294797811498</c:v>
                </c:pt>
                <c:pt idx="1873">
                  <c:v>0.12661294797811498</c:v>
                </c:pt>
                <c:pt idx="1874">
                  <c:v>0.12661294797811498</c:v>
                </c:pt>
                <c:pt idx="1875">
                  <c:v>0.12661294797811498</c:v>
                </c:pt>
                <c:pt idx="1876">
                  <c:v>0.12661294797811498</c:v>
                </c:pt>
                <c:pt idx="1877">
                  <c:v>0.12661294797811498</c:v>
                </c:pt>
                <c:pt idx="1878">
                  <c:v>0.12661294797811498</c:v>
                </c:pt>
                <c:pt idx="1879">
                  <c:v>0.12661294797811498</c:v>
                </c:pt>
                <c:pt idx="1880">
                  <c:v>0.12661294797811498</c:v>
                </c:pt>
                <c:pt idx="1881">
                  <c:v>0.12661294797811498</c:v>
                </c:pt>
                <c:pt idx="1882">
                  <c:v>0.12661294797811498</c:v>
                </c:pt>
                <c:pt idx="1883">
                  <c:v>0.12661294797811498</c:v>
                </c:pt>
                <c:pt idx="1884">
                  <c:v>0.12661294797811498</c:v>
                </c:pt>
                <c:pt idx="1885">
                  <c:v>0.12661294797811498</c:v>
                </c:pt>
                <c:pt idx="1886">
                  <c:v>0.12661294797811498</c:v>
                </c:pt>
                <c:pt idx="1887">
                  <c:v>0.12661294797811498</c:v>
                </c:pt>
                <c:pt idx="1888">
                  <c:v>0.12661294797811498</c:v>
                </c:pt>
                <c:pt idx="1889">
                  <c:v>0.12661294797811498</c:v>
                </c:pt>
                <c:pt idx="1890">
                  <c:v>0.12661294797811498</c:v>
                </c:pt>
                <c:pt idx="1891">
                  <c:v>0.12661294797811498</c:v>
                </c:pt>
                <c:pt idx="1892">
                  <c:v>0.12661294797811498</c:v>
                </c:pt>
                <c:pt idx="1893">
                  <c:v>0.12661294797811498</c:v>
                </c:pt>
                <c:pt idx="1894">
                  <c:v>0.12661294797811498</c:v>
                </c:pt>
                <c:pt idx="1895">
                  <c:v>0.12661294797811498</c:v>
                </c:pt>
                <c:pt idx="1896">
                  <c:v>0.12661294797811498</c:v>
                </c:pt>
                <c:pt idx="1897">
                  <c:v>0.12661294797811498</c:v>
                </c:pt>
                <c:pt idx="1898">
                  <c:v>0.12661294797811498</c:v>
                </c:pt>
                <c:pt idx="1899">
                  <c:v>0.12661294797811498</c:v>
                </c:pt>
                <c:pt idx="1900">
                  <c:v>0.12661294797811498</c:v>
                </c:pt>
                <c:pt idx="1901">
                  <c:v>0.12661294797811498</c:v>
                </c:pt>
                <c:pt idx="1902">
                  <c:v>0.12661294797811498</c:v>
                </c:pt>
                <c:pt idx="1903">
                  <c:v>0.12661294797811498</c:v>
                </c:pt>
                <c:pt idx="1904">
                  <c:v>0.12661294797811498</c:v>
                </c:pt>
                <c:pt idx="1905">
                  <c:v>0.12661294797811498</c:v>
                </c:pt>
                <c:pt idx="1906">
                  <c:v>0.12661294797811498</c:v>
                </c:pt>
                <c:pt idx="1907">
                  <c:v>0.12661294797811498</c:v>
                </c:pt>
                <c:pt idx="1908">
                  <c:v>0.12661294797811498</c:v>
                </c:pt>
                <c:pt idx="1909">
                  <c:v>0.12661294797811498</c:v>
                </c:pt>
                <c:pt idx="1910">
                  <c:v>0.12661294797811498</c:v>
                </c:pt>
                <c:pt idx="1911">
                  <c:v>0.12661294797811498</c:v>
                </c:pt>
                <c:pt idx="1912">
                  <c:v>0.12661294797811498</c:v>
                </c:pt>
                <c:pt idx="1913">
                  <c:v>0.12661294797811498</c:v>
                </c:pt>
                <c:pt idx="1914">
                  <c:v>0.12661294797811498</c:v>
                </c:pt>
                <c:pt idx="1915">
                  <c:v>0.12661294797811498</c:v>
                </c:pt>
                <c:pt idx="1916">
                  <c:v>0.12661294797811498</c:v>
                </c:pt>
                <c:pt idx="1917">
                  <c:v>0.12661294797811498</c:v>
                </c:pt>
                <c:pt idx="1918">
                  <c:v>0.12661294797811498</c:v>
                </c:pt>
                <c:pt idx="1919">
                  <c:v>0.12661294797811498</c:v>
                </c:pt>
                <c:pt idx="1920">
                  <c:v>0.12661294797811498</c:v>
                </c:pt>
                <c:pt idx="1921">
                  <c:v>0.12661294797811498</c:v>
                </c:pt>
                <c:pt idx="1922">
                  <c:v>0.12661294797811498</c:v>
                </c:pt>
                <c:pt idx="1923">
                  <c:v>0.12661294797811498</c:v>
                </c:pt>
                <c:pt idx="1924">
                  <c:v>0.12661294797811498</c:v>
                </c:pt>
                <c:pt idx="1925">
                  <c:v>0.12661294797811498</c:v>
                </c:pt>
                <c:pt idx="1926">
                  <c:v>0.12661294797811498</c:v>
                </c:pt>
                <c:pt idx="1927">
                  <c:v>0.12661294797811498</c:v>
                </c:pt>
                <c:pt idx="1928">
                  <c:v>0.12661294797811498</c:v>
                </c:pt>
                <c:pt idx="1929">
                  <c:v>0.12661294797811498</c:v>
                </c:pt>
                <c:pt idx="1930">
                  <c:v>0.12661294797811498</c:v>
                </c:pt>
                <c:pt idx="1931">
                  <c:v>0.12661294797811498</c:v>
                </c:pt>
                <c:pt idx="1932">
                  <c:v>0.12661294797811498</c:v>
                </c:pt>
                <c:pt idx="1933">
                  <c:v>0.12661294797811498</c:v>
                </c:pt>
                <c:pt idx="1934">
                  <c:v>0.12661294797811498</c:v>
                </c:pt>
                <c:pt idx="1935">
                  <c:v>0.12661294797811498</c:v>
                </c:pt>
                <c:pt idx="1936">
                  <c:v>0.12661294797811498</c:v>
                </c:pt>
                <c:pt idx="1937">
                  <c:v>0.12661294797811498</c:v>
                </c:pt>
                <c:pt idx="1938">
                  <c:v>0.12661294797811498</c:v>
                </c:pt>
                <c:pt idx="1939">
                  <c:v>0.12661294797811498</c:v>
                </c:pt>
                <c:pt idx="1940">
                  <c:v>0.12661294797811498</c:v>
                </c:pt>
                <c:pt idx="1941">
                  <c:v>0.12661294797811498</c:v>
                </c:pt>
                <c:pt idx="1942">
                  <c:v>0.12661294797811498</c:v>
                </c:pt>
                <c:pt idx="1943">
                  <c:v>0.12661294797811498</c:v>
                </c:pt>
                <c:pt idx="1944">
                  <c:v>0.12661294797811498</c:v>
                </c:pt>
                <c:pt idx="1945">
                  <c:v>0.12661294797811498</c:v>
                </c:pt>
                <c:pt idx="1946">
                  <c:v>0.12661294797811498</c:v>
                </c:pt>
                <c:pt idx="1947">
                  <c:v>0.12661294797811498</c:v>
                </c:pt>
                <c:pt idx="1948">
                  <c:v>0.12661294797811498</c:v>
                </c:pt>
                <c:pt idx="1949">
                  <c:v>0.12661294797811498</c:v>
                </c:pt>
                <c:pt idx="1950">
                  <c:v>0.12661294797811498</c:v>
                </c:pt>
                <c:pt idx="1951">
                  <c:v>0.12661294797811498</c:v>
                </c:pt>
                <c:pt idx="1952">
                  <c:v>0.12661294797811498</c:v>
                </c:pt>
                <c:pt idx="1953">
                  <c:v>0.12661294797811498</c:v>
                </c:pt>
                <c:pt idx="1954">
                  <c:v>0.12661294797811498</c:v>
                </c:pt>
                <c:pt idx="1955">
                  <c:v>0.12661294797811498</c:v>
                </c:pt>
                <c:pt idx="1956">
                  <c:v>0.12661294797811498</c:v>
                </c:pt>
                <c:pt idx="1957">
                  <c:v>0.12661294797811498</c:v>
                </c:pt>
                <c:pt idx="1958">
                  <c:v>0.12661294797811498</c:v>
                </c:pt>
                <c:pt idx="1959">
                  <c:v>0.12661294797811498</c:v>
                </c:pt>
                <c:pt idx="1960">
                  <c:v>0.12661294797811498</c:v>
                </c:pt>
                <c:pt idx="1961">
                  <c:v>0.12661294797811498</c:v>
                </c:pt>
                <c:pt idx="1962">
                  <c:v>0.12661294797811498</c:v>
                </c:pt>
                <c:pt idx="1963">
                  <c:v>0.12661294797811498</c:v>
                </c:pt>
                <c:pt idx="1964">
                  <c:v>0.12661294797811498</c:v>
                </c:pt>
                <c:pt idx="1965">
                  <c:v>0.12661294797811498</c:v>
                </c:pt>
                <c:pt idx="1966">
                  <c:v>0.12661294797811498</c:v>
                </c:pt>
                <c:pt idx="1967">
                  <c:v>0.12661294797811498</c:v>
                </c:pt>
                <c:pt idx="1968">
                  <c:v>0.12661294797811498</c:v>
                </c:pt>
                <c:pt idx="1969">
                  <c:v>0.12661294797811498</c:v>
                </c:pt>
                <c:pt idx="1970">
                  <c:v>0.12661294797811498</c:v>
                </c:pt>
                <c:pt idx="1971">
                  <c:v>0.12661294797811498</c:v>
                </c:pt>
                <c:pt idx="1972">
                  <c:v>0.12661294797811498</c:v>
                </c:pt>
                <c:pt idx="1973">
                  <c:v>0.12661294797811498</c:v>
                </c:pt>
                <c:pt idx="1974">
                  <c:v>0.12661294797811498</c:v>
                </c:pt>
                <c:pt idx="1975">
                  <c:v>0.12661294797811498</c:v>
                </c:pt>
                <c:pt idx="1976">
                  <c:v>0.12661294797811498</c:v>
                </c:pt>
                <c:pt idx="1977">
                  <c:v>0.12661294797811498</c:v>
                </c:pt>
                <c:pt idx="1978">
                  <c:v>0.12661294797811498</c:v>
                </c:pt>
                <c:pt idx="1979">
                  <c:v>0.12661294797811498</c:v>
                </c:pt>
                <c:pt idx="1980">
                  <c:v>0.12661294797811498</c:v>
                </c:pt>
                <c:pt idx="1981">
                  <c:v>0.12661294797811498</c:v>
                </c:pt>
                <c:pt idx="1982">
                  <c:v>0.12661294797811498</c:v>
                </c:pt>
                <c:pt idx="1983">
                  <c:v>0.12661294797811498</c:v>
                </c:pt>
                <c:pt idx="1984">
                  <c:v>0.12661294797811498</c:v>
                </c:pt>
                <c:pt idx="1985">
                  <c:v>0.12661294797811498</c:v>
                </c:pt>
                <c:pt idx="1986">
                  <c:v>0.12661294797811498</c:v>
                </c:pt>
                <c:pt idx="1987">
                  <c:v>0.12661294797811498</c:v>
                </c:pt>
                <c:pt idx="1988">
                  <c:v>0.12661294797811498</c:v>
                </c:pt>
                <c:pt idx="1989">
                  <c:v>0.12661294797811498</c:v>
                </c:pt>
                <c:pt idx="1990">
                  <c:v>0.12661294797811498</c:v>
                </c:pt>
                <c:pt idx="1991">
                  <c:v>0.12661294797811498</c:v>
                </c:pt>
                <c:pt idx="1992">
                  <c:v>0.12661294797811498</c:v>
                </c:pt>
                <c:pt idx="1993">
                  <c:v>0.12661294797811498</c:v>
                </c:pt>
                <c:pt idx="1994">
                  <c:v>0.12661294797811498</c:v>
                </c:pt>
                <c:pt idx="1995">
                  <c:v>0.12661294797811498</c:v>
                </c:pt>
                <c:pt idx="1996">
                  <c:v>0.12661294797811498</c:v>
                </c:pt>
                <c:pt idx="1997">
                  <c:v>0.12661294797811498</c:v>
                </c:pt>
                <c:pt idx="1998">
                  <c:v>0.12661294797811498</c:v>
                </c:pt>
                <c:pt idx="1999">
                  <c:v>0.12661294797811498</c:v>
                </c:pt>
                <c:pt idx="2000">
                  <c:v>0.12661294797811498</c:v>
                </c:pt>
                <c:pt idx="2001">
                  <c:v>0.12661294797811498</c:v>
                </c:pt>
                <c:pt idx="2002">
                  <c:v>0.12661294797811498</c:v>
                </c:pt>
                <c:pt idx="2003">
                  <c:v>0.12661294797811498</c:v>
                </c:pt>
                <c:pt idx="2004">
                  <c:v>0.12661294797811498</c:v>
                </c:pt>
                <c:pt idx="2005">
                  <c:v>0.12661294797811498</c:v>
                </c:pt>
                <c:pt idx="2006">
                  <c:v>0.12661294797811498</c:v>
                </c:pt>
                <c:pt idx="2007">
                  <c:v>0.12661294797811498</c:v>
                </c:pt>
                <c:pt idx="2008">
                  <c:v>0.12661294797811498</c:v>
                </c:pt>
                <c:pt idx="2009">
                  <c:v>0.12661294797811498</c:v>
                </c:pt>
                <c:pt idx="2010">
                  <c:v>0.12661294797811498</c:v>
                </c:pt>
                <c:pt idx="2011">
                  <c:v>0.12661294797811498</c:v>
                </c:pt>
                <c:pt idx="2012">
                  <c:v>0.12661294797811498</c:v>
                </c:pt>
                <c:pt idx="2013">
                  <c:v>0.12661294797811498</c:v>
                </c:pt>
                <c:pt idx="2014">
                  <c:v>0.12661294797811498</c:v>
                </c:pt>
                <c:pt idx="2015">
                  <c:v>0.12661294797811498</c:v>
                </c:pt>
                <c:pt idx="2016">
                  <c:v>0.12661294797811498</c:v>
                </c:pt>
                <c:pt idx="2017">
                  <c:v>0.12661294797811498</c:v>
                </c:pt>
                <c:pt idx="2018">
                  <c:v>0.12661294797811498</c:v>
                </c:pt>
                <c:pt idx="2019">
                  <c:v>0.12661294797811498</c:v>
                </c:pt>
                <c:pt idx="2020">
                  <c:v>0.12661294797811498</c:v>
                </c:pt>
                <c:pt idx="2021">
                  <c:v>0.12661294797811498</c:v>
                </c:pt>
                <c:pt idx="2022">
                  <c:v>0.12661294797811498</c:v>
                </c:pt>
                <c:pt idx="2023">
                  <c:v>0.12661294797811498</c:v>
                </c:pt>
                <c:pt idx="2024">
                  <c:v>0.12661294797811498</c:v>
                </c:pt>
                <c:pt idx="2025">
                  <c:v>0.12661294797811498</c:v>
                </c:pt>
                <c:pt idx="2026">
                  <c:v>0.12661294797811498</c:v>
                </c:pt>
                <c:pt idx="2027">
                  <c:v>0.12661294797811498</c:v>
                </c:pt>
                <c:pt idx="2028">
                  <c:v>0.12661294797811498</c:v>
                </c:pt>
                <c:pt idx="2029">
                  <c:v>0.12661294797811498</c:v>
                </c:pt>
                <c:pt idx="2030">
                  <c:v>0.12661294797811498</c:v>
                </c:pt>
                <c:pt idx="2031">
                  <c:v>0.12661294797811498</c:v>
                </c:pt>
                <c:pt idx="2032">
                  <c:v>0.12661294797811498</c:v>
                </c:pt>
                <c:pt idx="2033">
                  <c:v>0.12661294797811498</c:v>
                </c:pt>
                <c:pt idx="2034">
                  <c:v>0.12661294797811498</c:v>
                </c:pt>
                <c:pt idx="2035">
                  <c:v>0.12661294797811498</c:v>
                </c:pt>
                <c:pt idx="2036">
                  <c:v>0.12661294797811498</c:v>
                </c:pt>
                <c:pt idx="2037">
                  <c:v>0.12661294797811498</c:v>
                </c:pt>
                <c:pt idx="2038">
                  <c:v>0.12661294797811498</c:v>
                </c:pt>
                <c:pt idx="2039">
                  <c:v>0.12661294797811498</c:v>
                </c:pt>
                <c:pt idx="2040">
                  <c:v>0.12661294797811498</c:v>
                </c:pt>
                <c:pt idx="2041">
                  <c:v>0.12661294797811498</c:v>
                </c:pt>
                <c:pt idx="2042">
                  <c:v>0.12661294797811498</c:v>
                </c:pt>
                <c:pt idx="2043">
                  <c:v>0.12661294797811498</c:v>
                </c:pt>
                <c:pt idx="2044">
                  <c:v>0.12661294797811498</c:v>
                </c:pt>
                <c:pt idx="2045">
                  <c:v>0.12661294797811498</c:v>
                </c:pt>
                <c:pt idx="2046">
                  <c:v>0.12661294797811498</c:v>
                </c:pt>
                <c:pt idx="2047">
                  <c:v>0.12661294797811498</c:v>
                </c:pt>
                <c:pt idx="2048">
                  <c:v>0.12661294797811498</c:v>
                </c:pt>
                <c:pt idx="2049">
                  <c:v>0.12661294797811498</c:v>
                </c:pt>
                <c:pt idx="2050">
                  <c:v>0.12661294797811498</c:v>
                </c:pt>
                <c:pt idx="2051">
                  <c:v>0.12661294797811498</c:v>
                </c:pt>
                <c:pt idx="2052">
                  <c:v>0.12661294797811498</c:v>
                </c:pt>
                <c:pt idx="2053">
                  <c:v>0.12661294797811498</c:v>
                </c:pt>
                <c:pt idx="2054">
                  <c:v>0.12661294797811498</c:v>
                </c:pt>
                <c:pt idx="2055">
                  <c:v>0.12661294797811498</c:v>
                </c:pt>
                <c:pt idx="2056">
                  <c:v>0.12661294797811498</c:v>
                </c:pt>
                <c:pt idx="2057">
                  <c:v>0.12661294797811498</c:v>
                </c:pt>
                <c:pt idx="2058">
                  <c:v>0.12661294797811498</c:v>
                </c:pt>
                <c:pt idx="2059">
                  <c:v>0.12661294797811498</c:v>
                </c:pt>
                <c:pt idx="2060">
                  <c:v>0.12661294797811498</c:v>
                </c:pt>
                <c:pt idx="2061">
                  <c:v>0.12661294797811498</c:v>
                </c:pt>
                <c:pt idx="2062">
                  <c:v>0.12661294797811498</c:v>
                </c:pt>
                <c:pt idx="2063">
                  <c:v>0.12661294797811498</c:v>
                </c:pt>
                <c:pt idx="2064">
                  <c:v>0.12661294797811498</c:v>
                </c:pt>
                <c:pt idx="2065">
                  <c:v>0.12661294797811498</c:v>
                </c:pt>
                <c:pt idx="2066">
                  <c:v>0.12661294797811498</c:v>
                </c:pt>
                <c:pt idx="2067">
                  <c:v>0.12661294797811498</c:v>
                </c:pt>
                <c:pt idx="2068">
                  <c:v>0.12661294797811498</c:v>
                </c:pt>
                <c:pt idx="2069">
                  <c:v>0.12661294797811498</c:v>
                </c:pt>
                <c:pt idx="2070">
                  <c:v>0.12661294797811498</c:v>
                </c:pt>
                <c:pt idx="2071">
                  <c:v>0.12661294797811498</c:v>
                </c:pt>
                <c:pt idx="2072">
                  <c:v>0.12661294797811498</c:v>
                </c:pt>
                <c:pt idx="2073">
                  <c:v>0.12661294797811498</c:v>
                </c:pt>
                <c:pt idx="2074">
                  <c:v>0.12661294797811498</c:v>
                </c:pt>
                <c:pt idx="2075">
                  <c:v>0.12661294797811498</c:v>
                </c:pt>
                <c:pt idx="2076">
                  <c:v>0.12661294797811498</c:v>
                </c:pt>
                <c:pt idx="2077">
                  <c:v>0.12661294797811498</c:v>
                </c:pt>
                <c:pt idx="2078">
                  <c:v>0.12661294797811498</c:v>
                </c:pt>
                <c:pt idx="2079">
                  <c:v>0.12661294797811498</c:v>
                </c:pt>
                <c:pt idx="2080">
                  <c:v>0.12661294797811498</c:v>
                </c:pt>
                <c:pt idx="2081">
                  <c:v>0.12661294797811498</c:v>
                </c:pt>
                <c:pt idx="2082">
                  <c:v>0.12661294797811498</c:v>
                </c:pt>
                <c:pt idx="2083">
                  <c:v>0.12661294797811498</c:v>
                </c:pt>
                <c:pt idx="2084">
                  <c:v>0.12661294797811498</c:v>
                </c:pt>
                <c:pt idx="2085">
                  <c:v>0.12661294797811498</c:v>
                </c:pt>
                <c:pt idx="2086">
                  <c:v>0.12661294797811498</c:v>
                </c:pt>
                <c:pt idx="2087">
                  <c:v>0.12661294797811498</c:v>
                </c:pt>
                <c:pt idx="2088">
                  <c:v>0.12661294797811498</c:v>
                </c:pt>
                <c:pt idx="2089">
                  <c:v>0.12661294797811498</c:v>
                </c:pt>
                <c:pt idx="2090">
                  <c:v>0.12661294797811498</c:v>
                </c:pt>
                <c:pt idx="2091">
                  <c:v>0.12661294797811498</c:v>
                </c:pt>
                <c:pt idx="2092">
                  <c:v>0.12661294797811498</c:v>
                </c:pt>
                <c:pt idx="2093">
                  <c:v>0.12661294797811498</c:v>
                </c:pt>
                <c:pt idx="2094">
                  <c:v>0.12661294797811498</c:v>
                </c:pt>
                <c:pt idx="2095">
                  <c:v>0.12661294797811498</c:v>
                </c:pt>
                <c:pt idx="2096">
                  <c:v>0.12661294797811498</c:v>
                </c:pt>
                <c:pt idx="2097">
                  <c:v>0.12661294797811498</c:v>
                </c:pt>
                <c:pt idx="2098">
                  <c:v>0.12661294797811498</c:v>
                </c:pt>
                <c:pt idx="2099">
                  <c:v>0.12661294797811498</c:v>
                </c:pt>
                <c:pt idx="2100">
                  <c:v>0.12661294797811498</c:v>
                </c:pt>
                <c:pt idx="2101">
                  <c:v>0.12661294797811498</c:v>
                </c:pt>
                <c:pt idx="2102">
                  <c:v>0.12661294797811498</c:v>
                </c:pt>
                <c:pt idx="2103">
                  <c:v>0.12661294797811498</c:v>
                </c:pt>
                <c:pt idx="2104">
                  <c:v>0.12661294797811498</c:v>
                </c:pt>
                <c:pt idx="2105">
                  <c:v>0.12661294797811498</c:v>
                </c:pt>
                <c:pt idx="2106">
                  <c:v>0.12661294797811498</c:v>
                </c:pt>
                <c:pt idx="2107">
                  <c:v>0.12661294797811498</c:v>
                </c:pt>
                <c:pt idx="2108">
                  <c:v>0.12661294797811498</c:v>
                </c:pt>
                <c:pt idx="2109">
                  <c:v>0.12661294797811498</c:v>
                </c:pt>
                <c:pt idx="2110">
                  <c:v>0.12661294797811498</c:v>
                </c:pt>
                <c:pt idx="2111">
                  <c:v>0.12661294797811498</c:v>
                </c:pt>
                <c:pt idx="2112">
                  <c:v>0.12661294797811498</c:v>
                </c:pt>
                <c:pt idx="2113">
                  <c:v>0.12661294797811498</c:v>
                </c:pt>
                <c:pt idx="2114">
                  <c:v>0.12661294797811498</c:v>
                </c:pt>
                <c:pt idx="2115">
                  <c:v>0.12661294797811498</c:v>
                </c:pt>
                <c:pt idx="2116">
                  <c:v>0.12661294797811498</c:v>
                </c:pt>
                <c:pt idx="2117">
                  <c:v>0.12661294797811498</c:v>
                </c:pt>
                <c:pt idx="2118">
                  <c:v>0.12661294797811498</c:v>
                </c:pt>
                <c:pt idx="2119">
                  <c:v>0.12661294797811498</c:v>
                </c:pt>
                <c:pt idx="2120">
                  <c:v>0.12661294797811498</c:v>
                </c:pt>
                <c:pt idx="2121">
                  <c:v>0.12661294797811498</c:v>
                </c:pt>
                <c:pt idx="2122">
                  <c:v>0.12661294797811498</c:v>
                </c:pt>
                <c:pt idx="2123">
                  <c:v>0.12661294797811498</c:v>
                </c:pt>
                <c:pt idx="2124">
                  <c:v>0.12661294797811498</c:v>
                </c:pt>
                <c:pt idx="2125">
                  <c:v>0.12661294797811498</c:v>
                </c:pt>
                <c:pt idx="2126">
                  <c:v>0.12661294797811498</c:v>
                </c:pt>
                <c:pt idx="2127">
                  <c:v>0.12661294797811498</c:v>
                </c:pt>
                <c:pt idx="2128">
                  <c:v>0.12661294797811498</c:v>
                </c:pt>
                <c:pt idx="2129">
                  <c:v>0.12661294797811498</c:v>
                </c:pt>
                <c:pt idx="2130">
                  <c:v>0.12661294797811498</c:v>
                </c:pt>
                <c:pt idx="2131">
                  <c:v>0.12661294797811498</c:v>
                </c:pt>
                <c:pt idx="2132">
                  <c:v>0.12661294797811498</c:v>
                </c:pt>
                <c:pt idx="2133">
                  <c:v>0.12661294797811498</c:v>
                </c:pt>
                <c:pt idx="2134">
                  <c:v>0.12661294797811498</c:v>
                </c:pt>
                <c:pt idx="2135">
                  <c:v>0.12661294797811498</c:v>
                </c:pt>
                <c:pt idx="2136">
                  <c:v>0.12661294797811498</c:v>
                </c:pt>
                <c:pt idx="2137">
                  <c:v>0.12661294797811498</c:v>
                </c:pt>
                <c:pt idx="2138">
                  <c:v>0.12661294797811498</c:v>
                </c:pt>
                <c:pt idx="2139">
                  <c:v>0.12661294797811498</c:v>
                </c:pt>
                <c:pt idx="2140">
                  <c:v>0.12661294797811498</c:v>
                </c:pt>
                <c:pt idx="2141">
                  <c:v>0.12661294797811498</c:v>
                </c:pt>
                <c:pt idx="2142">
                  <c:v>0.12661294797811498</c:v>
                </c:pt>
                <c:pt idx="2143">
                  <c:v>0.12661294797811498</c:v>
                </c:pt>
                <c:pt idx="2144">
                  <c:v>0.12661294797811498</c:v>
                </c:pt>
                <c:pt idx="2145">
                  <c:v>0.12661294797811498</c:v>
                </c:pt>
                <c:pt idx="2146">
                  <c:v>0.12661294797811498</c:v>
                </c:pt>
                <c:pt idx="2147">
                  <c:v>0.12661294797811498</c:v>
                </c:pt>
                <c:pt idx="2148">
                  <c:v>0.12661294797811498</c:v>
                </c:pt>
                <c:pt idx="2149">
                  <c:v>0.12661294797811498</c:v>
                </c:pt>
                <c:pt idx="2150">
                  <c:v>0.12661294797811498</c:v>
                </c:pt>
                <c:pt idx="2151">
                  <c:v>0.12661294797811498</c:v>
                </c:pt>
                <c:pt idx="2152">
                  <c:v>0.12661294797811498</c:v>
                </c:pt>
                <c:pt idx="2153">
                  <c:v>0.12661294797811498</c:v>
                </c:pt>
                <c:pt idx="2154">
                  <c:v>0.12661294797811498</c:v>
                </c:pt>
                <c:pt idx="2155">
                  <c:v>0.12661294797811498</c:v>
                </c:pt>
                <c:pt idx="2156">
                  <c:v>0.12661294797811498</c:v>
                </c:pt>
                <c:pt idx="2157">
                  <c:v>0.12661294797811498</c:v>
                </c:pt>
                <c:pt idx="2158">
                  <c:v>0.12661294797811498</c:v>
                </c:pt>
                <c:pt idx="2159">
                  <c:v>0.12661294797811498</c:v>
                </c:pt>
                <c:pt idx="2160">
                  <c:v>0.12661294797811498</c:v>
                </c:pt>
                <c:pt idx="2161">
                  <c:v>0.12661294797811498</c:v>
                </c:pt>
                <c:pt idx="2162">
                  <c:v>0.12661294797811498</c:v>
                </c:pt>
                <c:pt idx="2163">
                  <c:v>0.12661294797811498</c:v>
                </c:pt>
                <c:pt idx="2164">
                  <c:v>0.12661294797811498</c:v>
                </c:pt>
                <c:pt idx="2165">
                  <c:v>0.12661294797811498</c:v>
                </c:pt>
                <c:pt idx="2166">
                  <c:v>0.12661294797811498</c:v>
                </c:pt>
                <c:pt idx="2167">
                  <c:v>0.12661294797811498</c:v>
                </c:pt>
                <c:pt idx="2168">
                  <c:v>0.12661294797811498</c:v>
                </c:pt>
                <c:pt idx="2169">
                  <c:v>0.12661294797811498</c:v>
                </c:pt>
                <c:pt idx="2170">
                  <c:v>0.12661294797811498</c:v>
                </c:pt>
                <c:pt idx="2171">
                  <c:v>0.12661294797811498</c:v>
                </c:pt>
                <c:pt idx="2172">
                  <c:v>0.12661294797811498</c:v>
                </c:pt>
                <c:pt idx="2173">
                  <c:v>0.12661294797811498</c:v>
                </c:pt>
                <c:pt idx="2174">
                  <c:v>0.12661294797811498</c:v>
                </c:pt>
                <c:pt idx="2175">
                  <c:v>0.12661294797811498</c:v>
                </c:pt>
                <c:pt idx="2176">
                  <c:v>0.12661294797811498</c:v>
                </c:pt>
                <c:pt idx="2177">
                  <c:v>0.12661294797811498</c:v>
                </c:pt>
                <c:pt idx="2178">
                  <c:v>0.12661294797811498</c:v>
                </c:pt>
                <c:pt idx="2179">
                  <c:v>0.12661294797811498</c:v>
                </c:pt>
                <c:pt idx="2180">
                  <c:v>0.12661294797811498</c:v>
                </c:pt>
                <c:pt idx="2181">
                  <c:v>0.12661294797811498</c:v>
                </c:pt>
                <c:pt idx="2182">
                  <c:v>0.12661294797811498</c:v>
                </c:pt>
                <c:pt idx="2183">
                  <c:v>0.12661294797811498</c:v>
                </c:pt>
                <c:pt idx="2184">
                  <c:v>0.12661294797811498</c:v>
                </c:pt>
                <c:pt idx="2185">
                  <c:v>0.12661294797811498</c:v>
                </c:pt>
                <c:pt idx="2186">
                  <c:v>0.12661294797811498</c:v>
                </c:pt>
                <c:pt idx="2187">
                  <c:v>0.12661294797811498</c:v>
                </c:pt>
                <c:pt idx="2188">
                  <c:v>0.12661294797811498</c:v>
                </c:pt>
                <c:pt idx="2189">
                  <c:v>0.12661294797811498</c:v>
                </c:pt>
                <c:pt idx="2190">
                  <c:v>0.12661294797811498</c:v>
                </c:pt>
                <c:pt idx="2191">
                  <c:v>0.12661294797811498</c:v>
                </c:pt>
                <c:pt idx="2192">
                  <c:v>0.12661294797811498</c:v>
                </c:pt>
                <c:pt idx="2193">
                  <c:v>0.12661294797811498</c:v>
                </c:pt>
                <c:pt idx="2194">
                  <c:v>0.12661294797811498</c:v>
                </c:pt>
                <c:pt idx="2195">
                  <c:v>0.12661294797811498</c:v>
                </c:pt>
                <c:pt idx="2196">
                  <c:v>0.12661294797811498</c:v>
                </c:pt>
                <c:pt idx="2197">
                  <c:v>0.12661294797811498</c:v>
                </c:pt>
                <c:pt idx="2198">
                  <c:v>0.12661294797811498</c:v>
                </c:pt>
                <c:pt idx="2199">
                  <c:v>0.12661294797811498</c:v>
                </c:pt>
                <c:pt idx="2200">
                  <c:v>0.12661294797811498</c:v>
                </c:pt>
                <c:pt idx="2201">
                  <c:v>0.12661294797811498</c:v>
                </c:pt>
                <c:pt idx="2202">
                  <c:v>0.12661294797811498</c:v>
                </c:pt>
                <c:pt idx="2203">
                  <c:v>0.12661294797811498</c:v>
                </c:pt>
                <c:pt idx="2204">
                  <c:v>0.12661294797811498</c:v>
                </c:pt>
                <c:pt idx="2205">
                  <c:v>0.12661294797811498</c:v>
                </c:pt>
                <c:pt idx="2206">
                  <c:v>0.12661294797811498</c:v>
                </c:pt>
                <c:pt idx="2207">
                  <c:v>0.12661294797811498</c:v>
                </c:pt>
                <c:pt idx="2208">
                  <c:v>0.12661294797811498</c:v>
                </c:pt>
                <c:pt idx="2209">
                  <c:v>0.12661294797811498</c:v>
                </c:pt>
                <c:pt idx="2210">
                  <c:v>0.12661294797811498</c:v>
                </c:pt>
                <c:pt idx="2211">
                  <c:v>0.12661294797811498</c:v>
                </c:pt>
                <c:pt idx="2212">
                  <c:v>0.12661294797811498</c:v>
                </c:pt>
                <c:pt idx="2213">
                  <c:v>0.12661294797811498</c:v>
                </c:pt>
                <c:pt idx="2214">
                  <c:v>0.12661294797811498</c:v>
                </c:pt>
                <c:pt idx="2215">
                  <c:v>0.12661294797811498</c:v>
                </c:pt>
                <c:pt idx="2216">
                  <c:v>0.12661294797811498</c:v>
                </c:pt>
                <c:pt idx="2217">
                  <c:v>0.12661294797811498</c:v>
                </c:pt>
                <c:pt idx="2218">
                  <c:v>0.12661294797811498</c:v>
                </c:pt>
                <c:pt idx="2219">
                  <c:v>0.12661294797811498</c:v>
                </c:pt>
                <c:pt idx="2220">
                  <c:v>0.12661294797811498</c:v>
                </c:pt>
                <c:pt idx="2221">
                  <c:v>0.12661294797811498</c:v>
                </c:pt>
                <c:pt idx="2222">
                  <c:v>0.12661294797811498</c:v>
                </c:pt>
                <c:pt idx="2223">
                  <c:v>0.12661294797811498</c:v>
                </c:pt>
                <c:pt idx="2224">
                  <c:v>0.12661294797811498</c:v>
                </c:pt>
                <c:pt idx="2225">
                  <c:v>0.12661294797811498</c:v>
                </c:pt>
                <c:pt idx="2226">
                  <c:v>0.12661294797811498</c:v>
                </c:pt>
                <c:pt idx="2227">
                  <c:v>0.12661294797811498</c:v>
                </c:pt>
                <c:pt idx="2228">
                  <c:v>0.12661294797811498</c:v>
                </c:pt>
                <c:pt idx="2229">
                  <c:v>0.12661294797811498</c:v>
                </c:pt>
                <c:pt idx="2230">
                  <c:v>0.12661294797811498</c:v>
                </c:pt>
                <c:pt idx="2231">
                  <c:v>0.12661294797811498</c:v>
                </c:pt>
                <c:pt idx="2232">
                  <c:v>0.12661294797811498</c:v>
                </c:pt>
                <c:pt idx="2233">
                  <c:v>0.12661294797811498</c:v>
                </c:pt>
                <c:pt idx="2234">
                  <c:v>0.12661294797811498</c:v>
                </c:pt>
                <c:pt idx="2235">
                  <c:v>0.12661294797811498</c:v>
                </c:pt>
                <c:pt idx="2236">
                  <c:v>0.12661294797811498</c:v>
                </c:pt>
                <c:pt idx="2237">
                  <c:v>0.12661294797811498</c:v>
                </c:pt>
                <c:pt idx="2238">
                  <c:v>0.12661294797811498</c:v>
                </c:pt>
                <c:pt idx="2239">
                  <c:v>0.12661294797811498</c:v>
                </c:pt>
                <c:pt idx="2240">
                  <c:v>0.12661294797811498</c:v>
                </c:pt>
                <c:pt idx="2241">
                  <c:v>0.12661294797811498</c:v>
                </c:pt>
                <c:pt idx="2242">
                  <c:v>0.12661294797811498</c:v>
                </c:pt>
                <c:pt idx="2243">
                  <c:v>0.12661294797811498</c:v>
                </c:pt>
                <c:pt idx="2244">
                  <c:v>0.12661294797811498</c:v>
                </c:pt>
                <c:pt idx="2245">
                  <c:v>0.12661294797811498</c:v>
                </c:pt>
                <c:pt idx="2246">
                  <c:v>0.12661294797811498</c:v>
                </c:pt>
                <c:pt idx="2247">
                  <c:v>0.12661294797811498</c:v>
                </c:pt>
                <c:pt idx="2248">
                  <c:v>0.12661294797811498</c:v>
                </c:pt>
                <c:pt idx="2249">
                  <c:v>0.12661294797811498</c:v>
                </c:pt>
                <c:pt idx="2250">
                  <c:v>0.12661294797811498</c:v>
                </c:pt>
                <c:pt idx="2251">
                  <c:v>0.12661294797811498</c:v>
                </c:pt>
                <c:pt idx="2252">
                  <c:v>0.12661294797811498</c:v>
                </c:pt>
                <c:pt idx="2253">
                  <c:v>0.12661294797811498</c:v>
                </c:pt>
                <c:pt idx="2254">
                  <c:v>0.12661294797811498</c:v>
                </c:pt>
                <c:pt idx="2255">
                  <c:v>0.12661294797811498</c:v>
                </c:pt>
                <c:pt idx="2256">
                  <c:v>0.12661294797811498</c:v>
                </c:pt>
                <c:pt idx="2257">
                  <c:v>0.12661294797811498</c:v>
                </c:pt>
                <c:pt idx="2258">
                  <c:v>0.12661294797811498</c:v>
                </c:pt>
                <c:pt idx="2259">
                  <c:v>0.12661294797811498</c:v>
                </c:pt>
                <c:pt idx="2260">
                  <c:v>0.12661294797811498</c:v>
                </c:pt>
                <c:pt idx="2261">
                  <c:v>0.12661294797811498</c:v>
                </c:pt>
                <c:pt idx="2262">
                  <c:v>0.12661294797811498</c:v>
                </c:pt>
                <c:pt idx="2263">
                  <c:v>0.12661294797811498</c:v>
                </c:pt>
                <c:pt idx="2264">
                  <c:v>0.12661294797811498</c:v>
                </c:pt>
                <c:pt idx="2265">
                  <c:v>0.12661294797811498</c:v>
                </c:pt>
                <c:pt idx="2266">
                  <c:v>0.12661294797811498</c:v>
                </c:pt>
                <c:pt idx="2267">
                  <c:v>0.12661294797811498</c:v>
                </c:pt>
                <c:pt idx="2268">
                  <c:v>0.12661294797811498</c:v>
                </c:pt>
                <c:pt idx="2269">
                  <c:v>0.12661294797811498</c:v>
                </c:pt>
                <c:pt idx="2270">
                  <c:v>0.12661294797811498</c:v>
                </c:pt>
                <c:pt idx="2271">
                  <c:v>0.12661294797811498</c:v>
                </c:pt>
                <c:pt idx="2272">
                  <c:v>0.12661294797811498</c:v>
                </c:pt>
                <c:pt idx="2273">
                  <c:v>0.12661294797811498</c:v>
                </c:pt>
                <c:pt idx="2274">
                  <c:v>0.12661294797811498</c:v>
                </c:pt>
                <c:pt idx="2275">
                  <c:v>0.12661294797811498</c:v>
                </c:pt>
                <c:pt idx="2276">
                  <c:v>0.12661294797811498</c:v>
                </c:pt>
                <c:pt idx="2277">
                  <c:v>0.12661294797811498</c:v>
                </c:pt>
                <c:pt idx="2278">
                  <c:v>0.12661294797811498</c:v>
                </c:pt>
                <c:pt idx="2279">
                  <c:v>0.12661294797811498</c:v>
                </c:pt>
                <c:pt idx="2280">
                  <c:v>0.12661294797811498</c:v>
                </c:pt>
                <c:pt idx="2281">
                  <c:v>0.12661294797811498</c:v>
                </c:pt>
                <c:pt idx="2282">
                  <c:v>0.12661294797811498</c:v>
                </c:pt>
                <c:pt idx="2283">
                  <c:v>0.12661294797811498</c:v>
                </c:pt>
                <c:pt idx="2284">
                  <c:v>0.12661294797811498</c:v>
                </c:pt>
                <c:pt idx="2285">
                  <c:v>0.12661294797811498</c:v>
                </c:pt>
                <c:pt idx="2286">
                  <c:v>0.12661294797811498</c:v>
                </c:pt>
                <c:pt idx="2287">
                  <c:v>0.12661294797811498</c:v>
                </c:pt>
                <c:pt idx="2288">
                  <c:v>0.12661294797811498</c:v>
                </c:pt>
                <c:pt idx="2289">
                  <c:v>0.12661294797811498</c:v>
                </c:pt>
                <c:pt idx="2290">
                  <c:v>0.12661294797811498</c:v>
                </c:pt>
                <c:pt idx="2291">
                  <c:v>0.12661294797811498</c:v>
                </c:pt>
                <c:pt idx="2292">
                  <c:v>0.12661294797811498</c:v>
                </c:pt>
                <c:pt idx="2293">
                  <c:v>0.12661294797811498</c:v>
                </c:pt>
                <c:pt idx="2294">
                  <c:v>0.12661294797811498</c:v>
                </c:pt>
                <c:pt idx="2295">
                  <c:v>0.12661294797811498</c:v>
                </c:pt>
                <c:pt idx="2296">
                  <c:v>0.12661294797811498</c:v>
                </c:pt>
                <c:pt idx="2297">
                  <c:v>0.12661294797811498</c:v>
                </c:pt>
                <c:pt idx="2298">
                  <c:v>0.12661294797811498</c:v>
                </c:pt>
                <c:pt idx="2299">
                  <c:v>0.12661294797811498</c:v>
                </c:pt>
                <c:pt idx="2300">
                  <c:v>0.12661294797811498</c:v>
                </c:pt>
                <c:pt idx="2301">
                  <c:v>0.12661294797811498</c:v>
                </c:pt>
                <c:pt idx="2302">
                  <c:v>0.12661294797811498</c:v>
                </c:pt>
                <c:pt idx="2303">
                  <c:v>0.12661294797811498</c:v>
                </c:pt>
                <c:pt idx="2304">
                  <c:v>0.12661294797811498</c:v>
                </c:pt>
                <c:pt idx="2305">
                  <c:v>0.12661294797811498</c:v>
                </c:pt>
                <c:pt idx="2306">
                  <c:v>0.12661294797811498</c:v>
                </c:pt>
                <c:pt idx="2307">
                  <c:v>0.12661294797811498</c:v>
                </c:pt>
                <c:pt idx="2308">
                  <c:v>0.12661294797811498</c:v>
                </c:pt>
                <c:pt idx="2309">
                  <c:v>0.12661294797811498</c:v>
                </c:pt>
                <c:pt idx="2310">
                  <c:v>0.12661294797811498</c:v>
                </c:pt>
                <c:pt idx="2311">
                  <c:v>0.12661294797811498</c:v>
                </c:pt>
                <c:pt idx="2312">
                  <c:v>0.12661294797811498</c:v>
                </c:pt>
                <c:pt idx="2313">
                  <c:v>0.12661294797811498</c:v>
                </c:pt>
                <c:pt idx="2314">
                  <c:v>0.12661294797811498</c:v>
                </c:pt>
                <c:pt idx="2315">
                  <c:v>0.12661294797811498</c:v>
                </c:pt>
                <c:pt idx="2316">
                  <c:v>0.12661294797811498</c:v>
                </c:pt>
                <c:pt idx="2317">
                  <c:v>0.12661294797811498</c:v>
                </c:pt>
                <c:pt idx="2318">
                  <c:v>0.12661294797811498</c:v>
                </c:pt>
                <c:pt idx="2319">
                  <c:v>0.12661294797811498</c:v>
                </c:pt>
                <c:pt idx="2320">
                  <c:v>0.12661294797811498</c:v>
                </c:pt>
                <c:pt idx="2321">
                  <c:v>0.12661294797811498</c:v>
                </c:pt>
                <c:pt idx="2322">
                  <c:v>0.12661294797811498</c:v>
                </c:pt>
                <c:pt idx="2323">
                  <c:v>0.12661294797811498</c:v>
                </c:pt>
                <c:pt idx="2324">
                  <c:v>0.12661294797811498</c:v>
                </c:pt>
                <c:pt idx="2325">
                  <c:v>0.12661294797811498</c:v>
                </c:pt>
                <c:pt idx="2326">
                  <c:v>0.12661294797811498</c:v>
                </c:pt>
                <c:pt idx="2327">
                  <c:v>0.12661294797811498</c:v>
                </c:pt>
                <c:pt idx="2328">
                  <c:v>0.12661294797811498</c:v>
                </c:pt>
                <c:pt idx="2329">
                  <c:v>0.12661294797811498</c:v>
                </c:pt>
                <c:pt idx="2330">
                  <c:v>0.12661294797811498</c:v>
                </c:pt>
                <c:pt idx="2331">
                  <c:v>0.12661294797811498</c:v>
                </c:pt>
                <c:pt idx="2332">
                  <c:v>0.12661294797811498</c:v>
                </c:pt>
                <c:pt idx="2333">
                  <c:v>0.12661294797811498</c:v>
                </c:pt>
                <c:pt idx="2334">
                  <c:v>0.12661294797811498</c:v>
                </c:pt>
                <c:pt idx="2335">
                  <c:v>0.12661294797811498</c:v>
                </c:pt>
                <c:pt idx="2336">
                  <c:v>0.12661294797811498</c:v>
                </c:pt>
                <c:pt idx="2337">
                  <c:v>0.12661294797811498</c:v>
                </c:pt>
                <c:pt idx="2338">
                  <c:v>0.12661294797811498</c:v>
                </c:pt>
                <c:pt idx="2339">
                  <c:v>0.12661294797811498</c:v>
                </c:pt>
                <c:pt idx="2340">
                  <c:v>0.12661294797811498</c:v>
                </c:pt>
                <c:pt idx="2341">
                  <c:v>0.12661294797811498</c:v>
                </c:pt>
                <c:pt idx="2342">
                  <c:v>0.12661294797811498</c:v>
                </c:pt>
                <c:pt idx="2343">
                  <c:v>0.12661294797811498</c:v>
                </c:pt>
                <c:pt idx="2344">
                  <c:v>0.12661294797811498</c:v>
                </c:pt>
                <c:pt idx="2345">
                  <c:v>0.12661294797811498</c:v>
                </c:pt>
                <c:pt idx="2346">
                  <c:v>0.12661294797811498</c:v>
                </c:pt>
                <c:pt idx="2347">
                  <c:v>0.12661294797811498</c:v>
                </c:pt>
                <c:pt idx="2348">
                  <c:v>0.12661294797811498</c:v>
                </c:pt>
                <c:pt idx="2349">
                  <c:v>0.12661294797811498</c:v>
                </c:pt>
                <c:pt idx="2350">
                  <c:v>0.12661294797811498</c:v>
                </c:pt>
                <c:pt idx="2351">
                  <c:v>0.12661294797811498</c:v>
                </c:pt>
                <c:pt idx="2352">
                  <c:v>0.12661294797811498</c:v>
                </c:pt>
                <c:pt idx="2353">
                  <c:v>0.12661294797811498</c:v>
                </c:pt>
                <c:pt idx="2354">
                  <c:v>0.12661294797811498</c:v>
                </c:pt>
                <c:pt idx="2355">
                  <c:v>0.12661294797811498</c:v>
                </c:pt>
                <c:pt idx="2356">
                  <c:v>0.12661294797811498</c:v>
                </c:pt>
                <c:pt idx="2357">
                  <c:v>0.12661294797811498</c:v>
                </c:pt>
                <c:pt idx="2358">
                  <c:v>0.12661294797811498</c:v>
                </c:pt>
                <c:pt idx="2359">
                  <c:v>0.12661294797811498</c:v>
                </c:pt>
                <c:pt idx="2360">
                  <c:v>0.12661294797811498</c:v>
                </c:pt>
                <c:pt idx="2361">
                  <c:v>0.12661294797811498</c:v>
                </c:pt>
                <c:pt idx="2362">
                  <c:v>0.12661294797811498</c:v>
                </c:pt>
                <c:pt idx="2363">
                  <c:v>0.12661294797811498</c:v>
                </c:pt>
                <c:pt idx="2364">
                  <c:v>0.12661294797811498</c:v>
                </c:pt>
                <c:pt idx="2365">
                  <c:v>0.12661294797811498</c:v>
                </c:pt>
                <c:pt idx="2366">
                  <c:v>0.12661294797811498</c:v>
                </c:pt>
                <c:pt idx="2367">
                  <c:v>0.12661294797811498</c:v>
                </c:pt>
                <c:pt idx="2368">
                  <c:v>0.12661294797811498</c:v>
                </c:pt>
                <c:pt idx="2369">
                  <c:v>0.12661294797811498</c:v>
                </c:pt>
                <c:pt idx="2370">
                  <c:v>0.12661294797811498</c:v>
                </c:pt>
                <c:pt idx="2371">
                  <c:v>0.12661294797811498</c:v>
                </c:pt>
                <c:pt idx="2372">
                  <c:v>0.12661294797811498</c:v>
                </c:pt>
                <c:pt idx="2373">
                  <c:v>0.12661294797811498</c:v>
                </c:pt>
                <c:pt idx="2374">
                  <c:v>0.12661294797811498</c:v>
                </c:pt>
                <c:pt idx="2375">
                  <c:v>0.12661294797811498</c:v>
                </c:pt>
                <c:pt idx="2376">
                  <c:v>0.12661294797811498</c:v>
                </c:pt>
                <c:pt idx="2377">
                  <c:v>0.12661294797811498</c:v>
                </c:pt>
                <c:pt idx="2378">
                  <c:v>0.12661294797811498</c:v>
                </c:pt>
                <c:pt idx="2379">
                  <c:v>0.12661294797811498</c:v>
                </c:pt>
                <c:pt idx="2380">
                  <c:v>0.12661294797811498</c:v>
                </c:pt>
                <c:pt idx="2381">
                  <c:v>0.12661294797811498</c:v>
                </c:pt>
                <c:pt idx="2382">
                  <c:v>0.12661294797811498</c:v>
                </c:pt>
                <c:pt idx="2383">
                  <c:v>0.12661294797811498</c:v>
                </c:pt>
                <c:pt idx="2384">
                  <c:v>0.12661294797811498</c:v>
                </c:pt>
                <c:pt idx="2385">
                  <c:v>0.12661294797811498</c:v>
                </c:pt>
                <c:pt idx="2386">
                  <c:v>0.12661294797811498</c:v>
                </c:pt>
                <c:pt idx="2387">
                  <c:v>0.12661294797811498</c:v>
                </c:pt>
                <c:pt idx="2388">
                  <c:v>0.12661294797811498</c:v>
                </c:pt>
                <c:pt idx="2389">
                  <c:v>0.12661294797811498</c:v>
                </c:pt>
                <c:pt idx="2390">
                  <c:v>0.12661294797811498</c:v>
                </c:pt>
                <c:pt idx="2391">
                  <c:v>0.12661294797811498</c:v>
                </c:pt>
                <c:pt idx="2392">
                  <c:v>0.12661294797811498</c:v>
                </c:pt>
                <c:pt idx="2393">
                  <c:v>0.12661294797811498</c:v>
                </c:pt>
                <c:pt idx="2394">
                  <c:v>0.12661294797811498</c:v>
                </c:pt>
                <c:pt idx="2395">
                  <c:v>0.12661294797811498</c:v>
                </c:pt>
                <c:pt idx="2396">
                  <c:v>0.12661294797811498</c:v>
                </c:pt>
                <c:pt idx="2397">
                  <c:v>0.12661294797811498</c:v>
                </c:pt>
                <c:pt idx="2398">
                  <c:v>0.12661294797811498</c:v>
                </c:pt>
                <c:pt idx="2399">
                  <c:v>0.12661294797811498</c:v>
                </c:pt>
                <c:pt idx="2400">
                  <c:v>0.12661294797811498</c:v>
                </c:pt>
              </c:numCache>
            </c:numRef>
          </c:yVal>
          <c:smooth val="1"/>
        </c:ser>
        <c:ser>
          <c:idx val="2"/>
          <c:order val="2"/>
          <c:tx>
            <c:v>Dr Sen's Emittance</c:v>
          </c:tx>
          <c:marker>
            <c:symbol val="none"/>
          </c:marker>
          <c:xVal>
            <c:numRef>
              <c:f>Sheet1!$O$2:$O$202</c:f>
              <c:numCache>
                <c:formatCode>General</c:formatCode>
                <c:ptCount val="2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</c:numCache>
            </c:numRef>
          </c:xVal>
          <c:yVal>
            <c:numRef>
              <c:f>Sheet1!$U$2:$U$242</c:f>
              <c:numCache>
                <c:formatCode>General</c:formatCode>
                <c:ptCount val="241"/>
                <c:pt idx="0">
                  <c:v>1.5</c:v>
                </c:pt>
                <c:pt idx="1">
                  <c:v>1.3580615426300799</c:v>
                </c:pt>
                <c:pt idx="2">
                  <c:v>1.2297224529956301</c:v>
                </c:pt>
                <c:pt idx="3">
                  <c:v>1.1136988837613599</c:v>
                </c:pt>
                <c:pt idx="4">
                  <c:v>1.00883036782401</c:v>
                </c:pt>
                <c:pt idx="5">
                  <c:v>0.91406802946571997</c:v>
                </c:pt>
                <c:pt idx="6">
                  <c:v>0.82846410723125896</c:v>
                </c:pt>
                <c:pt idx="7">
                  <c:v>0.75116241952415497</c:v>
                </c:pt>
                <c:pt idx="8">
                  <c:v>0.68138970552588696</c:v>
                </c:pt>
                <c:pt idx="9">
                  <c:v>0.61844785680626402</c:v>
                </c:pt>
                <c:pt idx="10">
                  <c:v>0.56170674392165998</c:v>
                </c:pt>
                <c:pt idx="11">
                  <c:v>0.51059774859068696</c:v>
                </c:pt>
                <c:pt idx="12">
                  <c:v>0.46460790481971698</c:v>
                </c:pt>
                <c:pt idx="13">
                  <c:v>0.42327439571019598</c:v>
                </c:pt>
                <c:pt idx="14">
                  <c:v>0.38617958231217397</c:v>
                </c:pt>
                <c:pt idx="15">
                  <c:v>0.35294635391165802</c:v>
                </c:pt>
                <c:pt idx="16">
                  <c:v>0.32323374984428199</c:v>
                </c:pt>
                <c:pt idx="17">
                  <c:v>0.29673285881148997</c:v>
                </c:pt>
                <c:pt idx="18">
                  <c:v>0.27316293664101599</c:v>
                </c:pt>
                <c:pt idx="19">
                  <c:v>0.25226772613021098</c:v>
                </c:pt>
                <c:pt idx="20">
                  <c:v>0.23381201533315299</c:v>
                </c:pt>
                <c:pt idx="21">
                  <c:v>0.21757846867935801</c:v>
                </c:pt>
                <c:pt idx="22">
                  <c:v>0.20336484039032601</c:v>
                </c:pt>
                <c:pt idx="23">
                  <c:v>0.19098155625692201</c:v>
                </c:pt>
                <c:pt idx="24">
                  <c:v>0.18024999636379199</c:v>
                </c:pt>
                <c:pt idx="25">
                  <c:v>0.171001177439286</c:v>
                </c:pt>
                <c:pt idx="26">
                  <c:v>0.163075222032356</c:v>
                </c:pt>
                <c:pt idx="27">
                  <c:v>0.15632129038161399</c:v>
                </c:pt>
                <c:pt idx="28">
                  <c:v>0.150597900518401</c:v>
                </c:pt>
                <c:pt idx="29">
                  <c:v>0.14577352311328301</c:v>
                </c:pt>
                <c:pt idx="30">
                  <c:v>0.141727211843583</c:v>
                </c:pt>
                <c:pt idx="31">
                  <c:v>0.13834907231614599</c:v>
                </c:pt>
                <c:pt idx="32">
                  <c:v>0.135540512953188</c:v>
                </c:pt>
                <c:pt idx="33">
                  <c:v>0.13321416232463501</c:v>
                </c:pt>
                <c:pt idx="34">
                  <c:v>0.13129351241385301</c:v>
                </c:pt>
                <c:pt idx="35">
                  <c:v>0.12971230194678199</c:v>
                </c:pt>
                <c:pt idx="36">
                  <c:v>0.128413706375615</c:v>
                </c:pt>
                <c:pt idx="37">
                  <c:v>0.12734941889297699</c:v>
                </c:pt>
                <c:pt idx="38">
                  <c:v>0.12647867896162601</c:v>
                </c:pt>
                <c:pt idx="39">
                  <c:v>0.125767333978926</c:v>
                </c:pt>
                <c:pt idx="40">
                  <c:v>0.125186912981959</c:v>
                </c:pt>
                <c:pt idx="41">
                  <c:v>0.12471379731398401</c:v>
                </c:pt>
                <c:pt idx="42">
                  <c:v>0.124328470146906</c:v>
                </c:pt>
                <c:pt idx="43">
                  <c:v>0.124014858563367</c:v>
                </c:pt>
                <c:pt idx="44">
                  <c:v>0.123759758977108</c:v>
                </c:pt>
                <c:pt idx="45">
                  <c:v>0.123552350306847</c:v>
                </c:pt>
                <c:pt idx="46">
                  <c:v>0.123383780612054</c:v>
                </c:pt>
                <c:pt idx="47">
                  <c:v>0.123246819176466</c:v>
                </c:pt>
                <c:pt idx="48">
                  <c:v>0.12313556757098799</c:v>
                </c:pt>
                <c:pt idx="49">
                  <c:v>0.12304521789890099</c:v>
                </c:pt>
                <c:pt idx="50">
                  <c:v>0.12297185542007</c:v>
                </c:pt>
                <c:pt idx="51">
                  <c:v>0.122912294368445</c:v>
                </c:pt>
                <c:pt idx="52">
                  <c:v>0.122863943687417</c:v>
                </c:pt>
                <c:pt idx="53">
                  <c:v>0.122824696941659</c:v>
                </c:pt>
                <c:pt idx="54">
                  <c:v>0.122792842456458</c:v>
                </c:pt>
                <c:pt idx="55">
                  <c:v>0.122766988923311</c:v>
                </c:pt>
                <c:pt idx="56">
                  <c:v>0.122746008812849</c:v>
                </c:pt>
                <c:pt idx="57">
                  <c:v>0.12272898094269501</c:v>
                </c:pt>
                <c:pt idx="58">
                  <c:v>0.122715163330371</c:v>
                </c:pt>
                <c:pt idx="59">
                  <c:v>0.122703950383965</c:v>
                </c:pt>
                <c:pt idx="60">
                  <c:v>0.122694851645148</c:v>
                </c:pt>
                <c:pt idx="61">
                  <c:v>0.122687468031535</c:v>
                </c:pt>
                <c:pt idx="62">
                  <c:v>0.122681476791169</c:v>
                </c:pt>
                <c:pt idx="63">
                  <c:v>0.122676615500731</c:v>
                </c:pt>
                <c:pt idx="64">
                  <c:v>0.122672670815445</c:v>
                </c:pt>
                <c:pt idx="65">
                  <c:v>0.122669469649481</c:v>
                </c:pt>
                <c:pt idx="66">
                  <c:v>0.12266687233213899</c:v>
                </c:pt>
                <c:pt idx="67">
                  <c:v>0.12266476467391101</c:v>
                </c:pt>
                <c:pt idx="68">
                  <c:v>0.122663054662781</c:v>
                </c:pt>
                <c:pt idx="69">
                  <c:v>0.122661667191045</c:v>
                </c:pt>
                <c:pt idx="70">
                  <c:v>0.12266054130014201</c:v>
                </c:pt>
                <c:pt idx="71">
                  <c:v>0.122659627806289</c:v>
                </c:pt>
                <c:pt idx="72">
                  <c:v>0.12265888671163901</c:v>
                </c:pt>
                <c:pt idx="73">
                  <c:v>0.12265828502394301</c:v>
                </c:pt>
                <c:pt idx="74">
                  <c:v>0.122657796414767</c:v>
                </c:pt>
                <c:pt idx="75">
                  <c:v>0.12265740112849199</c:v>
                </c:pt>
                <c:pt idx="76">
                  <c:v>0.122657079384352</c:v>
                </c:pt>
                <c:pt idx="77">
                  <c:v>0.12265681866271</c:v>
                </c:pt>
                <c:pt idx="78">
                  <c:v>0.122656607520224</c:v>
                </c:pt>
                <c:pt idx="79">
                  <c:v>0.12265643601795501</c:v>
                </c:pt>
                <c:pt idx="80">
                  <c:v>0.122656297022755</c:v>
                </c:pt>
                <c:pt idx="81">
                  <c:v>0.12265618448612101</c:v>
                </c:pt>
                <c:pt idx="82">
                  <c:v>0.122656092780762</c:v>
                </c:pt>
                <c:pt idx="83">
                  <c:v>0.122656018475555</c:v>
                </c:pt>
                <c:pt idx="84">
                  <c:v>0.12265595826657801</c:v>
                </c:pt>
                <c:pt idx="85">
                  <c:v>0.12265590962694201</c:v>
                </c:pt>
                <c:pt idx="86">
                  <c:v>0.122655870499181</c:v>
                </c:pt>
                <c:pt idx="87">
                  <c:v>0.122655837578536</c:v>
                </c:pt>
                <c:pt idx="88">
                  <c:v>0.122655811238296</c:v>
                </c:pt>
                <c:pt idx="89">
                  <c:v>0.12265579003372799</c:v>
                </c:pt>
                <c:pt idx="90">
                  <c:v>0.12265577248689</c:v>
                </c:pt>
                <c:pt idx="91">
                  <c:v>0.122655757943263</c:v>
                </c:pt>
                <c:pt idx="92">
                  <c:v>0.122655746625948</c:v>
                </c:pt>
                <c:pt idx="93">
                  <c:v>0.1226557373392</c:v>
                </c:pt>
                <c:pt idx="94">
                  <c:v>0.122655729645109</c:v>
                </c:pt>
                <c:pt idx="95">
                  <c:v>0.122655723483307</c:v>
                </c:pt>
                <c:pt idx="96">
                  <c:v>0.122655718596487</c:v>
                </c:pt>
                <c:pt idx="97">
                  <c:v>0.12265571463793799</c:v>
                </c:pt>
                <c:pt idx="98">
                  <c:v>0.122655711551748</c:v>
                </c:pt>
                <c:pt idx="99">
                  <c:v>0.122655709167346</c:v>
                </c:pt>
                <c:pt idx="100">
                  <c:v>0.122655707117603</c:v>
                </c:pt>
                <c:pt idx="101">
                  <c:v>0.122655705477133</c:v>
                </c:pt>
                <c:pt idx="102">
                  <c:v>0.122655704218365</c:v>
                </c:pt>
                <c:pt idx="103">
                  <c:v>0.12265570308000399</c:v>
                </c:pt>
                <c:pt idx="104">
                  <c:v>0.122655702163223</c:v>
                </c:pt>
                <c:pt idx="105">
                  <c:v>0.122655701452082</c:v>
                </c:pt>
                <c:pt idx="106">
                  <c:v>0.12265570080925001</c:v>
                </c:pt>
                <c:pt idx="107">
                  <c:v>0.12265570030370899</c:v>
                </c:pt>
                <c:pt idx="108">
                  <c:v>0.12265569989592801</c:v>
                </c:pt>
                <c:pt idx="109">
                  <c:v>0.122655699553812</c:v>
                </c:pt>
                <c:pt idx="110">
                  <c:v>0.122655699283879</c:v>
                </c:pt>
                <c:pt idx="111">
                  <c:v>0.122655699058956</c:v>
                </c:pt>
                <c:pt idx="112">
                  <c:v>0.122655698874851</c:v>
                </c:pt>
                <c:pt idx="113">
                  <c:v>0.122655698731678</c:v>
                </c:pt>
                <c:pt idx="114">
                  <c:v>0.12265569860664199</c:v>
                </c:pt>
                <c:pt idx="115">
                  <c:v>0.122655698506816</c:v>
                </c:pt>
                <c:pt idx="116">
                  <c:v>0.122655698426402</c:v>
                </c:pt>
                <c:pt idx="117">
                  <c:v>0.122655698356437</c:v>
                </c:pt>
                <c:pt idx="118">
                  <c:v>0.122655698294548</c:v>
                </c:pt>
                <c:pt idx="119">
                  <c:v>0.122655698240862</c:v>
                </c:pt>
                <c:pt idx="120">
                  <c:v>0.122655698193847</c:v>
                </c:pt>
                <c:pt idx="121">
                  <c:v>0.122655698152335</c:v>
                </c:pt>
                <c:pt idx="122">
                  <c:v>0.12265569811541099</c:v>
                </c:pt>
                <c:pt idx="123">
                  <c:v>0.122655698082356</c:v>
                </c:pt>
                <c:pt idx="124">
                  <c:v>0.12265569805259199</c:v>
                </c:pt>
                <c:pt idx="125">
                  <c:v>0.122655698025649</c:v>
                </c:pt>
                <c:pt idx="126">
                  <c:v>0.12265569800114599</c:v>
                </c:pt>
                <c:pt idx="127">
                  <c:v>0.12265569808259601</c:v>
                </c:pt>
                <c:pt idx="128">
                  <c:v>0.122655698075506</c:v>
                </c:pt>
                <c:pt idx="129">
                  <c:v>0.12265569807014901</c:v>
                </c:pt>
                <c:pt idx="130">
                  <c:v>0.12265569806627</c:v>
                </c:pt>
                <c:pt idx="131">
                  <c:v>0.12265569806365501</c:v>
                </c:pt>
                <c:pt idx="132">
                  <c:v>0.122655698062122</c:v>
                </c:pt>
                <c:pt idx="133">
                  <c:v>0.12265569806151499</c:v>
                </c:pt>
                <c:pt idx="134">
                  <c:v>0.122655698061702</c:v>
                </c:pt>
                <c:pt idx="135">
                  <c:v>0.122655698062569</c:v>
                </c:pt>
                <c:pt idx="136">
                  <c:v>0.12265569806402001</c:v>
                </c:pt>
                <c:pt idx="137">
                  <c:v>0.122655698065969</c:v>
                </c:pt>
                <c:pt idx="138">
                  <c:v>0.122655698068345</c:v>
                </c:pt>
                <c:pt idx="139">
                  <c:v>0.12265569807108501</c:v>
                </c:pt>
                <c:pt idx="140">
                  <c:v>0.122655698074135</c:v>
                </c:pt>
                <c:pt idx="141">
                  <c:v>0.122655698077448</c:v>
                </c:pt>
                <c:pt idx="142">
                  <c:v>0.12265569800492999</c:v>
                </c:pt>
                <c:pt idx="143">
                  <c:v>0.122655698006697</c:v>
                </c:pt>
                <c:pt idx="144">
                  <c:v>0.12265569806090799</c:v>
                </c:pt>
                <c:pt idx="145">
                  <c:v>0.122655698009213</c:v>
                </c:pt>
                <c:pt idx="146">
                  <c:v>0.122655698010057</c:v>
                </c:pt>
                <c:pt idx="147">
                  <c:v>0.12265569806164001</c:v>
                </c:pt>
                <c:pt idx="148">
                  <c:v>0.122655698011109</c:v>
                </c:pt>
                <c:pt idx="149">
                  <c:v>0.122655698010943</c:v>
                </c:pt>
                <c:pt idx="150">
                  <c:v>0.12265569842695601</c:v>
                </c:pt>
                <c:pt idx="151">
                  <c:v>0.122655698384837</c:v>
                </c:pt>
                <c:pt idx="152">
                  <c:v>0.122655698337578</c:v>
                </c:pt>
                <c:pt idx="153">
                  <c:v>0.122655698285946</c:v>
                </c:pt>
                <c:pt idx="154">
                  <c:v>0.122655698230799</c:v>
                </c:pt>
                <c:pt idx="155">
                  <c:v>0.122655698173086</c:v>
                </c:pt>
                <c:pt idx="156">
                  <c:v>0.12265569811384899</c:v>
                </c:pt>
                <c:pt idx="157">
                  <c:v>0.122655698054222</c:v>
                </c:pt>
                <c:pt idx="158">
                  <c:v>0.122655698048383</c:v>
                </c:pt>
                <c:pt idx="159">
                  <c:v>0.122655698050864</c:v>
                </c:pt>
                <c:pt idx="160">
                  <c:v>0.122655698052937</c:v>
                </c:pt>
                <c:pt idx="161">
                  <c:v>0.122655698054665</c:v>
                </c:pt>
                <c:pt idx="162">
                  <c:v>0.122655698056096</c:v>
                </c:pt>
                <c:pt idx="163">
                  <c:v>0.122655698057273</c:v>
                </c:pt>
                <c:pt idx="164">
                  <c:v>0.122655698195031</c:v>
                </c:pt>
                <c:pt idx="165">
                  <c:v>0.12265569818232</c:v>
                </c:pt>
                <c:pt idx="166">
                  <c:v>0.12265569816812801</c:v>
                </c:pt>
                <c:pt idx="167">
                  <c:v>0.122655698152767</c:v>
                </c:pt>
                <c:pt idx="168">
                  <c:v>0.122655698136571</c:v>
                </c:pt>
                <c:pt idx="169">
                  <c:v>0.1226556981199</c:v>
                </c:pt>
                <c:pt idx="170">
                  <c:v>0.12265569810313701</c:v>
                </c:pt>
                <c:pt idx="171">
                  <c:v>0.122655698086689</c:v>
                </c:pt>
                <c:pt idx="172">
                  <c:v>0.12265569807099</c:v>
                </c:pt>
                <c:pt idx="173">
                  <c:v>0.122655698047319</c:v>
                </c:pt>
                <c:pt idx="174">
                  <c:v>0.122655698048005</c:v>
                </c:pt>
                <c:pt idx="175">
                  <c:v>0.122655698048628</c:v>
                </c:pt>
                <c:pt idx="176">
                  <c:v>0.122655698057727</c:v>
                </c:pt>
                <c:pt idx="177">
                  <c:v>0.122655698056199</c:v>
                </c:pt>
                <c:pt idx="178">
                  <c:v>0.122655698054773</c:v>
                </c:pt>
                <c:pt idx="179">
                  <c:v>0.122655698053537</c:v>
                </c:pt>
                <c:pt idx="180">
                  <c:v>0.12265569805257601</c:v>
                </c:pt>
                <c:pt idx="181">
                  <c:v>0.122655698051978</c:v>
                </c:pt>
                <c:pt idx="182">
                  <c:v>0.12265569805183001</c:v>
                </c:pt>
                <c:pt idx="183">
                  <c:v>0.122655698052219</c:v>
                </c:pt>
                <c:pt idx="184">
                  <c:v>0.122655698057362</c:v>
                </c:pt>
                <c:pt idx="185">
                  <c:v>0.12265569805759199</c:v>
                </c:pt>
                <c:pt idx="186">
                  <c:v>0.122655698057805</c:v>
                </c:pt>
                <c:pt idx="187">
                  <c:v>0.122655698058001</c:v>
                </c:pt>
                <c:pt idx="188">
                  <c:v>0.12265569805818199</c:v>
                </c:pt>
                <c:pt idx="189">
                  <c:v>0.12265569805835</c:v>
                </c:pt>
                <c:pt idx="190">
                  <c:v>0.122655698058507</c:v>
                </c:pt>
                <c:pt idx="191">
                  <c:v>0.12265569805865199</c:v>
                </c:pt>
                <c:pt idx="192">
                  <c:v>0.12265569805899</c:v>
                </c:pt>
                <c:pt idx="193">
                  <c:v>0.12265569805911999</c:v>
                </c:pt>
                <c:pt idx="194">
                  <c:v>0.12265569805924099</c:v>
                </c:pt>
                <c:pt idx="195">
                  <c:v>0.122655698059353</c:v>
                </c:pt>
                <c:pt idx="196">
                  <c:v>0.122655698059458</c:v>
                </c:pt>
                <c:pt idx="197">
                  <c:v>0.12265569805955601</c:v>
                </c:pt>
                <c:pt idx="198">
                  <c:v>0.122655698059647</c:v>
                </c:pt>
                <c:pt idx="199">
                  <c:v>0.122655698059732</c:v>
                </c:pt>
                <c:pt idx="200">
                  <c:v>0.122655698059812</c:v>
                </c:pt>
                <c:pt idx="201">
                  <c:v>0.12265569805988701</c:v>
                </c:pt>
                <c:pt idx="202">
                  <c:v>0.122655698059958</c:v>
                </c:pt>
                <c:pt idx="203">
                  <c:v>0.122655698060778</c:v>
                </c:pt>
                <c:pt idx="204">
                  <c:v>0.122655698060831</c:v>
                </c:pt>
                <c:pt idx="205">
                  <c:v>0.122655698060879</c:v>
                </c:pt>
                <c:pt idx="206">
                  <c:v>0.122655698060924</c:v>
                </c:pt>
                <c:pt idx="207">
                  <c:v>0.122655698060965</c:v>
                </c:pt>
                <c:pt idx="208">
                  <c:v>0.122655698061002</c:v>
                </c:pt>
                <c:pt idx="209">
                  <c:v>0.122655698061037</c:v>
                </c:pt>
                <c:pt idx="210">
                  <c:v>0.122655698061069</c:v>
                </c:pt>
                <c:pt idx="211">
                  <c:v>0.12265569806109899</c:v>
                </c:pt>
                <c:pt idx="212">
                  <c:v>0.122655698061127</c:v>
                </c:pt>
                <c:pt idx="213">
                  <c:v>0.12265569806115199</c:v>
                </c:pt>
                <c:pt idx="214">
                  <c:v>0.122655698065394</c:v>
                </c:pt>
                <c:pt idx="215">
                  <c:v>0.122655698065137</c:v>
                </c:pt>
                <c:pt idx="216">
                  <c:v>0.122655698064875</c:v>
                </c:pt>
                <c:pt idx="217">
                  <c:v>0.122655698064612</c:v>
                </c:pt>
                <c:pt idx="218">
                  <c:v>0.12265569806434801</c:v>
                </c:pt>
                <c:pt idx="219">
                  <c:v>0.12265569806408499</c:v>
                </c:pt>
                <c:pt idx="220">
                  <c:v>0.12265569806382499</c:v>
                </c:pt>
                <c:pt idx="221">
                  <c:v>0.122655698063569</c:v>
                </c:pt>
                <c:pt idx="222">
                  <c:v>0.122655698063318</c:v>
                </c:pt>
                <c:pt idx="223">
                  <c:v>0.122655698063075</c:v>
                </c:pt>
                <c:pt idx="224">
                  <c:v>0.12265569806284</c:v>
                </c:pt>
                <c:pt idx="225">
                  <c:v>0.122655698062614</c:v>
                </c:pt>
                <c:pt idx="226">
                  <c:v>0.122655698062399</c:v>
                </c:pt>
                <c:pt idx="227">
                  <c:v>0.12265569806219601</c:v>
                </c:pt>
                <c:pt idx="228">
                  <c:v>0.12265569806200601</c:v>
                </c:pt>
                <c:pt idx="229">
                  <c:v>0.12265569806182899</c:v>
                </c:pt>
                <c:pt idx="230">
                  <c:v>0.122655698061668</c:v>
                </c:pt>
                <c:pt idx="231">
                  <c:v>0.122655698061523</c:v>
                </c:pt>
                <c:pt idx="232">
                  <c:v>0.12265569806153601</c:v>
                </c:pt>
                <c:pt idx="233">
                  <c:v>0.122655698061542</c:v>
                </c:pt>
                <c:pt idx="234">
                  <c:v>0.122655698061548</c:v>
                </c:pt>
                <c:pt idx="235">
                  <c:v>0.12265569806155301</c:v>
                </c:pt>
                <c:pt idx="236">
                  <c:v>0.122655698061558</c:v>
                </c:pt>
                <c:pt idx="237">
                  <c:v>0.122655698061562</c:v>
                </c:pt>
                <c:pt idx="238">
                  <c:v>0.122655698061566</c:v>
                </c:pt>
                <c:pt idx="239">
                  <c:v>0.12265569806157001</c:v>
                </c:pt>
                <c:pt idx="240">
                  <c:v>0.122655698061574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70752"/>
        <c:axId val="37772672"/>
      </c:scatterChart>
      <c:valAx>
        <c:axId val="3777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Time 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772672"/>
        <c:crosses val="autoZero"/>
        <c:crossBetween val="midCat"/>
      </c:valAx>
      <c:valAx>
        <c:axId val="37772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Emittance [mm*mrad]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37770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799573490813648"/>
          <c:y val="0.23133208683362741"/>
          <c:w val="0.29504265091863519"/>
          <c:h val="0.343165801083375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5818022747158"/>
          <c:y val="4.63328862218466E-2"/>
          <c:w val="0.47794203849518813"/>
          <c:h val="0.81070754242684928"/>
        </c:manualLayout>
      </c:layout>
      <c:scatterChart>
        <c:scatterStyle val="lineMarker"/>
        <c:varyColors val="0"/>
        <c:ser>
          <c:idx val="0"/>
          <c:order val="0"/>
          <c:tx>
            <c:v>Approximate Emittance</c:v>
          </c:tx>
          <c:spPr>
            <a:ln w="28575">
              <a:noFill/>
            </a:ln>
          </c:spP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Sheet1!$E$2:$E$2402</c:f>
              <c:numCache>
                <c:formatCode>0.00E+00</c:formatCode>
                <c:ptCount val="2401"/>
                <c:pt idx="0">
                  <c:v>1.5000000002641001</c:v>
                </c:pt>
                <c:pt idx="1">
                  <c:v>1.4927474602319499</c:v>
                </c:pt>
                <c:pt idx="2">
                  <c:v>1.48553048144126</c:v>
                </c:pt>
                <c:pt idx="3">
                  <c:v>1.4783488948309</c:v>
                </c:pt>
                <c:pt idx="4">
                  <c:v>1.4712025321987698</c:v>
                </c:pt>
                <c:pt idx="5">
                  <c:v>1.4640912261980501</c:v>
                </c:pt>
                <c:pt idx="6">
                  <c:v>1.4570148103334</c:v>
                </c:pt>
                <c:pt idx="7">
                  <c:v>1.44997311895725</c:v>
                </c:pt>
                <c:pt idx="8">
                  <c:v>1.4429659872660199</c:v>
                </c:pt>
                <c:pt idx="9">
                  <c:v>1.4359932512964799</c:v>
                </c:pt>
                <c:pt idx="10">
                  <c:v>1.4290547479220199</c:v>
                </c:pt>
                <c:pt idx="11">
                  <c:v>1.4221503148489898</c:v>
                </c:pt>
                <c:pt idx="12">
                  <c:v>1.4152797906131198</c:v>
                </c:pt>
                <c:pt idx="13">
                  <c:v>1.40844301457581</c:v>
                </c:pt>
                <c:pt idx="14">
                  <c:v>1.4016398269206201</c:v>
                </c:pt>
                <c:pt idx="15">
                  <c:v>1.39487006864962</c:v>
                </c:pt>
                <c:pt idx="16">
                  <c:v>1.3881335815799001</c:v>
                </c:pt>
                <c:pt idx="17">
                  <c:v>1.3814302083399801</c:v>
                </c:pt>
                <c:pt idx="18">
                  <c:v>1.3747597923663402</c:v>
                </c:pt>
                <c:pt idx="19">
                  <c:v>1.36812217789988</c:v>
                </c:pt>
                <c:pt idx="20">
                  <c:v>1.3615172099825199</c:v>
                </c:pt>
                <c:pt idx="21">
                  <c:v>1.3549447344536398</c:v>
                </c:pt>
                <c:pt idx="22">
                  <c:v>1.3484045979467798</c:v>
                </c:pt>
                <c:pt idx="23">
                  <c:v>1.3418966478861001</c:v>
                </c:pt>
                <c:pt idx="24">
                  <c:v>1.33542073248308</c:v>
                </c:pt>
                <c:pt idx="25">
                  <c:v>1.3289767007331101</c:v>
                </c:pt>
                <c:pt idx="26">
                  <c:v>1.3225644024121401</c:v>
                </c:pt>
                <c:pt idx="27">
                  <c:v>1.3161836880733599</c:v>
                </c:pt>
                <c:pt idx="28">
                  <c:v>1.30983440904388</c:v>
                </c:pt>
                <c:pt idx="29">
                  <c:v>1.30351641742144</c:v>
                </c:pt>
                <c:pt idx="30">
                  <c:v>1.2972295660711399</c:v>
                </c:pt>
                <c:pt idx="31">
                  <c:v>1.2909737086222</c:v>
                </c:pt>
                <c:pt idx="32">
                  <c:v>1.28474869946468</c:v>
                </c:pt>
                <c:pt idx="33">
                  <c:v>1.27855439374633</c:v>
                </c:pt>
                <c:pt idx="34">
                  <c:v>1.27239064736936</c:v>
                </c:pt>
                <c:pt idx="35">
                  <c:v>1.26625731698725</c:v>
                </c:pt>
                <c:pt idx="36">
                  <c:v>1.26015426000165</c:v>
                </c:pt>
                <c:pt idx="37">
                  <c:v>1.2540813345591801</c:v>
                </c:pt>
                <c:pt idx="38">
                  <c:v>1.2480383995483502</c:v>
                </c:pt>
                <c:pt idx="39">
                  <c:v>1.2420253145964399</c:v>
                </c:pt>
                <c:pt idx="40">
                  <c:v>1.23604194006645</c:v>
                </c:pt>
                <c:pt idx="41">
                  <c:v>1.23008813705401</c:v>
                </c:pt>
                <c:pt idx="42">
                  <c:v>1.22416376738433</c:v>
                </c:pt>
                <c:pt idx="43">
                  <c:v>1.21826869360921</c:v>
                </c:pt>
                <c:pt idx="44">
                  <c:v>1.212402779004</c:v>
                </c:pt>
                <c:pt idx="45">
                  <c:v>1.2065658875646401</c:v>
                </c:pt>
                <c:pt idx="46">
                  <c:v>1.20075788400466</c:v>
                </c:pt>
                <c:pt idx="47">
                  <c:v>1.1949786337522601</c:v>
                </c:pt>
                <c:pt idx="48">
                  <c:v>1.1892280029473499</c:v>
                </c:pt>
                <c:pt idx="49">
                  <c:v>1.18350585843864</c:v>
                </c:pt>
                <c:pt idx="50">
                  <c:v>1.1778120677807502</c:v>
                </c:pt>
                <c:pt idx="51">
                  <c:v>1.17214649923133</c:v>
                </c:pt>
                <c:pt idx="52">
                  <c:v>1.1665090217481899</c:v>
                </c:pt>
                <c:pt idx="53">
                  <c:v>1.1608995049864401</c:v>
                </c:pt>
                <c:pt idx="54">
                  <c:v>1.1553178192956999</c:v>
                </c:pt>
                <c:pt idx="55">
                  <c:v>1.1497638357172499</c:v>
                </c:pt>
                <c:pt idx="56">
                  <c:v>1.14423742598126</c:v>
                </c:pt>
                <c:pt idx="57">
                  <c:v>1.138738462504</c:v>
                </c:pt>
                <c:pt idx="58">
                  <c:v>1.1332668183851</c:v>
                </c:pt>
                <c:pt idx="59">
                  <c:v>1.1278223674047698</c:v>
                </c:pt>
                <c:pt idx="60">
                  <c:v>1.1224049840211101</c:v>
                </c:pt>
                <c:pt idx="61">
                  <c:v>1.1170145433673699</c:v>
                </c:pt>
                <c:pt idx="62">
                  <c:v>1.1116509212493</c:v>
                </c:pt>
                <c:pt idx="63">
                  <c:v>1.1063139941424101</c:v>
                </c:pt>
                <c:pt idx="64">
                  <c:v>1.1010036391893701</c:v>
                </c:pt>
                <c:pt idx="65">
                  <c:v>1.0957197341973202</c:v>
                </c:pt>
                <c:pt idx="66">
                  <c:v>1.09046215763527</c:v>
                </c:pt>
                <c:pt idx="67">
                  <c:v>1.0852307886314698</c:v>
                </c:pt>
                <c:pt idx="68">
                  <c:v>1.08002550697082</c:v>
                </c:pt>
                <c:pt idx="69">
                  <c:v>1.0748461930922899</c:v>
                </c:pt>
                <c:pt idx="70">
                  <c:v>1.06969272808634</c:v>
                </c:pt>
                <c:pt idx="71">
                  <c:v>1.06456499369239</c:v>
                </c:pt>
                <c:pt idx="72">
                  <c:v>1.05946287229627</c:v>
                </c:pt>
                <c:pt idx="73">
                  <c:v>1.0543862469276901</c:v>
                </c:pt>
                <c:pt idx="74">
                  <c:v>1.04933500125777</c:v>
                </c:pt>
                <c:pt idx="75">
                  <c:v>1.0443090195964999</c:v>
                </c:pt>
                <c:pt idx="76">
                  <c:v>1.0393081868903</c:v>
                </c:pt>
                <c:pt idx="77">
                  <c:v>1.0343323887195401</c:v>
                </c:pt>
                <c:pt idx="78">
                  <c:v>1.02938151129611</c:v>
                </c:pt>
                <c:pt idx="79">
                  <c:v>1.0244554414609599</c:v>
                </c:pt>
                <c:pt idx="80">
                  <c:v>1.01955406668171</c:v>
                </c:pt>
                <c:pt idx="81">
                  <c:v>1.01467727505022</c:v>
                </c:pt>
                <c:pt idx="82">
                  <c:v>1.0098249552802001</c:v>
                </c:pt>
                <c:pt idx="83">
                  <c:v>1.00499699670485</c:v>
                </c:pt>
                <c:pt idx="84">
                  <c:v>1.00019328927448</c:v>
                </c:pt>
                <c:pt idx="85">
                  <c:v>0.99541372355417213</c:v>
                </c:pt>
                <c:pt idx="86">
                  <c:v>0.99065819072141403</c:v>
                </c:pt>
                <c:pt idx="87">
                  <c:v>0.98592658256380206</c:v>
                </c:pt>
                <c:pt idx="88">
                  <c:v>0.98121879147671487</c:v>
                </c:pt>
                <c:pt idx="89">
                  <c:v>0.97653471046101592</c:v>
                </c:pt>
                <c:pt idx="90">
                  <c:v>0.97187423312076404</c:v>
                </c:pt>
                <c:pt idx="91">
                  <c:v>0.96723725366093594</c:v>
                </c:pt>
                <c:pt idx="92">
                  <c:v>0.96262366688516698</c:v>
                </c:pt>
                <c:pt idx="93">
                  <c:v>0.95803336819349205</c:v>
                </c:pt>
                <c:pt idx="94">
                  <c:v>0.95346625358011206</c:v>
                </c:pt>
                <c:pt idx="95">
                  <c:v>0.94892221963116108</c:v>
                </c:pt>
                <c:pt idx="96">
                  <c:v>0.94440116352248604</c:v>
                </c:pt>
                <c:pt idx="97">
                  <c:v>0.93990298301744402</c:v>
                </c:pt>
                <c:pt idx="98">
                  <c:v>0.93542757646470498</c:v>
                </c:pt>
                <c:pt idx="99">
                  <c:v>0.93097484279606302</c:v>
                </c:pt>
                <c:pt idx="100">
                  <c:v>0.92654468152426395</c:v>
                </c:pt>
                <c:pt idx="101">
                  <c:v>0.92213699274083905</c:v>
                </c:pt>
                <c:pt idx="102">
                  <c:v>0.917751677113949</c:v>
                </c:pt>
                <c:pt idx="103">
                  <c:v>0.91338863588624197</c:v>
                </c:pt>
                <c:pt idx="104">
                  <c:v>0.90904777087270994</c:v>
                </c:pt>
                <c:pt idx="105">
                  <c:v>0.90472898445856897</c:v>
                </c:pt>
                <c:pt idx="106">
                  <c:v>0.90043217959713695</c:v>
                </c:pt>
                <c:pt idx="107">
                  <c:v>0.89615725980772498</c:v>
                </c:pt>
                <c:pt idx="108">
                  <c:v>0.89190412917353801</c:v>
                </c:pt>
                <c:pt idx="109">
                  <c:v>0.88767269233957902</c:v>
                </c:pt>
                <c:pt idx="110">
                  <c:v>0.88346285451056594</c:v>
                </c:pt>
                <c:pt idx="111">
                  <c:v>0.87927452144885598</c:v>
                </c:pt>
                <c:pt idx="112">
                  <c:v>0.87510759947237104</c:v>
                </c:pt>
                <c:pt idx="113">
                  <c:v>0.87096199545253994</c:v>
                </c:pt>
                <c:pt idx="114">
                  <c:v>0.86683761681223903</c:v>
                </c:pt>
                <c:pt idx="115">
                  <c:v>0.86273437152374499</c:v>
                </c:pt>
                <c:pt idx="116">
                  <c:v>0.85865216810669098</c:v>
                </c:pt>
                <c:pt idx="117">
                  <c:v>0.85459091562602707</c:v>
                </c:pt>
                <c:pt idx="118">
                  <c:v>0.85055052368999096</c:v>
                </c:pt>
                <c:pt idx="119">
                  <c:v>0.84653090244808304</c:v>
                </c:pt>
                <c:pt idx="120">
                  <c:v>0.84253196258904006</c:v>
                </c:pt>
                <c:pt idx="121">
                  <c:v>0.838553615338824</c:v>
                </c:pt>
                <c:pt idx="122">
                  <c:v>0.83459577245860495</c:v>
                </c:pt>
                <c:pt idx="123">
                  <c:v>0.83065834624275592</c:v>
                </c:pt>
                <c:pt idx="124">
                  <c:v>0.82674124951684602</c:v>
                </c:pt>
                <c:pt idx="125">
                  <c:v>0.82284439563564105</c:v>
                </c:pt>
                <c:pt idx="126">
                  <c:v>0.81896769848110096</c:v>
                </c:pt>
                <c:pt idx="127">
                  <c:v>0.81511107246038894</c:v>
                </c:pt>
                <c:pt idx="128">
                  <c:v>0.81127443250387499</c:v>
                </c:pt>
                <c:pt idx="129">
                  <c:v>0.80745769406314294</c:v>
                </c:pt>
                <c:pt idx="130">
                  <c:v>0.80366077310900297</c:v>
                </c:pt>
                <c:pt idx="131">
                  <c:v>0.79988358612950006</c:v>
                </c:pt>
                <c:pt idx="132">
                  <c:v>0.79612605012792503</c:v>
                </c:pt>
                <c:pt idx="133">
                  <c:v>0.79238808262082605</c:v>
                </c:pt>
                <c:pt idx="134">
                  <c:v>0.78866960163602096</c:v>
                </c:pt>
                <c:pt idx="135">
                  <c:v>0.7849705257106101</c:v>
                </c:pt>
                <c:pt idx="136">
                  <c:v>0.78129077388897905</c:v>
                </c:pt>
                <c:pt idx="137">
                  <c:v>0.77763026572081595</c:v>
                </c:pt>
                <c:pt idx="138">
                  <c:v>0.77398892125911001</c:v>
                </c:pt>
                <c:pt idx="139">
                  <c:v>0.77036666105815998</c:v>
                </c:pt>
                <c:pt idx="140">
                  <c:v>0.76676340617157601</c:v>
                </c:pt>
                <c:pt idx="141">
                  <c:v>0.76317907815027397</c:v>
                </c:pt>
                <c:pt idx="142">
                  <c:v>0.75961359904047399</c:v>
                </c:pt>
                <c:pt idx="143">
                  <c:v>0.75606689138168803</c:v>
                </c:pt>
                <c:pt idx="144">
                  <c:v>0.752538878204706</c:v>
                </c:pt>
                <c:pt idx="145">
                  <c:v>0.74902948302957806</c:v>
                </c:pt>
                <c:pt idx="146">
                  <c:v>0.74553862986358399</c:v>
                </c:pt>
                <c:pt idx="147">
                  <c:v>0.742066243199208</c:v>
                </c:pt>
                <c:pt idx="148">
                  <c:v>0.73861224801209802</c:v>
                </c:pt>
                <c:pt idx="149">
                  <c:v>0.73517656975901702</c:v>
                </c:pt>
                <c:pt idx="150">
                  <c:v>0.73175913437579698</c:v>
                </c:pt>
                <c:pt idx="151">
                  <c:v>0.728359868275269</c:v>
                </c:pt>
                <c:pt idx="152">
                  <c:v>0.72497869834520001</c:v>
                </c:pt>
                <c:pt idx="153">
                  <c:v>0.72161555194620997</c:v>
                </c:pt>
                <c:pt idx="154">
                  <c:v>0.718270356909681</c:v>
                </c:pt>
                <c:pt idx="155">
                  <c:v>0.71494304153566002</c:v>
                </c:pt>
                <c:pt idx="156">
                  <c:v>0.71163353459074408</c:v>
                </c:pt>
                <c:pt idx="157">
                  <c:v>0.70834176530596094</c:v>
                </c:pt>
                <c:pt idx="158">
                  <c:v>0.705067663374631</c:v>
                </c:pt>
                <c:pt idx="159">
                  <c:v>0.70181115895022006</c:v>
                </c:pt>
                <c:pt idx="160">
                  <c:v>0.69857218264417698</c:v>
                </c:pt>
                <c:pt idx="161">
                  <c:v>0.69535066552375902</c:v>
                </c:pt>
                <c:pt idx="162">
                  <c:v>0.69214653910984003</c:v>
                </c:pt>
                <c:pt idx="163">
                  <c:v>0.68895973537470201</c:v>
                </c:pt>
                <c:pt idx="164">
                  <c:v>0.68579018673981995</c:v>
                </c:pt>
                <c:pt idx="165">
                  <c:v>0.68263782607361601</c:v>
                </c:pt>
                <c:pt idx="166">
                  <c:v>0.67950258668920693</c:v>
                </c:pt>
                <c:pt idx="167">
                  <c:v>0.67638440234212804</c:v>
                </c:pt>
                <c:pt idx="168">
                  <c:v>0.67328320722804191</c:v>
                </c:pt>
                <c:pt idx="169">
                  <c:v>0.67019893598042701</c:v>
                </c:pt>
                <c:pt idx="170">
                  <c:v>0.66713152366824291</c:v>
                </c:pt>
                <c:pt idx="171">
                  <c:v>0.66408090579358203</c:v>
                </c:pt>
                <c:pt idx="172">
                  <c:v>0.66104701828928802</c:v>
                </c:pt>
                <c:pt idx="173">
                  <c:v>0.65802979751656709</c:v>
                </c:pt>
                <c:pt idx="174">
                  <c:v>0.65502918026256596</c:v>
                </c:pt>
                <c:pt idx="175">
                  <c:v>0.6520451037379289</c:v>
                </c:pt>
                <c:pt idx="176">
                  <c:v>0.64907750557433097</c:v>
                </c:pt>
                <c:pt idx="177">
                  <c:v>0.64612632382198798</c:v>
                </c:pt>
                <c:pt idx="178">
                  <c:v>0.64319149694713607</c:v>
                </c:pt>
                <c:pt idx="179">
                  <c:v>0.64027296382949395</c:v>
                </c:pt>
                <c:pt idx="180">
                  <c:v>0.63737066375968598</c:v>
                </c:pt>
                <c:pt idx="181">
                  <c:v>0.63448453643664593</c:v>
                </c:pt>
                <c:pt idx="182">
                  <c:v>0.63161452196499301</c:v>
                </c:pt>
                <c:pt idx="183">
                  <c:v>0.62876056085236998</c:v>
                </c:pt>
                <c:pt idx="184">
                  <c:v>0.62592259400676398</c:v>
                </c:pt>
                <c:pt idx="185">
                  <c:v>0.623100562733781</c:v>
                </c:pt>
                <c:pt idx="186">
                  <c:v>0.62029440873390407</c:v>
                </c:pt>
                <c:pt idx="187">
                  <c:v>0.61750407409971197</c:v>
                </c:pt>
                <c:pt idx="188">
                  <c:v>0.61472950131306203</c:v>
                </c:pt>
                <c:pt idx="189">
                  <c:v>0.61197063324224499</c:v>
                </c:pt>
                <c:pt idx="190">
                  <c:v>0.609227413139105</c:v>
                </c:pt>
                <c:pt idx="191">
                  <c:v>0.60649978463612009</c:v>
                </c:pt>
                <c:pt idx="192">
                  <c:v>0.60378769174344904</c:v>
                </c:pt>
                <c:pt idx="193">
                  <c:v>0.60109107884594593</c:v>
                </c:pt>
                <c:pt idx="194">
                  <c:v>0.59840989070012995</c:v>
                </c:pt>
                <c:pt idx="195">
                  <c:v>0.59574407243112104</c:v>
                </c:pt>
                <c:pt idx="196">
                  <c:v>0.59309356952953796</c:v>
                </c:pt>
                <c:pt idx="197">
                  <c:v>0.59045832784835495</c:v>
                </c:pt>
                <c:pt idx="198">
                  <c:v>0.58783829359971906</c:v>
                </c:pt>
                <c:pt idx="199">
                  <c:v>0.58523341335172507</c:v>
                </c:pt>
                <c:pt idx="200">
                  <c:v>0.58264363402515007</c:v>
                </c:pt>
                <c:pt idx="201">
                  <c:v>0.58006890289014801</c:v>
                </c:pt>
                <c:pt idx="202">
                  <c:v>0.57750916756289794</c:v>
                </c:pt>
                <c:pt idx="203">
                  <c:v>0.57496437600221106</c:v>
                </c:pt>
                <c:pt idx="204">
                  <c:v>0.57243447650608903</c:v>
                </c:pt>
                <c:pt idx="205">
                  <c:v>0.56991941770824806</c:v>
                </c:pt>
                <c:pt idx="206">
                  <c:v>0.56741914857458398</c:v>
                </c:pt>
                <c:pt idx="207">
                  <c:v>0.56493361839960299</c:v>
                </c:pt>
                <c:pt idx="208">
                  <c:v>0.56246277680279699</c:v>
                </c:pt>
                <c:pt idx="209">
                  <c:v>0.56000657372498097</c:v>
                </c:pt>
                <c:pt idx="210">
                  <c:v>0.55756495942457396</c:v>
                </c:pt>
                <c:pt idx="211">
                  <c:v>0.55513788447383605</c:v>
                </c:pt>
                <c:pt idx="212">
                  <c:v>0.55272529975505591</c:v>
                </c:pt>
                <c:pt idx="213">
                  <c:v>0.55032715645669306</c:v>
                </c:pt>
                <c:pt idx="214">
                  <c:v>0.54794340606946301</c:v>
                </c:pt>
                <c:pt idx="215">
                  <c:v>0.54557400038237702</c:v>
                </c:pt>
                <c:pt idx="216">
                  <c:v>0.54321889147873503</c:v>
                </c:pt>
                <c:pt idx="217">
                  <c:v>0.54087803173205706</c:v>
                </c:pt>
                <c:pt idx="218">
                  <c:v>0.53855137380197604</c:v>
                </c:pt>
                <c:pt idx="219">
                  <c:v>0.53623887063007003</c:v>
                </c:pt>
                <c:pt idx="220">
                  <c:v>0.53394047543564704</c:v>
                </c:pt>
                <c:pt idx="221">
                  <c:v>0.53165614171147502</c:v>
                </c:pt>
                <c:pt idx="222">
                  <c:v>0.52938582321946404</c:v>
                </c:pt>
                <c:pt idx="223">
                  <c:v>0.52712947398629095</c:v>
                </c:pt>
                <c:pt idx="224">
                  <c:v>0.52488704829897692</c:v>
                </c:pt>
                <c:pt idx="225">
                  <c:v>0.52265850070040698</c:v>
                </c:pt>
                <c:pt idx="226">
                  <c:v>0.52044378598479701</c:v>
                </c:pt>
                <c:pt idx="227">
                  <c:v>0.51824285919311397</c:v>
                </c:pt>
                <c:pt idx="228">
                  <c:v>0.51605567560844101</c:v>
                </c:pt>
                <c:pt idx="229">
                  <c:v>0.51388219075128194</c:v>
                </c:pt>
                <c:pt idx="230">
                  <c:v>0.51172236037482399</c:v>
                </c:pt>
                <c:pt idx="231">
                  <c:v>0.50957614046014299</c:v>
                </c:pt>
                <c:pt idx="232">
                  <c:v>0.50744348721135901</c:v>
                </c:pt>
                <c:pt idx="233">
                  <c:v>0.50532435705073198</c:v>
                </c:pt>
                <c:pt idx="234">
                  <c:v>0.50321870661371904</c:v>
                </c:pt>
                <c:pt idx="235">
                  <c:v>0.50112649274396603</c:v>
                </c:pt>
                <c:pt idx="236">
                  <c:v>0.49904767248826093</c:v>
                </c:pt>
                <c:pt idx="237">
                  <c:v>0.49698220309142704</c:v>
                </c:pt>
                <c:pt idx="238">
                  <c:v>0.49493004199117197</c:v>
                </c:pt>
                <c:pt idx="239">
                  <c:v>0.49289114681288398</c:v>
                </c:pt>
                <c:pt idx="240">
                  <c:v>0.49086547536438196</c:v>
                </c:pt>
                <c:pt idx="241">
                  <c:v>0.48885298563061402</c:v>
                </c:pt>
                <c:pt idx="242">
                  <c:v>0.48685363576831597</c:v>
                </c:pt>
                <c:pt idx="243">
                  <c:v>0.48486738410060998</c:v>
                </c:pt>
                <c:pt idx="244">
                  <c:v>0.482894189111574</c:v>
                </c:pt>
                <c:pt idx="245">
                  <c:v>0.48093400944075204</c:v>
                </c:pt>
                <c:pt idx="246">
                  <c:v>0.47898680387763198</c:v>
                </c:pt>
                <c:pt idx="247">
                  <c:v>0.47705253135607201</c:v>
                </c:pt>
                <c:pt idx="248">
                  <c:v>0.47513115094869102</c:v>
                </c:pt>
                <c:pt idx="249">
                  <c:v>0.473222621861216</c:v>
                </c:pt>
                <c:pt idx="250">
                  <c:v>0.47132690342679501</c:v>
                </c:pt>
                <c:pt idx="251">
                  <c:v>0.46944395510026399</c:v>
                </c:pt>
                <c:pt idx="252">
                  <c:v>0.46757373645238698</c:v>
                </c:pt>
                <c:pt idx="253">
                  <c:v>0.46571620716405704</c:v>
                </c:pt>
                <c:pt idx="254">
                  <c:v>0.46387132702046002</c:v>
                </c:pt>
                <c:pt idx="255">
                  <c:v>0.46203905590521799</c:v>
                </c:pt>
                <c:pt idx="256">
                  <c:v>0.46021935379449297</c:v>
                </c:pt>
                <c:pt idx="257">
                  <c:v>0.45841218075106599</c:v>
                </c:pt>
                <c:pt idx="258">
                  <c:v>0.45661749691839298</c:v>
                </c:pt>
                <c:pt idx="259">
                  <c:v>0.45483526251463097</c:v>
                </c:pt>
                <c:pt idx="260">
                  <c:v>0.45306543782665099</c:v>
                </c:pt>
                <c:pt idx="261">
                  <c:v>0.45130798320401999</c:v>
                </c:pt>
                <c:pt idx="262">
                  <c:v>0.44956285905297599</c:v>
                </c:pt>
                <c:pt idx="263">
                  <c:v>0.44783002583038001</c:v>
                </c:pt>
                <c:pt idx="264">
                  <c:v>0.44610944403766101</c:v>
                </c:pt>
                <c:pt idx="265">
                  <c:v>0.44440107421474501</c:v>
                </c:pt>
                <c:pt idx="266">
                  <c:v>0.44270487693397798</c:v>
                </c:pt>
                <c:pt idx="267">
                  <c:v>0.44102081279404598</c:v>
                </c:pt>
                <c:pt idx="268">
                  <c:v>0.43934884241389199</c:v>
                </c:pt>
                <c:pt idx="269">
                  <c:v>0.43768892642662499</c:v>
                </c:pt>
                <c:pt idx="270">
                  <c:v>0.43604102547344398</c:v>
                </c:pt>
                <c:pt idx="271">
                  <c:v>0.43440510019755801</c:v>
                </c:pt>
                <c:pt idx="272">
                  <c:v>0.43278111123811902</c:v>
                </c:pt>
                <c:pt idx="273">
                  <c:v>0.43116901922416501</c:v>
                </c:pt>
                <c:pt idx="274">
                  <c:v>0.42956878476857796</c:v>
                </c:pt>
                <c:pt idx="275">
                  <c:v>0.427980368462061</c:v>
                </c:pt>
                <c:pt idx="276">
                  <c:v>0.42640373086713496</c:v>
                </c:pt>
                <c:pt idx="277">
                  <c:v>0.42483883251215504</c:v>
                </c:pt>
                <c:pt idx="278">
                  <c:v>0.423285633885366</c:v>
                </c:pt>
                <c:pt idx="279">
                  <c:v>0.42174409542897701</c:v>
                </c:pt>
                <c:pt idx="280">
                  <c:v>0.420214177533275</c:v>
                </c:pt>
                <c:pt idx="281">
                  <c:v>0.41869584053078096</c:v>
                </c:pt>
                <c:pt idx="282">
                  <c:v>0.417189044690436</c:v>
                </c:pt>
                <c:pt idx="283">
                  <c:v>0.41569375021184501</c:v>
                </c:pt>
                <c:pt idx="284">
                  <c:v>0.41420991721955802</c:v>
                </c:pt>
                <c:pt idx="285">
                  <c:v>0.41273750575741497</c:v>
                </c:pt>
                <c:pt idx="286">
                  <c:v>0.41127647578293303</c:v>
                </c:pt>
                <c:pt idx="287">
                  <c:v>0.40982678716176596</c:v>
                </c:pt>
                <c:pt idx="288">
                  <c:v>0.40838839966221996</c:v>
                </c:pt>
                <c:pt idx="289">
                  <c:v>0.40696127294983803</c:v>
                </c:pt>
                <c:pt idx="290">
                  <c:v>0.40554536658205598</c:v>
                </c:pt>
                <c:pt idx="291">
                  <c:v>0.40414064000293304</c:v>
                </c:pt>
                <c:pt idx="292">
                  <c:v>0.402747052537963</c:v>
                </c:pt>
                <c:pt idx="293">
                  <c:v>0.40136456338896198</c:v>
                </c:pt>
                <c:pt idx="294">
                  <c:v>0.39999313162905098</c:v>
                </c:pt>
                <c:pt idx="295">
                  <c:v>0.39863271619772001</c:v>
                </c:pt>
                <c:pt idx="296">
                  <c:v>0.39728327589599499</c:v>
                </c:pt>
                <c:pt idx="297">
                  <c:v>0.39594476938169498</c:v>
                </c:pt>
                <c:pt idx="298">
                  <c:v>0.39461715516479601</c:v>
                </c:pt>
                <c:pt idx="299">
                  <c:v>0.39330039160289798</c:v>
                </c:pt>
                <c:pt idx="300">
                  <c:v>0.39199443689680202</c:v>
                </c:pt>
                <c:pt idx="301">
                  <c:v>0.39069924908620102</c:v>
                </c:pt>
                <c:pt idx="302">
                  <c:v>0.38941478604548696</c:v>
                </c:pt>
                <c:pt idx="303">
                  <c:v>0.388141005479676</c:v>
                </c:pt>
                <c:pt idx="304">
                  <c:v>0.386877864920464</c:v>
                </c:pt>
                <c:pt idx="305">
                  <c:v>0.38562532172240305</c:v>
                </c:pt>
                <c:pt idx="306">
                  <c:v>0.38438333305921002</c:v>
                </c:pt>
                <c:pt idx="307">
                  <c:v>0.383151855920219</c:v>
                </c:pt>
                <c:pt idx="308">
                  <c:v>0.38193084710695602</c:v>
                </c:pt>
                <c:pt idx="309">
                  <c:v>0.38072026322987101</c:v>
                </c:pt>
                <c:pt idx="310">
                  <c:v>0.379520060705203</c:v>
                </c:pt>
                <c:pt idx="311">
                  <c:v>0.378330195751998</c:v>
                </c:pt>
                <c:pt idx="312">
                  <c:v>0.37715062438927899</c:v>
                </c:pt>
                <c:pt idx="313">
                  <c:v>0.37598130243336603</c:v>
                </c:pt>
                <c:pt idx="314">
                  <c:v>0.37482218549535701</c:v>
                </c:pt>
                <c:pt idx="315">
                  <c:v>0.37367322897876498</c:v>
                </c:pt>
                <c:pt idx="316">
                  <c:v>0.37253438807732003</c:v>
                </c:pt>
                <c:pt idx="317">
                  <c:v>0.37140561777293596</c:v>
                </c:pt>
                <c:pt idx="318">
                  <c:v>0.37028687283383899</c:v>
                </c:pt>
                <c:pt idx="319">
                  <c:v>0.36917810781287502</c:v>
                </c:pt>
                <c:pt idx="320">
                  <c:v>0.36807927704598403</c:v>
                </c:pt>
                <c:pt idx="321">
                  <c:v>0.36699033465084602</c:v>
                </c:pt>
                <c:pt idx="322">
                  <c:v>0.36591123452570401</c:v>
                </c:pt>
                <c:pt idx="323">
                  <c:v>0.36484193034837398</c:v>
                </c:pt>
                <c:pt idx="324">
                  <c:v>0.36378237557541404</c:v>
                </c:pt>
                <c:pt idx="325">
                  <c:v>0.36273252344149598</c:v>
                </c:pt>
                <c:pt idx="326">
                  <c:v>0.36169232695894799</c:v>
                </c:pt>
                <c:pt idx="327">
                  <c:v>0.36066173891747499</c:v>
                </c:pt>
                <c:pt idx="328">
                  <c:v>0.35964071188407998</c:v>
                </c:pt>
                <c:pt idx="329">
                  <c:v>0.35862919820315398</c:v>
                </c:pt>
                <c:pt idx="330">
                  <c:v>0.35762714999676298</c:v>
                </c:pt>
                <c:pt idx="331">
                  <c:v>0.35663451916511402</c:v>
                </c:pt>
                <c:pt idx="332">
                  <c:v>0.35565125738721604</c:v>
                </c:pt>
                <c:pt idx="333">
                  <c:v>0.35467731612171899</c:v>
                </c:pt>
                <c:pt idx="334">
                  <c:v>0.35371264660794399</c:v>
                </c:pt>
                <c:pt idx="335">
                  <c:v>0.35275719986710496</c:v>
                </c:pt>
                <c:pt idx="336">
                  <c:v>0.351810926703711</c:v>
                </c:pt>
                <c:pt idx="337">
                  <c:v>0.350873777707153</c:v>
                </c:pt>
                <c:pt idx="338">
                  <c:v>0.34994570325348601</c:v>
                </c:pt>
                <c:pt idx="339">
                  <c:v>0.34902665350738399</c:v>
                </c:pt>
                <c:pt idx="340">
                  <c:v>0.348116578424287</c:v>
                </c:pt>
                <c:pt idx="341">
                  <c:v>0.34721542775272596</c:v>
                </c:pt>
                <c:pt idx="342">
                  <c:v>0.34632315103683503</c:v>
                </c:pt>
                <c:pt idx="343">
                  <c:v>0.34543969761903104</c:v>
                </c:pt>
                <c:pt idx="344">
                  <c:v>0.34456501664288697</c:v>
                </c:pt>
                <c:pt idx="345">
                  <c:v>0.34369905705616605</c:v>
                </c:pt>
                <c:pt idx="346">
                  <c:v>0.342841767614044</c:v>
                </c:pt>
                <c:pt idx="347">
                  <c:v>0.34199309688248802</c:v>
                </c:pt>
                <c:pt idx="348">
                  <c:v>0.34115299324181997</c:v>
                </c:pt>
                <c:pt idx="349">
                  <c:v>0.340321404890436</c:v>
                </c:pt>
                <c:pt idx="350">
                  <c:v>0.33949827984869102</c:v>
                </c:pt>
                <c:pt idx="351">
                  <c:v>0.33868356596295196</c:v>
                </c:pt>
                <c:pt idx="352">
                  <c:v>0.337877210909801</c:v>
                </c:pt>
                <c:pt idx="353">
                  <c:v>0.33707916220039802</c:v>
                </c:pt>
                <c:pt idx="354">
                  <c:v>0.33628936718499103</c:v>
                </c:pt>
                <c:pt idx="355">
                  <c:v>0.335507773057581</c:v>
                </c:pt>
                <c:pt idx="356">
                  <c:v>0.33473432686072502</c:v>
                </c:pt>
                <c:pt idx="357">
                  <c:v>0.33396897549048404</c:v>
                </c:pt>
                <c:pt idx="358">
                  <c:v>0.33321166570150501</c:v>
                </c:pt>
                <c:pt idx="359">
                  <c:v>0.33246234411224002</c:v>
                </c:pt>
                <c:pt idx="360">
                  <c:v>0.33172095721028799</c:v>
                </c:pt>
                <c:pt idx="361">
                  <c:v>0.330987451357871</c:v>
                </c:pt>
                <c:pt idx="362">
                  <c:v>0.33026177279741803</c:v>
                </c:pt>
                <c:pt idx="363">
                  <c:v>0.329543867657277</c:v>
                </c:pt>
                <c:pt idx="364">
                  <c:v>0.32883368195752799</c:v>
                </c:pt>
                <c:pt idx="365">
                  <c:v>0.32813116161591299</c:v>
                </c:pt>
                <c:pt idx="366">
                  <c:v>0.32743625245386199</c:v>
                </c:pt>
                <c:pt idx="367">
                  <c:v>0.32674890020261299</c:v>
                </c:pt>
                <c:pt idx="368">
                  <c:v>0.32606905050943502</c:v>
                </c:pt>
                <c:pt idx="369">
                  <c:v>0.32539664894393</c:v>
                </c:pt>
                <c:pt idx="370">
                  <c:v>0.32473164100441698</c:v>
                </c:pt>
                <c:pt idx="371">
                  <c:v>0.32407397212440503</c:v>
                </c:pt>
                <c:pt idx="372">
                  <c:v>0.32342358767912399</c:v>
                </c:pt>
                <c:pt idx="373">
                  <c:v>0.32278043299213099</c:v>
                </c:pt>
                <c:pt idx="374">
                  <c:v>0.322144453341982</c:v>
                </c:pt>
                <c:pt idx="375">
                  <c:v>0.32151559396895096</c:v>
                </c:pt>
                <c:pt idx="376">
                  <c:v>0.32089380008181101</c:v>
                </c:pt>
                <c:pt idx="377">
                  <c:v>0.32027901686465698</c:v>
                </c:pt>
                <c:pt idx="378">
                  <c:v>0.31967118948377199</c:v>
                </c:pt>
                <c:pt idx="379">
                  <c:v>0.31907026309452596</c:v>
                </c:pt>
                <c:pt idx="380">
                  <c:v>0.31847618284831397</c:v>
                </c:pt>
                <c:pt idx="381">
                  <c:v>0.31788889389951402</c:v>
                </c:pt>
                <c:pt idx="382">
                  <c:v>0.317308341412467</c:v>
                </c:pt>
                <c:pt idx="383">
                  <c:v>0.31673447056847504</c:v>
                </c:pt>
                <c:pt idx="384">
                  <c:v>0.31616722657280799</c:v>
                </c:pt>
                <c:pt idx="385">
                  <c:v>0.31560655466172</c:v>
                </c:pt>
                <c:pt idx="386">
                  <c:v>0.31505240010945801</c:v>
                </c:pt>
                <c:pt idx="387">
                  <c:v>0.31450470823527904</c:v>
                </c:pt>
                <c:pt idx="388">
                  <c:v>0.313963424410447</c:v>
                </c:pt>
                <c:pt idx="389">
                  <c:v>0.313428494065223</c:v>
                </c:pt>
                <c:pt idx="390">
                  <c:v>0.31289986269582998</c:v>
                </c:pt>
                <c:pt idx="391">
                  <c:v>0.31237747587140602</c:v>
                </c:pt>
                <c:pt idx="392">
                  <c:v>0.311861279240916</c:v>
                </c:pt>
                <c:pt idx="393">
                  <c:v>0.311351218540037</c:v>
                </c:pt>
                <c:pt idx="394">
                  <c:v>0.31084723959801197</c:v>
                </c:pt>
                <c:pt idx="395">
                  <c:v>0.31034928834445302</c:v>
                </c:pt>
                <c:pt idx="396">
                  <c:v>0.30985731081610401</c:v>
                </c:pt>
                <c:pt idx="397">
                  <c:v>0.30937125316355396</c:v>
                </c:pt>
                <c:pt idx="398">
                  <c:v>0.30889106165789398</c:v>
                </c:pt>
                <c:pt idx="399">
                  <c:v>0.30841668269732003</c:v>
                </c:pt>
                <c:pt idx="400">
                  <c:v>0.30794806281366904</c:v>
                </c:pt>
                <c:pt idx="401">
                  <c:v>0.30748514867889798</c:v>
                </c:pt>
                <c:pt idx="402">
                  <c:v>0.30702788711148299</c:v>
                </c:pt>
                <c:pt idx="403">
                  <c:v>0.30657622508275501</c:v>
                </c:pt>
                <c:pt idx="404">
                  <c:v>0.30613010972315496</c:v>
                </c:pt>
                <c:pt idx="405">
                  <c:v>0.30568948832841403</c:v>
                </c:pt>
                <c:pt idx="406">
                  <c:v>0.30525430836564305</c:v>
                </c:pt>
                <c:pt idx="407">
                  <c:v>0.30482451747934697</c:v>
                </c:pt>
                <c:pt idx="408">
                  <c:v>0.304400063497345</c:v>
                </c:pt>
                <c:pt idx="409">
                  <c:v>0.30398089443659804</c:v>
                </c:pt>
                <c:pt idx="410">
                  <c:v>0.30356695850894799</c:v>
                </c:pt>
                <c:pt idx="411">
                  <c:v>0.30315820412675604</c:v>
                </c:pt>
                <c:pt idx="412">
                  <c:v>0.30275457990844401</c:v>
                </c:pt>
                <c:pt idx="413">
                  <c:v>0.30235603468393302</c:v>
                </c:pt>
                <c:pt idx="414">
                  <c:v>0.30196251749998404</c:v>
                </c:pt>
                <c:pt idx="415">
                  <c:v>0.30157397762542304</c:v>
                </c:pt>
                <c:pt idx="416">
                  <c:v>0.30119036455627302</c:v>
                </c:pt>
                <c:pt idx="417">
                  <c:v>0.300811628020761</c:v>
                </c:pt>
                <c:pt idx="418">
                  <c:v>0.30043771798422897</c:v>
                </c:pt>
                <c:pt idx="419">
                  <c:v>0.300068584653924</c:v>
                </c:pt>
                <c:pt idx="420">
                  <c:v>0.29970417848367603</c:v>
                </c:pt>
                <c:pt idx="421">
                  <c:v>0.29934445017846301</c:v>
                </c:pt>
                <c:pt idx="422">
                  <c:v>0.29898935069885901</c:v>
                </c:pt>
                <c:pt idx="423">
                  <c:v>0.298638831265363</c:v>
                </c:pt>
                <c:pt idx="424">
                  <c:v>0.29829284336261402</c:v>
                </c:pt>
                <c:pt idx="425">
                  <c:v>0.29795133874348401</c:v>
                </c:pt>
                <c:pt idx="426">
                  <c:v>0.29761426943305302</c:v>
                </c:pt>
                <c:pt idx="427">
                  <c:v>0.29728158773246</c:v>
                </c:pt>
                <c:pt idx="428">
                  <c:v>0.29695324622264302</c:v>
                </c:pt>
                <c:pt idx="429">
                  <c:v>0.296629197767946</c:v>
                </c:pt>
                <c:pt idx="430">
                  <c:v>0.296309395519612</c:v>
                </c:pt>
                <c:pt idx="431">
                  <c:v>0.29599379291915601</c:v>
                </c:pt>
                <c:pt idx="432">
                  <c:v>0.29568234370161101</c:v>
                </c:pt>
                <c:pt idx="433">
                  <c:v>0.29537500189865601</c:v>
                </c:pt>
                <c:pt idx="434">
                  <c:v>0.295071721841623</c:v>
                </c:pt>
                <c:pt idx="435">
                  <c:v>0.29477245816438202</c:v>
                </c:pt>
                <c:pt idx="436">
                  <c:v>0.294477165806106</c:v>
                </c:pt>
                <c:pt idx="437">
                  <c:v>0.29418580001391698</c:v>
                </c:pt>
                <c:pt idx="438">
                  <c:v>0.29389831634540803</c:v>
                </c:pt>
                <c:pt idx="439">
                  <c:v>0.29361467067105101</c:v>
                </c:pt>
                <c:pt idx="440">
                  <c:v>0.29333481917648602</c:v>
                </c:pt>
                <c:pt idx="441">
                  <c:v>0.293058718364688</c:v>
                </c:pt>
                <c:pt idx="442">
                  <c:v>0.29278632505802099</c:v>
                </c:pt>
                <c:pt idx="443">
                  <c:v>0.29251759640017699</c:v>
                </c:pt>
                <c:pt idx="444">
                  <c:v>0.29225248985799701</c:v>
                </c:pt>
                <c:pt idx="445">
                  <c:v>0.29199096322318002</c:v>
                </c:pt>
                <c:pt idx="446">
                  <c:v>0.29173297461387798</c:v>
                </c:pt>
                <c:pt idx="447">
                  <c:v>0.29147848247618197</c:v>
                </c:pt>
                <c:pt idx="448">
                  <c:v>0.29122744558549402</c:v>
                </c:pt>
                <c:pt idx="449">
                  <c:v>0.29097982304779102</c:v>
                </c:pt>
                <c:pt idx="450">
                  <c:v>0.290735574300787</c:v>
                </c:pt>
                <c:pt idx="451">
                  <c:v>0.29049465911497802</c:v>
                </c:pt>
                <c:pt idx="452">
                  <c:v>0.29025703759458699</c:v>
                </c:pt>
                <c:pt idx="453">
                  <c:v>0.29002267017841499</c:v>
                </c:pt>
                <c:pt idx="454">
                  <c:v>0.28979151764056799</c:v>
                </c:pt>
                <c:pt idx="455">
                  <c:v>0.28956354109110904</c:v>
                </c:pt>
                <c:pt idx="456">
                  <c:v>0.28933870197659101</c:v>
                </c:pt>
                <c:pt idx="457">
                  <c:v>0.28911696208050403</c:v>
                </c:pt>
                <c:pt idx="458">
                  <c:v>0.28889828352362101</c:v>
                </c:pt>
                <c:pt idx="459">
                  <c:v>0.28868262876425499</c:v>
                </c:pt>
                <c:pt idx="460">
                  <c:v>0.28846996059842001</c:v>
                </c:pt>
                <c:pt idx="461">
                  <c:v>0.28826024215989898</c:v>
                </c:pt>
                <c:pt idx="462">
                  <c:v>0.288053436920233</c:v>
                </c:pt>
                <c:pt idx="463">
                  <c:v>0.28784950868861098</c:v>
                </c:pt>
                <c:pt idx="464">
                  <c:v>0.28764842161168602</c:v>
                </c:pt>
                <c:pt idx="465">
                  <c:v>0.28745014017329595</c:v>
                </c:pt>
                <c:pt idx="466">
                  <c:v>0.28725462919411604</c:v>
                </c:pt>
                <c:pt idx="467">
                  <c:v>0.28706185383121896</c:v>
                </c:pt>
                <c:pt idx="468">
                  <c:v>0.28687177957756804</c:v>
                </c:pt>
                <c:pt idx="469">
                  <c:v>0.28668437226142301</c:v>
                </c:pt>
                <c:pt idx="470">
                  <c:v>0.28649959804568498</c:v>
                </c:pt>
                <c:pt idx="471">
                  <c:v>0.28631742342715399</c:v>
                </c:pt>
                <c:pt idx="472">
                  <c:v>0.28613781523572801</c:v>
                </c:pt>
                <c:pt idx="473">
                  <c:v>0.28596074063353</c:v>
                </c:pt>
                <c:pt idx="474">
                  <c:v>0.28578616711396299</c:v>
                </c:pt>
                <c:pt idx="475">
                  <c:v>0.28561406250070498</c:v>
                </c:pt>
                <c:pt idx="476">
                  <c:v>0.28544439494663998</c:v>
                </c:pt>
                <c:pt idx="477">
                  <c:v>0.28527713293272799</c:v>
                </c:pt>
                <c:pt idx="478">
                  <c:v>0.285112245266812</c:v>
                </c:pt>
                <c:pt idx="479">
                  <c:v>0.284949701082371</c:v>
                </c:pt>
                <c:pt idx="480">
                  <c:v>0.28478946983721604</c:v>
                </c:pt>
                <c:pt idx="481">
                  <c:v>0.28463152131212799</c:v>
                </c:pt>
                <c:pt idx="482">
                  <c:v>0.28447582560945101</c:v>
                </c:pt>
                <c:pt idx="483">
                  <c:v>0.28432235315162602</c:v>
                </c:pt>
                <c:pt idx="484">
                  <c:v>0.284171074679681</c:v>
                </c:pt>
                <c:pt idx="485">
                  <c:v>0.28402196125167301</c:v>
                </c:pt>
                <c:pt idx="486">
                  <c:v>0.28387498424108104</c:v>
                </c:pt>
                <c:pt idx="487">
                  <c:v>0.28373011533516201</c:v>
                </c:pt>
                <c:pt idx="488">
                  <c:v>0.28358732653325602</c:v>
                </c:pt>
                <c:pt idx="489">
                  <c:v>0.28344659014505702</c:v>
                </c:pt>
                <c:pt idx="490">
                  <c:v>0.28330787878884101</c:v>
                </c:pt>
                <c:pt idx="491">
                  <c:v>0.28317116538965897</c:v>
                </c:pt>
                <c:pt idx="492">
                  <c:v>0.283036423177493</c:v>
                </c:pt>
                <c:pt idx="493">
                  <c:v>0.28290362568537503</c:v>
                </c:pt>
                <c:pt idx="494">
                  <c:v>0.28277274674748099</c:v>
                </c:pt>
                <c:pt idx="495">
                  <c:v>0.28264376049718198</c:v>
                </c:pt>
                <c:pt idx="496">
                  <c:v>0.28251664136507798</c:v>
                </c:pt>
                <c:pt idx="497">
                  <c:v>0.282391364076992</c:v>
                </c:pt>
                <c:pt idx="498">
                  <c:v>0.28226790365194299</c:v>
                </c:pt>
                <c:pt idx="499">
                  <c:v>0.28214623540009498</c:v>
                </c:pt>
                <c:pt idx="500">
                  <c:v>0.28202633492067597</c:v>
                </c:pt>
                <c:pt idx="501">
                  <c:v>0.28190817809988</c:v>
                </c:pt>
                <c:pt idx="502">
                  <c:v>0.281791741108742</c:v>
                </c:pt>
                <c:pt idx="503">
                  <c:v>0.28167700040099897</c:v>
                </c:pt>
                <c:pt idx="504">
                  <c:v>0.281563932710923</c:v>
                </c:pt>
                <c:pt idx="505">
                  <c:v>0.28145251505114904</c:v>
                </c:pt>
                <c:pt idx="506">
                  <c:v>0.281342724710474</c:v>
                </c:pt>
                <c:pt idx="507">
                  <c:v>0.28123453925164599</c:v>
                </c:pt>
                <c:pt idx="508">
                  <c:v>0.28112793650914197</c:v>
                </c:pt>
                <c:pt idx="509">
                  <c:v>0.28102289458692598</c:v>
                </c:pt>
                <c:pt idx="510">
                  <c:v>0.28091939185620401</c:v>
                </c:pt>
                <c:pt idx="511">
                  <c:v>0.28081740695315699</c:v>
                </c:pt>
                <c:pt idx="512">
                  <c:v>0.28071691877667204</c:v>
                </c:pt>
                <c:pt idx="513">
                  <c:v>0.28061790648606699</c:v>
                </c:pt>
                <c:pt idx="514">
                  <c:v>0.280520349498799</c:v>
                </c:pt>
                <c:pt idx="515">
                  <c:v>0.28042422748816903</c:v>
                </c:pt>
                <c:pt idx="516">
                  <c:v>0.28032952038102898</c:v>
                </c:pt>
                <c:pt idx="517">
                  <c:v>0.28023620835547103</c:v>
                </c:pt>
                <c:pt idx="518">
                  <c:v>0.28014427183852103</c:v>
                </c:pt>
                <c:pt idx="519">
                  <c:v>0.28005369150382897</c:v>
                </c:pt>
                <c:pt idx="520">
                  <c:v>0.27996444826935402</c:v>
                </c:pt>
                <c:pt idx="521">
                  <c:v>0.27987652329504803</c:v>
                </c:pt>
                <c:pt idx="522">
                  <c:v>0.27978989798054299</c:v>
                </c:pt>
                <c:pt idx="523">
                  <c:v>0.279704553962832</c:v>
                </c:pt>
                <c:pt idx="524">
                  <c:v>0.27962047311396204</c:v>
                </c:pt>
                <c:pt idx="525">
                  <c:v>0.27953763753871297</c:v>
                </c:pt>
                <c:pt idx="526">
                  <c:v>0.27945602957229398</c:v>
                </c:pt>
                <c:pt idx="527">
                  <c:v>0.27937563177803199</c:v>
                </c:pt>
                <c:pt idx="528">
                  <c:v>0.279296426945075</c:v>
                </c:pt>
                <c:pt idx="529">
                  <c:v>0.27921839808608701</c:v>
                </c:pt>
                <c:pt idx="530">
                  <c:v>0.27914152843495804</c:v>
                </c:pt>
                <c:pt idx="531">
                  <c:v>0.27906580144451798</c:v>
                </c:pt>
                <c:pt idx="532">
                  <c:v>0.27899120078425199</c:v>
                </c:pt>
                <c:pt idx="533">
                  <c:v>0.27891771033802798</c:v>
                </c:pt>
                <c:pt idx="534">
                  <c:v>0.27884531420182895</c:v>
                </c:pt>
                <c:pt idx="535">
                  <c:v>0.278773996681495</c:v>
                </c:pt>
                <c:pt idx="536">
                  <c:v>0.27870374229047201</c:v>
                </c:pt>
                <c:pt idx="537">
                  <c:v>0.27863453574756897</c:v>
                </c:pt>
                <c:pt idx="538">
                  <c:v>0.27856636197473</c:v>
                </c:pt>
                <c:pt idx="539">
                  <c:v>0.278499206094806</c:v>
                </c:pt>
                <c:pt idx="540">
                  <c:v>0.27843305342934704</c:v>
                </c:pt>
                <c:pt idx="541">
                  <c:v>0.27836788949639796</c:v>
                </c:pt>
                <c:pt idx="542">
                  <c:v>0.278303700008312</c:v>
                </c:pt>
                <c:pt idx="543">
                  <c:v>0.27824047086956699</c:v>
                </c:pt>
                <c:pt idx="544">
                  <c:v>0.27817818817460299</c:v>
                </c:pt>
                <c:pt idx="545">
                  <c:v>0.27811683820566402</c:v>
                </c:pt>
                <c:pt idx="546">
                  <c:v>0.27805640743065901</c:v>
                </c:pt>
                <c:pt idx="547">
                  <c:v>0.277996882501029</c:v>
                </c:pt>
                <c:pt idx="548">
                  <c:v>0.27793825024963403</c:v>
                </c:pt>
                <c:pt idx="549">
                  <c:v>0.27788049768864498</c:v>
                </c:pt>
                <c:pt idx="550">
                  <c:v>0.27782361200746303</c:v>
                </c:pt>
                <c:pt idx="551">
                  <c:v>0.27776758057063605</c:v>
                </c:pt>
                <c:pt idx="552">
                  <c:v>0.27771239091580002</c:v>
                </c:pt>
                <c:pt idx="553">
                  <c:v>0.27765803075163403</c:v>
                </c:pt>
                <c:pt idx="554">
                  <c:v>0.27760448795582698</c:v>
                </c:pt>
                <c:pt idx="555">
                  <c:v>0.27755175057305903</c:v>
                </c:pt>
                <c:pt idx="556">
                  <c:v>0.27749980681300301</c:v>
                </c:pt>
                <c:pt idx="557">
                  <c:v>0.277448645048331</c:v>
                </c:pt>
                <c:pt idx="558">
                  <c:v>0.27739825381274902</c:v>
                </c:pt>
                <c:pt idx="559">
                  <c:v>0.27734862179903497</c:v>
                </c:pt>
                <c:pt idx="560">
                  <c:v>0.27729973785710499</c:v>
                </c:pt>
                <c:pt idx="561">
                  <c:v>0.27725159099208002</c:v>
                </c:pt>
                <c:pt idx="562">
                  <c:v>0.27720417036238398</c:v>
                </c:pt>
                <c:pt idx="563">
                  <c:v>0.27715746527784701</c:v>
                </c:pt>
                <c:pt idx="564">
                  <c:v>0.27711146519783098</c:v>
                </c:pt>
                <c:pt idx="565">
                  <c:v>0.27706615972936399</c:v>
                </c:pt>
                <c:pt idx="566">
                  <c:v>0.27702153862530299</c:v>
                </c:pt>
                <c:pt idx="567">
                  <c:v>0.27697759178250098</c:v>
                </c:pt>
                <c:pt idx="568">
                  <c:v>0.27693430923999701</c:v>
                </c:pt>
                <c:pt idx="569">
                  <c:v>0.27689168117721996</c:v>
                </c:pt>
                <c:pt idx="570">
                  <c:v>0.27684969791221098</c:v>
                </c:pt>
                <c:pt idx="571">
                  <c:v>0.27680834989986103</c:v>
                </c:pt>
                <c:pt idx="572">
                  <c:v>0.276767627730167</c:v>
                </c:pt>
                <c:pt idx="573">
                  <c:v>0.27672752212649998</c:v>
                </c:pt>
                <c:pt idx="574">
                  <c:v>0.27668802394389497</c:v>
                </c:pt>
                <c:pt idx="575">
                  <c:v>0.27664912416735599</c:v>
                </c:pt>
                <c:pt idx="576">
                  <c:v>0.276610813910176</c:v>
                </c:pt>
                <c:pt idx="577">
                  <c:v>0.27657308441227496</c:v>
                </c:pt>
                <c:pt idx="578">
                  <c:v>0.27653592703855501</c:v>
                </c:pt>
                <c:pt idx="579">
                  <c:v>0.276499333277271</c:v>
                </c:pt>
                <c:pt idx="580">
                  <c:v>0.27646329473841796</c:v>
                </c:pt>
                <c:pt idx="581">
                  <c:v>0.276427803152135</c:v>
                </c:pt>
                <c:pt idx="582">
                  <c:v>0.27639285036712996</c:v>
                </c:pt>
                <c:pt idx="583">
                  <c:v>0.27635842834911101</c:v>
                </c:pt>
                <c:pt idx="584">
                  <c:v>0.27632452917924405</c:v>
                </c:pt>
                <c:pt idx="585">
                  <c:v>0.27629114505262403</c:v>
                </c:pt>
                <c:pt idx="586">
                  <c:v>0.27625826827675898</c:v>
                </c:pt>
                <c:pt idx="587">
                  <c:v>0.27622589127007302</c:v>
                </c:pt>
                <c:pt idx="588">
                  <c:v>0.27619400656042797</c:v>
                </c:pt>
                <c:pt idx="589">
                  <c:v>0.276162606783659</c:v>
                </c:pt>
                <c:pt idx="590">
                  <c:v>0.27613168468212296</c:v>
                </c:pt>
                <c:pt idx="591">
                  <c:v>0.27610123310326801</c:v>
                </c:pt>
                <c:pt idx="592">
                  <c:v>0.27607124499822</c:v>
                </c:pt>
                <c:pt idx="593">
                  <c:v>0.27604171342037698</c:v>
                </c:pt>
                <c:pt idx="594">
                  <c:v>0.276012631524029</c:v>
                </c:pt>
                <c:pt idx="595">
                  <c:v>0.275983992562987</c:v>
                </c:pt>
                <c:pt idx="596">
                  <c:v>0.27595578988923097</c:v>
                </c:pt>
                <c:pt idx="597">
                  <c:v>0.27592801695157204</c:v>
                </c:pt>
                <c:pt idx="598">
                  <c:v>0.27590066729432999</c:v>
                </c:pt>
                <c:pt idx="599">
                  <c:v>0.27587373455602504</c:v>
                </c:pt>
                <c:pt idx="600">
                  <c:v>0.27584721246809296</c:v>
                </c:pt>
                <c:pt idx="601">
                  <c:v>0.27582109485360101</c:v>
                </c:pt>
                <c:pt idx="602">
                  <c:v>0.27579537562598999</c:v>
                </c:pt>
                <c:pt idx="603">
                  <c:v>0.27577004878783101</c:v>
                </c:pt>
                <c:pt idx="604">
                  <c:v>0.27574510842959005</c:v>
                </c:pt>
                <c:pt idx="605">
                  <c:v>0.27572054872841401</c:v>
                </c:pt>
                <c:pt idx="606">
                  <c:v>0.27569636394692698</c:v>
                </c:pt>
                <c:pt idx="607">
                  <c:v>0.27567254843204603</c:v>
                </c:pt>
                <c:pt idx="608">
                  <c:v>0.27564909661380599</c:v>
                </c:pt>
                <c:pt idx="609">
                  <c:v>0.27562600300420204</c:v>
                </c:pt>
                <c:pt idx="610">
                  <c:v>0.27560326219604603</c:v>
                </c:pt>
                <c:pt idx="611">
                  <c:v>0.27558086886183503</c:v>
                </c:pt>
                <c:pt idx="612">
                  <c:v>0.27555881775263702</c:v>
                </c:pt>
                <c:pt idx="613">
                  <c:v>0.27553710369698498</c:v>
                </c:pt>
                <c:pt idx="614">
                  <c:v>0.27551572159979598</c:v>
                </c:pt>
                <c:pt idx="615">
                  <c:v>0.27549466644128701</c:v>
                </c:pt>
                <c:pt idx="616">
                  <c:v>0.27547393327592001</c:v>
                </c:pt>
                <c:pt idx="617">
                  <c:v>0.27545351723135403</c:v>
                </c:pt>
                <c:pt idx="618">
                  <c:v>0.27543341350740602</c:v>
                </c:pt>
                <c:pt idx="619">
                  <c:v>0.275413617375033</c:v>
                </c:pt>
                <c:pt idx="620">
                  <c:v>0.27539412417532405</c:v>
                </c:pt>
                <c:pt idx="621">
                  <c:v>0.27537492931850099</c:v>
                </c:pt>
                <c:pt idx="622">
                  <c:v>0.27535602828294198</c:v>
                </c:pt>
                <c:pt idx="623">
                  <c:v>0.27533741661420297</c:v>
                </c:pt>
                <c:pt idx="624">
                  <c:v>0.275319089924069</c:v>
                </c:pt>
                <c:pt idx="625">
                  <c:v>0.27530104388960203</c:v>
                </c:pt>
                <c:pt idx="626">
                  <c:v>0.275283274252211</c:v>
                </c:pt>
                <c:pt idx="627">
                  <c:v>0.27526577681673398</c:v>
                </c:pt>
                <c:pt idx="628">
                  <c:v>0.27524854745052302</c:v>
                </c:pt>
                <c:pt idx="629">
                  <c:v>0.27523158208255399</c:v>
                </c:pt>
                <c:pt idx="630">
                  <c:v>0.27521487670253703</c:v>
                </c:pt>
                <c:pt idx="631">
                  <c:v>0.27519842736004602</c:v>
                </c:pt>
                <c:pt idx="632">
                  <c:v>0.27518223016365501</c:v>
                </c:pt>
                <c:pt idx="633">
                  <c:v>0.27516628128009096</c:v>
                </c:pt>
                <c:pt idx="634">
                  <c:v>0.27515057693339195</c:v>
                </c:pt>
                <c:pt idx="635">
                  <c:v>0.27513511340407898</c:v>
                </c:pt>
                <c:pt idx="636">
                  <c:v>0.275119887028343</c:v>
                </c:pt>
                <c:pt idx="637">
                  <c:v>0.27510489419723599</c:v>
                </c:pt>
                <c:pt idx="638">
                  <c:v>0.27509013135587701</c:v>
                </c:pt>
                <c:pt idx="639">
                  <c:v>0.27507559500266798</c:v>
                </c:pt>
                <c:pt idx="640">
                  <c:v>0.27506128168852001</c:v>
                </c:pt>
                <c:pt idx="641">
                  <c:v>0.27504718801609201</c:v>
                </c:pt>
                <c:pt idx="642">
                  <c:v>0.27503331063903602</c:v>
                </c:pt>
                <c:pt idx="643">
                  <c:v>0.27501964626125297</c:v>
                </c:pt>
                <c:pt idx="644">
                  <c:v>0.27500619163616502</c:v>
                </c:pt>
                <c:pt idx="645">
                  <c:v>0.27499294356598897</c:v>
                </c:pt>
                <c:pt idx="646">
                  <c:v>0.27497989890102698</c:v>
                </c:pt>
                <c:pt idx="647">
                  <c:v>0.27496705453896003</c:v>
                </c:pt>
                <c:pt idx="648">
                  <c:v>0.274954407424159</c:v>
                </c:pt>
                <c:pt idx="649">
                  <c:v>0.27494195454699799</c:v>
                </c:pt>
                <c:pt idx="650">
                  <c:v>0.27492969294318104</c:v>
                </c:pt>
                <c:pt idx="651">
                  <c:v>0.27491761969307904</c:v>
                </c:pt>
                <c:pt idx="652">
                  <c:v>0.27490573192107098</c:v>
                </c:pt>
                <c:pt idx="653">
                  <c:v>0.27489402679489999</c:v>
                </c:pt>
                <c:pt idx="654">
                  <c:v>0.27488250152503602</c:v>
                </c:pt>
                <c:pt idx="655">
                  <c:v>0.274871153364043</c:v>
                </c:pt>
                <c:pt idx="656">
                  <c:v>0.27485997960596598</c:v>
                </c:pt>
                <c:pt idx="657">
                  <c:v>0.27484897758571303</c:v>
                </c:pt>
                <c:pt idx="658">
                  <c:v>0.27483814467845702</c:v>
                </c:pt>
                <c:pt idx="659">
                  <c:v>0.27482747829903997</c:v>
                </c:pt>
                <c:pt idx="660">
                  <c:v>0.27481697590138598</c:v>
                </c:pt>
                <c:pt idx="661">
                  <c:v>0.27480663497792496</c:v>
                </c:pt>
                <c:pt idx="662">
                  <c:v>0.274796453059025</c:v>
                </c:pt>
                <c:pt idx="663">
                  <c:v>0.27478642771242701</c:v>
                </c:pt>
                <c:pt idx="664">
                  <c:v>0.27477655654269101</c:v>
                </c:pt>
                <c:pt idx="665">
                  <c:v>0.27476683719065698</c:v>
                </c:pt>
                <c:pt idx="666">
                  <c:v>0.27475726733289801</c:v>
                </c:pt>
                <c:pt idx="667">
                  <c:v>0.27474784468119595</c:v>
                </c:pt>
                <c:pt idx="668">
                  <c:v>0.27473856698201699</c:v>
                </c:pt>
                <c:pt idx="669">
                  <c:v>0.27472943201599598</c:v>
                </c:pt>
                <c:pt idx="670">
                  <c:v>0.27472043759742903</c:v>
                </c:pt>
                <c:pt idx="671">
                  <c:v>0.27471158157376996</c:v>
                </c:pt>
                <c:pt idx="672">
                  <c:v>0.27470286182514103</c:v>
                </c:pt>
                <c:pt idx="673">
                  <c:v>0.27469427626384402</c:v>
                </c:pt>
                <c:pt idx="674">
                  <c:v>0.27468582283388099</c:v>
                </c:pt>
                <c:pt idx="675">
                  <c:v>0.27467749951048004</c:v>
                </c:pt>
                <c:pt idx="676">
                  <c:v>0.27466930429963299</c:v>
                </c:pt>
                <c:pt idx="677">
                  <c:v>0.27466123523763097</c:v>
                </c:pt>
                <c:pt idx="678">
                  <c:v>0.27465329039061698</c:v>
                </c:pt>
                <c:pt idx="679">
                  <c:v>0.27464546785413796</c:v>
                </c:pt>
                <c:pt idx="680">
                  <c:v>0.27463776575270199</c:v>
                </c:pt>
                <c:pt idx="681">
                  <c:v>0.27463018223934998</c:v>
                </c:pt>
                <c:pt idx="682">
                  <c:v>0.27462271549522599</c:v>
                </c:pt>
                <c:pt idx="683">
                  <c:v>0.27461536372915502</c:v>
                </c:pt>
                <c:pt idx="684">
                  <c:v>0.27460812517723104</c:v>
                </c:pt>
                <c:pt idx="685">
                  <c:v>0.27460099810240796</c:v>
                </c:pt>
                <c:pt idx="686">
                  <c:v>0.27459398079409397</c:v>
                </c:pt>
                <c:pt idx="687">
                  <c:v>0.27458707156775802</c:v>
                </c:pt>
                <c:pt idx="688">
                  <c:v>0.27458026876453501</c:v>
                </c:pt>
                <c:pt idx="689">
                  <c:v>0.27457357075084304</c:v>
                </c:pt>
                <c:pt idx="690">
                  <c:v>0.274566975918005</c:v>
                </c:pt>
                <c:pt idx="691">
                  <c:v>0.274560482681869</c:v>
                </c:pt>
                <c:pt idx="692">
                  <c:v>0.27455408948244403</c:v>
                </c:pt>
                <c:pt idx="693">
                  <c:v>0.27454779478353497</c:v>
                </c:pt>
                <c:pt idx="694">
                  <c:v>0.27454159707238196</c:v>
                </c:pt>
                <c:pt idx="695">
                  <c:v>0.274535494859314</c:v>
                </c:pt>
                <c:pt idx="696">
                  <c:v>0.27452948667739402</c:v>
                </c:pt>
                <c:pt idx="697">
                  <c:v>0.27452357108207903</c:v>
                </c:pt>
                <c:pt idx="698">
                  <c:v>0.27451774665088496</c:v>
                </c:pt>
                <c:pt idx="699">
                  <c:v>0.27451201198305103</c:v>
                </c:pt>
                <c:pt idx="700">
                  <c:v>0.274506365699212</c:v>
                </c:pt>
                <c:pt idx="701">
                  <c:v>0.274500806441075</c:v>
                </c:pt>
                <c:pt idx="702">
                  <c:v>0.274495332871104</c:v>
                </c:pt>
                <c:pt idx="703">
                  <c:v>0.27448994367220497</c:v>
                </c:pt>
                <c:pt idx="704">
                  <c:v>0.27448463754741498</c:v>
                </c:pt>
                <c:pt idx="705">
                  <c:v>0.27447941321960001</c:v>
                </c:pt>
                <c:pt idx="706">
                  <c:v>0.27447426943115499</c:v>
                </c:pt>
                <c:pt idx="707">
                  <c:v>0.27446920494370802</c:v>
                </c:pt>
                <c:pt idx="708">
                  <c:v>0.27446421853782899</c:v>
                </c:pt>
                <c:pt idx="709">
                  <c:v>0.27445930901274301</c:v>
                </c:pt>
                <c:pt idx="710">
                  <c:v>0.27445447518604899</c:v>
                </c:pt>
                <c:pt idx="711">
                  <c:v>0.27444971589343997</c:v>
                </c:pt>
                <c:pt idx="712">
                  <c:v>0.27444502998843101</c:v>
                </c:pt>
                <c:pt idx="713">
                  <c:v>0.27444041634208399</c:v>
                </c:pt>
                <c:pt idx="714">
                  <c:v>0.27443587384274898</c:v>
                </c:pt>
                <c:pt idx="715">
                  <c:v>0.27443140139579703</c:v>
                </c:pt>
                <c:pt idx="716">
                  <c:v>0.274426997923362</c:v>
                </c:pt>
                <c:pt idx="717">
                  <c:v>0.27442266236408996</c:v>
                </c:pt>
                <c:pt idx="718">
                  <c:v>0.27441839367288301</c:v>
                </c:pt>
                <c:pt idx="719">
                  <c:v>0.27441419082065804</c:v>
                </c:pt>
                <c:pt idx="720">
                  <c:v>0.27441005279409902</c:v>
                </c:pt>
                <c:pt idx="721">
                  <c:v>0.27440597859542298</c:v>
                </c:pt>
                <c:pt idx="722">
                  <c:v>0.274401967242135</c:v>
                </c:pt>
                <c:pt idx="723">
                  <c:v>0.274398017766806</c:v>
                </c:pt>
                <c:pt idx="724">
                  <c:v>0.27439412921683698</c:v>
                </c:pt>
                <c:pt idx="725">
                  <c:v>0.27439030065423603</c:v>
                </c:pt>
                <c:pt idx="726">
                  <c:v>0.27438653115539396</c:v>
                </c:pt>
                <c:pt idx="727">
                  <c:v>0.27438281981087098</c:v>
                </c:pt>
                <c:pt idx="728">
                  <c:v>0.27437916572517201</c:v>
                </c:pt>
                <c:pt idx="729">
                  <c:v>0.274375568016545</c:v>
                </c:pt>
                <c:pt idx="730">
                  <c:v>0.27437202581676196</c:v>
                </c:pt>
                <c:pt idx="731">
                  <c:v>0.274368538270919</c:v>
                </c:pt>
                <c:pt idx="732">
                  <c:v>0.27436510453723301</c:v>
                </c:pt>
                <c:pt idx="733">
                  <c:v>0.27436172378683898</c:v>
                </c:pt>
                <c:pt idx="734">
                  <c:v>0.27435839520359401</c:v>
                </c:pt>
                <c:pt idx="735">
                  <c:v>0.27435511798388501</c:v>
                </c:pt>
                <c:pt idx="736">
                  <c:v>0.274351891336437</c:v>
                </c:pt>
                <c:pt idx="737">
                  <c:v>0.274348714482123</c:v>
                </c:pt>
                <c:pt idx="738">
                  <c:v>0.274345586653781</c:v>
                </c:pt>
                <c:pt idx="739">
                  <c:v>0.27434250709603297</c:v>
                </c:pt>
                <c:pt idx="740">
                  <c:v>0.27433947506509898</c:v>
                </c:pt>
                <c:pt idx="741">
                  <c:v>0.27433648982862702</c:v>
                </c:pt>
                <c:pt idx="742">
                  <c:v>0.27433355066551401</c:v>
                </c:pt>
                <c:pt idx="743">
                  <c:v>0.27433065686573599</c:v>
                </c:pt>
                <c:pt idx="744">
                  <c:v>0.27432780773017801</c:v>
                </c:pt>
                <c:pt idx="745">
                  <c:v>0.27432500257046999</c:v>
                </c:pt>
                <c:pt idx="746">
                  <c:v>0.274322240708817</c:v>
                </c:pt>
                <c:pt idx="747">
                  <c:v>0.274319521477846</c:v>
                </c:pt>
                <c:pt idx="748">
                  <c:v>0.27431684422043701</c:v>
                </c:pt>
                <c:pt idx="749">
                  <c:v>0.27431420828957598</c:v>
                </c:pt>
                <c:pt idx="750">
                  <c:v>0.27431161304819096</c:v>
                </c:pt>
                <c:pt idx="751">
                  <c:v>0.274309057869008</c:v>
                </c:pt>
                <c:pt idx="752">
                  <c:v>0.27430654213439598</c:v>
                </c:pt>
                <c:pt idx="753">
                  <c:v>0.27430406523622297</c:v>
                </c:pt>
                <c:pt idx="754">
                  <c:v>0.274301626575707</c:v>
                </c:pt>
                <c:pt idx="755">
                  <c:v>0.27429922556327702</c:v>
                </c:pt>
                <c:pt idx="756">
                  <c:v>0.27429686161842898</c:v>
                </c:pt>
                <c:pt idx="757">
                  <c:v>0.27429453416958699</c:v>
                </c:pt>
                <c:pt idx="758">
                  <c:v>0.27429224265397101</c:v>
                </c:pt>
                <c:pt idx="759">
                  <c:v>0.27428998651745495</c:v>
                </c:pt>
                <c:pt idx="760">
                  <c:v>0.27428776521444098</c:v>
                </c:pt>
                <c:pt idx="761">
                  <c:v>0.27428557820772498</c:v>
                </c:pt>
                <c:pt idx="762">
                  <c:v>0.27428342496836899</c:v>
                </c:pt>
                <c:pt idx="763">
                  <c:v>0.27428130497557401</c:v>
                </c:pt>
                <c:pt idx="764">
                  <c:v>0.274279217716558</c:v>
                </c:pt>
                <c:pt idx="765">
                  <c:v>0.27427716268642899</c:v>
                </c:pt>
                <c:pt idx="766">
                  <c:v>0.27427513938806802</c:v>
                </c:pt>
                <c:pt idx="767">
                  <c:v>0.27427314733200503</c:v>
                </c:pt>
                <c:pt idx="768">
                  <c:v>0.27427118603630901</c:v>
                </c:pt>
                <c:pt idx="769">
                  <c:v>0.27426925502646299</c:v>
                </c:pt>
                <c:pt idx="770">
                  <c:v>0.27426735383526102</c:v>
                </c:pt>
                <c:pt idx="771">
                  <c:v>0.27426548200268702</c:v>
                </c:pt>
                <c:pt idx="772">
                  <c:v>0.27426363907580803</c:v>
                </c:pt>
                <c:pt idx="773">
                  <c:v>0.27426182460866699</c:v>
                </c:pt>
                <c:pt idx="774">
                  <c:v>0.27426003816217298</c:v>
                </c:pt>
                <c:pt idx="775">
                  <c:v>0.27425827930399999</c:v>
                </c:pt>
                <c:pt idx="776">
                  <c:v>0.27425654760847501</c:v>
                </c:pt>
                <c:pt idx="777">
                  <c:v>0.27425484265648703</c:v>
                </c:pt>
                <c:pt idx="778">
                  <c:v>0.27425316403537703</c:v>
                </c:pt>
                <c:pt idx="779">
                  <c:v>0.27425151133884301</c:v>
                </c:pt>
                <c:pt idx="780">
                  <c:v>0.27424988416684298</c:v>
                </c:pt>
                <c:pt idx="781">
                  <c:v>0.27424828212549601</c:v>
                </c:pt>
                <c:pt idx="782">
                  <c:v>0.27424670482699098</c:v>
                </c:pt>
                <c:pt idx="783">
                  <c:v>0.274245151889491</c:v>
                </c:pt>
                <c:pt idx="784">
                  <c:v>0.27424362293704202</c:v>
                </c:pt>
                <c:pt idx="785">
                  <c:v>0.27424211759948403</c:v>
                </c:pt>
                <c:pt idx="786">
                  <c:v>0.274240635512359</c:v>
                </c:pt>
                <c:pt idx="787">
                  <c:v>0.27423917631682798</c:v>
                </c:pt>
                <c:pt idx="788">
                  <c:v>0.27423773965957898</c:v>
                </c:pt>
                <c:pt idx="789">
                  <c:v>0.27423632519274599</c:v>
                </c:pt>
                <c:pt idx="790">
                  <c:v>0.27423493257382603</c:v>
                </c:pt>
                <c:pt idx="791">
                  <c:v>0.27423356146559397</c:v>
                </c:pt>
                <c:pt idx="792">
                  <c:v>0.27423221153602001</c:v>
                </c:pt>
                <c:pt idx="793">
                  <c:v>0.27423088245819699</c:v>
                </c:pt>
                <c:pt idx="794">
                  <c:v>0.27422957391025304</c:v>
                </c:pt>
                <c:pt idx="795">
                  <c:v>0.27422828557528001</c:v>
                </c:pt>
                <c:pt idx="796">
                  <c:v>0.27422701714125397</c:v>
                </c:pt>
                <c:pt idx="797">
                  <c:v>0.27422576830096396</c:v>
                </c:pt>
                <c:pt idx="798">
                  <c:v>0.27422453875193298</c:v>
                </c:pt>
                <c:pt idx="799">
                  <c:v>0.27422332819634698</c:v>
                </c:pt>
                <c:pt idx="800">
                  <c:v>0.27422213634098697</c:v>
                </c:pt>
                <c:pt idx="801">
                  <c:v>0.27422096289715203</c:v>
                </c:pt>
                <c:pt idx="802">
                  <c:v>0.274219807580594</c:v>
                </c:pt>
                <c:pt idx="803">
                  <c:v>0.27421867011144901</c:v>
                </c:pt>
                <c:pt idx="804">
                  <c:v>0.27421755021416799</c:v>
                </c:pt>
                <c:pt idx="805">
                  <c:v>0.27421644761745001</c:v>
                </c:pt>
                <c:pt idx="806">
                  <c:v>0.27421536205418096</c:v>
                </c:pt>
                <c:pt idx="807">
                  <c:v>0.27421429326136398</c:v>
                </c:pt>
                <c:pt idx="808">
                  <c:v>0.274213240980059</c:v>
                </c:pt>
                <c:pt idx="809">
                  <c:v>0.274212204955321</c:v>
                </c:pt>
                <c:pt idx="810">
                  <c:v>0.274211184936135</c:v>
                </c:pt>
                <c:pt idx="811">
                  <c:v>0.27421018067535902</c:v>
                </c:pt>
                <c:pt idx="812">
                  <c:v>0.27420919192966497</c:v>
                </c:pt>
                <c:pt idx="813">
                  <c:v>0.27420821845947502</c:v>
                </c:pt>
                <c:pt idx="814">
                  <c:v>0.27420726002890899</c:v>
                </c:pt>
                <c:pt idx="815">
                  <c:v>0.27420631640572501</c:v>
                </c:pt>
                <c:pt idx="816">
                  <c:v>0.27420538736126504</c:v>
                </c:pt>
                <c:pt idx="817">
                  <c:v>0.27420447267039805</c:v>
                </c:pt>
                <c:pt idx="818">
                  <c:v>0.27420357211146495</c:v>
                </c:pt>
                <c:pt idx="819">
                  <c:v>0.274202685466228</c:v>
                </c:pt>
                <c:pt idx="820">
                  <c:v>0.27420181251981701</c:v>
                </c:pt>
                <c:pt idx="821">
                  <c:v>0.27420095306067599</c:v>
                </c:pt>
                <c:pt idx="822">
                  <c:v>0.27420010688051399</c:v>
                </c:pt>
                <c:pt idx="823">
                  <c:v>0.27419927377425296</c:v>
                </c:pt>
                <c:pt idx="824">
                  <c:v>0.27419845353998101</c:v>
                </c:pt>
                <c:pt idx="825">
                  <c:v>0.27419764597889995</c:v>
                </c:pt>
                <c:pt idx="826">
                  <c:v>0.27419685089528101</c:v>
                </c:pt>
                <c:pt idx="827">
                  <c:v>0.274196068096415</c:v>
                </c:pt>
                <c:pt idx="828">
                  <c:v>0.27419529739256598</c:v>
                </c:pt>
                <c:pt idx="829">
                  <c:v>0.27419453859692899</c:v>
                </c:pt>
                <c:pt idx="830">
                  <c:v>0.27419379152557899</c:v>
                </c:pt>
                <c:pt idx="831">
                  <c:v>0.27419305599742999</c:v>
                </c:pt>
                <c:pt idx="832">
                  <c:v>0.274192331834192</c:v>
                </c:pt>
                <c:pt idx="833">
                  <c:v>0.274191618860326</c:v>
                </c:pt>
                <c:pt idx="834">
                  <c:v>0.27419091690300301</c:v>
                </c:pt>
                <c:pt idx="835">
                  <c:v>0.27419022579205998</c:v>
                </c:pt>
                <c:pt idx="836">
                  <c:v>0.27418954535996298</c:v>
                </c:pt>
                <c:pt idx="837">
                  <c:v>0.27418887544176196</c:v>
                </c:pt>
                <c:pt idx="838">
                  <c:v>0.27418821587505299</c:v>
                </c:pt>
                <c:pt idx="839">
                  <c:v>0.27418756649993997</c:v>
                </c:pt>
                <c:pt idx="840">
                  <c:v>0.27418692715899501</c:v>
                </c:pt>
                <c:pt idx="841">
                  <c:v>0.27418629769721897</c:v>
                </c:pt>
                <c:pt idx="842">
                  <c:v>0.27418567796200805</c:v>
                </c:pt>
                <c:pt idx="843">
                  <c:v>0.27418506780311203</c:v>
                </c:pt>
                <c:pt idx="844">
                  <c:v>0.27418446707260097</c:v>
                </c:pt>
                <c:pt idx="845">
                  <c:v>0.27418387562482799</c:v>
                </c:pt>
                <c:pt idx="846">
                  <c:v>0.27418329331639602</c:v>
                </c:pt>
                <c:pt idx="847">
                  <c:v>0.27418272000612198</c:v>
                </c:pt>
                <c:pt idx="848">
                  <c:v>0.27418215555499997</c:v>
                </c:pt>
                <c:pt idx="849">
                  <c:v>0.27418159982617296</c:v>
                </c:pt>
                <c:pt idx="850">
                  <c:v>0.27418105268489601</c:v>
                </c:pt>
                <c:pt idx="851">
                  <c:v>0.27418051399850396</c:v>
                </c:pt>
                <c:pt idx="852">
                  <c:v>0.27417998363638102</c:v>
                </c:pt>
                <c:pt idx="853">
                  <c:v>0.274179461469928</c:v>
                </c:pt>
                <c:pt idx="854">
                  <c:v>0.27417894737253001</c:v>
                </c:pt>
                <c:pt idx="855">
                  <c:v>0.274178441219529</c:v>
                </c:pt>
                <c:pt idx="856">
                  <c:v>0.27417794288819103</c:v>
                </c:pt>
                <c:pt idx="857">
                  <c:v>0.27417745225767598</c:v>
                </c:pt>
                <c:pt idx="858">
                  <c:v>0.27417696920901302</c:v>
                </c:pt>
                <c:pt idx="859">
                  <c:v>0.27417649362506402</c:v>
                </c:pt>
                <c:pt idx="860">
                  <c:v>0.27417602539050401</c:v>
                </c:pt>
                <c:pt idx="861">
                  <c:v>0.27417556439178603</c:v>
                </c:pt>
                <c:pt idx="862">
                  <c:v>0.27417511051711696</c:v>
                </c:pt>
                <c:pt idx="863">
                  <c:v>0.274174663656432</c:v>
                </c:pt>
                <c:pt idx="864">
                  <c:v>0.27417422370136402</c:v>
                </c:pt>
                <c:pt idx="865">
                  <c:v>0.27417379054521901</c:v>
                </c:pt>
                <c:pt idx="866">
                  <c:v>0.27417336408295301</c:v>
                </c:pt>
                <c:pt idx="867">
                  <c:v>0.27417294421114197</c:v>
                </c:pt>
                <c:pt idx="868">
                  <c:v>0.274172530827961</c:v>
                </c:pt>
                <c:pt idx="869">
                  <c:v>0.27417212383315703</c:v>
                </c:pt>
                <c:pt idx="870">
                  <c:v>0.27417172312802396</c:v>
                </c:pt>
                <c:pt idx="871">
                  <c:v>0.27417132861538202</c:v>
                </c:pt>
                <c:pt idx="872">
                  <c:v>0.27417094019955301</c:v>
                </c:pt>
                <c:pt idx="873">
                  <c:v>0.27417055778633304</c:v>
                </c:pt>
                <c:pt idx="874">
                  <c:v>0.27417018128297604</c:v>
                </c:pt>
                <c:pt idx="875">
                  <c:v>0.27416981059816803</c:v>
                </c:pt>
                <c:pt idx="876">
                  <c:v>0.27416944564200502</c:v>
                </c:pt>
                <c:pt idx="877">
                  <c:v>0.27416908632597098</c:v>
                </c:pt>
                <c:pt idx="878">
                  <c:v>0.27416873256291802</c:v>
                </c:pt>
                <c:pt idx="879">
                  <c:v>0.27416838426704504</c:v>
                </c:pt>
                <c:pt idx="880">
                  <c:v>0.27416804135387401</c:v>
                </c:pt>
                <c:pt idx="881">
                  <c:v>0.27416770374023303</c:v>
                </c:pt>
                <c:pt idx="882">
                  <c:v>0.27416737134423602</c:v>
                </c:pt>
                <c:pt idx="883">
                  <c:v>0.27416704408525999</c:v>
                </c:pt>
                <c:pt idx="884">
                  <c:v>0.27416672188392699</c:v>
                </c:pt>
                <c:pt idx="885">
                  <c:v>0.27416640466208703</c:v>
                </c:pt>
                <c:pt idx="886">
                  <c:v>0.27416609234279704</c:v>
                </c:pt>
                <c:pt idx="887">
                  <c:v>0.27416578485029997</c:v>
                </c:pt>
                <c:pt idx="888">
                  <c:v>0.27416548211001301</c:v>
                </c:pt>
                <c:pt idx="889">
                  <c:v>0.27416518404850199</c:v>
                </c:pt>
                <c:pt idx="890">
                  <c:v>0.27416489059346899</c:v>
                </c:pt>
                <c:pt idx="891">
                  <c:v>0.27416460167373302</c:v>
                </c:pt>
                <c:pt idx="892">
                  <c:v>0.27416431721921103</c:v>
                </c:pt>
                <c:pt idx="893">
                  <c:v>0.27416403716090404</c:v>
                </c:pt>
                <c:pt idx="894">
                  <c:v>0.27416376143088</c:v>
                </c:pt>
                <c:pt idx="895">
                  <c:v>0.27416348996225298</c:v>
                </c:pt>
                <c:pt idx="896">
                  <c:v>0.27416322268917298</c:v>
                </c:pt>
                <c:pt idx="897">
                  <c:v>0.27416295954680697</c:v>
                </c:pt>
                <c:pt idx="898">
                  <c:v>0.27416270047132296</c:v>
                </c:pt>
                <c:pt idx="899">
                  <c:v>0.274162445399875</c:v>
                </c:pt>
                <c:pt idx="900">
                  <c:v>0.27416219427058902</c:v>
                </c:pt>
                <c:pt idx="901">
                  <c:v>0.27416194702254598</c:v>
                </c:pt>
                <c:pt idx="902">
                  <c:v>0.27416170359576797</c:v>
                </c:pt>
                <c:pt idx="903">
                  <c:v>0.274161463931203</c:v>
                </c:pt>
                <c:pt idx="904">
                  <c:v>0.27416122797071402</c:v>
                </c:pt>
                <c:pt idx="905">
                  <c:v>0.27416099565705998</c:v>
                </c:pt>
                <c:pt idx="906">
                  <c:v>0.27416076693388297</c:v>
                </c:pt>
                <c:pt idx="907">
                  <c:v>0.27416054174569998</c:v>
                </c:pt>
                <c:pt idx="908">
                  <c:v>0.27416032003788204</c:v>
                </c:pt>
                <c:pt idx="909">
                  <c:v>0.27416010175664401</c:v>
                </c:pt>
                <c:pt idx="910">
                  <c:v>0.27415988684903297</c:v>
                </c:pt>
                <c:pt idx="911">
                  <c:v>0.27415967526291402</c:v>
                </c:pt>
                <c:pt idx="912">
                  <c:v>0.27415946694695797</c:v>
                </c:pt>
                <c:pt idx="913">
                  <c:v>0.274159261850628</c:v>
                </c:pt>
                <c:pt idx="914">
                  <c:v>0.274159059924167</c:v>
                </c:pt>
                <c:pt idx="915">
                  <c:v>0.27415886111859</c:v>
                </c:pt>
                <c:pt idx="916">
                  <c:v>0.27415866538566602</c:v>
                </c:pt>
                <c:pt idx="917">
                  <c:v>0.27415847267790999</c:v>
                </c:pt>
                <c:pt idx="918">
                  <c:v>0.27415828294857203</c:v>
                </c:pt>
                <c:pt idx="919">
                  <c:v>0.27415809615162101</c:v>
                </c:pt>
                <c:pt idx="920">
                  <c:v>0.27415791224174096</c:v>
                </c:pt>
                <c:pt idx="921">
                  <c:v>0.27415773117431402</c:v>
                </c:pt>
                <c:pt idx="922">
                  <c:v>0.27415755290541199</c:v>
                </c:pt>
                <c:pt idx="923">
                  <c:v>0.27415737739178603</c:v>
                </c:pt>
                <c:pt idx="924">
                  <c:v>0.27415720459085502</c:v>
                </c:pt>
                <c:pt idx="925">
                  <c:v>0.274157034460696</c:v>
                </c:pt>
                <c:pt idx="926">
                  <c:v>0.274156866960033</c:v>
                </c:pt>
                <c:pt idx="927">
                  <c:v>0.27415670204822901</c:v>
                </c:pt>
                <c:pt idx="928">
                  <c:v>0.27415653968527404</c:v>
                </c:pt>
                <c:pt idx="929">
                  <c:v>0.27415637983177799</c:v>
                </c:pt>
                <c:pt idx="930">
                  <c:v>0.27415622244895604</c:v>
                </c:pt>
                <c:pt idx="931">
                  <c:v>0.27415606749862698</c:v>
                </c:pt>
                <c:pt idx="932">
                  <c:v>0.27415591494319697</c:v>
                </c:pt>
                <c:pt idx="933">
                  <c:v>0.27415576474565201</c:v>
                </c:pt>
                <c:pt idx="934">
                  <c:v>0.27415561686955403</c:v>
                </c:pt>
                <c:pt idx="935">
                  <c:v>0.27415547127902301</c:v>
                </c:pt>
                <c:pt idx="936">
                  <c:v>0.27415532793873704</c:v>
                </c:pt>
                <c:pt idx="937">
                  <c:v>0.27415518681391898</c:v>
                </c:pt>
                <c:pt idx="938">
                  <c:v>0.27415504787033002</c:v>
                </c:pt>
                <c:pt idx="939">
                  <c:v>0.27415491107425705</c:v>
                </c:pt>
                <c:pt idx="940">
                  <c:v>0.27415477639251201</c:v>
                </c:pt>
                <c:pt idx="941">
                  <c:v>0.274154643792418</c:v>
                </c:pt>
                <c:pt idx="942">
                  <c:v>0.27415451324180196</c:v>
                </c:pt>
                <c:pt idx="943">
                  <c:v>0.27415438470899001</c:v>
                </c:pt>
                <c:pt idx="944">
                  <c:v>0.27415425816279604</c:v>
                </c:pt>
                <c:pt idx="945">
                  <c:v>0.274154133572518</c:v>
                </c:pt>
                <c:pt idx="946">
                  <c:v>0.27415401090792502</c:v>
                </c:pt>
                <c:pt idx="947">
                  <c:v>0.27415389013925701</c:v>
                </c:pt>
                <c:pt idx="948">
                  <c:v>0.27415377123721002</c:v>
                </c:pt>
                <c:pt idx="949">
                  <c:v>0.27415365417293697</c:v>
                </c:pt>
                <c:pt idx="950">
                  <c:v>0.27415353891803396</c:v>
                </c:pt>
                <c:pt idx="951">
                  <c:v>0.27415342544453603</c:v>
                </c:pt>
                <c:pt idx="952">
                  <c:v>0.27415331372491103</c:v>
                </c:pt>
                <c:pt idx="953">
                  <c:v>0.27415320373205304</c:v>
                </c:pt>
                <c:pt idx="954">
                  <c:v>0.27415309543927402</c:v>
                </c:pt>
                <c:pt idx="955">
                  <c:v>0.27415298882029798</c:v>
                </c:pt>
                <c:pt idx="956">
                  <c:v>0.27415288384925601</c:v>
                </c:pt>
                <c:pt idx="957">
                  <c:v>0.27415278050067798</c:v>
                </c:pt>
                <c:pt idx="958">
                  <c:v>0.27415267874948795</c:v>
                </c:pt>
                <c:pt idx="959">
                  <c:v>0.27415257857099801</c:v>
                </c:pt>
                <c:pt idx="960">
                  <c:v>0.27415247994090097</c:v>
                </c:pt>
                <c:pt idx="961">
                  <c:v>0.274152382835266</c:v>
                </c:pt>
                <c:pt idx="962">
                  <c:v>0.27415228723053103</c:v>
                </c:pt>
                <c:pt idx="963">
                  <c:v>0.27415219310349803</c:v>
                </c:pt>
                <c:pt idx="964">
                  <c:v>0.27415210043132998</c:v>
                </c:pt>
                <c:pt idx="965">
                  <c:v>0.27415200919154004</c:v>
                </c:pt>
                <c:pt idx="966">
                  <c:v>0.27415191936198896</c:v>
                </c:pt>
                <c:pt idx="967">
                  <c:v>0.27415183092088202</c:v>
                </c:pt>
                <c:pt idx="968">
                  <c:v>0.274151743846759</c:v>
                </c:pt>
                <c:pt idx="969">
                  <c:v>0.27415165811849301</c:v>
                </c:pt>
                <c:pt idx="970">
                  <c:v>0.27415157371528098</c:v>
                </c:pt>
                <c:pt idx="971">
                  <c:v>0.27415149061664501</c:v>
                </c:pt>
                <c:pt idx="972">
                  <c:v>0.27415140880242</c:v>
                </c:pt>
                <c:pt idx="973">
                  <c:v>0.27415132825275601</c:v>
                </c:pt>
                <c:pt idx="974">
                  <c:v>0.274151248948108</c:v>
                </c:pt>
                <c:pt idx="975">
                  <c:v>0.27415117086923202</c:v>
                </c:pt>
                <c:pt idx="976">
                  <c:v>0.27415109399718296</c:v>
                </c:pt>
                <c:pt idx="977">
                  <c:v>0.27415101831330901</c:v>
                </c:pt>
                <c:pt idx="978">
                  <c:v>0.27415094379924504</c:v>
                </c:pt>
                <c:pt idx="979">
                  <c:v>0.274150870436911</c:v>
                </c:pt>
                <c:pt idx="980">
                  <c:v>0.27415079820850596</c:v>
                </c:pt>
                <c:pt idx="981">
                  <c:v>0.27415072709650401</c:v>
                </c:pt>
                <c:pt idx="982">
                  <c:v>0.274150657083649</c:v>
                </c:pt>
                <c:pt idx="983">
                  <c:v>0.27415058815295301</c:v>
                </c:pt>
                <c:pt idx="984">
                  <c:v>0.27415052028768999</c:v>
                </c:pt>
                <c:pt idx="985">
                  <c:v>0.274150453471393</c:v>
                </c:pt>
                <c:pt idx="986">
                  <c:v>0.27415038768785005</c:v>
                </c:pt>
                <c:pt idx="987">
                  <c:v>0.27415032292109598</c:v>
                </c:pt>
                <c:pt idx="988">
                  <c:v>0.27415025915541796</c:v>
                </c:pt>
                <c:pt idx="989">
                  <c:v>0.27415019637534199</c:v>
                </c:pt>
                <c:pt idx="990">
                  <c:v>0.27415013456563503</c:v>
                </c:pt>
                <c:pt idx="991">
                  <c:v>0.27415007371129796</c:v>
                </c:pt>
                <c:pt idx="992">
                  <c:v>0.27415001379756598</c:v>
                </c:pt>
                <c:pt idx="993">
                  <c:v>0.27414995480989901</c:v>
                </c:pt>
                <c:pt idx="994">
                  <c:v>0.27414989673398499</c:v>
                </c:pt>
                <c:pt idx="995">
                  <c:v>0.27414983955573102</c:v>
                </c:pt>
                <c:pt idx="996">
                  <c:v>0.27414978326126399</c:v>
                </c:pt>
                <c:pt idx="997">
                  <c:v>0.27414972783692199</c:v>
                </c:pt>
                <c:pt idx="998">
                  <c:v>0.27414967326925699</c:v>
                </c:pt>
                <c:pt idx="999">
                  <c:v>0.27414961954502803</c:v>
                </c:pt>
                <c:pt idx="1000">
                  <c:v>0.274149566651198</c:v>
                </c:pt>
                <c:pt idx="1001">
                  <c:v>0.27414951457493303</c:v>
                </c:pt>
                <c:pt idx="1002">
                  <c:v>0.27414946330359702</c:v>
                </c:pt>
                <c:pt idx="1003">
                  <c:v>0.27414941282474703</c:v>
                </c:pt>
                <c:pt idx="1004">
                  <c:v>0.27414936312613497</c:v>
                </c:pt>
                <c:pt idx="1005">
                  <c:v>0.27414931419570199</c:v>
                </c:pt>
                <c:pt idx="1006">
                  <c:v>0.27414926602157302</c:v>
                </c:pt>
                <c:pt idx="1007">
                  <c:v>0.27414921859206104</c:v>
                </c:pt>
                <c:pt idx="1008">
                  <c:v>0.27414917189565396</c:v>
                </c:pt>
                <c:pt idx="1009">
                  <c:v>0.27414912592102297</c:v>
                </c:pt>
                <c:pt idx="1010">
                  <c:v>0.27414908065701099</c:v>
                </c:pt>
                <c:pt idx="1011">
                  <c:v>0.27414903609263402</c:v>
                </c:pt>
                <c:pt idx="1012">
                  <c:v>0.274148992217079</c:v>
                </c:pt>
                <c:pt idx="1013">
                  <c:v>0.27414894901969905</c:v>
                </c:pt>
                <c:pt idx="1014">
                  <c:v>0.274148906490011</c:v>
                </c:pt>
                <c:pt idx="1015">
                  <c:v>0.274148864617696</c:v>
                </c:pt>
                <c:pt idx="1016">
                  <c:v>0.274148823392593</c:v>
                </c:pt>
                <c:pt idx="1017">
                  <c:v>0.27414878280469901</c:v>
                </c:pt>
                <c:pt idx="1018">
                  <c:v>0.27414874284416296</c:v>
                </c:pt>
                <c:pt idx="1019">
                  <c:v>0.274148703501291</c:v>
                </c:pt>
                <c:pt idx="1020">
                  <c:v>0.27414866476653299</c:v>
                </c:pt>
                <c:pt idx="1021">
                  <c:v>0.274148626630492</c:v>
                </c:pt>
                <c:pt idx="1022">
                  <c:v>0.27414858908391398</c:v>
                </c:pt>
                <c:pt idx="1023">
                  <c:v>0.27414855211768602</c:v>
                </c:pt>
                <c:pt idx="1024">
                  <c:v>0.27414851572283999</c:v>
                </c:pt>
                <c:pt idx="1025">
                  <c:v>0.27414847989054203</c:v>
                </c:pt>
                <c:pt idx="1026">
                  <c:v>0.27414844461209903</c:v>
                </c:pt>
                <c:pt idx="1027">
                  <c:v>0.27414840987895001</c:v>
                </c:pt>
                <c:pt idx="1028">
                  <c:v>0.27414837568266598</c:v>
                </c:pt>
                <c:pt idx="1029">
                  <c:v>0.27414834201494898</c:v>
                </c:pt>
                <c:pt idx="1030">
                  <c:v>0.27414830886762898</c:v>
                </c:pt>
                <c:pt idx="1031">
                  <c:v>0.27414827623266302</c:v>
                </c:pt>
                <c:pt idx="1032">
                  <c:v>0.27414824410213201</c:v>
                </c:pt>
                <c:pt idx="1033">
                  <c:v>0.27414821246823801</c:v>
                </c:pt>
                <c:pt idx="1034">
                  <c:v>0.27414818132330498</c:v>
                </c:pt>
                <c:pt idx="1035">
                  <c:v>0.27414815065977599</c:v>
                </c:pt>
                <c:pt idx="1036">
                  <c:v>0.27414812047020903</c:v>
                </c:pt>
                <c:pt idx="1037">
                  <c:v>0.27414809074727897</c:v>
                </c:pt>
                <c:pt idx="1038">
                  <c:v>0.27414806148377396</c:v>
                </c:pt>
                <c:pt idx="1039">
                  <c:v>0.27414803267259102</c:v>
                </c:pt>
                <c:pt idx="1040">
                  <c:v>0.27414800430673997</c:v>
                </c:pt>
                <c:pt idx="1041">
                  <c:v>0.27414797637933802</c:v>
                </c:pt>
                <c:pt idx="1042">
                  <c:v>0.274147948883606</c:v>
                </c:pt>
                <c:pt idx="1043">
                  <c:v>0.27414792181287401</c:v>
                </c:pt>
                <c:pt idx="1044">
                  <c:v>0.27414789516057103</c:v>
                </c:pt>
                <c:pt idx="1045">
                  <c:v>0.27414786892023102</c:v>
                </c:pt>
                <c:pt idx="1046">
                  <c:v>0.27414784308548601</c:v>
                </c:pt>
                <c:pt idx="1047">
                  <c:v>0.27414781765006702</c:v>
                </c:pt>
                <c:pt idx="1048">
                  <c:v>0.27414779260780103</c:v>
                </c:pt>
                <c:pt idx="1049">
                  <c:v>0.27414776795261203</c:v>
                </c:pt>
                <c:pt idx="1050">
                  <c:v>0.27414774367851596</c:v>
                </c:pt>
                <c:pt idx="1051">
                  <c:v>0.27414771977962299</c:v>
                </c:pt>
                <c:pt idx="1052">
                  <c:v>0.27414769625013397</c:v>
                </c:pt>
                <c:pt idx="1053">
                  <c:v>0.27414767308433902</c:v>
                </c:pt>
                <c:pt idx="1054">
                  <c:v>0.27414765027661697</c:v>
                </c:pt>
                <c:pt idx="1055">
                  <c:v>0.27414762782143198</c:v>
                </c:pt>
                <c:pt idx="1056">
                  <c:v>0.27414760571333602</c:v>
                </c:pt>
                <c:pt idx="1057">
                  <c:v>0.27414758394696298</c:v>
                </c:pt>
                <c:pt idx="1058">
                  <c:v>0.27414756251703298</c:v>
                </c:pt>
                <c:pt idx="1059">
                  <c:v>0.27414754141834397</c:v>
                </c:pt>
                <c:pt idx="1060">
                  <c:v>0.27414752064577702</c:v>
                </c:pt>
                <c:pt idx="1061">
                  <c:v>0.27414750019429002</c:v>
                </c:pt>
                <c:pt idx="1062">
                  <c:v>0.27414748005892203</c:v>
                </c:pt>
                <c:pt idx="1063">
                  <c:v>0.27414746023478498</c:v>
                </c:pt>
                <c:pt idx="1064">
                  <c:v>0.27414744071706904</c:v>
                </c:pt>
                <c:pt idx="1065">
                  <c:v>0.27414742150103799</c:v>
                </c:pt>
                <c:pt idx="1066">
                  <c:v>0.27414740258202902</c:v>
                </c:pt>
                <c:pt idx="1067">
                  <c:v>0.27414738395545096</c:v>
                </c:pt>
                <c:pt idx="1068">
                  <c:v>0.27414736561678299</c:v>
                </c:pt>
                <c:pt idx="1069">
                  <c:v>0.27414734756157599</c:v>
                </c:pt>
                <c:pt idx="1070">
                  <c:v>0.27414732978544698</c:v>
                </c:pt>
                <c:pt idx="1071">
                  <c:v>0.27414731228408401</c:v>
                </c:pt>
                <c:pt idx="1072">
                  <c:v>0.27414729505323998</c:v>
                </c:pt>
                <c:pt idx="1073">
                  <c:v>0.27414727808873296</c:v>
                </c:pt>
                <c:pt idx="1074">
                  <c:v>0.27414726138644496</c:v>
                </c:pt>
                <c:pt idx="1075">
                  <c:v>0.27414724494232501</c:v>
                </c:pt>
                <c:pt idx="1076">
                  <c:v>0.27414722875238201</c:v>
                </c:pt>
                <c:pt idx="1077">
                  <c:v>0.274147212812687</c:v>
                </c:pt>
                <c:pt idx="1078">
                  <c:v>0.27414719711937097</c:v>
                </c:pt>
                <c:pt idx="1079">
                  <c:v>0.274147181668627</c:v>
                </c:pt>
                <c:pt idx="1080">
                  <c:v>0.274147166456706</c:v>
                </c:pt>
                <c:pt idx="1081">
                  <c:v>0.27414715147991497</c:v>
                </c:pt>
                <c:pt idx="1082">
                  <c:v>0.27414713673462104</c:v>
                </c:pt>
                <c:pt idx="1083">
                  <c:v>0.27414712221724397</c:v>
                </c:pt>
                <c:pt idx="1084">
                  <c:v>0.274147107924263</c:v>
                </c:pt>
                <c:pt idx="1085">
                  <c:v>0.27414709385220898</c:v>
                </c:pt>
                <c:pt idx="1086">
                  <c:v>0.27414707999766702</c:v>
                </c:pt>
                <c:pt idx="1087">
                  <c:v>0.27414706635727498</c:v>
                </c:pt>
                <c:pt idx="1088">
                  <c:v>0.27414705292772201</c:v>
                </c:pt>
                <c:pt idx="1089">
                  <c:v>0.27414703970575099</c:v>
                </c:pt>
                <c:pt idx="1090">
                  <c:v>0.274147026688151</c:v>
                </c:pt>
                <c:pt idx="1091">
                  <c:v>0.27414701387176599</c:v>
                </c:pt>
                <c:pt idx="1092">
                  <c:v>0.27414700125348301</c:v>
                </c:pt>
                <c:pt idx="1093">
                  <c:v>0.27414698883024097</c:v>
                </c:pt>
                <c:pt idx="1094">
                  <c:v>0.27414697659902598</c:v>
                </c:pt>
                <c:pt idx="1095">
                  <c:v>0.27414696455686899</c:v>
                </c:pt>
                <c:pt idx="1096">
                  <c:v>0.27414695270084799</c:v>
                </c:pt>
                <c:pt idx="1097">
                  <c:v>0.27414694102808601</c:v>
                </c:pt>
                <c:pt idx="1098">
                  <c:v>0.27414692953575104</c:v>
                </c:pt>
                <c:pt idx="1099">
                  <c:v>0.27414691822105197</c:v>
                </c:pt>
                <c:pt idx="1100">
                  <c:v>0.27414690708124601</c:v>
                </c:pt>
                <c:pt idx="1101">
                  <c:v>0.27414689611362802</c:v>
                </c:pt>
                <c:pt idx="1102">
                  <c:v>0.27414688531553699</c:v>
                </c:pt>
                <c:pt idx="1103">
                  <c:v>0.274146874684352</c:v>
                </c:pt>
                <c:pt idx="1104">
                  <c:v>0.27414686421749396</c:v>
                </c:pt>
                <c:pt idx="1105">
                  <c:v>0.27414685391242299</c:v>
                </c:pt>
                <c:pt idx="1106">
                  <c:v>0.27414684376663701</c:v>
                </c:pt>
                <c:pt idx="1107">
                  <c:v>0.27414683377767601</c:v>
                </c:pt>
                <c:pt idx="1108">
                  <c:v>0.27414682394311396</c:v>
                </c:pt>
                <c:pt idx="1109">
                  <c:v>0.27414681426056603</c:v>
                </c:pt>
                <c:pt idx="1110">
                  <c:v>0.27414680472768099</c:v>
                </c:pt>
                <c:pt idx="1111">
                  <c:v>0.27414679534214703</c:v>
                </c:pt>
                <c:pt idx="1112">
                  <c:v>0.27414678610168597</c:v>
                </c:pt>
                <c:pt idx="1113">
                  <c:v>0.27414677700405404</c:v>
                </c:pt>
                <c:pt idx="1114">
                  <c:v>0.27414676804704496</c:v>
                </c:pt>
                <c:pt idx="1115">
                  <c:v>0.27414675922848603</c:v>
                </c:pt>
                <c:pt idx="1116">
                  <c:v>0.274146750546235</c:v>
                </c:pt>
                <c:pt idx="1117">
                  <c:v>0.27414674199818601</c:v>
                </c:pt>
                <c:pt idx="1118">
                  <c:v>0.27414673358226499</c:v>
                </c:pt>
                <c:pt idx="1119">
                  <c:v>0.27414672529643003</c:v>
                </c:pt>
                <c:pt idx="1120">
                  <c:v>0.274146717138669</c:v>
                </c:pt>
                <c:pt idx="1121">
                  <c:v>0.27414670910700301</c:v>
                </c:pt>
                <c:pt idx="1122">
                  <c:v>0.27414670119948298</c:v>
                </c:pt>
                <c:pt idx="1123">
                  <c:v>0.27414669341418996</c:v>
                </c:pt>
                <c:pt idx="1124">
                  <c:v>0.27414668574923501</c:v>
                </c:pt>
                <c:pt idx="1125">
                  <c:v>0.27414667820275701</c:v>
                </c:pt>
                <c:pt idx="1126">
                  <c:v>0.27414667077292598</c:v>
                </c:pt>
                <c:pt idx="1127">
                  <c:v>0.27414666345793903</c:v>
                </c:pt>
                <c:pt idx="1128">
                  <c:v>0.27414665625601897</c:v>
                </c:pt>
                <c:pt idx="1129">
                  <c:v>0.27414664916542103</c:v>
                </c:pt>
                <c:pt idx="1130">
                  <c:v>0.27414664218442197</c:v>
                </c:pt>
                <c:pt idx="1131">
                  <c:v>0.27414663531132899</c:v>
                </c:pt>
                <c:pt idx="1132">
                  <c:v>0.27414662854447397</c:v>
                </c:pt>
                <c:pt idx="1133">
                  <c:v>0.274146621882214</c:v>
                </c:pt>
                <c:pt idx="1134">
                  <c:v>0.274146615322934</c:v>
                </c:pt>
                <c:pt idx="1135">
                  <c:v>0.274146608865041</c:v>
                </c:pt>
                <c:pt idx="1136">
                  <c:v>0.27414660250696804</c:v>
                </c:pt>
                <c:pt idx="1137">
                  <c:v>0.27414659624717197</c:v>
                </c:pt>
                <c:pt idx="1138">
                  <c:v>0.274146590084135</c:v>
                </c:pt>
                <c:pt idx="1139">
                  <c:v>0.27414658401636</c:v>
                </c:pt>
                <c:pt idx="1140">
                  <c:v>0.27414657804237502</c:v>
                </c:pt>
                <c:pt idx="1141">
                  <c:v>0.27414657216073002</c:v>
                </c:pt>
                <c:pt idx="1142">
                  <c:v>0.27414656636999901</c:v>
                </c:pt>
                <c:pt idx="1143">
                  <c:v>0.27414656066877496</c:v>
                </c:pt>
                <c:pt idx="1144">
                  <c:v>0.27414655505567498</c:v>
                </c:pt>
                <c:pt idx="1145">
                  <c:v>0.27414654952933804</c:v>
                </c:pt>
                <c:pt idx="1146">
                  <c:v>0.27414654408842198</c:v>
                </c:pt>
                <c:pt idx="1147">
                  <c:v>0.27414653873160599</c:v>
                </c:pt>
                <c:pt idx="1148">
                  <c:v>0.27414653345759199</c:v>
                </c:pt>
                <c:pt idx="1149">
                  <c:v>0.274146528265098</c:v>
                </c:pt>
                <c:pt idx="1150">
                  <c:v>0.27414652315286497</c:v>
                </c:pt>
                <c:pt idx="1151">
                  <c:v>0.27414651811965202</c:v>
                </c:pt>
                <c:pt idx="1152">
                  <c:v>0.27414651316423799</c:v>
                </c:pt>
                <c:pt idx="1153">
                  <c:v>0.27414650828542003</c:v>
                </c:pt>
                <c:pt idx="1154">
                  <c:v>0.27414650348201497</c:v>
                </c:pt>
                <c:pt idx="1155">
                  <c:v>0.27414649875285602</c:v>
                </c:pt>
                <c:pt idx="1156">
                  <c:v>0.27414649409679598</c:v>
                </c:pt>
                <c:pt idx="1157">
                  <c:v>0.27414648951270498</c:v>
                </c:pt>
                <c:pt idx="1158">
                  <c:v>0.27414648499947197</c:v>
                </c:pt>
                <c:pt idx="1159">
                  <c:v>0.27414648055599899</c:v>
                </c:pt>
                <c:pt idx="1160">
                  <c:v>0.27414647618121002</c:v>
                </c:pt>
                <c:pt idx="1161">
                  <c:v>0.27414647187404201</c:v>
                </c:pt>
                <c:pt idx="1162">
                  <c:v>0.27414646763345102</c:v>
                </c:pt>
                <c:pt idx="1163">
                  <c:v>0.27414646345840599</c:v>
                </c:pt>
                <c:pt idx="1164">
                  <c:v>0.274146459347896</c:v>
                </c:pt>
                <c:pt idx="1165">
                  <c:v>0.27414645530092202</c:v>
                </c:pt>
                <c:pt idx="1166">
                  <c:v>0.274146451316503</c:v>
                </c:pt>
                <c:pt idx="1167">
                  <c:v>0.274146447393672</c:v>
                </c:pt>
                <c:pt idx="1168">
                  <c:v>0.27414644353147599</c:v>
                </c:pt>
                <c:pt idx="1169">
                  <c:v>0.27414643972897801</c:v>
                </c:pt>
                <c:pt idx="1170">
                  <c:v>0.27414643598525601</c:v>
                </c:pt>
                <c:pt idx="1171">
                  <c:v>0.274146432299401</c:v>
                </c:pt>
                <c:pt idx="1172">
                  <c:v>0.27414642867051803</c:v>
                </c:pt>
                <c:pt idx="1173">
                  <c:v>0.27414642509772802</c:v>
                </c:pt>
                <c:pt idx="1174">
                  <c:v>0.274146421580162</c:v>
                </c:pt>
                <c:pt idx="1175">
                  <c:v>0.27414641811696799</c:v>
                </c:pt>
                <c:pt idx="1176">
                  <c:v>0.274146414707305</c:v>
                </c:pt>
                <c:pt idx="1177">
                  <c:v>0.27414641135034501</c:v>
                </c:pt>
                <c:pt idx="1178">
                  <c:v>0.27414640804527401</c:v>
                </c:pt>
                <c:pt idx="1179">
                  <c:v>0.27414640479128999</c:v>
                </c:pt>
                <c:pt idx="1180">
                  <c:v>0.27414640158760301</c:v>
                </c:pt>
                <c:pt idx="1181">
                  <c:v>0.27414639843343597</c:v>
                </c:pt>
                <c:pt idx="1182">
                  <c:v>0.27414639532802298</c:v>
                </c:pt>
                <c:pt idx="1183">
                  <c:v>0.27414639227061099</c:v>
                </c:pt>
                <c:pt idx="1184">
                  <c:v>0.27414638926045798</c:v>
                </c:pt>
                <c:pt idx="1185">
                  <c:v>0.27414638629683297</c:v>
                </c:pt>
                <c:pt idx="1186">
                  <c:v>0.27414638337901603</c:v>
                </c:pt>
                <c:pt idx="1187">
                  <c:v>0.27414638050630097</c:v>
                </c:pt>
                <c:pt idx="1188">
                  <c:v>0.27414637767798999</c:v>
                </c:pt>
                <c:pt idx="1189">
                  <c:v>0.27414637489339599</c:v>
                </c:pt>
                <c:pt idx="1190">
                  <c:v>0.27414637215184401</c:v>
                </c:pt>
                <c:pt idx="1191">
                  <c:v>0.27414636945266896</c:v>
                </c:pt>
                <c:pt idx="1192">
                  <c:v>0.27414636679521404</c:v>
                </c:pt>
                <c:pt idx="1193">
                  <c:v>0.27414636417883703</c:v>
                </c:pt>
                <c:pt idx="1194">
                  <c:v>0.27414636160290101</c:v>
                </c:pt>
                <c:pt idx="1195">
                  <c:v>0.27414635906678103</c:v>
                </c:pt>
                <c:pt idx="1196">
                  <c:v>0.27414635656986297</c:v>
                </c:pt>
                <c:pt idx="1197">
                  <c:v>0.27414635411154004</c:v>
                </c:pt>
                <c:pt idx="1198">
                  <c:v>0.27414635169121498</c:v>
                </c:pt>
                <c:pt idx="1199">
                  <c:v>0.27414634930830201</c:v>
                </c:pt>
                <c:pt idx="1200">
                  <c:v>0.27414634696222101</c:v>
                </c:pt>
                <c:pt idx="1201">
                  <c:v>0.27414634465240401</c:v>
                </c:pt>
                <c:pt idx="1202">
                  <c:v>0.27414634237829</c:v>
                </c:pt>
                <c:pt idx="1203">
                  <c:v>0.27414634013932798</c:v>
                </c:pt>
                <c:pt idx="1204">
                  <c:v>0.27414633793497301</c:v>
                </c:pt>
                <c:pt idx="1205">
                  <c:v>0.274146335764691</c:v>
                </c:pt>
                <c:pt idx="1206">
                  <c:v>0.27414633362795604</c:v>
                </c:pt>
                <c:pt idx="1207">
                  <c:v>0.274146331524248</c:v>
                </c:pt>
                <c:pt idx="1208">
                  <c:v>0.274146329453058</c:v>
                </c:pt>
                <c:pt idx="1209">
                  <c:v>0.27414632741388201</c:v>
                </c:pt>
                <c:pt idx="1210">
                  <c:v>0.27414632540622602</c:v>
                </c:pt>
                <c:pt idx="1211">
                  <c:v>0.27414632342960199</c:v>
                </c:pt>
                <c:pt idx="1212">
                  <c:v>0.27414632148353196</c:v>
                </c:pt>
                <c:pt idx="1213">
                  <c:v>0.27414631956754199</c:v>
                </c:pt>
                <c:pt idx="1214">
                  <c:v>0.27414631768116798</c:v>
                </c:pt>
                <c:pt idx="1215">
                  <c:v>0.27414631582395099</c:v>
                </c:pt>
                <c:pt idx="1216">
                  <c:v>0.27414631399544198</c:v>
                </c:pt>
                <c:pt idx="1217">
                  <c:v>0.27414631219519603</c:v>
                </c:pt>
                <c:pt idx="1218">
                  <c:v>0.27414631042277704</c:v>
                </c:pt>
                <c:pt idx="1219">
                  <c:v>0.27414630867775402</c:v>
                </c:pt>
                <c:pt idx="1220">
                  <c:v>0.27414630695970499</c:v>
                </c:pt>
                <c:pt idx="1221">
                  <c:v>0.27414630526821104</c:v>
                </c:pt>
                <c:pt idx="1222">
                  <c:v>0.27414630360286296</c:v>
                </c:pt>
                <c:pt idx="1223">
                  <c:v>0.27414630196325701</c:v>
                </c:pt>
                <c:pt idx="1224">
                  <c:v>0.27414630034899401</c:v>
                </c:pt>
                <c:pt idx="1225">
                  <c:v>0.27414629875968299</c:v>
                </c:pt>
                <c:pt idx="1226">
                  <c:v>0.27414629719493799</c:v>
                </c:pt>
                <c:pt idx="1227">
                  <c:v>0.27414629565437904</c:v>
                </c:pt>
                <c:pt idx="1228">
                  <c:v>0.27414629413763403</c:v>
                </c:pt>
                <c:pt idx="1229">
                  <c:v>0.27414629264433199</c:v>
                </c:pt>
                <c:pt idx="1230">
                  <c:v>0.27414629117411304</c:v>
                </c:pt>
                <c:pt idx="1231">
                  <c:v>0.27414628972661897</c:v>
                </c:pt>
                <c:pt idx="1232">
                  <c:v>0.27414628830149895</c:v>
                </c:pt>
                <c:pt idx="1233">
                  <c:v>0.27414628689840803</c:v>
                </c:pt>
                <c:pt idx="1234">
                  <c:v>0.27414628551700398</c:v>
                </c:pt>
                <c:pt idx="1235">
                  <c:v>0.27414628415695302</c:v>
                </c:pt>
                <c:pt idx="1236">
                  <c:v>0.27414628281792397</c:v>
                </c:pt>
                <c:pt idx="1237">
                  <c:v>0.27414628149959303</c:v>
                </c:pt>
                <c:pt idx="1238">
                  <c:v>0.274146280201639</c:v>
                </c:pt>
                <c:pt idx="1239">
                  <c:v>0.27414627892374799</c:v>
                </c:pt>
                <c:pt idx="1240">
                  <c:v>0.27414627766560901</c:v>
                </c:pt>
                <c:pt idx="1241">
                  <c:v>0.27414627642691797</c:v>
                </c:pt>
                <c:pt idx="1242">
                  <c:v>0.274146275207373</c:v>
                </c:pt>
                <c:pt idx="1243">
                  <c:v>0.27414627400667901</c:v>
                </c:pt>
                <c:pt idx="1244">
                  <c:v>0.27414627282454401</c:v>
                </c:pt>
                <c:pt idx="1245">
                  <c:v>0.27414627166068201</c:v>
                </c:pt>
                <c:pt idx="1246">
                  <c:v>0.274146270514809</c:v>
                </c:pt>
                <c:pt idx="1247">
                  <c:v>0.27414626938664899</c:v>
                </c:pt>
                <c:pt idx="1248">
                  <c:v>0.27414626827592598</c:v>
                </c:pt>
                <c:pt idx="1249">
                  <c:v>0.27414626718237201</c:v>
                </c:pt>
                <c:pt idx="1250">
                  <c:v>0.27414626610572201</c:v>
                </c:pt>
                <c:pt idx="1251">
                  <c:v>0.27414626504571299</c:v>
                </c:pt>
                <c:pt idx="1252">
                  <c:v>0.27414626400208902</c:v>
                </c:pt>
                <c:pt idx="1253">
                  <c:v>0.27414626297459599</c:v>
                </c:pt>
                <c:pt idx="1254">
                  <c:v>0.27414626196298497</c:v>
                </c:pt>
                <c:pt idx="1255">
                  <c:v>0.274146260967011</c:v>
                </c:pt>
                <c:pt idx="1256">
                  <c:v>0.27414625998643199</c:v>
                </c:pt>
                <c:pt idx="1257">
                  <c:v>0.27414625902100997</c:v>
                </c:pt>
                <c:pt idx="1258">
                  <c:v>0.27414625807051002</c:v>
                </c:pt>
                <c:pt idx="1259">
                  <c:v>0.27414625713470298</c:v>
                </c:pt>
                <c:pt idx="1260">
                  <c:v>0.27414625621336003</c:v>
                </c:pt>
                <c:pt idx="1261">
                  <c:v>0.27414625530625802</c:v>
                </c:pt>
                <c:pt idx="1262">
                  <c:v>0.27414625441317797</c:v>
                </c:pt>
                <c:pt idx="1263">
                  <c:v>0.27414625353390198</c:v>
                </c:pt>
                <c:pt idx="1264">
                  <c:v>0.27414625266821802</c:v>
                </c:pt>
                <c:pt idx="1265">
                  <c:v>0.27414625181591401</c:v>
                </c:pt>
                <c:pt idx="1266">
                  <c:v>0.27414625097678402</c:v>
                </c:pt>
                <c:pt idx="1267">
                  <c:v>0.27414625015062499</c:v>
                </c:pt>
                <c:pt idx="1268">
                  <c:v>0.27414624933723603</c:v>
                </c:pt>
                <c:pt idx="1269">
                  <c:v>0.27414624853642</c:v>
                </c:pt>
                <c:pt idx="1270">
                  <c:v>0.27414624774798202</c:v>
                </c:pt>
                <c:pt idx="1271">
                  <c:v>0.27414624697173101</c:v>
                </c:pt>
                <c:pt idx="1272">
                  <c:v>0.27414624620747802</c:v>
                </c:pt>
                <c:pt idx="1273">
                  <c:v>0.27414624545503902</c:v>
                </c:pt>
                <c:pt idx="1274">
                  <c:v>0.27414624471423005</c:v>
                </c:pt>
                <c:pt idx="1275">
                  <c:v>0.27414624398487197</c:v>
                </c:pt>
                <c:pt idx="1276">
                  <c:v>0.27414624326678799</c:v>
                </c:pt>
                <c:pt idx="1277">
                  <c:v>0.27414624255980402</c:v>
                </c:pt>
                <c:pt idx="1278">
                  <c:v>0.27414624186374698</c:v>
                </c:pt>
                <c:pt idx="1279">
                  <c:v>0.27414624117844899</c:v>
                </c:pt>
                <c:pt idx="1280">
                  <c:v>0.27414624050374403</c:v>
                </c:pt>
                <c:pt idx="1281">
                  <c:v>0.27414623983946801</c:v>
                </c:pt>
                <c:pt idx="1282">
                  <c:v>0.27414623918545999</c:v>
                </c:pt>
                <c:pt idx="1283">
                  <c:v>0.274146238541561</c:v>
                </c:pt>
                <c:pt idx="1284">
                  <c:v>0.274146237907614</c:v>
                </c:pt>
                <c:pt idx="1285">
                  <c:v>0.27414623728346699</c:v>
                </c:pt>
                <c:pt idx="1286">
                  <c:v>0.27414623666896698</c:v>
                </c:pt>
                <c:pt idx="1287">
                  <c:v>0.27414623606396599</c:v>
                </c:pt>
                <c:pt idx="1288">
                  <c:v>0.27414623546831601</c:v>
                </c:pt>
                <c:pt idx="1289">
                  <c:v>0.27414623488187301</c:v>
                </c:pt>
                <c:pt idx="1290">
                  <c:v>0.27414623430449503</c:v>
                </c:pt>
                <c:pt idx="1291">
                  <c:v>0.27414623373604197</c:v>
                </c:pt>
                <c:pt idx="1292">
                  <c:v>0.27414623317637504</c:v>
                </c:pt>
                <c:pt idx="1293">
                  <c:v>0.27414623262535903</c:v>
                </c:pt>
                <c:pt idx="1294">
                  <c:v>0.27414623208285999</c:v>
                </c:pt>
                <c:pt idx="1295">
                  <c:v>0.27414623154874701</c:v>
                </c:pt>
                <c:pt idx="1296">
                  <c:v>0.27414623102288899</c:v>
                </c:pt>
                <c:pt idx="1297">
                  <c:v>0.27414623050516002</c:v>
                </c:pt>
                <c:pt idx="1298">
                  <c:v>0.27414622999543398</c:v>
                </c:pt>
                <c:pt idx="1299">
                  <c:v>0.27414622949358597</c:v>
                </c:pt>
                <c:pt idx="1300">
                  <c:v>0.27414622899949498</c:v>
                </c:pt>
                <c:pt idx="1301">
                  <c:v>0.27414622851304199</c:v>
                </c:pt>
                <c:pt idx="1302">
                  <c:v>0.27414622803410699</c:v>
                </c:pt>
                <c:pt idx="1303">
                  <c:v>0.27414622756257601</c:v>
                </c:pt>
                <c:pt idx="1304">
                  <c:v>0.27414622709833297</c:v>
                </c:pt>
                <c:pt idx="1305">
                  <c:v>0.27414622664126603</c:v>
                </c:pt>
                <c:pt idx="1306">
                  <c:v>0.274146226191264</c:v>
                </c:pt>
                <c:pt idx="1307">
                  <c:v>0.27414622574821801</c:v>
                </c:pt>
                <c:pt idx="1308">
                  <c:v>0.27414622531201999</c:v>
                </c:pt>
                <c:pt idx="1309">
                  <c:v>0.27414622488256501</c:v>
                </c:pt>
                <c:pt idx="1310">
                  <c:v>0.27414622445974701</c:v>
                </c:pt>
                <c:pt idx="1311">
                  <c:v>0.274146224043465</c:v>
                </c:pt>
                <c:pt idx="1312">
                  <c:v>0.27414622363361796</c:v>
                </c:pt>
                <c:pt idx="1313">
                  <c:v>0.27414622323010496</c:v>
                </c:pt>
                <c:pt idx="1314">
                  <c:v>0.27414622283283002</c:v>
                </c:pt>
                <c:pt idx="1315">
                  <c:v>0.27414622244169601</c:v>
                </c:pt>
                <c:pt idx="1316">
                  <c:v>0.27414622205660699</c:v>
                </c:pt>
                <c:pt idx="1317">
                  <c:v>0.27414622167746999</c:v>
                </c:pt>
                <c:pt idx="1318">
                  <c:v>0.27414622130419397</c:v>
                </c:pt>
                <c:pt idx="1319">
                  <c:v>0.274146220936688</c:v>
                </c:pt>
                <c:pt idx="1320">
                  <c:v>0.27414622057486299</c:v>
                </c:pt>
                <c:pt idx="1321">
                  <c:v>0.27414622021863</c:v>
                </c:pt>
                <c:pt idx="1322">
                  <c:v>0.274146219867903</c:v>
                </c:pt>
                <c:pt idx="1323">
                  <c:v>0.27414621952259799</c:v>
                </c:pt>
                <c:pt idx="1324">
                  <c:v>0.27414621918262999</c:v>
                </c:pt>
                <c:pt idx="1325">
                  <c:v>0.27414621884791696</c:v>
                </c:pt>
                <c:pt idx="1326">
                  <c:v>0.274146218518378</c:v>
                </c:pt>
                <c:pt idx="1327">
                  <c:v>0.27414621819393198</c:v>
                </c:pt>
                <c:pt idx="1328">
                  <c:v>0.274146217874502</c:v>
                </c:pt>
                <c:pt idx="1329">
                  <c:v>0.27414621756000901</c:v>
                </c:pt>
                <c:pt idx="1330">
                  <c:v>0.27414621725037702</c:v>
                </c:pt>
                <c:pt idx="1331">
                  <c:v>0.27414621694553098</c:v>
                </c:pt>
                <c:pt idx="1332">
                  <c:v>0.27414621664539701</c:v>
                </c:pt>
                <c:pt idx="1333">
                  <c:v>0.27414621634990299</c:v>
                </c:pt>
                <c:pt idx="1334">
                  <c:v>0.27414621605897599</c:v>
                </c:pt>
                <c:pt idx="1335">
                  <c:v>0.274146215772546</c:v>
                </c:pt>
                <c:pt idx="1336">
                  <c:v>0.27414621549054302</c:v>
                </c:pt>
                <c:pt idx="1337">
                  <c:v>0.274146215212899</c:v>
                </c:pt>
                <c:pt idx="1338">
                  <c:v>0.27414621493954699</c:v>
                </c:pt>
                <c:pt idx="1339">
                  <c:v>0.27414621467042</c:v>
                </c:pt>
                <c:pt idx="1340">
                  <c:v>0.274146214405452</c:v>
                </c:pt>
                <c:pt idx="1341">
                  <c:v>0.27414621414458101</c:v>
                </c:pt>
                <c:pt idx="1342">
                  <c:v>0.27414621388774202</c:v>
                </c:pt>
                <c:pt idx="1343">
                  <c:v>0.27414621363487296</c:v>
                </c:pt>
                <c:pt idx="1344">
                  <c:v>0.274146213385912</c:v>
                </c:pt>
                <c:pt idx="1345">
                  <c:v>0.27414621314080001</c:v>
                </c:pt>
                <c:pt idx="1346">
                  <c:v>0.27414621289947599</c:v>
                </c:pt>
                <c:pt idx="1347">
                  <c:v>0.27414621266188299</c:v>
                </c:pt>
                <c:pt idx="1348">
                  <c:v>0.274146212427962</c:v>
                </c:pt>
                <c:pt idx="1349">
                  <c:v>0.274146212197657</c:v>
                </c:pt>
                <c:pt idx="1350">
                  <c:v>0.27414621197091099</c:v>
                </c:pt>
                <c:pt idx="1351">
                  <c:v>0.27414621174767095</c:v>
                </c:pt>
                <c:pt idx="1352">
                  <c:v>0.27414621152788099</c:v>
                </c:pt>
                <c:pt idx="1353">
                  <c:v>0.27414621131148803</c:v>
                </c:pt>
                <c:pt idx="1354">
                  <c:v>0.27414621109844095</c:v>
                </c:pt>
                <c:pt idx="1355">
                  <c:v>0.27414621088868601</c:v>
                </c:pt>
                <c:pt idx="1356">
                  <c:v>0.27414621068217399</c:v>
                </c:pt>
                <c:pt idx="1357">
                  <c:v>0.27414621047885301</c:v>
                </c:pt>
                <c:pt idx="1358">
                  <c:v>0.27414621027867597</c:v>
                </c:pt>
                <c:pt idx="1359">
                  <c:v>0.27414621008159201</c:v>
                </c:pt>
                <c:pt idx="1360">
                  <c:v>0.274146209887555</c:v>
                </c:pt>
                <c:pt idx="1361">
                  <c:v>0.27414620969651804</c:v>
                </c:pt>
                <c:pt idx="1362">
                  <c:v>0.27414620950843305</c:v>
                </c:pt>
                <c:pt idx="1363">
                  <c:v>0.27414620932325501</c:v>
                </c:pt>
                <c:pt idx="1364">
                  <c:v>0.27414620914094001</c:v>
                </c:pt>
                <c:pt idx="1365">
                  <c:v>0.27414620896144204</c:v>
                </c:pt>
                <c:pt idx="1366">
                  <c:v>0.27414620878471996</c:v>
                </c:pt>
                <c:pt idx="1367">
                  <c:v>0.27414620861072897</c:v>
                </c:pt>
                <c:pt idx="1368">
                  <c:v>0.274146208439427</c:v>
                </c:pt>
                <c:pt idx="1369">
                  <c:v>0.27414620827077302</c:v>
                </c:pt>
                <c:pt idx="1370">
                  <c:v>0.27414620810472601</c:v>
                </c:pt>
                <c:pt idx="1371">
                  <c:v>0.274146207941246</c:v>
                </c:pt>
                <c:pt idx="1372">
                  <c:v>0.27414620778029197</c:v>
                </c:pt>
                <c:pt idx="1373">
                  <c:v>0.27414620762182701</c:v>
                </c:pt>
                <c:pt idx="1374">
                  <c:v>0.27414620746580998</c:v>
                </c:pt>
                <c:pt idx="1375">
                  <c:v>0.27414620731220596</c:v>
                </c:pt>
                <c:pt idx="1376">
                  <c:v>0.27414620716097604</c:v>
                </c:pt>
                <c:pt idx="1377">
                  <c:v>0.27414620701208298</c:v>
                </c:pt>
                <c:pt idx="1378">
                  <c:v>0.27414620686549201</c:v>
                </c:pt>
                <c:pt idx="1379">
                  <c:v>0.27414620672116596</c:v>
                </c:pt>
                <c:pt idx="1380">
                  <c:v>0.27414620657907202</c:v>
                </c:pt>
                <c:pt idx="1381">
                  <c:v>0.27414620643917398</c:v>
                </c:pt>
                <c:pt idx="1382">
                  <c:v>0.27414620630143799</c:v>
                </c:pt>
                <c:pt idx="1383">
                  <c:v>0.27414620616583102</c:v>
                </c:pt>
                <c:pt idx="1384">
                  <c:v>0.27414620603232098</c:v>
                </c:pt>
                <c:pt idx="1385">
                  <c:v>0.27414620590087402</c:v>
                </c:pt>
                <c:pt idx="1386">
                  <c:v>0.27414620577145804</c:v>
                </c:pt>
                <c:pt idx="1387">
                  <c:v>0.27414620564404402</c:v>
                </c:pt>
                <c:pt idx="1388">
                  <c:v>0.27414620551859797</c:v>
                </c:pt>
                <c:pt idx="1389">
                  <c:v>0.27414620539509199</c:v>
                </c:pt>
                <c:pt idx="1390">
                  <c:v>0.27414620527349498</c:v>
                </c:pt>
                <c:pt idx="1391">
                  <c:v>0.27414620515377697</c:v>
                </c:pt>
                <c:pt idx="1392">
                  <c:v>0.27414620503591003</c:v>
                </c:pt>
                <c:pt idx="1393">
                  <c:v>0.27414620491986502</c:v>
                </c:pt>
                <c:pt idx="1394">
                  <c:v>0.27414620480561297</c:v>
                </c:pt>
                <c:pt idx="1395">
                  <c:v>0.274146204693128</c:v>
                </c:pt>
                <c:pt idx="1396">
                  <c:v>0.27414620458238098</c:v>
                </c:pt>
                <c:pt idx="1397">
                  <c:v>0.27414620447334598</c:v>
                </c:pt>
                <c:pt idx="1398">
                  <c:v>0.27414620436599602</c:v>
                </c:pt>
                <c:pt idx="1399">
                  <c:v>0.274146204260306</c:v>
                </c:pt>
                <c:pt idx="1400">
                  <c:v>0.27414620415624896</c:v>
                </c:pt>
                <c:pt idx="1401">
                  <c:v>0.27414620405380097</c:v>
                </c:pt>
                <c:pt idx="1402">
                  <c:v>0.27414620395293599</c:v>
                </c:pt>
                <c:pt idx="1403">
                  <c:v>0.27414620385362998</c:v>
                </c:pt>
                <c:pt idx="1404">
                  <c:v>0.27414620375586002</c:v>
                </c:pt>
                <c:pt idx="1405">
                  <c:v>0.27414620365960002</c:v>
                </c:pt>
                <c:pt idx="1406">
                  <c:v>0.27414620356482899</c:v>
                </c:pt>
                <c:pt idx="1407">
                  <c:v>0.27414620347152202</c:v>
                </c:pt>
                <c:pt idx="1408">
                  <c:v>0.274146203379658</c:v>
                </c:pt>
                <c:pt idx="1409">
                  <c:v>0.27414620328921296</c:v>
                </c:pt>
                <c:pt idx="1410">
                  <c:v>0.27414620320016703</c:v>
                </c:pt>
                <c:pt idx="1411">
                  <c:v>0.27414620311249699</c:v>
                </c:pt>
                <c:pt idx="1412">
                  <c:v>0.27414620302618198</c:v>
                </c:pt>
                <c:pt idx="1413">
                  <c:v>0.27414620294120096</c:v>
                </c:pt>
                <c:pt idx="1414">
                  <c:v>0.27414620285753399</c:v>
                </c:pt>
                <c:pt idx="1415">
                  <c:v>0.27414620277516</c:v>
                </c:pt>
                <c:pt idx="1416">
                  <c:v>0.27414620269405998</c:v>
                </c:pt>
                <c:pt idx="1417">
                  <c:v>0.27414620261421302</c:v>
                </c:pt>
                <c:pt idx="1418">
                  <c:v>0.27414620253560001</c:v>
                </c:pt>
                <c:pt idx="1419">
                  <c:v>0.27414620245820198</c:v>
                </c:pt>
                <c:pt idx="1420">
                  <c:v>0.27414620238200099</c:v>
                </c:pt>
                <c:pt idx="1421">
                  <c:v>0.274146202306977</c:v>
                </c:pt>
                <c:pt idx="1422">
                  <c:v>0.27414620223311398</c:v>
                </c:pt>
                <c:pt idx="1423">
                  <c:v>0.27414620216039104</c:v>
                </c:pt>
                <c:pt idx="1424">
                  <c:v>0.27414620208879303</c:v>
                </c:pt>
                <c:pt idx="1425">
                  <c:v>0.27414620201830198</c:v>
                </c:pt>
                <c:pt idx="1426">
                  <c:v>0.27414620194889999</c:v>
                </c:pt>
                <c:pt idx="1427">
                  <c:v>0.27414620188057098</c:v>
                </c:pt>
                <c:pt idx="1428">
                  <c:v>0.27414620181329802</c:v>
                </c:pt>
                <c:pt idx="1429">
                  <c:v>0.274146201747065</c:v>
                </c:pt>
                <c:pt idx="1430">
                  <c:v>0.27414620168185599</c:v>
                </c:pt>
                <c:pt idx="1431">
                  <c:v>0.27414620161765496</c:v>
                </c:pt>
                <c:pt idx="1432">
                  <c:v>0.27414620155444602</c:v>
                </c:pt>
                <c:pt idx="1433">
                  <c:v>0.27414620149221403</c:v>
                </c:pt>
                <c:pt idx="1434">
                  <c:v>0.27414620143094398</c:v>
                </c:pt>
                <c:pt idx="1435">
                  <c:v>0.27414620137062101</c:v>
                </c:pt>
                <c:pt idx="1436">
                  <c:v>0.27414620131123102</c:v>
                </c:pt>
                <c:pt idx="1437">
                  <c:v>0.27414620125275801</c:v>
                </c:pt>
                <c:pt idx="1438">
                  <c:v>0.27414620119519001</c:v>
                </c:pt>
                <c:pt idx="1439">
                  <c:v>0.27414620113851101</c:v>
                </c:pt>
                <c:pt idx="1440">
                  <c:v>0.27414620108270799</c:v>
                </c:pt>
                <c:pt idx="1441">
                  <c:v>0.27414620102776799</c:v>
                </c:pt>
                <c:pt idx="1442">
                  <c:v>0.27414620097367703</c:v>
                </c:pt>
                <c:pt idx="1443">
                  <c:v>0.27414620092042197</c:v>
                </c:pt>
                <c:pt idx="1444">
                  <c:v>0.27414620086799102</c:v>
                </c:pt>
                <c:pt idx="1445">
                  <c:v>0.27414620081636903</c:v>
                </c:pt>
                <c:pt idx="1446">
                  <c:v>0.27414620076554597</c:v>
                </c:pt>
                <c:pt idx="1447">
                  <c:v>0.27414620071550799</c:v>
                </c:pt>
                <c:pt idx="1448">
                  <c:v>0.27414620066624401</c:v>
                </c:pt>
                <c:pt idx="1449">
                  <c:v>0.27414620061774103</c:v>
                </c:pt>
                <c:pt idx="1450">
                  <c:v>0.27414620056998801</c:v>
                </c:pt>
                <c:pt idx="1451">
                  <c:v>0.274146200522973</c:v>
                </c:pt>
                <c:pt idx="1452">
                  <c:v>0.27414620047668498</c:v>
                </c:pt>
                <c:pt idx="1453">
                  <c:v>0.27414620043111199</c:v>
                </c:pt>
                <c:pt idx="1454">
                  <c:v>0.27414620038624399</c:v>
                </c:pt>
                <c:pt idx="1455">
                  <c:v>0.27414620034206899</c:v>
                </c:pt>
                <c:pt idx="1456">
                  <c:v>0.274146200298577</c:v>
                </c:pt>
                <c:pt idx="1457">
                  <c:v>0.27414620025575698</c:v>
                </c:pt>
                <c:pt idx="1458">
                  <c:v>0.27414620021359898</c:v>
                </c:pt>
                <c:pt idx="1459">
                  <c:v>0.27414620017209301</c:v>
                </c:pt>
                <c:pt idx="1460">
                  <c:v>0.27414620013122798</c:v>
                </c:pt>
                <c:pt idx="1461">
                  <c:v>0.274146200090995</c:v>
                </c:pt>
                <c:pt idx="1462">
                  <c:v>0.27414620005138401</c:v>
                </c:pt>
                <c:pt idx="1463">
                  <c:v>0.27414620001238499</c:v>
                </c:pt>
                <c:pt idx="1464">
                  <c:v>0.27414619997398898</c:v>
                </c:pt>
                <c:pt idx="1465">
                  <c:v>0.274146199936187</c:v>
                </c:pt>
                <c:pt idx="1466">
                  <c:v>0.27414619989896799</c:v>
                </c:pt>
                <c:pt idx="1467">
                  <c:v>0.27414619986232497</c:v>
                </c:pt>
                <c:pt idx="1468">
                  <c:v>0.27414619982624899</c:v>
                </c:pt>
                <c:pt idx="1469">
                  <c:v>0.27414619979073002</c:v>
                </c:pt>
                <c:pt idx="1470">
                  <c:v>0.27414619975575999</c:v>
                </c:pt>
                <c:pt idx="1471">
                  <c:v>0.27414619972133103</c:v>
                </c:pt>
                <c:pt idx="1472">
                  <c:v>0.27414619968743403</c:v>
                </c:pt>
                <c:pt idx="1473">
                  <c:v>0.27414619965405995</c:v>
                </c:pt>
                <c:pt idx="1474">
                  <c:v>0.27414619962120296</c:v>
                </c:pt>
                <c:pt idx="1475">
                  <c:v>0.274146199588853</c:v>
                </c:pt>
                <c:pt idx="1476">
                  <c:v>0.27414619955700398</c:v>
                </c:pt>
                <c:pt idx="1477">
                  <c:v>0.27414619952564695</c:v>
                </c:pt>
                <c:pt idx="1478">
                  <c:v>0.27414619949477398</c:v>
                </c:pt>
                <c:pt idx="1479">
                  <c:v>0.27414619946437901</c:v>
                </c:pt>
                <c:pt idx="1480">
                  <c:v>0.27414619943445395</c:v>
                </c:pt>
                <c:pt idx="1481">
                  <c:v>0.27414619940499102</c:v>
                </c:pt>
                <c:pt idx="1482">
                  <c:v>0.274146199375983</c:v>
                </c:pt>
                <c:pt idx="1483">
                  <c:v>0.27414619934742401</c:v>
                </c:pt>
                <c:pt idx="1484">
                  <c:v>0.27414619931930601</c:v>
                </c:pt>
                <c:pt idx="1485">
                  <c:v>0.27414619929162298</c:v>
                </c:pt>
                <c:pt idx="1486">
                  <c:v>0.27414619926436801</c:v>
                </c:pt>
                <c:pt idx="1487">
                  <c:v>0.27414619923753403</c:v>
                </c:pt>
                <c:pt idx="1488">
                  <c:v>0.27414619921111499</c:v>
                </c:pt>
                <c:pt idx="1489">
                  <c:v>0.27414619918510502</c:v>
                </c:pt>
                <c:pt idx="1490">
                  <c:v>0.27414619915949601</c:v>
                </c:pt>
                <c:pt idx="1491">
                  <c:v>0.27414619913428301</c:v>
                </c:pt>
                <c:pt idx="1492">
                  <c:v>0.27414619910945998</c:v>
                </c:pt>
                <c:pt idx="1493">
                  <c:v>0.27414619908502103</c:v>
                </c:pt>
                <c:pt idx="1494">
                  <c:v>0.27414619906095899</c:v>
                </c:pt>
                <c:pt idx="1495">
                  <c:v>0.274146199037269</c:v>
                </c:pt>
                <c:pt idx="1496">
                  <c:v>0.27414619901394599</c:v>
                </c:pt>
                <c:pt idx="1497">
                  <c:v>0.27414619899098297</c:v>
                </c:pt>
                <c:pt idx="1498">
                  <c:v>0.274146198968375</c:v>
                </c:pt>
                <c:pt idx="1499">
                  <c:v>0.27414619894611597</c:v>
                </c:pt>
                <c:pt idx="1500">
                  <c:v>0.274146198924201</c:v>
                </c:pt>
                <c:pt idx="1501">
                  <c:v>0.27414619890262504</c:v>
                </c:pt>
                <c:pt idx="1502">
                  <c:v>0.27414619888138303</c:v>
                </c:pt>
                <c:pt idx="1503">
                  <c:v>0.27414619886046898</c:v>
                </c:pt>
                <c:pt idx="1504">
                  <c:v>0.27414619883987801</c:v>
                </c:pt>
                <c:pt idx="1505">
                  <c:v>0.274146198819606</c:v>
                </c:pt>
                <c:pt idx="1506">
                  <c:v>0.27414619879964697</c:v>
                </c:pt>
                <c:pt idx="1507">
                  <c:v>0.27414619877999596</c:v>
                </c:pt>
                <c:pt idx="1508">
                  <c:v>0.274146198760649</c:v>
                </c:pt>
                <c:pt idx="1509">
                  <c:v>0.27414619874160201</c:v>
                </c:pt>
                <c:pt idx="1510">
                  <c:v>0.27414619872284801</c:v>
                </c:pt>
                <c:pt idx="1511">
                  <c:v>0.274146198704385</c:v>
                </c:pt>
                <c:pt idx="1512">
                  <c:v>0.27414619868620699</c:v>
                </c:pt>
                <c:pt idx="1513">
                  <c:v>0.27414619866830903</c:v>
                </c:pt>
                <c:pt idx="1514">
                  <c:v>0.27414619865068901</c:v>
                </c:pt>
                <c:pt idx="1515">
                  <c:v>0.274146198633341</c:v>
                </c:pt>
                <c:pt idx="1516">
                  <c:v>0.27414619861626099</c:v>
                </c:pt>
                <c:pt idx="1517">
                  <c:v>0.274146198599445</c:v>
                </c:pt>
                <c:pt idx="1518">
                  <c:v>0.27414619858288897</c:v>
                </c:pt>
                <c:pt idx="1519">
                  <c:v>0.27414619856658901</c:v>
                </c:pt>
                <c:pt idx="1520">
                  <c:v>0.27414619855054001</c:v>
                </c:pt>
                <c:pt idx="1521">
                  <c:v>0.27414619853473998</c:v>
                </c:pt>
                <c:pt idx="1522">
                  <c:v>0.27414619851918398</c:v>
                </c:pt>
                <c:pt idx="1523">
                  <c:v>0.27414619850386901</c:v>
                </c:pt>
                <c:pt idx="1524">
                  <c:v>0.27414619848879002</c:v>
                </c:pt>
                <c:pt idx="1525">
                  <c:v>0.274146198473945</c:v>
                </c:pt>
                <c:pt idx="1526">
                  <c:v>0.27414619845932797</c:v>
                </c:pt>
                <c:pt idx="1527">
                  <c:v>0.27414619844493804</c:v>
                </c:pt>
                <c:pt idx="1528">
                  <c:v>0.27414619843077004</c:v>
                </c:pt>
                <c:pt idx="1529">
                  <c:v>0.27414619841682103</c:v>
                </c:pt>
                <c:pt idx="1530">
                  <c:v>0.27414619840308802</c:v>
                </c:pt>
                <c:pt idx="1531">
                  <c:v>0.274146198389567</c:v>
                </c:pt>
                <c:pt idx="1532">
                  <c:v>0.27414619837625498</c:v>
                </c:pt>
                <c:pt idx="1533">
                  <c:v>0.27414619836314902</c:v>
                </c:pt>
                <c:pt idx="1534">
                  <c:v>0.27414619835024601</c:v>
                </c:pt>
                <c:pt idx="1535">
                  <c:v>0.274146198337541</c:v>
                </c:pt>
                <c:pt idx="1536">
                  <c:v>0.27414619832503401</c:v>
                </c:pt>
                <c:pt idx="1537">
                  <c:v>0.27414619831271897</c:v>
                </c:pt>
                <c:pt idx="1538">
                  <c:v>0.274146198300595</c:v>
                </c:pt>
                <c:pt idx="1539">
                  <c:v>0.27414619828865799</c:v>
                </c:pt>
                <c:pt idx="1540">
                  <c:v>0.27414619827690601</c:v>
                </c:pt>
                <c:pt idx="1541">
                  <c:v>0.27414619826533604</c:v>
                </c:pt>
                <c:pt idx="1542">
                  <c:v>0.27414619825394398</c:v>
                </c:pt>
                <c:pt idx="1543">
                  <c:v>0.27414619824272801</c:v>
                </c:pt>
                <c:pt idx="1544">
                  <c:v>0.27414619823168601</c:v>
                </c:pt>
                <c:pt idx="1545">
                  <c:v>0.27414619822081499</c:v>
                </c:pt>
                <c:pt idx="1546">
                  <c:v>0.27414619821011099</c:v>
                </c:pt>
                <c:pt idx="1547">
                  <c:v>0.27414619819957303</c:v>
                </c:pt>
                <c:pt idx="1548">
                  <c:v>0.274146198189198</c:v>
                </c:pt>
                <c:pt idx="1549">
                  <c:v>0.274146198178983</c:v>
                </c:pt>
                <c:pt idx="1550">
                  <c:v>0.27414619816892599</c:v>
                </c:pt>
                <c:pt idx="1551">
                  <c:v>0.27414619815902502</c:v>
                </c:pt>
                <c:pt idx="1552">
                  <c:v>0.27414619814927599</c:v>
                </c:pt>
                <c:pt idx="1553">
                  <c:v>0.274146198139678</c:v>
                </c:pt>
                <c:pt idx="1554">
                  <c:v>0.274146198130229</c:v>
                </c:pt>
                <c:pt idx="1555">
                  <c:v>0.274146198120926</c:v>
                </c:pt>
                <c:pt idx="1556">
                  <c:v>0.27414619811176605</c:v>
                </c:pt>
                <c:pt idx="1557">
                  <c:v>0.27414619810274798</c:v>
                </c:pt>
                <c:pt idx="1558">
                  <c:v>0.27414619809387003</c:v>
                </c:pt>
                <c:pt idx="1559">
                  <c:v>0.27414619808512802</c:v>
                </c:pt>
                <c:pt idx="1560">
                  <c:v>0.27414619807652202</c:v>
                </c:pt>
                <c:pt idx="1561">
                  <c:v>0.27414619806804902</c:v>
                </c:pt>
                <c:pt idx="1562">
                  <c:v>0.27414619805970702</c:v>
                </c:pt>
                <c:pt idx="1563">
                  <c:v>0.27414619805149404</c:v>
                </c:pt>
                <c:pt idx="1564">
                  <c:v>0.27414619804340701</c:v>
                </c:pt>
                <c:pt idx="1565">
                  <c:v>0.27414619803544599</c:v>
                </c:pt>
                <c:pt idx="1566">
                  <c:v>0.27414619802760803</c:v>
                </c:pt>
                <c:pt idx="1567">
                  <c:v>0.27414619801989099</c:v>
                </c:pt>
                <c:pt idx="1568">
                  <c:v>0.27414619801229301</c:v>
                </c:pt>
                <c:pt idx="1569">
                  <c:v>0.27414619800481299</c:v>
                </c:pt>
                <c:pt idx="1570">
                  <c:v>0.27414619799744805</c:v>
                </c:pt>
                <c:pt idx="1571">
                  <c:v>0.27414619799019702</c:v>
                </c:pt>
                <c:pt idx="1572">
                  <c:v>0.274146197983058</c:v>
                </c:pt>
                <c:pt idx="1573">
                  <c:v>0.27414619797603001</c:v>
                </c:pt>
                <c:pt idx="1574">
                  <c:v>0.27414619796910999</c:v>
                </c:pt>
                <c:pt idx="1575">
                  <c:v>0.274146197962297</c:v>
                </c:pt>
                <c:pt idx="1576">
                  <c:v>0.27414619795558898</c:v>
                </c:pt>
                <c:pt idx="1577">
                  <c:v>0.27414619794898498</c:v>
                </c:pt>
                <c:pt idx="1578">
                  <c:v>0.27414619794248402</c:v>
                </c:pt>
                <c:pt idx="1579">
                  <c:v>0.27414619793608203</c:v>
                </c:pt>
                <c:pt idx="1580">
                  <c:v>0.27414619792978001</c:v>
                </c:pt>
                <c:pt idx="1581">
                  <c:v>0.27414619792357497</c:v>
                </c:pt>
                <c:pt idx="1582">
                  <c:v>0.27414619791746597</c:v>
                </c:pt>
                <c:pt idx="1583">
                  <c:v>0.27414619791145101</c:v>
                </c:pt>
                <c:pt idx="1584">
                  <c:v>0.27414619790553002</c:v>
                </c:pt>
                <c:pt idx="1585">
                  <c:v>0.27414619789969902</c:v>
                </c:pt>
                <c:pt idx="1586">
                  <c:v>0.274146197893959</c:v>
                </c:pt>
                <c:pt idx="1587">
                  <c:v>0.27414619788830796</c:v>
                </c:pt>
                <c:pt idx="1588">
                  <c:v>0.27414619788274397</c:v>
                </c:pt>
                <c:pt idx="1589">
                  <c:v>0.27414619787726602</c:v>
                </c:pt>
                <c:pt idx="1590">
                  <c:v>0.274146197871873</c:v>
                </c:pt>
                <c:pt idx="1591">
                  <c:v>0.27414619786656302</c:v>
                </c:pt>
                <c:pt idx="1592">
                  <c:v>0.27414619786133504</c:v>
                </c:pt>
                <c:pt idx="1593">
                  <c:v>0.27414619785618805</c:v>
                </c:pt>
                <c:pt idx="1594">
                  <c:v>0.27414619785112104</c:v>
                </c:pt>
                <c:pt idx="1595">
                  <c:v>0.27414619784613198</c:v>
                </c:pt>
                <c:pt idx="1596">
                  <c:v>0.27414619784122002</c:v>
                </c:pt>
                <c:pt idx="1597">
                  <c:v>0.274146197836384</c:v>
                </c:pt>
                <c:pt idx="1598">
                  <c:v>0.27414619783162203</c:v>
                </c:pt>
                <c:pt idx="1599">
                  <c:v>0.274146197826935</c:v>
                </c:pt>
                <c:pt idx="1600">
                  <c:v>0.27414619782231897</c:v>
                </c:pt>
                <c:pt idx="1601">
                  <c:v>0.27414619781777599</c:v>
                </c:pt>
                <c:pt idx="1602">
                  <c:v>0.27414619781330202</c:v>
                </c:pt>
                <c:pt idx="1603">
                  <c:v>0.27414619780889699</c:v>
                </c:pt>
                <c:pt idx="1604">
                  <c:v>0.27414619780456101</c:v>
                </c:pt>
                <c:pt idx="1605">
                  <c:v>0.27414619780029098</c:v>
                </c:pt>
                <c:pt idx="1606">
                  <c:v>0.27414619779608801</c:v>
                </c:pt>
                <c:pt idx="1607">
                  <c:v>0.27414619779194899</c:v>
                </c:pt>
                <c:pt idx="1608">
                  <c:v>0.27414619778787497</c:v>
                </c:pt>
                <c:pt idx="1609">
                  <c:v>0.27414619778386301</c:v>
                </c:pt>
                <c:pt idx="1610">
                  <c:v>0.274146197779914</c:v>
                </c:pt>
                <c:pt idx="1611">
                  <c:v>0.274146197776025</c:v>
                </c:pt>
                <c:pt idx="1612">
                  <c:v>0.27414619777219695</c:v>
                </c:pt>
                <c:pt idx="1613">
                  <c:v>0.27414619776842802</c:v>
                </c:pt>
                <c:pt idx="1614">
                  <c:v>0.27414619776471699</c:v>
                </c:pt>
                <c:pt idx="1615">
                  <c:v>0.27414619776106297</c:v>
                </c:pt>
                <c:pt idx="1616">
                  <c:v>0.27414619775746601</c:v>
                </c:pt>
                <c:pt idx="1617">
                  <c:v>0.27414619775392501</c:v>
                </c:pt>
                <c:pt idx="1618">
                  <c:v>0.27414619775043803</c:v>
                </c:pt>
                <c:pt idx="1619">
                  <c:v>0.27414619774700499</c:v>
                </c:pt>
                <c:pt idx="1620">
                  <c:v>0.27414619774362603</c:v>
                </c:pt>
                <c:pt idx="1621">
                  <c:v>0.27414619774029797</c:v>
                </c:pt>
                <c:pt idx="1622">
                  <c:v>0.27414619773702198</c:v>
                </c:pt>
                <c:pt idx="1623">
                  <c:v>0.274146197733796</c:v>
                </c:pt>
                <c:pt idx="1624">
                  <c:v>0.27414619773062099</c:v>
                </c:pt>
                <c:pt idx="1625">
                  <c:v>0.27414619772749405</c:v>
                </c:pt>
                <c:pt idx="1626">
                  <c:v>0.27414619772441601</c:v>
                </c:pt>
                <c:pt idx="1627">
                  <c:v>0.27414619772138499</c:v>
                </c:pt>
                <c:pt idx="1628">
                  <c:v>0.27414619771840204</c:v>
                </c:pt>
                <c:pt idx="1629">
                  <c:v>0.274146197715464</c:v>
                </c:pt>
                <c:pt idx="1630">
                  <c:v>0.27414619771257198</c:v>
                </c:pt>
                <c:pt idx="1631">
                  <c:v>0.27414619770972398</c:v>
                </c:pt>
                <c:pt idx="1632">
                  <c:v>0.274146197706921</c:v>
                </c:pt>
                <c:pt idx="1633">
                  <c:v>0.27414619770415999</c:v>
                </c:pt>
                <c:pt idx="1634">
                  <c:v>0.274146197701443</c:v>
                </c:pt>
                <c:pt idx="1635">
                  <c:v>0.27414619769876702</c:v>
                </c:pt>
                <c:pt idx="1636">
                  <c:v>0.27414619769613302</c:v>
                </c:pt>
                <c:pt idx="1637">
                  <c:v>0.27414619769354004</c:v>
                </c:pt>
                <c:pt idx="1638">
                  <c:v>0.27414619769098597</c:v>
                </c:pt>
                <c:pt idx="1639">
                  <c:v>0.27414619768847304</c:v>
                </c:pt>
                <c:pt idx="1640">
                  <c:v>0.27414619768599796</c:v>
                </c:pt>
                <c:pt idx="1641">
                  <c:v>0.27414619768356102</c:v>
                </c:pt>
                <c:pt idx="1642">
                  <c:v>0.274146197681162</c:v>
                </c:pt>
                <c:pt idx="1643">
                  <c:v>0.2741461976788</c:v>
                </c:pt>
                <c:pt idx="1644">
                  <c:v>0.27414619767647397</c:v>
                </c:pt>
                <c:pt idx="1645">
                  <c:v>0.27414619767418397</c:v>
                </c:pt>
                <c:pt idx="1646">
                  <c:v>0.27414619767192999</c:v>
                </c:pt>
                <c:pt idx="1647">
                  <c:v>0.27414619766971104</c:v>
                </c:pt>
                <c:pt idx="1648">
                  <c:v>0.27414619766752601</c:v>
                </c:pt>
                <c:pt idx="1649">
                  <c:v>0.27414619766537501</c:v>
                </c:pt>
                <c:pt idx="1650">
                  <c:v>0.27414619766325699</c:v>
                </c:pt>
                <c:pt idx="1651">
                  <c:v>0.27414619766117104</c:v>
                </c:pt>
                <c:pt idx="1652">
                  <c:v>0.27414619765911802</c:v>
                </c:pt>
                <c:pt idx="1653">
                  <c:v>0.27414619765709702</c:v>
                </c:pt>
                <c:pt idx="1654">
                  <c:v>0.274146197655107</c:v>
                </c:pt>
                <c:pt idx="1655">
                  <c:v>0.27414619765314796</c:v>
                </c:pt>
                <c:pt idx="1656">
                  <c:v>0.274146197651219</c:v>
                </c:pt>
                <c:pt idx="1657">
                  <c:v>0.27414619764931902</c:v>
                </c:pt>
                <c:pt idx="1658">
                  <c:v>0.27414619764744996</c:v>
                </c:pt>
                <c:pt idx="1659">
                  <c:v>0.27414619764560899</c:v>
                </c:pt>
                <c:pt idx="1660">
                  <c:v>0.274146197643796</c:v>
                </c:pt>
                <c:pt idx="1661">
                  <c:v>0.27414619764201198</c:v>
                </c:pt>
                <c:pt idx="1662">
                  <c:v>0.27414619764025505</c:v>
                </c:pt>
                <c:pt idx="1663">
                  <c:v>0.27414619763852499</c:v>
                </c:pt>
                <c:pt idx="1664">
                  <c:v>0.27414619763682202</c:v>
                </c:pt>
                <c:pt idx="1665">
                  <c:v>0.27414619763514497</c:v>
                </c:pt>
                <c:pt idx="1666">
                  <c:v>0.27414619763349501</c:v>
                </c:pt>
                <c:pt idx="1667">
                  <c:v>0.27414619763186898</c:v>
                </c:pt>
                <c:pt idx="1668">
                  <c:v>0.27414619763026898</c:v>
                </c:pt>
                <c:pt idx="1669">
                  <c:v>0.27414619762869397</c:v>
                </c:pt>
                <c:pt idx="1670">
                  <c:v>0.27414619762714298</c:v>
                </c:pt>
                <c:pt idx="1671">
                  <c:v>0.27414619762561604</c:v>
                </c:pt>
                <c:pt idx="1672">
                  <c:v>0.27414619762411202</c:v>
                </c:pt>
                <c:pt idx="1673">
                  <c:v>0.27414619762263198</c:v>
                </c:pt>
                <c:pt idx="1674">
                  <c:v>0.27414619762117504</c:v>
                </c:pt>
                <c:pt idx="1675">
                  <c:v>0.27414619761974002</c:v>
                </c:pt>
                <c:pt idx="1676">
                  <c:v>0.27414619761832698</c:v>
                </c:pt>
                <c:pt idx="1677">
                  <c:v>0.27414619761693698</c:v>
                </c:pt>
                <c:pt idx="1678">
                  <c:v>0.27414619761556697</c:v>
                </c:pt>
                <c:pt idx="1679">
                  <c:v>0.27414619761421899</c:v>
                </c:pt>
                <c:pt idx="1680">
                  <c:v>0.274146197612892</c:v>
                </c:pt>
                <c:pt idx="1681">
                  <c:v>0.27414619761158504</c:v>
                </c:pt>
                <c:pt idx="1682">
                  <c:v>0.27414619761029901</c:v>
                </c:pt>
                <c:pt idx="1683">
                  <c:v>0.27414619760903203</c:v>
                </c:pt>
                <c:pt idx="1684">
                  <c:v>0.27414619760778502</c:v>
                </c:pt>
                <c:pt idx="1685">
                  <c:v>0.27414619760655701</c:v>
                </c:pt>
                <c:pt idx="1686">
                  <c:v>0.27414619760534803</c:v>
                </c:pt>
                <c:pt idx="1687">
                  <c:v>0.27414619760415798</c:v>
                </c:pt>
                <c:pt idx="1688">
                  <c:v>0.27414619760298597</c:v>
                </c:pt>
                <c:pt idx="1689">
                  <c:v>0.27414619760183295</c:v>
                </c:pt>
                <c:pt idx="1690">
                  <c:v>0.27414619760069697</c:v>
                </c:pt>
                <c:pt idx="1691">
                  <c:v>0.27414619759957803</c:v>
                </c:pt>
                <c:pt idx="1692">
                  <c:v>0.27414619759847697</c:v>
                </c:pt>
                <c:pt idx="1693">
                  <c:v>0.274146197597393</c:v>
                </c:pt>
                <c:pt idx="1694">
                  <c:v>0.27414619759632597</c:v>
                </c:pt>
                <c:pt idx="1695">
                  <c:v>0.27414619759527498</c:v>
                </c:pt>
                <c:pt idx="1696">
                  <c:v>0.27414619759424103</c:v>
                </c:pt>
                <c:pt idx="1697">
                  <c:v>0.27414619759322301</c:v>
                </c:pt>
                <c:pt idx="1698">
                  <c:v>0.27414619759221998</c:v>
                </c:pt>
                <c:pt idx="1699">
                  <c:v>0.27414619759123299</c:v>
                </c:pt>
                <c:pt idx="1700">
                  <c:v>0.27414619759026104</c:v>
                </c:pt>
                <c:pt idx="1701">
                  <c:v>0.27414619758930397</c:v>
                </c:pt>
                <c:pt idx="1702">
                  <c:v>0.27414619758836101</c:v>
                </c:pt>
                <c:pt idx="1703">
                  <c:v>0.27414619758743397</c:v>
                </c:pt>
                <c:pt idx="1704">
                  <c:v>0.27414619758651998</c:v>
                </c:pt>
                <c:pt idx="1705">
                  <c:v>0.27414619758562098</c:v>
                </c:pt>
                <c:pt idx="1706">
                  <c:v>0.27414619758473596</c:v>
                </c:pt>
                <c:pt idx="1707">
                  <c:v>0.27414619758386399</c:v>
                </c:pt>
                <c:pt idx="1708">
                  <c:v>0.27414619758300601</c:v>
                </c:pt>
                <c:pt idx="1709">
                  <c:v>0.27414619758216202</c:v>
                </c:pt>
                <c:pt idx="1710">
                  <c:v>0.27414619758133002</c:v>
                </c:pt>
                <c:pt idx="1711">
                  <c:v>0.27414619758051101</c:v>
                </c:pt>
                <c:pt idx="1712">
                  <c:v>0.27414619757970499</c:v>
                </c:pt>
                <c:pt idx="1713">
                  <c:v>0.27414619757891101</c:v>
                </c:pt>
                <c:pt idx="1714">
                  <c:v>0.27414619757812903</c:v>
                </c:pt>
                <c:pt idx="1715">
                  <c:v>0.27414619757736003</c:v>
                </c:pt>
                <c:pt idx="1716">
                  <c:v>0.27414619757660197</c:v>
                </c:pt>
                <c:pt idx="1717">
                  <c:v>0.27414619757585601</c:v>
                </c:pt>
                <c:pt idx="1718">
                  <c:v>0.27414619757512199</c:v>
                </c:pt>
                <c:pt idx="1719">
                  <c:v>0.27414619757439901</c:v>
                </c:pt>
                <c:pt idx="1720">
                  <c:v>0.27414619757368702</c:v>
                </c:pt>
                <c:pt idx="1721">
                  <c:v>0.27414619757298703</c:v>
                </c:pt>
                <c:pt idx="1722">
                  <c:v>0.27414619757229697</c:v>
                </c:pt>
                <c:pt idx="1723">
                  <c:v>0.27414619757161696</c:v>
                </c:pt>
                <c:pt idx="1724">
                  <c:v>0.27414619757094899</c:v>
                </c:pt>
                <c:pt idx="1725">
                  <c:v>0.27414619757029002</c:v>
                </c:pt>
                <c:pt idx="1726">
                  <c:v>0.27414619756964204</c:v>
                </c:pt>
                <c:pt idx="1727">
                  <c:v>0.27414619756900399</c:v>
                </c:pt>
                <c:pt idx="1728">
                  <c:v>0.27414619756837499</c:v>
                </c:pt>
                <c:pt idx="1729">
                  <c:v>0.27414619756775699</c:v>
                </c:pt>
                <c:pt idx="1730">
                  <c:v>0.27414619756714698</c:v>
                </c:pt>
                <c:pt idx="1731">
                  <c:v>0.27414619756654801</c:v>
                </c:pt>
                <c:pt idx="1732">
                  <c:v>0.27414619756595698</c:v>
                </c:pt>
                <c:pt idx="1733">
                  <c:v>0.274146197565376</c:v>
                </c:pt>
                <c:pt idx="1734">
                  <c:v>0.27414619756480396</c:v>
                </c:pt>
                <c:pt idx="1735">
                  <c:v>0.27414619756424002</c:v>
                </c:pt>
                <c:pt idx="1736">
                  <c:v>0.27414619756368497</c:v>
                </c:pt>
                <c:pt idx="1737">
                  <c:v>0.27414619756313896</c:v>
                </c:pt>
                <c:pt idx="1738">
                  <c:v>0.274146197562601</c:v>
                </c:pt>
                <c:pt idx="1739">
                  <c:v>0.27414619756207198</c:v>
                </c:pt>
                <c:pt idx="1740">
                  <c:v>0.27414619756155101</c:v>
                </c:pt>
                <c:pt idx="1741">
                  <c:v>0.27414619756103803</c:v>
                </c:pt>
                <c:pt idx="1742">
                  <c:v>0.27414619756053205</c:v>
                </c:pt>
                <c:pt idx="1743">
                  <c:v>0.274146197560035</c:v>
                </c:pt>
                <c:pt idx="1744">
                  <c:v>0.274146197559545</c:v>
                </c:pt>
                <c:pt idx="1745">
                  <c:v>0.274146197559063</c:v>
                </c:pt>
                <c:pt idx="1746">
                  <c:v>0.27414619755858805</c:v>
                </c:pt>
                <c:pt idx="1747">
                  <c:v>0.27414619755812097</c:v>
                </c:pt>
                <c:pt idx="1748">
                  <c:v>0.27414619755766101</c:v>
                </c:pt>
                <c:pt idx="1749">
                  <c:v>0.27414619755720798</c:v>
                </c:pt>
                <c:pt idx="1750">
                  <c:v>0.27414619755676201</c:v>
                </c:pt>
                <c:pt idx="1751">
                  <c:v>0.27414619755632202</c:v>
                </c:pt>
                <c:pt idx="1752">
                  <c:v>0.27414619755589004</c:v>
                </c:pt>
                <c:pt idx="1753">
                  <c:v>0.27414619755546399</c:v>
                </c:pt>
                <c:pt idx="1754">
                  <c:v>0.27414619755504499</c:v>
                </c:pt>
                <c:pt idx="1755">
                  <c:v>0.27414619755463304</c:v>
                </c:pt>
                <c:pt idx="1756">
                  <c:v>0.27414619755422603</c:v>
                </c:pt>
                <c:pt idx="1757">
                  <c:v>0.27414619755382602</c:v>
                </c:pt>
                <c:pt idx="1758">
                  <c:v>0.274146197553433</c:v>
                </c:pt>
                <c:pt idx="1759">
                  <c:v>0.27414619755304498</c:v>
                </c:pt>
                <c:pt idx="1760">
                  <c:v>0.27414619755266295</c:v>
                </c:pt>
                <c:pt idx="1761">
                  <c:v>0.27414619755228697</c:v>
                </c:pt>
                <c:pt idx="1762">
                  <c:v>0.27414619755191699</c:v>
                </c:pt>
                <c:pt idx="1763">
                  <c:v>0.27414619755155301</c:v>
                </c:pt>
                <c:pt idx="1764">
                  <c:v>0.27414619755119402</c:v>
                </c:pt>
                <c:pt idx="1765">
                  <c:v>0.27414619755084102</c:v>
                </c:pt>
                <c:pt idx="1766">
                  <c:v>0.27414619755049396</c:v>
                </c:pt>
                <c:pt idx="1767">
                  <c:v>0.27414619755015102</c:v>
                </c:pt>
                <c:pt idx="1768">
                  <c:v>0.27414619754981401</c:v>
                </c:pt>
                <c:pt idx="1769">
                  <c:v>0.274146197549483</c:v>
                </c:pt>
                <c:pt idx="1770">
                  <c:v>0.27414619754915598</c:v>
                </c:pt>
                <c:pt idx="1771">
                  <c:v>0.27414619754883401</c:v>
                </c:pt>
                <c:pt idx="1772">
                  <c:v>0.27414619754851804</c:v>
                </c:pt>
                <c:pt idx="1773">
                  <c:v>0.27414619754820602</c:v>
                </c:pt>
                <c:pt idx="1774">
                  <c:v>0.27414619754789898</c:v>
                </c:pt>
                <c:pt idx="1775">
                  <c:v>0.274146197547597</c:v>
                </c:pt>
                <c:pt idx="1776">
                  <c:v>0.27414619754729896</c:v>
                </c:pt>
                <c:pt idx="1777">
                  <c:v>0.27414619754700603</c:v>
                </c:pt>
                <c:pt idx="1778">
                  <c:v>0.27414619754671804</c:v>
                </c:pt>
                <c:pt idx="1779">
                  <c:v>0.27414619754643399</c:v>
                </c:pt>
                <c:pt idx="1780">
                  <c:v>0.27414619754615499</c:v>
                </c:pt>
                <c:pt idx="1781">
                  <c:v>0.27414619754587899</c:v>
                </c:pt>
                <c:pt idx="1782">
                  <c:v>0.27414619754560798</c:v>
                </c:pt>
                <c:pt idx="1783">
                  <c:v>0.27414619754534203</c:v>
                </c:pt>
                <c:pt idx="1784">
                  <c:v>0.27414619754507902</c:v>
                </c:pt>
                <c:pt idx="1785">
                  <c:v>0.27414619754482</c:v>
                </c:pt>
                <c:pt idx="1786">
                  <c:v>0.27414619754456598</c:v>
                </c:pt>
                <c:pt idx="1787">
                  <c:v>0.27414619754431502</c:v>
                </c:pt>
                <c:pt idx="1788">
                  <c:v>0.27414619754406799</c:v>
                </c:pt>
                <c:pt idx="1789">
                  <c:v>0.27414619754382596</c:v>
                </c:pt>
                <c:pt idx="1790">
                  <c:v>0.27414619754358599</c:v>
                </c:pt>
                <c:pt idx="1791">
                  <c:v>0.27414619754335101</c:v>
                </c:pt>
                <c:pt idx="1792">
                  <c:v>0.27414619754311897</c:v>
                </c:pt>
                <c:pt idx="1793">
                  <c:v>0.27414619754289105</c:v>
                </c:pt>
                <c:pt idx="1794">
                  <c:v>0.274146197542666</c:v>
                </c:pt>
                <c:pt idx="1795">
                  <c:v>0.27414619754244501</c:v>
                </c:pt>
                <c:pt idx="1796">
                  <c:v>0.27414619754222702</c:v>
                </c:pt>
                <c:pt idx="1797">
                  <c:v>0.27414619754201203</c:v>
                </c:pt>
                <c:pt idx="1798">
                  <c:v>0.27414619754180097</c:v>
                </c:pt>
                <c:pt idx="1799">
                  <c:v>0.27414619754159297</c:v>
                </c:pt>
                <c:pt idx="1800">
                  <c:v>0.27414619754138803</c:v>
                </c:pt>
                <c:pt idx="1801">
                  <c:v>0.27414619754118702</c:v>
                </c:pt>
                <c:pt idx="1802">
                  <c:v>0.27414619754098801</c:v>
                </c:pt>
                <c:pt idx="1803">
                  <c:v>0.274146197540793</c:v>
                </c:pt>
                <c:pt idx="1804">
                  <c:v>0.27414619754060099</c:v>
                </c:pt>
                <c:pt idx="1805">
                  <c:v>0.27414619754041103</c:v>
                </c:pt>
                <c:pt idx="1806">
                  <c:v>0.27414619754022501</c:v>
                </c:pt>
                <c:pt idx="1807">
                  <c:v>0.27414619754004105</c:v>
                </c:pt>
                <c:pt idx="1808">
                  <c:v>0.27414619753986097</c:v>
                </c:pt>
                <c:pt idx="1809">
                  <c:v>0.274146197539683</c:v>
                </c:pt>
                <c:pt idx="1810">
                  <c:v>0.27414619753950803</c:v>
                </c:pt>
                <c:pt idx="1811">
                  <c:v>0.274146197539335</c:v>
                </c:pt>
                <c:pt idx="1812">
                  <c:v>0.27414619753916497</c:v>
                </c:pt>
                <c:pt idx="1813">
                  <c:v>0.27414619753899799</c:v>
                </c:pt>
                <c:pt idx="1814">
                  <c:v>0.27414619753883301</c:v>
                </c:pt>
                <c:pt idx="1815">
                  <c:v>0.27414619753867098</c:v>
                </c:pt>
                <c:pt idx="1816">
                  <c:v>0.27414619753851199</c:v>
                </c:pt>
                <c:pt idx="1817">
                  <c:v>0.27414619753835501</c:v>
                </c:pt>
                <c:pt idx="1818">
                  <c:v>0.27414619753820002</c:v>
                </c:pt>
                <c:pt idx="1819">
                  <c:v>0.27414619753804803</c:v>
                </c:pt>
                <c:pt idx="1820">
                  <c:v>0.27414619753789798</c:v>
                </c:pt>
                <c:pt idx="1821">
                  <c:v>0.27414619753774999</c:v>
                </c:pt>
                <c:pt idx="1822">
                  <c:v>0.274146197537605</c:v>
                </c:pt>
                <c:pt idx="1823">
                  <c:v>0.274146197537462</c:v>
                </c:pt>
                <c:pt idx="1824">
                  <c:v>0.274146197537321</c:v>
                </c:pt>
                <c:pt idx="1825">
                  <c:v>0.274146197537183</c:v>
                </c:pt>
                <c:pt idx="1826">
                  <c:v>0.274146197537046</c:v>
                </c:pt>
                <c:pt idx="1827">
                  <c:v>0.274146197536912</c:v>
                </c:pt>
                <c:pt idx="1828">
                  <c:v>0.27414619753677899</c:v>
                </c:pt>
                <c:pt idx="1829">
                  <c:v>0.27414619753664904</c:v>
                </c:pt>
                <c:pt idx="1830">
                  <c:v>0.27414619753652103</c:v>
                </c:pt>
                <c:pt idx="1831">
                  <c:v>0.27414619753639402</c:v>
                </c:pt>
                <c:pt idx="1832">
                  <c:v>0.27414619753626995</c:v>
                </c:pt>
                <c:pt idx="1833">
                  <c:v>0.274146197536148</c:v>
                </c:pt>
                <c:pt idx="1834">
                  <c:v>0.27414619753602698</c:v>
                </c:pt>
                <c:pt idx="1835">
                  <c:v>0.27414619753590797</c:v>
                </c:pt>
                <c:pt idx="1836">
                  <c:v>0.274146197535792</c:v>
                </c:pt>
                <c:pt idx="1837">
                  <c:v>0.27414619753567698</c:v>
                </c:pt>
                <c:pt idx="1838">
                  <c:v>0.27414619753556302</c:v>
                </c:pt>
                <c:pt idx="1839">
                  <c:v>0.274146197535452</c:v>
                </c:pt>
                <c:pt idx="1840">
                  <c:v>0.27414619753534197</c:v>
                </c:pt>
                <c:pt idx="1841">
                  <c:v>0.274146197535234</c:v>
                </c:pt>
                <c:pt idx="1842">
                  <c:v>0.27414619753512703</c:v>
                </c:pt>
                <c:pt idx="1843">
                  <c:v>0.27414619753502301</c:v>
                </c:pt>
                <c:pt idx="1844">
                  <c:v>0.27414619753492003</c:v>
                </c:pt>
                <c:pt idx="1845">
                  <c:v>0.274146197534818</c:v>
                </c:pt>
                <c:pt idx="1846">
                  <c:v>0.27414619753471803</c:v>
                </c:pt>
                <c:pt idx="1847">
                  <c:v>0.27414619753462</c:v>
                </c:pt>
                <c:pt idx="1848">
                  <c:v>0.27414619753452302</c:v>
                </c:pt>
                <c:pt idx="1849">
                  <c:v>0.27414619753442698</c:v>
                </c:pt>
                <c:pt idx="1850">
                  <c:v>0.274146197534333</c:v>
                </c:pt>
                <c:pt idx="1851">
                  <c:v>0.27414619753424102</c:v>
                </c:pt>
                <c:pt idx="1852">
                  <c:v>0.27414619753415004</c:v>
                </c:pt>
                <c:pt idx="1853">
                  <c:v>0.27414619753406</c:v>
                </c:pt>
                <c:pt idx="1854">
                  <c:v>0.27414619753397196</c:v>
                </c:pt>
                <c:pt idx="1855">
                  <c:v>0.27414619753388497</c:v>
                </c:pt>
                <c:pt idx="1856">
                  <c:v>0.27414619753379904</c:v>
                </c:pt>
                <c:pt idx="1857">
                  <c:v>0.274146197533715</c:v>
                </c:pt>
                <c:pt idx="1858">
                  <c:v>0.27414619753363201</c:v>
                </c:pt>
                <c:pt idx="1859">
                  <c:v>0.27414619753355102</c:v>
                </c:pt>
                <c:pt idx="1860">
                  <c:v>0.27414619753347003</c:v>
                </c:pt>
                <c:pt idx="1861">
                  <c:v>0.27414619753339103</c:v>
                </c:pt>
                <c:pt idx="1862">
                  <c:v>0.27414619753331299</c:v>
                </c:pt>
                <c:pt idx="1863">
                  <c:v>0.27414619753323599</c:v>
                </c:pt>
                <c:pt idx="1864">
                  <c:v>0.274146197533161</c:v>
                </c:pt>
                <c:pt idx="1865">
                  <c:v>0.274146197533086</c:v>
                </c:pt>
                <c:pt idx="1866">
                  <c:v>0.274146197533013</c:v>
                </c:pt>
                <c:pt idx="1867">
                  <c:v>0.27414619753294101</c:v>
                </c:pt>
                <c:pt idx="1868">
                  <c:v>0.27414619753287001</c:v>
                </c:pt>
                <c:pt idx="1869">
                  <c:v>0.27414619753280001</c:v>
                </c:pt>
                <c:pt idx="1870">
                  <c:v>0.27414619753273101</c:v>
                </c:pt>
                <c:pt idx="1871">
                  <c:v>0.274146197532664</c:v>
                </c:pt>
                <c:pt idx="1872">
                  <c:v>0.274146197532597</c:v>
                </c:pt>
                <c:pt idx="1873">
                  <c:v>0.274146197532531</c:v>
                </c:pt>
                <c:pt idx="1874">
                  <c:v>0.274146197532467</c:v>
                </c:pt>
                <c:pt idx="1875">
                  <c:v>0.27414619753240299</c:v>
                </c:pt>
                <c:pt idx="1876">
                  <c:v>0.27414619753233999</c:v>
                </c:pt>
                <c:pt idx="1877">
                  <c:v>0.27414619753227903</c:v>
                </c:pt>
                <c:pt idx="1878">
                  <c:v>0.27414619753221797</c:v>
                </c:pt>
                <c:pt idx="1879">
                  <c:v>0.27414619753215802</c:v>
                </c:pt>
                <c:pt idx="1880">
                  <c:v>0.27414619753209896</c:v>
                </c:pt>
                <c:pt idx="1881">
                  <c:v>0.274146197532041</c:v>
                </c:pt>
                <c:pt idx="1882">
                  <c:v>0.27414619753198399</c:v>
                </c:pt>
                <c:pt idx="1883">
                  <c:v>0.27414619753192798</c:v>
                </c:pt>
                <c:pt idx="1884">
                  <c:v>0.27414619753187297</c:v>
                </c:pt>
                <c:pt idx="1885">
                  <c:v>0.27414619753181801</c:v>
                </c:pt>
                <c:pt idx="1886">
                  <c:v>0.274146197531765</c:v>
                </c:pt>
                <c:pt idx="1887">
                  <c:v>0.27414619753171199</c:v>
                </c:pt>
                <c:pt idx="1888">
                  <c:v>0.27414619753165997</c:v>
                </c:pt>
                <c:pt idx="1889">
                  <c:v>0.27414619753160901</c:v>
                </c:pt>
                <c:pt idx="1890">
                  <c:v>0.274146197531559</c:v>
                </c:pt>
                <c:pt idx="1891">
                  <c:v>0.27414619753150904</c:v>
                </c:pt>
                <c:pt idx="1892">
                  <c:v>0.27414619753145997</c:v>
                </c:pt>
                <c:pt idx="1893">
                  <c:v>0.27414619753141201</c:v>
                </c:pt>
                <c:pt idx="1894">
                  <c:v>0.27414619753136504</c:v>
                </c:pt>
                <c:pt idx="1895">
                  <c:v>0.27414619753131803</c:v>
                </c:pt>
                <c:pt idx="1896">
                  <c:v>0.27414619753127201</c:v>
                </c:pt>
                <c:pt idx="1897">
                  <c:v>0.27414619753122699</c:v>
                </c:pt>
                <c:pt idx="1898">
                  <c:v>0.27414619753118302</c:v>
                </c:pt>
                <c:pt idx="1899">
                  <c:v>0.274146197531139</c:v>
                </c:pt>
                <c:pt idx="1900">
                  <c:v>0.27414619753109598</c:v>
                </c:pt>
                <c:pt idx="1901">
                  <c:v>0.27414619753105302</c:v>
                </c:pt>
                <c:pt idx="1902">
                  <c:v>0.27414619753101099</c:v>
                </c:pt>
                <c:pt idx="1903">
                  <c:v>0.27414619753096997</c:v>
                </c:pt>
                <c:pt idx="1904">
                  <c:v>0.27414619753093</c:v>
                </c:pt>
                <c:pt idx="1905">
                  <c:v>0.27414619753088998</c:v>
                </c:pt>
                <c:pt idx="1906">
                  <c:v>0.27414619753085095</c:v>
                </c:pt>
                <c:pt idx="1907">
                  <c:v>0.27414619753081204</c:v>
                </c:pt>
                <c:pt idx="1908">
                  <c:v>0.27414619753077402</c:v>
                </c:pt>
                <c:pt idx="1909">
                  <c:v>0.27414619753073599</c:v>
                </c:pt>
                <c:pt idx="1910">
                  <c:v>0.27414619753070002</c:v>
                </c:pt>
                <c:pt idx="1911">
                  <c:v>0.27414619753066299</c:v>
                </c:pt>
                <c:pt idx="1912">
                  <c:v>0.27414619753062802</c:v>
                </c:pt>
                <c:pt idx="1913">
                  <c:v>0.274146197530592</c:v>
                </c:pt>
                <c:pt idx="1914">
                  <c:v>0.27414619753055802</c:v>
                </c:pt>
                <c:pt idx="1915">
                  <c:v>0.27414619753052299</c:v>
                </c:pt>
                <c:pt idx="1916">
                  <c:v>0.27414619753048997</c:v>
                </c:pt>
                <c:pt idx="1917">
                  <c:v>0.27414619753045699</c:v>
                </c:pt>
                <c:pt idx="1918">
                  <c:v>0.27414619753042402</c:v>
                </c:pt>
                <c:pt idx="1919">
                  <c:v>0.27414619753039199</c:v>
                </c:pt>
                <c:pt idx="1920">
                  <c:v>0.27414619753036101</c:v>
                </c:pt>
                <c:pt idx="1921">
                  <c:v>0.27414619753032998</c:v>
                </c:pt>
                <c:pt idx="1922">
                  <c:v>0.27414619753029895</c:v>
                </c:pt>
                <c:pt idx="1923">
                  <c:v>0.27414619753026903</c:v>
                </c:pt>
                <c:pt idx="1924">
                  <c:v>0.274146197530239</c:v>
                </c:pt>
                <c:pt idx="1925">
                  <c:v>0.27414619753020997</c:v>
                </c:pt>
                <c:pt idx="1926">
                  <c:v>0.27414619753018099</c:v>
                </c:pt>
                <c:pt idx="1927">
                  <c:v>0.27414619753015301</c:v>
                </c:pt>
                <c:pt idx="1928">
                  <c:v>0.27414619753012504</c:v>
                </c:pt>
                <c:pt idx="1929">
                  <c:v>0.274146197530098</c:v>
                </c:pt>
                <c:pt idx="1930">
                  <c:v>0.27414619753007102</c:v>
                </c:pt>
                <c:pt idx="1931">
                  <c:v>0.27414619753004404</c:v>
                </c:pt>
                <c:pt idx="1932">
                  <c:v>0.27414619753001795</c:v>
                </c:pt>
                <c:pt idx="1933">
                  <c:v>0.27414619752999198</c:v>
                </c:pt>
                <c:pt idx="1934">
                  <c:v>0.274146197529967</c:v>
                </c:pt>
                <c:pt idx="1935">
                  <c:v>0.27414619752994202</c:v>
                </c:pt>
                <c:pt idx="1936">
                  <c:v>0.27414619752991704</c:v>
                </c:pt>
                <c:pt idx="1937">
                  <c:v>0.274146197529893</c:v>
                </c:pt>
                <c:pt idx="1938">
                  <c:v>0.27414619752986902</c:v>
                </c:pt>
                <c:pt idx="1939">
                  <c:v>0.27414619752984504</c:v>
                </c:pt>
                <c:pt idx="1940">
                  <c:v>0.274146197529822</c:v>
                </c:pt>
                <c:pt idx="1941">
                  <c:v>0.27414619752980002</c:v>
                </c:pt>
                <c:pt idx="1942">
                  <c:v>0.27414619752977698</c:v>
                </c:pt>
                <c:pt idx="1943">
                  <c:v>0.274146197529755</c:v>
                </c:pt>
                <c:pt idx="1944">
                  <c:v>0.27414619752973302</c:v>
                </c:pt>
                <c:pt idx="1945">
                  <c:v>0.27414619752971198</c:v>
                </c:pt>
                <c:pt idx="1946">
                  <c:v>0.27414619752969099</c:v>
                </c:pt>
                <c:pt idx="1947">
                  <c:v>0.27414619752967001</c:v>
                </c:pt>
                <c:pt idx="1948">
                  <c:v>0.27414619752964997</c:v>
                </c:pt>
                <c:pt idx="1949">
                  <c:v>0.27414619752962999</c:v>
                </c:pt>
                <c:pt idx="1950">
                  <c:v>0.27414619752961</c:v>
                </c:pt>
                <c:pt idx="1951">
                  <c:v>0.27414619752959002</c:v>
                </c:pt>
                <c:pt idx="1952">
                  <c:v>0.27414619752957098</c:v>
                </c:pt>
                <c:pt idx="1953">
                  <c:v>0.27414619752955199</c:v>
                </c:pt>
                <c:pt idx="1954">
                  <c:v>0.27414619752953401</c:v>
                </c:pt>
                <c:pt idx="1955">
                  <c:v>0.27414619752951502</c:v>
                </c:pt>
                <c:pt idx="1956">
                  <c:v>0.27414619752949698</c:v>
                </c:pt>
                <c:pt idx="1957">
                  <c:v>0.27414619752948</c:v>
                </c:pt>
                <c:pt idx="1958">
                  <c:v>0.27414619752946201</c:v>
                </c:pt>
                <c:pt idx="1959">
                  <c:v>0.27414619752944502</c:v>
                </c:pt>
                <c:pt idx="1960">
                  <c:v>0.27414619752942804</c:v>
                </c:pt>
                <c:pt idx="1961">
                  <c:v>0.274146197529411</c:v>
                </c:pt>
                <c:pt idx="1962">
                  <c:v>0.27414619752939501</c:v>
                </c:pt>
                <c:pt idx="1963">
                  <c:v>0.27414619752937902</c:v>
                </c:pt>
                <c:pt idx="1964">
                  <c:v>0.27414619752936303</c:v>
                </c:pt>
                <c:pt idx="1965">
                  <c:v>0.27414619752934699</c:v>
                </c:pt>
                <c:pt idx="1966">
                  <c:v>0.274146197529332</c:v>
                </c:pt>
                <c:pt idx="1967">
                  <c:v>0.27414619752931702</c:v>
                </c:pt>
                <c:pt idx="1968">
                  <c:v>0.27414619752930203</c:v>
                </c:pt>
                <c:pt idx="1969">
                  <c:v>0.27414619752928698</c:v>
                </c:pt>
                <c:pt idx="1970">
                  <c:v>0.274146197529272</c:v>
                </c:pt>
                <c:pt idx="1971">
                  <c:v>0.27414619752925795</c:v>
                </c:pt>
                <c:pt idx="1972">
                  <c:v>0.27414619752924402</c:v>
                </c:pt>
                <c:pt idx="1973">
                  <c:v>0.27414619752923003</c:v>
                </c:pt>
                <c:pt idx="1974">
                  <c:v>0.27414619752921698</c:v>
                </c:pt>
                <c:pt idx="1975">
                  <c:v>0.27414619752920305</c:v>
                </c:pt>
                <c:pt idx="1976">
                  <c:v>0.27414619752919001</c:v>
                </c:pt>
                <c:pt idx="1977">
                  <c:v>0.27414619752917696</c:v>
                </c:pt>
                <c:pt idx="1978">
                  <c:v>0.27414619752916403</c:v>
                </c:pt>
                <c:pt idx="1979">
                  <c:v>0.27414619752915198</c:v>
                </c:pt>
                <c:pt idx="1980">
                  <c:v>0.27414619752913905</c:v>
                </c:pt>
                <c:pt idx="1981">
                  <c:v>0.274146197529127</c:v>
                </c:pt>
                <c:pt idx="1982">
                  <c:v>0.27414619752911501</c:v>
                </c:pt>
                <c:pt idx="1983">
                  <c:v>0.27414619752910302</c:v>
                </c:pt>
                <c:pt idx="1984">
                  <c:v>0.27414619752909203</c:v>
                </c:pt>
                <c:pt idx="1985">
                  <c:v>0.27414619752907998</c:v>
                </c:pt>
                <c:pt idx="1986">
                  <c:v>0.27414619752906899</c:v>
                </c:pt>
                <c:pt idx="1987">
                  <c:v>0.274146197529058</c:v>
                </c:pt>
                <c:pt idx="1988">
                  <c:v>0.27414619752904701</c:v>
                </c:pt>
                <c:pt idx="1989">
                  <c:v>0.27414619752903602</c:v>
                </c:pt>
                <c:pt idx="1990">
                  <c:v>0.27414619752902597</c:v>
                </c:pt>
                <c:pt idx="1991">
                  <c:v>0.27414619752901498</c:v>
                </c:pt>
                <c:pt idx="1992">
                  <c:v>0.27414619752900499</c:v>
                </c:pt>
                <c:pt idx="1993">
                  <c:v>0.27414619752899505</c:v>
                </c:pt>
                <c:pt idx="1994">
                  <c:v>0.274146197528985</c:v>
                </c:pt>
                <c:pt idx="1995">
                  <c:v>0.27414619752897501</c:v>
                </c:pt>
                <c:pt idx="1996">
                  <c:v>0.27414619752896502</c:v>
                </c:pt>
                <c:pt idx="1997">
                  <c:v>0.27414619752895603</c:v>
                </c:pt>
                <c:pt idx="1998">
                  <c:v>0.27414619752894598</c:v>
                </c:pt>
                <c:pt idx="1999">
                  <c:v>0.27414619752893699</c:v>
                </c:pt>
                <c:pt idx="2000">
                  <c:v>0.27414619752892799</c:v>
                </c:pt>
                <c:pt idx="2001">
                  <c:v>0.274146197528919</c:v>
                </c:pt>
                <c:pt idx="2002">
                  <c:v>0.27414619752891001</c:v>
                </c:pt>
                <c:pt idx="2003">
                  <c:v>0.27414619752890201</c:v>
                </c:pt>
                <c:pt idx="2004">
                  <c:v>0.27414619752889302</c:v>
                </c:pt>
                <c:pt idx="2005">
                  <c:v>0.27414619752888503</c:v>
                </c:pt>
                <c:pt idx="2006">
                  <c:v>0.27414619752887603</c:v>
                </c:pt>
                <c:pt idx="2007">
                  <c:v>0.27414619752886804</c:v>
                </c:pt>
                <c:pt idx="2008">
                  <c:v>0.27414619752885999</c:v>
                </c:pt>
                <c:pt idx="2009">
                  <c:v>0.274146197528852</c:v>
                </c:pt>
                <c:pt idx="2010">
                  <c:v>0.274146197528845</c:v>
                </c:pt>
                <c:pt idx="2011">
                  <c:v>0.27414619752883701</c:v>
                </c:pt>
                <c:pt idx="2012">
                  <c:v>0.27414619752882902</c:v>
                </c:pt>
                <c:pt idx="2013">
                  <c:v>0.27414619752882202</c:v>
                </c:pt>
                <c:pt idx="2014">
                  <c:v>0.27414619752881497</c:v>
                </c:pt>
                <c:pt idx="2015">
                  <c:v>0.27414619752880798</c:v>
                </c:pt>
                <c:pt idx="2016">
                  <c:v>0.27414619752880098</c:v>
                </c:pt>
                <c:pt idx="2017">
                  <c:v>0.27414619752879399</c:v>
                </c:pt>
                <c:pt idx="2018">
                  <c:v>0.27414619752878705</c:v>
                </c:pt>
                <c:pt idx="2019">
                  <c:v>0.27414619752878</c:v>
                </c:pt>
                <c:pt idx="2020">
                  <c:v>0.27414619752877301</c:v>
                </c:pt>
                <c:pt idx="2021">
                  <c:v>0.27414619752876701</c:v>
                </c:pt>
                <c:pt idx="2022">
                  <c:v>0.27414619752876002</c:v>
                </c:pt>
                <c:pt idx="2023">
                  <c:v>0.27414619752875397</c:v>
                </c:pt>
                <c:pt idx="2024">
                  <c:v>0.27414619752874803</c:v>
                </c:pt>
                <c:pt idx="2025">
                  <c:v>0.27414619752874203</c:v>
                </c:pt>
                <c:pt idx="2026">
                  <c:v>0.27414619752873598</c:v>
                </c:pt>
                <c:pt idx="2027">
                  <c:v>0.27414619752872998</c:v>
                </c:pt>
                <c:pt idx="2028">
                  <c:v>0.27414619752872404</c:v>
                </c:pt>
                <c:pt idx="2029">
                  <c:v>0.27414619752871799</c:v>
                </c:pt>
                <c:pt idx="2030">
                  <c:v>0.274146197528712</c:v>
                </c:pt>
                <c:pt idx="2031">
                  <c:v>0.274146197528707</c:v>
                </c:pt>
                <c:pt idx="2032">
                  <c:v>0.27414619752870101</c:v>
                </c:pt>
                <c:pt idx="2033">
                  <c:v>0.27414619752869601</c:v>
                </c:pt>
                <c:pt idx="2034">
                  <c:v>0.27414619752868996</c:v>
                </c:pt>
                <c:pt idx="2035">
                  <c:v>0.27414619752868502</c:v>
                </c:pt>
                <c:pt idx="2036">
                  <c:v>0.27414619752867997</c:v>
                </c:pt>
                <c:pt idx="2037">
                  <c:v>0.27414619752867503</c:v>
                </c:pt>
                <c:pt idx="2038">
                  <c:v>0.27414619752866998</c:v>
                </c:pt>
                <c:pt idx="2039">
                  <c:v>0.27414619752866498</c:v>
                </c:pt>
                <c:pt idx="2040">
                  <c:v>0.27414619752866004</c:v>
                </c:pt>
                <c:pt idx="2041">
                  <c:v>0.27414619752865499</c:v>
                </c:pt>
                <c:pt idx="2042">
                  <c:v>0.27414619752864999</c:v>
                </c:pt>
                <c:pt idx="2043">
                  <c:v>0.274146197528646</c:v>
                </c:pt>
                <c:pt idx="2044">
                  <c:v>0.274146197528641</c:v>
                </c:pt>
                <c:pt idx="2045">
                  <c:v>0.274146197528637</c:v>
                </c:pt>
                <c:pt idx="2046">
                  <c:v>0.27414619752863201</c:v>
                </c:pt>
                <c:pt idx="2047">
                  <c:v>0.27414619752862801</c:v>
                </c:pt>
                <c:pt idx="2048">
                  <c:v>0.27414619752862401</c:v>
                </c:pt>
                <c:pt idx="2049">
                  <c:v>0.27414619752861902</c:v>
                </c:pt>
                <c:pt idx="2050">
                  <c:v>0.27414619752861502</c:v>
                </c:pt>
                <c:pt idx="2051">
                  <c:v>0.27414619752861102</c:v>
                </c:pt>
                <c:pt idx="2052">
                  <c:v>0.27414619752860697</c:v>
                </c:pt>
                <c:pt idx="2053">
                  <c:v>0.27414619752860303</c:v>
                </c:pt>
                <c:pt idx="2054">
                  <c:v>0.27414619752859898</c:v>
                </c:pt>
                <c:pt idx="2055">
                  <c:v>0.27414619752859504</c:v>
                </c:pt>
                <c:pt idx="2056">
                  <c:v>0.27414619752859198</c:v>
                </c:pt>
                <c:pt idx="2057">
                  <c:v>0.27414619752858804</c:v>
                </c:pt>
                <c:pt idx="2058">
                  <c:v>0.27414619752858399</c:v>
                </c:pt>
                <c:pt idx="2059">
                  <c:v>0.27414619752858099</c:v>
                </c:pt>
                <c:pt idx="2060">
                  <c:v>0.274146197528577</c:v>
                </c:pt>
                <c:pt idx="2061">
                  <c:v>0.274146197528573</c:v>
                </c:pt>
                <c:pt idx="2062">
                  <c:v>0.27414619752857</c:v>
                </c:pt>
                <c:pt idx="2063">
                  <c:v>0.274146197528567</c:v>
                </c:pt>
                <c:pt idx="2064">
                  <c:v>0.27414619752856301</c:v>
                </c:pt>
                <c:pt idx="2065">
                  <c:v>0.27414619752856001</c:v>
                </c:pt>
                <c:pt idx="2066">
                  <c:v>0.27414619752855701</c:v>
                </c:pt>
                <c:pt idx="2067">
                  <c:v>0.27414619752855396</c:v>
                </c:pt>
                <c:pt idx="2068">
                  <c:v>0.27414619752855002</c:v>
                </c:pt>
                <c:pt idx="2069">
                  <c:v>0.27414619752854702</c:v>
                </c:pt>
                <c:pt idx="2070">
                  <c:v>0.27414619752854397</c:v>
                </c:pt>
                <c:pt idx="2071">
                  <c:v>0.27414619752854102</c:v>
                </c:pt>
                <c:pt idx="2072">
                  <c:v>0.27414619752853797</c:v>
                </c:pt>
                <c:pt idx="2073">
                  <c:v>0.27414619752853497</c:v>
                </c:pt>
                <c:pt idx="2074">
                  <c:v>0.27414619752853203</c:v>
                </c:pt>
                <c:pt idx="2075">
                  <c:v>0.27414619752852998</c:v>
                </c:pt>
                <c:pt idx="2076">
                  <c:v>0.27414619752852698</c:v>
                </c:pt>
                <c:pt idx="2077">
                  <c:v>0.27414619752852404</c:v>
                </c:pt>
                <c:pt idx="2078">
                  <c:v>0.27414619752852099</c:v>
                </c:pt>
                <c:pt idx="2079">
                  <c:v>0.27414619752851899</c:v>
                </c:pt>
                <c:pt idx="2080">
                  <c:v>0.27414619752851604</c:v>
                </c:pt>
                <c:pt idx="2081">
                  <c:v>0.27414619752851299</c:v>
                </c:pt>
                <c:pt idx="2082">
                  <c:v>0.27414619752851099</c:v>
                </c:pt>
                <c:pt idx="2083">
                  <c:v>0.274146197528508</c:v>
                </c:pt>
                <c:pt idx="2084">
                  <c:v>0.274146197528506</c:v>
                </c:pt>
                <c:pt idx="2085">
                  <c:v>0.274146197528504</c:v>
                </c:pt>
                <c:pt idx="2086">
                  <c:v>0.274146197528501</c:v>
                </c:pt>
                <c:pt idx="2087">
                  <c:v>0.274146197528499</c:v>
                </c:pt>
                <c:pt idx="2088">
                  <c:v>0.27414619752849601</c:v>
                </c:pt>
                <c:pt idx="2089">
                  <c:v>0.27414619752849401</c:v>
                </c:pt>
                <c:pt idx="2090">
                  <c:v>0.27414619752849201</c:v>
                </c:pt>
                <c:pt idx="2091">
                  <c:v>0.27414619752848995</c:v>
                </c:pt>
                <c:pt idx="2092">
                  <c:v>0.27414619752848801</c:v>
                </c:pt>
                <c:pt idx="2093">
                  <c:v>0.27414619752848501</c:v>
                </c:pt>
                <c:pt idx="2094">
                  <c:v>0.27414619752848302</c:v>
                </c:pt>
                <c:pt idx="2095">
                  <c:v>0.27414619752848096</c:v>
                </c:pt>
                <c:pt idx="2096">
                  <c:v>0.27414619752847902</c:v>
                </c:pt>
                <c:pt idx="2097">
                  <c:v>0.27414619752847702</c:v>
                </c:pt>
                <c:pt idx="2098">
                  <c:v>0.27414619752847502</c:v>
                </c:pt>
                <c:pt idx="2099">
                  <c:v>0.27414619752847297</c:v>
                </c:pt>
                <c:pt idx="2100">
                  <c:v>0.27414619752847097</c:v>
                </c:pt>
                <c:pt idx="2101">
                  <c:v>0.27414619752847003</c:v>
                </c:pt>
                <c:pt idx="2102">
                  <c:v>0.27414619752846803</c:v>
                </c:pt>
                <c:pt idx="2103">
                  <c:v>0.27414619752846597</c:v>
                </c:pt>
                <c:pt idx="2104">
                  <c:v>0.27414619752846398</c:v>
                </c:pt>
                <c:pt idx="2105">
                  <c:v>0.27414619752846198</c:v>
                </c:pt>
                <c:pt idx="2106">
                  <c:v>0.27414619752846103</c:v>
                </c:pt>
                <c:pt idx="2107">
                  <c:v>0.27414619752845903</c:v>
                </c:pt>
                <c:pt idx="2108">
                  <c:v>0.27414619752845698</c:v>
                </c:pt>
                <c:pt idx="2109">
                  <c:v>0.27414619752845598</c:v>
                </c:pt>
                <c:pt idx="2110">
                  <c:v>0.27414619752845398</c:v>
                </c:pt>
                <c:pt idx="2111">
                  <c:v>0.27414619752845204</c:v>
                </c:pt>
                <c:pt idx="2112">
                  <c:v>0.27414619752845104</c:v>
                </c:pt>
                <c:pt idx="2113">
                  <c:v>0.27414619752844899</c:v>
                </c:pt>
                <c:pt idx="2114">
                  <c:v>0.27414619752844799</c:v>
                </c:pt>
                <c:pt idx="2115">
                  <c:v>0.27414619752844599</c:v>
                </c:pt>
                <c:pt idx="2116">
                  <c:v>0.27414619752844499</c:v>
                </c:pt>
                <c:pt idx="2117">
                  <c:v>0.27414619752844305</c:v>
                </c:pt>
                <c:pt idx="2118">
                  <c:v>0.27414619752844199</c:v>
                </c:pt>
                <c:pt idx="2119">
                  <c:v>0.27414619752843999</c:v>
                </c:pt>
                <c:pt idx="2120">
                  <c:v>0.274146197528439</c:v>
                </c:pt>
                <c:pt idx="2121">
                  <c:v>0.274146197528438</c:v>
                </c:pt>
                <c:pt idx="2122">
                  <c:v>0.274146197528436</c:v>
                </c:pt>
                <c:pt idx="2123">
                  <c:v>0.274146197528435</c:v>
                </c:pt>
                <c:pt idx="2124">
                  <c:v>0.274146197528433</c:v>
                </c:pt>
                <c:pt idx="2125">
                  <c:v>0.274146197528432</c:v>
                </c:pt>
                <c:pt idx="2126">
                  <c:v>0.274146197528431</c:v>
                </c:pt>
                <c:pt idx="2127">
                  <c:v>0.27414619752843</c:v>
                </c:pt>
                <c:pt idx="2128">
                  <c:v>0.274146197528428</c:v>
                </c:pt>
                <c:pt idx="2129">
                  <c:v>0.274146197528427</c:v>
                </c:pt>
                <c:pt idx="2130">
                  <c:v>0.27414619752842595</c:v>
                </c:pt>
                <c:pt idx="2131">
                  <c:v>0.27414619752842501</c:v>
                </c:pt>
                <c:pt idx="2132">
                  <c:v>0.27414619752842401</c:v>
                </c:pt>
                <c:pt idx="2133">
                  <c:v>0.27414619752842301</c:v>
                </c:pt>
                <c:pt idx="2134">
                  <c:v>0.27414619752842101</c:v>
                </c:pt>
                <c:pt idx="2135">
                  <c:v>0.27414619752842001</c:v>
                </c:pt>
                <c:pt idx="2136">
                  <c:v>0.27414619752841901</c:v>
                </c:pt>
                <c:pt idx="2137">
                  <c:v>0.27414619752841796</c:v>
                </c:pt>
                <c:pt idx="2138">
                  <c:v>0.27414619752841696</c:v>
                </c:pt>
                <c:pt idx="2139">
                  <c:v>0.27414619752841601</c:v>
                </c:pt>
                <c:pt idx="2140">
                  <c:v>0.27414619752841501</c:v>
                </c:pt>
                <c:pt idx="2141">
                  <c:v>0.27414619752841402</c:v>
                </c:pt>
                <c:pt idx="2142">
                  <c:v>0.27414619752841302</c:v>
                </c:pt>
                <c:pt idx="2143">
                  <c:v>0.27414619752841202</c:v>
                </c:pt>
                <c:pt idx="2144">
                  <c:v>0.27414619752841102</c:v>
                </c:pt>
                <c:pt idx="2145">
                  <c:v>0.27414619752840996</c:v>
                </c:pt>
                <c:pt idx="2146">
                  <c:v>0.27414619752840896</c:v>
                </c:pt>
                <c:pt idx="2147">
                  <c:v>0.27414619752840796</c:v>
                </c:pt>
                <c:pt idx="2148">
                  <c:v>0.27414619752840702</c:v>
                </c:pt>
                <c:pt idx="2149">
                  <c:v>0.27414619752840602</c:v>
                </c:pt>
                <c:pt idx="2150">
                  <c:v>0.27414619752840602</c:v>
                </c:pt>
                <c:pt idx="2151">
                  <c:v>0.27414619752840502</c:v>
                </c:pt>
                <c:pt idx="2152">
                  <c:v>0.27414619752840402</c:v>
                </c:pt>
                <c:pt idx="2153">
                  <c:v>0.27414619752840302</c:v>
                </c:pt>
                <c:pt idx="2154">
                  <c:v>0.27414619752840197</c:v>
                </c:pt>
                <c:pt idx="2155">
                  <c:v>0.27414619752840097</c:v>
                </c:pt>
                <c:pt idx="2156">
                  <c:v>0.27414619752840097</c:v>
                </c:pt>
                <c:pt idx="2157">
                  <c:v>0.27414619752839997</c:v>
                </c:pt>
                <c:pt idx="2158">
                  <c:v>0.27414619752839897</c:v>
                </c:pt>
                <c:pt idx="2159">
                  <c:v>0.27414619752839803</c:v>
                </c:pt>
                <c:pt idx="2160">
                  <c:v>0.27414619752839803</c:v>
                </c:pt>
                <c:pt idx="2161">
                  <c:v>0.27414619752839703</c:v>
                </c:pt>
                <c:pt idx="2162">
                  <c:v>0.27414619752839603</c:v>
                </c:pt>
                <c:pt idx="2163">
                  <c:v>0.27414619752839503</c:v>
                </c:pt>
                <c:pt idx="2164">
                  <c:v>0.27414619752839503</c:v>
                </c:pt>
                <c:pt idx="2165">
                  <c:v>0.27414619752839398</c:v>
                </c:pt>
                <c:pt idx="2166">
                  <c:v>0.27414619752839298</c:v>
                </c:pt>
                <c:pt idx="2167">
                  <c:v>0.27414619752839298</c:v>
                </c:pt>
                <c:pt idx="2168">
                  <c:v>0.27414619752839198</c:v>
                </c:pt>
                <c:pt idx="2169">
                  <c:v>0.27414619752839098</c:v>
                </c:pt>
                <c:pt idx="2170">
                  <c:v>0.27414619752839098</c:v>
                </c:pt>
                <c:pt idx="2171">
                  <c:v>0.27414619752838998</c:v>
                </c:pt>
                <c:pt idx="2172">
                  <c:v>0.27414619752838904</c:v>
                </c:pt>
                <c:pt idx="2173">
                  <c:v>0.27414619752838904</c:v>
                </c:pt>
                <c:pt idx="2174">
                  <c:v>0.27414619752838804</c:v>
                </c:pt>
                <c:pt idx="2175">
                  <c:v>0.27414619752838804</c:v>
                </c:pt>
                <c:pt idx="2176">
                  <c:v>0.27414619752838704</c:v>
                </c:pt>
                <c:pt idx="2177">
                  <c:v>0.27414619752838598</c:v>
                </c:pt>
                <c:pt idx="2178">
                  <c:v>0.27414619752838598</c:v>
                </c:pt>
                <c:pt idx="2179">
                  <c:v>0.27414619752838498</c:v>
                </c:pt>
                <c:pt idx="2180">
                  <c:v>0.27414619752838498</c:v>
                </c:pt>
                <c:pt idx="2181">
                  <c:v>0.27414619752838398</c:v>
                </c:pt>
                <c:pt idx="2182">
                  <c:v>0.27414619752838398</c:v>
                </c:pt>
                <c:pt idx="2183">
                  <c:v>0.27414619752838298</c:v>
                </c:pt>
                <c:pt idx="2184">
                  <c:v>0.27414619752838298</c:v>
                </c:pt>
                <c:pt idx="2185">
                  <c:v>0.27414619752838199</c:v>
                </c:pt>
                <c:pt idx="2186">
                  <c:v>0.27414619752838199</c:v>
                </c:pt>
                <c:pt idx="2187">
                  <c:v>0.27414619752838099</c:v>
                </c:pt>
                <c:pt idx="2188">
                  <c:v>0.27414619752838099</c:v>
                </c:pt>
                <c:pt idx="2189">
                  <c:v>0.27414619752838004</c:v>
                </c:pt>
                <c:pt idx="2190">
                  <c:v>0.27414619752838004</c:v>
                </c:pt>
                <c:pt idx="2191">
                  <c:v>0.27414619752837904</c:v>
                </c:pt>
                <c:pt idx="2192">
                  <c:v>0.27414619752837904</c:v>
                </c:pt>
                <c:pt idx="2193">
                  <c:v>0.27414619752837799</c:v>
                </c:pt>
                <c:pt idx="2194">
                  <c:v>0.27414619752837799</c:v>
                </c:pt>
                <c:pt idx="2195">
                  <c:v>0.27414619752837699</c:v>
                </c:pt>
                <c:pt idx="2196">
                  <c:v>0.27414619752837699</c:v>
                </c:pt>
                <c:pt idx="2197">
                  <c:v>0.27414619752837699</c:v>
                </c:pt>
                <c:pt idx="2198">
                  <c:v>0.27414619752837599</c:v>
                </c:pt>
                <c:pt idx="2199">
                  <c:v>0.27414619752837599</c:v>
                </c:pt>
                <c:pt idx="2200">
                  <c:v>0.27414619752837499</c:v>
                </c:pt>
                <c:pt idx="2201">
                  <c:v>0.27414619752837499</c:v>
                </c:pt>
                <c:pt idx="2202">
                  <c:v>0.27414619752837499</c:v>
                </c:pt>
                <c:pt idx="2203">
                  <c:v>0.27414619752837399</c:v>
                </c:pt>
                <c:pt idx="2204">
                  <c:v>0.27414619752837399</c:v>
                </c:pt>
                <c:pt idx="2205">
                  <c:v>0.27414619752837299</c:v>
                </c:pt>
                <c:pt idx="2206">
                  <c:v>0.27414619752837299</c:v>
                </c:pt>
                <c:pt idx="2207">
                  <c:v>0.27414619752837299</c:v>
                </c:pt>
                <c:pt idx="2208">
                  <c:v>0.27414619752837199</c:v>
                </c:pt>
                <c:pt idx="2209">
                  <c:v>0.27414619752837199</c:v>
                </c:pt>
                <c:pt idx="2210">
                  <c:v>0.27414619752837199</c:v>
                </c:pt>
                <c:pt idx="2211">
                  <c:v>0.27414619752837105</c:v>
                </c:pt>
                <c:pt idx="2212">
                  <c:v>0.27414619752837105</c:v>
                </c:pt>
                <c:pt idx="2213">
                  <c:v>0.27414619752837105</c:v>
                </c:pt>
                <c:pt idx="2214">
                  <c:v>0.27414619752836999</c:v>
                </c:pt>
                <c:pt idx="2215">
                  <c:v>0.27414619752836999</c:v>
                </c:pt>
                <c:pt idx="2216">
                  <c:v>0.27414619752836999</c:v>
                </c:pt>
                <c:pt idx="2217">
                  <c:v>0.274146197528369</c:v>
                </c:pt>
                <c:pt idx="2218">
                  <c:v>0.274146197528369</c:v>
                </c:pt>
                <c:pt idx="2219">
                  <c:v>0.274146197528369</c:v>
                </c:pt>
                <c:pt idx="2220">
                  <c:v>0.274146197528369</c:v>
                </c:pt>
                <c:pt idx="2221">
                  <c:v>0.274146197528368</c:v>
                </c:pt>
                <c:pt idx="2222">
                  <c:v>0.274146197528368</c:v>
                </c:pt>
                <c:pt idx="2223">
                  <c:v>0.274146197528368</c:v>
                </c:pt>
                <c:pt idx="2224">
                  <c:v>0.274146197528367</c:v>
                </c:pt>
                <c:pt idx="2225">
                  <c:v>0.274146197528367</c:v>
                </c:pt>
                <c:pt idx="2226">
                  <c:v>0.274146197528367</c:v>
                </c:pt>
                <c:pt idx="2227">
                  <c:v>0.274146197528367</c:v>
                </c:pt>
                <c:pt idx="2228">
                  <c:v>0.274146197528366</c:v>
                </c:pt>
                <c:pt idx="2229">
                  <c:v>0.274146197528366</c:v>
                </c:pt>
                <c:pt idx="2230">
                  <c:v>0.274146197528366</c:v>
                </c:pt>
                <c:pt idx="2231">
                  <c:v>0.274146197528366</c:v>
                </c:pt>
                <c:pt idx="2232">
                  <c:v>0.274146197528365</c:v>
                </c:pt>
                <c:pt idx="2233">
                  <c:v>0.274146197528365</c:v>
                </c:pt>
                <c:pt idx="2234">
                  <c:v>0.274146197528365</c:v>
                </c:pt>
                <c:pt idx="2235">
                  <c:v>0.274146197528365</c:v>
                </c:pt>
                <c:pt idx="2236">
                  <c:v>0.274146197528364</c:v>
                </c:pt>
                <c:pt idx="2237">
                  <c:v>0.274146197528364</c:v>
                </c:pt>
                <c:pt idx="2238">
                  <c:v>0.274146197528364</c:v>
                </c:pt>
                <c:pt idx="2239">
                  <c:v>0.274146197528364</c:v>
                </c:pt>
                <c:pt idx="2240">
                  <c:v>0.274146197528364</c:v>
                </c:pt>
                <c:pt idx="2241">
                  <c:v>0.274146197528363</c:v>
                </c:pt>
                <c:pt idx="2242">
                  <c:v>0.274146197528363</c:v>
                </c:pt>
                <c:pt idx="2243">
                  <c:v>0.274146197528363</c:v>
                </c:pt>
                <c:pt idx="2244">
                  <c:v>0.274146197528363</c:v>
                </c:pt>
                <c:pt idx="2245">
                  <c:v>0.274146197528362</c:v>
                </c:pt>
                <c:pt idx="2246">
                  <c:v>0.274146197528362</c:v>
                </c:pt>
                <c:pt idx="2247">
                  <c:v>0.274146197528362</c:v>
                </c:pt>
                <c:pt idx="2248">
                  <c:v>0.274146197528362</c:v>
                </c:pt>
                <c:pt idx="2249">
                  <c:v>0.274146197528362</c:v>
                </c:pt>
                <c:pt idx="2250">
                  <c:v>0.274146197528362</c:v>
                </c:pt>
                <c:pt idx="2251">
                  <c:v>0.274146197528361</c:v>
                </c:pt>
                <c:pt idx="2252">
                  <c:v>0.274146197528361</c:v>
                </c:pt>
                <c:pt idx="2253">
                  <c:v>0.274146197528361</c:v>
                </c:pt>
                <c:pt idx="2254">
                  <c:v>0.274146197528361</c:v>
                </c:pt>
                <c:pt idx="2255">
                  <c:v>0.274146197528361</c:v>
                </c:pt>
                <c:pt idx="2256">
                  <c:v>0.274146197528361</c:v>
                </c:pt>
                <c:pt idx="2257">
                  <c:v>0.27414619752836</c:v>
                </c:pt>
                <c:pt idx="2258">
                  <c:v>0.27414619752836</c:v>
                </c:pt>
                <c:pt idx="2259">
                  <c:v>0.27414619752836</c:v>
                </c:pt>
                <c:pt idx="2260">
                  <c:v>0.27414619752836</c:v>
                </c:pt>
                <c:pt idx="2261">
                  <c:v>0.27414619752836</c:v>
                </c:pt>
                <c:pt idx="2262">
                  <c:v>0.274146197528359</c:v>
                </c:pt>
                <c:pt idx="2263">
                  <c:v>0.274146197528359</c:v>
                </c:pt>
                <c:pt idx="2264">
                  <c:v>0.274146197528359</c:v>
                </c:pt>
                <c:pt idx="2265">
                  <c:v>0.274146197528359</c:v>
                </c:pt>
                <c:pt idx="2266">
                  <c:v>0.274146197528359</c:v>
                </c:pt>
                <c:pt idx="2267">
                  <c:v>0.274146197528359</c:v>
                </c:pt>
                <c:pt idx="2268">
                  <c:v>0.274146197528359</c:v>
                </c:pt>
                <c:pt idx="2269">
                  <c:v>0.274146197528359</c:v>
                </c:pt>
                <c:pt idx="2270">
                  <c:v>0.274146197528358</c:v>
                </c:pt>
                <c:pt idx="2271">
                  <c:v>0.274146197528358</c:v>
                </c:pt>
                <c:pt idx="2272">
                  <c:v>0.274146197528358</c:v>
                </c:pt>
                <c:pt idx="2273">
                  <c:v>0.274146197528358</c:v>
                </c:pt>
                <c:pt idx="2274">
                  <c:v>0.274146197528358</c:v>
                </c:pt>
                <c:pt idx="2275">
                  <c:v>0.274146197528358</c:v>
                </c:pt>
                <c:pt idx="2276">
                  <c:v>0.274146197528358</c:v>
                </c:pt>
                <c:pt idx="2277">
                  <c:v>0.274146197528358</c:v>
                </c:pt>
                <c:pt idx="2278">
                  <c:v>0.27414619752835701</c:v>
                </c:pt>
                <c:pt idx="2279">
                  <c:v>0.27414619752835701</c:v>
                </c:pt>
                <c:pt idx="2280">
                  <c:v>0.27414619752835701</c:v>
                </c:pt>
                <c:pt idx="2281">
                  <c:v>0.27414619752835701</c:v>
                </c:pt>
                <c:pt idx="2282">
                  <c:v>0.27414619752835701</c:v>
                </c:pt>
                <c:pt idx="2283">
                  <c:v>0.27414619752835701</c:v>
                </c:pt>
                <c:pt idx="2284">
                  <c:v>0.27414619752835701</c:v>
                </c:pt>
                <c:pt idx="2285">
                  <c:v>0.27414619752835701</c:v>
                </c:pt>
                <c:pt idx="2286">
                  <c:v>0.27414619752835601</c:v>
                </c:pt>
                <c:pt idx="2287">
                  <c:v>0.27414619752835601</c:v>
                </c:pt>
                <c:pt idx="2288">
                  <c:v>0.27414619752835601</c:v>
                </c:pt>
                <c:pt idx="2289">
                  <c:v>0.27414619752835601</c:v>
                </c:pt>
                <c:pt idx="2290">
                  <c:v>0.27414619752835601</c:v>
                </c:pt>
                <c:pt idx="2291">
                  <c:v>0.27414619752835601</c:v>
                </c:pt>
                <c:pt idx="2292">
                  <c:v>0.27414619752835601</c:v>
                </c:pt>
                <c:pt idx="2293">
                  <c:v>0.27414619752835601</c:v>
                </c:pt>
                <c:pt idx="2294">
                  <c:v>0.27414619752835601</c:v>
                </c:pt>
                <c:pt idx="2295">
                  <c:v>0.27414619752835601</c:v>
                </c:pt>
                <c:pt idx="2296">
                  <c:v>0.27414619752835601</c:v>
                </c:pt>
                <c:pt idx="2297">
                  <c:v>0.27414619752835601</c:v>
                </c:pt>
                <c:pt idx="2298">
                  <c:v>0.27414619752835501</c:v>
                </c:pt>
                <c:pt idx="2299">
                  <c:v>0.27414619752835501</c:v>
                </c:pt>
                <c:pt idx="2300">
                  <c:v>0.27414619752835501</c:v>
                </c:pt>
                <c:pt idx="2301">
                  <c:v>0.27414619752835501</c:v>
                </c:pt>
                <c:pt idx="2302">
                  <c:v>0.27414619752835501</c:v>
                </c:pt>
                <c:pt idx="2303">
                  <c:v>0.27414619752835501</c:v>
                </c:pt>
                <c:pt idx="2304">
                  <c:v>0.27414619752835501</c:v>
                </c:pt>
                <c:pt idx="2305">
                  <c:v>0.27414619752835501</c:v>
                </c:pt>
                <c:pt idx="2306">
                  <c:v>0.27414619752835501</c:v>
                </c:pt>
                <c:pt idx="2307">
                  <c:v>0.27414619752835501</c:v>
                </c:pt>
                <c:pt idx="2308">
                  <c:v>0.27414619752835501</c:v>
                </c:pt>
                <c:pt idx="2309">
                  <c:v>0.27414619752835501</c:v>
                </c:pt>
                <c:pt idx="2310">
                  <c:v>0.27414619752835395</c:v>
                </c:pt>
                <c:pt idx="2311">
                  <c:v>0.27414619752835395</c:v>
                </c:pt>
                <c:pt idx="2312">
                  <c:v>0.27414619752835395</c:v>
                </c:pt>
                <c:pt idx="2313">
                  <c:v>0.27414619752835395</c:v>
                </c:pt>
                <c:pt idx="2314">
                  <c:v>0.27414619752835395</c:v>
                </c:pt>
                <c:pt idx="2315">
                  <c:v>0.27414619752835395</c:v>
                </c:pt>
                <c:pt idx="2316">
                  <c:v>0.27414619752835395</c:v>
                </c:pt>
                <c:pt idx="2317">
                  <c:v>0.27414619752835395</c:v>
                </c:pt>
                <c:pt idx="2318">
                  <c:v>0.27414619752835395</c:v>
                </c:pt>
                <c:pt idx="2319">
                  <c:v>0.27414619752835395</c:v>
                </c:pt>
                <c:pt idx="2320">
                  <c:v>0.27414619752835395</c:v>
                </c:pt>
                <c:pt idx="2321">
                  <c:v>0.27414619752835395</c:v>
                </c:pt>
                <c:pt idx="2322">
                  <c:v>0.27414619752835395</c:v>
                </c:pt>
                <c:pt idx="2323">
                  <c:v>0.27414619752835395</c:v>
                </c:pt>
                <c:pt idx="2324">
                  <c:v>0.27414619752835395</c:v>
                </c:pt>
                <c:pt idx="2325">
                  <c:v>0.27414619752835395</c:v>
                </c:pt>
                <c:pt idx="2326">
                  <c:v>0.27414619752835301</c:v>
                </c:pt>
                <c:pt idx="2327">
                  <c:v>0.27414619752835301</c:v>
                </c:pt>
                <c:pt idx="2328">
                  <c:v>0.27414619752835301</c:v>
                </c:pt>
                <c:pt idx="2329">
                  <c:v>0.27414619752835301</c:v>
                </c:pt>
                <c:pt idx="2330">
                  <c:v>0.27414619752835301</c:v>
                </c:pt>
                <c:pt idx="2331">
                  <c:v>0.27414619752835301</c:v>
                </c:pt>
                <c:pt idx="2332">
                  <c:v>0.27414619752835301</c:v>
                </c:pt>
                <c:pt idx="2333">
                  <c:v>0.27414619752835301</c:v>
                </c:pt>
                <c:pt idx="2334">
                  <c:v>0.27414619752835301</c:v>
                </c:pt>
                <c:pt idx="2335">
                  <c:v>0.27414619752835301</c:v>
                </c:pt>
                <c:pt idx="2336">
                  <c:v>0.27414619752835301</c:v>
                </c:pt>
                <c:pt idx="2337">
                  <c:v>0.27414619752835301</c:v>
                </c:pt>
                <c:pt idx="2338">
                  <c:v>0.27414619752835301</c:v>
                </c:pt>
                <c:pt idx="2339">
                  <c:v>0.27414619752835301</c:v>
                </c:pt>
                <c:pt idx="2340">
                  <c:v>0.27414619752835301</c:v>
                </c:pt>
                <c:pt idx="2341">
                  <c:v>0.27414619752835301</c:v>
                </c:pt>
                <c:pt idx="2342">
                  <c:v>0.27414619752835301</c:v>
                </c:pt>
                <c:pt idx="2343">
                  <c:v>0.27414619752835301</c:v>
                </c:pt>
                <c:pt idx="2344">
                  <c:v>0.27414619752835301</c:v>
                </c:pt>
                <c:pt idx="2345">
                  <c:v>0.27414619752835301</c:v>
                </c:pt>
                <c:pt idx="2346">
                  <c:v>0.27414619752835301</c:v>
                </c:pt>
                <c:pt idx="2347">
                  <c:v>0.27414619752835301</c:v>
                </c:pt>
                <c:pt idx="2348">
                  <c:v>0.27414619752835201</c:v>
                </c:pt>
                <c:pt idx="2349">
                  <c:v>0.27414619752835201</c:v>
                </c:pt>
                <c:pt idx="2350">
                  <c:v>0.27414619752835201</c:v>
                </c:pt>
                <c:pt idx="2351">
                  <c:v>0.27414619752835201</c:v>
                </c:pt>
                <c:pt idx="2352">
                  <c:v>0.27414619752835201</c:v>
                </c:pt>
                <c:pt idx="2353">
                  <c:v>0.27414619752835201</c:v>
                </c:pt>
                <c:pt idx="2354">
                  <c:v>0.27414619752835201</c:v>
                </c:pt>
                <c:pt idx="2355">
                  <c:v>0.27414619752835201</c:v>
                </c:pt>
                <c:pt idx="2356">
                  <c:v>0.27414619752835201</c:v>
                </c:pt>
                <c:pt idx="2357">
                  <c:v>0.27414619752835201</c:v>
                </c:pt>
                <c:pt idx="2358">
                  <c:v>0.27414619752835201</c:v>
                </c:pt>
                <c:pt idx="2359">
                  <c:v>0.27414619752835201</c:v>
                </c:pt>
                <c:pt idx="2360">
                  <c:v>0.27414619752835201</c:v>
                </c:pt>
                <c:pt idx="2361">
                  <c:v>0.27414619752835201</c:v>
                </c:pt>
                <c:pt idx="2362">
                  <c:v>0.27414619752835201</c:v>
                </c:pt>
                <c:pt idx="2363">
                  <c:v>0.27414619752835201</c:v>
                </c:pt>
                <c:pt idx="2364">
                  <c:v>0.27414619752835201</c:v>
                </c:pt>
                <c:pt idx="2365">
                  <c:v>0.27414619752835201</c:v>
                </c:pt>
                <c:pt idx="2366">
                  <c:v>0.27414619752835201</c:v>
                </c:pt>
                <c:pt idx="2367">
                  <c:v>0.27414619752835201</c:v>
                </c:pt>
                <c:pt idx="2368">
                  <c:v>0.27414619752835201</c:v>
                </c:pt>
                <c:pt idx="2369">
                  <c:v>0.27414619752835201</c:v>
                </c:pt>
                <c:pt idx="2370">
                  <c:v>0.27414619752835201</c:v>
                </c:pt>
                <c:pt idx="2371">
                  <c:v>0.27414619752835201</c:v>
                </c:pt>
                <c:pt idx="2372">
                  <c:v>0.27414619752835101</c:v>
                </c:pt>
                <c:pt idx="2373">
                  <c:v>0.27414619752835101</c:v>
                </c:pt>
                <c:pt idx="2374">
                  <c:v>0.27414619752835101</c:v>
                </c:pt>
                <c:pt idx="2375">
                  <c:v>0.27414619752835101</c:v>
                </c:pt>
                <c:pt idx="2376">
                  <c:v>0.27414619752835101</c:v>
                </c:pt>
                <c:pt idx="2377">
                  <c:v>0.27414619752835101</c:v>
                </c:pt>
                <c:pt idx="2378">
                  <c:v>0.27414619752835101</c:v>
                </c:pt>
                <c:pt idx="2379">
                  <c:v>0.27414619752835101</c:v>
                </c:pt>
                <c:pt idx="2380">
                  <c:v>0.27414619752835101</c:v>
                </c:pt>
                <c:pt idx="2381">
                  <c:v>0.27414619752835101</c:v>
                </c:pt>
                <c:pt idx="2382">
                  <c:v>0.27414619752835101</c:v>
                </c:pt>
                <c:pt idx="2383">
                  <c:v>0.27414619752835101</c:v>
                </c:pt>
                <c:pt idx="2384">
                  <c:v>0.27414619752835101</c:v>
                </c:pt>
                <c:pt idx="2385">
                  <c:v>0.27414619752835101</c:v>
                </c:pt>
                <c:pt idx="2386">
                  <c:v>0.27414619752835101</c:v>
                </c:pt>
                <c:pt idx="2387">
                  <c:v>0.27414619752835101</c:v>
                </c:pt>
                <c:pt idx="2388">
                  <c:v>0.27414619752835101</c:v>
                </c:pt>
                <c:pt idx="2389">
                  <c:v>0.27414619752835101</c:v>
                </c:pt>
                <c:pt idx="2390">
                  <c:v>0.27414619752835101</c:v>
                </c:pt>
                <c:pt idx="2391">
                  <c:v>0.27414619752835101</c:v>
                </c:pt>
                <c:pt idx="2392">
                  <c:v>0.27414619752835101</c:v>
                </c:pt>
                <c:pt idx="2393">
                  <c:v>0.27414619752835101</c:v>
                </c:pt>
                <c:pt idx="2394">
                  <c:v>0.27414619752835101</c:v>
                </c:pt>
                <c:pt idx="2395">
                  <c:v>0.27414619752835101</c:v>
                </c:pt>
                <c:pt idx="2396">
                  <c:v>0.27414619752835101</c:v>
                </c:pt>
                <c:pt idx="2397">
                  <c:v>0.27414619752835101</c:v>
                </c:pt>
                <c:pt idx="2398">
                  <c:v>0.27414619752835101</c:v>
                </c:pt>
                <c:pt idx="2399">
                  <c:v>0.27414619752835101</c:v>
                </c:pt>
                <c:pt idx="2400">
                  <c:v>0.27414619752835101</c:v>
                </c:pt>
              </c:numCache>
            </c:numRef>
          </c:yVal>
          <c:smooth val="0"/>
        </c:ser>
        <c:ser>
          <c:idx val="1"/>
          <c:order val="1"/>
          <c:tx>
            <c:v>Exact Emittance</c:v>
          </c:tx>
          <c:spPr>
            <a:ln w="28575">
              <a:noFill/>
            </a:ln>
          </c:spP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Sheet1!$H$2:$H$2402</c:f>
              <c:numCache>
                <c:formatCode>0.00E+00</c:formatCode>
                <c:ptCount val="2401"/>
                <c:pt idx="0">
                  <c:v>1.5000000002641001</c:v>
                </c:pt>
                <c:pt idx="1">
                  <c:v>1.4855301714576501</c:v>
                </c:pt>
                <c:pt idx="2">
                  <c:v>1.47120128263233</c:v>
                </c:pt>
                <c:pt idx="3">
                  <c:v>1.45701197685679</c:v>
                </c:pt>
                <c:pt idx="4">
                  <c:v>1.4429609104445</c:v>
                </c:pt>
                <c:pt idx="5">
                  <c:v>1.42904675282636</c:v>
                </c:pt>
                <c:pt idx="6">
                  <c:v>1.4152681864246901</c:v>
                </c:pt>
                <c:pt idx="7">
                  <c:v>1.4016239065284</c:v>
                </c:pt>
                <c:pt idx="8">
                  <c:v>1.38811262116934</c:v>
                </c:pt>
                <c:pt idx="9">
                  <c:v>1.37473305099992</c:v>
                </c:pt>
                <c:pt idx="10">
                  <c:v>1.3614839291718799</c:v>
                </c:pt>
                <c:pt idx="11">
                  <c:v>1.3483640012162399</c:v>
                </c:pt>
                <c:pt idx="12">
                  <c:v>1.33537202492447</c:v>
                </c:pt>
                <c:pt idx="13">
                  <c:v>1.32250677023076</c:v>
                </c:pt>
                <c:pt idx="14">
                  <c:v>1.30976701909547</c:v>
                </c:pt>
                <c:pt idx="15">
                  <c:v>1.2971515653897201</c:v>
                </c:pt>
                <c:pt idx="16">
                  <c:v>1.2846592147810598</c:v>
                </c:pt>
                <c:pt idx="17">
                  <c:v>1.2722887846203299</c:v>
                </c:pt>
                <c:pt idx="18">
                  <c:v>1.26003910382958</c:v>
                </c:pt>
                <c:pt idx="19">
                  <c:v>1.2479090127910499</c:v>
                </c:pt>
                <c:pt idx="20">
                  <c:v>1.2358973632373</c:v>
                </c:pt>
                <c:pt idx="21">
                  <c:v>1.22400301814239</c:v>
                </c:pt>
                <c:pt idx="22">
                  <c:v>1.2122248516140801</c:v>
                </c:pt>
                <c:pt idx="23">
                  <c:v>1.2005617487871199</c:v>
                </c:pt>
                <c:pt idx="24">
                  <c:v>1.18901260571759</c:v>
                </c:pt>
                <c:pt idx="25">
                  <c:v>1.1775763292782502</c:v>
                </c:pt>
                <c:pt idx="26">
                  <c:v>1.16625183705489</c:v>
                </c:pt>
                <c:pt idx="27">
                  <c:v>1.15503805724372</c:v>
                </c:pt>
                <c:pt idx="28">
                  <c:v>1.1439339285497698</c:v>
                </c:pt>
                <c:pt idx="29">
                  <c:v>1.1329384000862601</c:v>
                </c:pt>
                <c:pt idx="30">
                  <c:v>1.12205043127492</c:v>
                </c:pt>
                <c:pt idx="31">
                  <c:v>1.1112689917473599</c:v>
                </c:pt>
                <c:pt idx="32">
                  <c:v>1.1005930612473098</c:v>
                </c:pt>
                <c:pt idx="33">
                  <c:v>1.09002162953388</c:v>
                </c:pt>
                <c:pt idx="34">
                  <c:v>1.0795536962857299</c:v>
                </c:pt>
                <c:pt idx="35">
                  <c:v>1.0691882710062099</c:v>
                </c:pt>
                <c:pt idx="36">
                  <c:v>1.0589243729293198</c:v>
                </c:pt>
                <c:pt idx="37">
                  <c:v>1.0487610309267501</c:v>
                </c:pt>
                <c:pt idx="38">
                  <c:v>1.0386972834156301</c:v>
                </c:pt>
                <c:pt idx="39">
                  <c:v>1.0287321782673899</c:v>
                </c:pt>
                <c:pt idx="40">
                  <c:v>1.0188647727172799</c:v>
                </c:pt>
                <c:pt idx="41">
                  <c:v>1.0090941332749799</c:v>
                </c:pt>
                <c:pt idx="42">
                  <c:v>0.999419335635927</c:v>
                </c:pt>
                <c:pt idx="43">
                  <c:v>0.98983946459354699</c:v>
                </c:pt>
                <c:pt idx="44">
                  <c:v>0.98035361395239706</c:v>
                </c:pt>
                <c:pt idx="45">
                  <c:v>0.97096088644205203</c:v>
                </c:pt>
                <c:pt idx="46">
                  <c:v>0.96166039363190803</c:v>
                </c:pt>
                <c:pt idx="47">
                  <c:v>0.95245125584675094</c:v>
                </c:pt>
                <c:pt idx="48">
                  <c:v>0.94333260208319092</c:v>
                </c:pt>
                <c:pt idx="49">
                  <c:v>0.93430356992687602</c:v>
                </c:pt>
                <c:pt idx="50">
                  <c:v>0.92536330547050105</c:v>
                </c:pt>
                <c:pt idx="51">
                  <c:v>0.91651096323264303</c:v>
                </c:pt>
                <c:pt idx="52">
                  <c:v>0.90774570607735205</c:v>
                </c:pt>
                <c:pt idx="53">
                  <c:v>0.89906670513451004</c:v>
                </c:pt>
                <c:pt idx="54">
                  <c:v>0.89047313972099895</c:v>
                </c:pt>
                <c:pt idx="55">
                  <c:v>0.88196419726257902</c:v>
                </c:pt>
                <c:pt idx="56">
                  <c:v>0.87353907321655799</c:v>
                </c:pt>
                <c:pt idx="57">
                  <c:v>0.865196970995184</c:v>
                </c:pt>
                <c:pt idx="58">
                  <c:v>0.8569371018897689</c:v>
                </c:pt>
                <c:pt idx="59">
                  <c:v>0.84875868499556995</c:v>
                </c:pt>
                <c:pt idx="60">
                  <c:v>0.84066094713734807</c:v>
                </c:pt>
                <c:pt idx="61">
                  <c:v>0.83264312279568298</c:v>
                </c:pt>
                <c:pt idx="62">
                  <c:v>0.82470445403396697</c:v>
                </c:pt>
                <c:pt idx="63">
                  <c:v>0.81684419042608802</c:v>
                </c:pt>
                <c:pt idx="64">
                  <c:v>0.80906158898483893</c:v>
                </c:pt>
                <c:pt idx="65">
                  <c:v>0.80135591409097695</c:v>
                </c:pt>
                <c:pt idx="66">
                  <c:v>0.79372643742295701</c:v>
                </c:pt>
                <c:pt idx="67">
                  <c:v>0.78617243788736391</c:v>
                </c:pt>
                <c:pt idx="68">
                  <c:v>0.77869320154996702</c:v>
                </c:pt>
                <c:pt idx="69">
                  <c:v>0.77128802156745502</c:v>
                </c:pt>
                <c:pt idx="70">
                  <c:v>0.76395619811980198</c:v>
                </c:pt>
                <c:pt idx="71">
                  <c:v>0.75669703834326796</c:v>
                </c:pt>
                <c:pt idx="72">
                  <c:v>0.74950985626405398</c:v>
                </c:pt>
                <c:pt idx="73">
                  <c:v>0.74239397273254504</c:v>
                </c:pt>
                <c:pt idx="74">
                  <c:v>0.73534871535820301</c:v>
                </c:pt>
                <c:pt idx="75">
                  <c:v>0.72837341844505099</c:v>
                </c:pt>
                <c:pt idx="76">
                  <c:v>0.72146742292775301</c:v>
                </c:pt>
                <c:pt idx="77">
                  <c:v>0.71463007630831599</c:v>
                </c:pt>
                <c:pt idx="78">
                  <c:v>0.70786073259335602</c:v>
                </c:pt>
                <c:pt idx="79">
                  <c:v>0.70115875223194002</c:v>
                </c:pt>
                <c:pt idx="80">
                  <c:v>0.69452350205404001</c:v>
                </c:pt>
                <c:pt idx="81">
                  <c:v>0.6879543552095031</c:v>
                </c:pt>
                <c:pt idx="82">
                  <c:v>0.68145069110762502</c:v>
                </c:pt>
                <c:pt idx="83">
                  <c:v>0.67501189535725403</c:v>
                </c:pt>
                <c:pt idx="84">
                  <c:v>0.66863735970743898</c:v>
                </c:pt>
                <c:pt idx="85">
                  <c:v>0.66232648198863808</c:v>
                </c:pt>
                <c:pt idx="86">
                  <c:v>0.65607866605443999</c:v>
                </c:pt>
                <c:pt idx="87">
                  <c:v>0.64989332172381298</c:v>
                </c:pt>
                <c:pt idx="88">
                  <c:v>0.64376986472389197</c:v>
                </c:pt>
                <c:pt idx="89">
                  <c:v>0.63770771663324799</c:v>
                </c:pt>
                <c:pt idx="90">
                  <c:v>0.63170630482569401</c:v>
                </c:pt>
                <c:pt idx="91">
                  <c:v>0.62576506241456897</c:v>
                </c:pt>
                <c:pt idx="92">
                  <c:v>0.61988342819751896</c:v>
                </c:pt>
                <c:pt idx="93">
                  <c:v>0.61406084660177296</c:v>
                </c:pt>
                <c:pt idx="94">
                  <c:v>0.60829676762987894</c:v>
                </c:pt>
                <c:pt idx="95">
                  <c:v>0.60259064680593799</c:v>
                </c:pt>
                <c:pt idx="96">
                  <c:v>0.59694194512228105</c:v>
                </c:pt>
                <c:pt idx="97">
                  <c:v>0.59135012898661099</c:v>
                </c:pt>
                <c:pt idx="98">
                  <c:v>0.58581467016960997</c:v>
                </c:pt>
                <c:pt idx="99">
                  <c:v>0.58033504575297601</c:v>
                </c:pt>
                <c:pt idx="100">
                  <c:v>0.57491073807790005</c:v>
                </c:pt>
                <c:pt idx="101">
                  <c:v>0.56954123469399598</c:v>
                </c:pt>
                <c:pt idx="102">
                  <c:v>0.564226028308627</c:v>
                </c:pt>
                <c:pt idx="103">
                  <c:v>0.55896461673667697</c:v>
                </c:pt>
                <c:pt idx="104">
                  <c:v>0.55375650285072198</c:v>
                </c:pt>
                <c:pt idx="105">
                  <c:v>0.54860119453160494</c:v>
                </c:pt>
                <c:pt idx="106">
                  <c:v>0.54349820461942999</c:v>
                </c:pt>
                <c:pt idx="107">
                  <c:v>0.53844705086492195</c:v>
                </c:pt>
                <c:pt idx="108">
                  <c:v>0.53344725588120301</c:v>
                </c:pt>
                <c:pt idx="109">
                  <c:v>0.52849834709592891</c:v>
                </c:pt>
                <c:pt idx="110">
                  <c:v>0.52359985670380305</c:v>
                </c:pt>
                <c:pt idx="111">
                  <c:v>0.51875132161946791</c:v>
                </c:pt>
                <c:pt idx="112">
                  <c:v>0.51395228343075405</c:v>
                </c:pt>
                <c:pt idx="113">
                  <c:v>0.50920228835227499</c:v>
                </c:pt>
                <c:pt idx="114">
                  <c:v>0.50450088717938002</c:v>
                </c:pt>
                <c:pt idx="115">
                  <c:v>0.49984763524245296</c:v>
                </c:pt>
                <c:pt idx="116">
                  <c:v>0.49524209236153999</c:v>
                </c:pt>
                <c:pt idx="117">
                  <c:v>0.49068382280130701</c:v>
                </c:pt>
                <c:pt idx="118">
                  <c:v>0.48617239522632799</c:v>
                </c:pt>
                <c:pt idx="119">
                  <c:v>0.48170738265667495</c:v>
                </c:pt>
                <c:pt idx="120">
                  <c:v>0.47728836242384298</c:v>
                </c:pt>
                <c:pt idx="121">
                  <c:v>0.47291491612696201</c:v>
                </c:pt>
                <c:pt idx="122">
                  <c:v>0.46858662958930897</c:v>
                </c:pt>
                <c:pt idx="123">
                  <c:v>0.464303092815124</c:v>
                </c:pt>
                <c:pt idx="124">
                  <c:v>0.460063899946689</c:v>
                </c:pt>
                <c:pt idx="125">
                  <c:v>0.45586864922172599</c:v>
                </c:pt>
                <c:pt idx="126">
                  <c:v>0.45171694293102699</c:v>
                </c:pt>
                <c:pt idx="127">
                  <c:v>0.44760838737638403</c:v>
                </c:pt>
                <c:pt idx="128">
                  <c:v>0.44354259282876302</c:v>
                </c:pt>
                <c:pt idx="129">
                  <c:v>0.43951917348674502</c:v>
                </c:pt>
                <c:pt idx="130">
                  <c:v>0.43553774743520501</c:v>
                </c:pt>
                <c:pt idx="131">
                  <c:v>0.43159793660426005</c:v>
                </c:pt>
                <c:pt idx="132">
                  <c:v>0.42769936672842795</c:v>
                </c:pt>
                <c:pt idx="133">
                  <c:v>0.42384166730604</c:v>
                </c:pt>
                <c:pt idx="134">
                  <c:v>0.42002447155887496</c:v>
                </c:pt>
                <c:pt idx="135">
                  <c:v>0.41624741639200102</c:v>
                </c:pt>
                <c:pt idx="136">
                  <c:v>0.41251014235387101</c:v>
                </c:pt>
                <c:pt idx="137">
                  <c:v>0.40881229359659199</c:v>
                </c:pt>
                <c:pt idx="138">
                  <c:v>0.40515351783642001</c:v>
                </c:pt>
                <c:pt idx="139">
                  <c:v>0.40153346631445297</c:v>
                </c:pt>
                <c:pt idx="140">
                  <c:v>0.39795179375751299</c:v>
                </c:pt>
                <c:pt idx="141">
                  <c:v>0.39440815833923398</c:v>
                </c:pt>
                <c:pt idx="142">
                  <c:v>0.39090222164132399</c:v>
                </c:pt>
                <c:pt idx="143">
                  <c:v>0.38743364861501001</c:v>
                </c:pt>
                <c:pt idx="144">
                  <c:v>0.38400210754266301</c:v>
                </c:pt>
                <c:pt idx="145">
                  <c:v>0.38060726999958899</c:v>
                </c:pt>
                <c:pt idx="146">
                  <c:v>0.37724881081600198</c:v>
                </c:pt>
                <c:pt idx="147">
                  <c:v>0.37392640803914401</c:v>
                </c:pt>
                <c:pt idx="148">
                  <c:v>0.370639742895576</c:v>
                </c:pt>
                <c:pt idx="149">
                  <c:v>0.36738849975361504</c:v>
                </c:pt>
                <c:pt idx="150">
                  <c:v>0.36417236608593895</c:v>
                </c:pt>
                <c:pt idx="151">
                  <c:v>0.36099103243231401</c:v>
                </c:pt>
                <c:pt idx="152">
                  <c:v>0.35784419236249804</c:v>
                </c:pt>
                <c:pt idx="153">
                  <c:v>0.35473154243926097</c:v>
                </c:pt>
                <c:pt idx="154">
                  <c:v>0.35165278218155599</c:v>
                </c:pt>
                <c:pt idx="155">
                  <c:v>0.34860761402782603</c:v>
                </c:pt>
                <c:pt idx="156">
                  <c:v>0.34559574329943099</c:v>
                </c:pt>
                <c:pt idx="157">
                  <c:v>0.34261687816422998</c:v>
                </c:pt>
                <c:pt idx="158">
                  <c:v>0.339670729600274</c:v>
                </c:pt>
                <c:pt idx="159">
                  <c:v>0.33675701135962399</c:v>
                </c:pt>
                <c:pt idx="160">
                  <c:v>0.333875439932313</c:v>
                </c:pt>
                <c:pt idx="161">
                  <c:v>0.33102573451040401</c:v>
                </c:pt>
                <c:pt idx="162">
                  <c:v>0.32820761695220302</c:v>
                </c:pt>
                <c:pt idx="163">
                  <c:v>0.325420811746571</c:v>
                </c:pt>
                <c:pt idx="164">
                  <c:v>0.32266504597736195</c:v>
                </c:pt>
                <c:pt idx="165">
                  <c:v>0.31994004928799402</c:v>
                </c:pt>
                <c:pt idx="166">
                  <c:v>0.31724555384611902</c:v>
                </c:pt>
                <c:pt idx="167">
                  <c:v>0.314581294308446</c:v>
                </c:pt>
                <c:pt idx="168">
                  <c:v>0.31194700778565604</c:v>
                </c:pt>
                <c:pt idx="169">
                  <c:v>0.30934243380746401</c:v>
                </c:pt>
                <c:pt idx="170">
                  <c:v>0.30676731428779297</c:v>
                </c:pt>
                <c:pt idx="171">
                  <c:v>0.30422139349007304</c:v>
                </c:pt>
                <c:pt idx="172">
                  <c:v>0.30170441799268799</c:v>
                </c:pt>
                <c:pt idx="173">
                  <c:v>0.299216136654535</c:v>
                </c:pt>
                <c:pt idx="174">
                  <c:v>0.29675630058072305</c:v>
                </c:pt>
                <c:pt idx="175">
                  <c:v>0.29432466308841798</c:v>
                </c:pt>
                <c:pt idx="176">
                  <c:v>0.29192097967281899</c:v>
                </c:pt>
                <c:pt idx="177">
                  <c:v>0.28954500797328103</c:v>
                </c:pt>
                <c:pt idx="178">
                  <c:v>0.28719650773960204</c:v>
                </c:pt>
                <c:pt idx="179">
                  <c:v>0.28487524079844501</c:v>
                </c:pt>
                <c:pt idx="180">
                  <c:v>0.28258097101993496</c:v>
                </c:pt>
                <c:pt idx="181">
                  <c:v>0.280313464284417</c:v>
                </c:pt>
                <c:pt idx="182">
                  <c:v>0.27807248844937699</c:v>
                </c:pt>
                <c:pt idx="183">
                  <c:v>0.275857813316565</c:v>
                </c:pt>
                <c:pt idx="184">
                  <c:v>0.27366921059928201</c:v>
                </c:pt>
                <c:pt idx="185">
                  <c:v>0.271506453889865</c:v>
                </c:pt>
                <c:pt idx="186">
                  <c:v>0.269369318627381</c:v>
                </c:pt>
                <c:pt idx="187">
                  <c:v>0.26725758206551797</c:v>
                </c:pt>
                <c:pt idx="188">
                  <c:v>0.26517102324070396</c:v>
                </c:pt>
                <c:pt idx="189">
                  <c:v>0.26310942294044704</c:v>
                </c:pt>
                <c:pt idx="190">
                  <c:v>0.26107256367191095</c:v>
                </c:pt>
                <c:pt idx="191">
                  <c:v>0.25906022963073999</c:v>
                </c:pt>
                <c:pt idx="192">
                  <c:v>0.25707220667013098</c:v>
                </c:pt>
                <c:pt idx="193">
                  <c:v>0.25510828227018501</c:v>
                </c:pt>
                <c:pt idx="194">
                  <c:v>0.25316824550752703</c:v>
                </c:pt>
                <c:pt idx="195">
                  <c:v>0.251251887025214</c:v>
                </c:pt>
                <c:pt idx="196">
                  <c:v>0.249358999002946</c:v>
                </c:pt>
                <c:pt idx="197">
                  <c:v>0.24748937512758901</c:v>
                </c:pt>
                <c:pt idx="198">
                  <c:v>0.24564281056401699</c:v>
                </c:pt>
                <c:pt idx="199">
                  <c:v>0.24381910192629802</c:v>
                </c:pt>
                <c:pt idx="200">
                  <c:v>0.24201804724922499</c:v>
                </c:pt>
                <c:pt idx="201">
                  <c:v>0.24023944596020702</c:v>
                </c:pt>
                <c:pt idx="202">
                  <c:v>0.23848309885154298</c:v>
                </c:pt>
                <c:pt idx="203">
                  <c:v>0.23674880805306903</c:v>
                </c:pt>
                <c:pt idx="204">
                  <c:v>0.235036377005228</c:v>
                </c:pt>
                <c:pt idx="205">
                  <c:v>0.23334561043254201</c:v>
                </c:pt>
                <c:pt idx="206">
                  <c:v>0.23167631431751201</c:v>
                </c:pt>
                <c:pt idx="207">
                  <c:v>0.23002829587497498</c:v>
                </c:pt>
                <c:pt idx="208">
                  <c:v>0.22840136352689899</c:v>
                </c:pt>
                <c:pt idx="209">
                  <c:v>0.22679532687767101</c:v>
                </c:pt>
                <c:pt idx="210">
                  <c:v>0.22520999668985001</c:v>
                </c:pt>
                <c:pt idx="211">
                  <c:v>0.223645184860432</c:v>
                </c:pt>
                <c:pt idx="212">
                  <c:v>0.222100704397626</c:v>
                </c:pt>
                <c:pt idx="213">
                  <c:v>0.22057636939814601</c:v>
                </c:pt>
                <c:pt idx="214">
                  <c:v>0.21907199502506</c:v>
                </c:pt>
                <c:pt idx="215">
                  <c:v>0.217587397486177</c:v>
                </c:pt>
                <c:pt idx="216">
                  <c:v>0.21612239401301001</c:v>
                </c:pt>
                <c:pt idx="217">
                  <c:v>0.21467680284031299</c:v>
                </c:pt>
                <c:pt idx="218">
                  <c:v>0.21325044318620501</c:v>
                </c:pt>
                <c:pt idx="219">
                  <c:v>0.21184313523291001</c:v>
                </c:pt>
                <c:pt idx="220">
                  <c:v>0.21045470010810202</c:v>
                </c:pt>
                <c:pt idx="221">
                  <c:v>0.209084959866877</c:v>
                </c:pt>
                <c:pt idx="222">
                  <c:v>0.20773373747436399</c:v>
                </c:pt>
                <c:pt idx="223">
                  <c:v>0.20640085678898498</c:v>
                </c:pt>
                <c:pt idx="224">
                  <c:v>0.20508614254636301</c:v>
                </c:pt>
                <c:pt idx="225">
                  <c:v>0.20378942034391101</c:v>
                </c:pt>
                <c:pt idx="226">
                  <c:v>0.202510516626078</c:v>
                </c:pt>
                <c:pt idx="227">
                  <c:v>0.20124925867028801</c:v>
                </c:pt>
                <c:pt idx="228">
                  <c:v>0.20000547457356499</c:v>
                </c:pt>
                <c:pt idx="229">
                  <c:v>0.19877899323984699</c:v>
                </c:pt>
                <c:pt idx="230">
                  <c:v>0.197569644368013</c:v>
                </c:pt>
                <c:pt idx="231">
                  <c:v>0.196377258440602</c:v>
                </c:pt>
                <c:pt idx="232">
                  <c:v>0.19520166671324798</c:v>
                </c:pt>
                <c:pt idx="233">
                  <c:v>0.194042701204825</c:v>
                </c:pt>
                <c:pt idx="234">
                  <c:v>0.192900194688301</c:v>
                </c:pt>
                <c:pt idx="235">
                  <c:v>0.19177398068231802</c:v>
                </c:pt>
                <c:pt idx="236">
                  <c:v>0.19066389344347001</c:v>
                </c:pt>
                <c:pt idx="237">
                  <c:v>0.18956976795931302</c:v>
                </c:pt>
                <c:pt idx="238">
                  <c:v>0.18849143994207199</c:v>
                </c:pt>
                <c:pt idx="239">
                  <c:v>0.18742874582306301</c:v>
                </c:pt>
                <c:pt idx="240">
                  <c:v>0.18638152274782202</c:v>
                </c:pt>
                <c:pt idx="241">
                  <c:v>0.185349608571931</c:v>
                </c:pt>
                <c:pt idx="242">
                  <c:v>0.18433284185753801</c:v>
                </c:pt>
                <c:pt idx="243">
                  <c:v>0.183331061870568</c:v>
                </c:pt>
                <c:pt idx="244">
                  <c:v>0.182344108578608</c:v>
                </c:pt>
                <c:pt idx="245">
                  <c:v>0.181371822649464</c:v>
                </c:pt>
                <c:pt idx="246">
                  <c:v>0.180414045450386</c:v>
                </c:pt>
                <c:pt idx="247">
                  <c:v>0.179470619047925</c:v>
                </c:pt>
                <c:pt idx="248">
                  <c:v>0.17854138620844501</c:v>
                </c:pt>
                <c:pt idx="249">
                  <c:v>0.17762619039924901</c:v>
                </c:pt>
                <c:pt idx="250">
                  <c:v>0.17672487579031501</c:v>
                </c:pt>
                <c:pt idx="251">
                  <c:v>0.175837287256633</c:v>
                </c:pt>
                <c:pt idx="252">
                  <c:v>0.174963270381117</c:v>
                </c:pt>
                <c:pt idx="253">
                  <c:v>0.17410267145808</c:v>
                </c:pt>
                <c:pt idx="254">
                  <c:v>0.173255337497256</c:v>
                </c:pt>
                <c:pt idx="255">
                  <c:v>0.172421116228344</c:v>
                </c:pt>
                <c:pt idx="256">
                  <c:v>0.17159985610606898</c:v>
                </c:pt>
                <c:pt idx="257">
                  <c:v>0.17079140631571998</c:v>
                </c:pt>
                <c:pt idx="258">
                  <c:v>0.169995616779162</c:v>
                </c:pt>
                <c:pt idx="259">
                  <c:v>0.16921233816129602</c:v>
                </c:pt>
                <c:pt idx="260">
                  <c:v>0.16844142187692998</c:v>
                </c:pt>
                <c:pt idx="261">
                  <c:v>0.167682720098072</c:v>
                </c:pt>
                <c:pt idx="262">
                  <c:v>0.166936085761585</c:v>
                </c:pt>
                <c:pt idx="263">
                  <c:v>0.16620137257720902</c:v>
                </c:pt>
                <c:pt idx="264">
                  <c:v>0.16547843503590201</c:v>
                </c:pt>
                <c:pt idx="265">
                  <c:v>0.16476712841850899</c:v>
                </c:pt>
                <c:pt idx="266">
                  <c:v>0.16406730880469</c:v>
                </c:pt>
                <c:pt idx="267">
                  <c:v>0.16337883308213</c:v>
                </c:pt>
                <c:pt idx="268">
                  <c:v>0.16270155895596899</c:v>
                </c:pt>
                <c:pt idx="269">
                  <c:v>0.16203534495844399</c:v>
                </c:pt>
                <c:pt idx="270">
                  <c:v>0.161380050458721</c:v>
                </c:pt>
                <c:pt idx="271">
                  <c:v>0.16073553567287699</c:v>
                </c:pt>
                <c:pt idx="272">
                  <c:v>0.16010166167402901</c:v>
                </c:pt>
                <c:pt idx="273">
                  <c:v>0.15947829040255998</c:v>
                </c:pt>
                <c:pt idx="274">
                  <c:v>0.15886528467643701</c:v>
                </c:pt>
                <c:pt idx="275">
                  <c:v>0.15826250820159299</c:v>
                </c:pt>
                <c:pt idx="276">
                  <c:v>0.157669825582332</c:v>
                </c:pt>
                <c:pt idx="277">
                  <c:v>0.15708710233176701</c:v>
                </c:pt>
                <c:pt idx="278">
                  <c:v>0.15651420488222498</c:v>
                </c:pt>
                <c:pt idx="279">
                  <c:v>0.15595100059563599</c:v>
                </c:pt>
                <c:pt idx="280">
                  <c:v>0.155397357773852</c:v>
                </c:pt>
                <c:pt idx="281">
                  <c:v>0.15485314566889702</c:v>
                </c:pt>
                <c:pt idx="282">
                  <c:v>0.15431823449310902</c:v>
                </c:pt>
                <c:pt idx="283">
                  <c:v>0.15379249542916398</c:v>
                </c:pt>
                <c:pt idx="284">
                  <c:v>0.15327580063995699</c:v>
                </c:pt>
                <c:pt idx="285">
                  <c:v>0.15276802327832101</c:v>
                </c:pt>
                <c:pt idx="286">
                  <c:v>0.15226903749656401</c:v>
                </c:pt>
                <c:pt idx="287">
                  <c:v>0.15177871845580801</c:v>
                </c:pt>
                <c:pt idx="288">
                  <c:v>0.15129694233510699</c:v>
                </c:pt>
                <c:pt idx="289">
                  <c:v>0.15082358634033499</c:v>
                </c:pt>
                <c:pt idx="290">
                  <c:v>0.15035852871282401</c:v>
                </c:pt>
                <c:pt idx="291">
                  <c:v>0.14990164873772599</c:v>
                </c:pt>
                <c:pt idx="292">
                  <c:v>0.14945282675211</c:v>
                </c:pt>
                <c:pt idx="293">
                  <c:v>0.14901194415274999</c:v>
                </c:pt>
                <c:pt idx="294">
                  <c:v>0.14857888340361899</c:v>
                </c:pt>
                <c:pt idx="295">
                  <c:v>0.14815352804305101</c:v>
                </c:pt>
                <c:pt idx="296">
                  <c:v>0.14773576269058</c:v>
                </c:pt>
                <c:pt idx="297">
                  <c:v>0.14732547305343999</c:v>
                </c:pt>
                <c:pt idx="298">
                  <c:v>0.14692254593270501</c:v>
                </c:pt>
                <c:pt idx="299">
                  <c:v>0.14652686922908001</c:v>
                </c:pt>
                <c:pt idx="300">
                  <c:v>0.14613833194832201</c:v>
                </c:pt>
                <c:pt idx="301">
                  <c:v>0.145756824206281</c:v>
                </c:pt>
                <c:pt idx="302">
                  <c:v>0.145382237233567</c:v>
                </c:pt>
                <c:pt idx="303">
                  <c:v>0.14501446337983501</c:v>
                </c:pt>
                <c:pt idx="304">
                  <c:v>0.14465339611767</c:v>
                </c:pt>
                <c:pt idx="305">
                  <c:v>0.14429893004608602</c:v>
                </c:pt>
                <c:pt idx="306">
                  <c:v>0.143950960893625</c:v>
                </c:pt>
                <c:pt idx="307">
                  <c:v>0.14360938552106001</c:v>
                </c:pt>
                <c:pt idx="308">
                  <c:v>0.143274101923693</c:v>
                </c:pt>
                <c:pt idx="309">
                  <c:v>0.14294500923325798</c:v>
                </c:pt>
                <c:pt idx="310">
                  <c:v>0.14262200771942002</c:v>
                </c:pt>
                <c:pt idx="311">
                  <c:v>0.14230499879087299</c:v>
                </c:pt>
                <c:pt idx="312">
                  <c:v>0.14199388499604099</c:v>
                </c:pt>
                <c:pt idx="313">
                  <c:v>0.14168857002338001</c:v>
                </c:pt>
                <c:pt idx="314">
                  <c:v>0.14138895870128898</c:v>
                </c:pt>
                <c:pt idx="315">
                  <c:v>0.141094956997627</c:v>
                </c:pt>
                <c:pt idx="316">
                  <c:v>0.140806472018845</c:v>
                </c:pt>
                <c:pt idx="317">
                  <c:v>0.140523412008733</c:v>
                </c:pt>
                <c:pt idx="318">
                  <c:v>0.140245686346788</c:v>
                </c:pt>
                <c:pt idx="319">
                  <c:v>0.13997320554621298</c:v>
                </c:pt>
                <c:pt idx="320">
                  <c:v>0.13970588125154701</c:v>
                </c:pt>
                <c:pt idx="321">
                  <c:v>0.13944362623592702</c:v>
                </c:pt>
                <c:pt idx="322">
                  <c:v>0.139186354398012</c:v>
                </c:pt>
                <c:pt idx="323">
                  <c:v>0.13893398075853899</c:v>
                </c:pt>
                <c:pt idx="324">
                  <c:v>0.13868642145655499</c:v>
                </c:pt>
                <c:pt idx="325">
                  <c:v>0.13844359374530502</c:v>
                </c:pt>
                <c:pt idx="326">
                  <c:v>0.138205415987804</c:v>
                </c:pt>
                <c:pt idx="327">
                  <c:v>0.13797180765208603</c:v>
                </c:pt>
                <c:pt idx="328">
                  <c:v>0.137742689306145</c:v>
                </c:pt>
                <c:pt idx="329">
                  <c:v>0.137517982612581</c:v>
                </c:pt>
                <c:pt idx="330">
                  <c:v>0.13729761032294799</c:v>
                </c:pt>
                <c:pt idx="331">
                  <c:v>0.13708149627182301</c:v>
                </c:pt>
                <c:pt idx="332">
                  <c:v>0.13686956537060599</c:v>
                </c:pt>
                <c:pt idx="333">
                  <c:v>0.13666174360104899</c:v>
                </c:pt>
                <c:pt idx="334">
                  <c:v>0.136457958008531</c:v>
                </c:pt>
                <c:pt idx="335">
                  <c:v>0.13625813669509601</c:v>
                </c:pt>
                <c:pt idx="336">
                  <c:v>0.13606220881224701</c:v>
                </c:pt>
                <c:pt idx="337">
                  <c:v>0.13587010455351198</c:v>
                </c:pt>
                <c:pt idx="338">
                  <c:v>0.135681755146805</c:v>
                </c:pt>
                <c:pt idx="339">
                  <c:v>0.135497092846562</c:v>
                </c:pt>
                <c:pt idx="340">
                  <c:v>0.13531605092569901</c:v>
                </c:pt>
                <c:pt idx="341">
                  <c:v>0.13513856366736501</c:v>
                </c:pt>
                <c:pt idx="342">
                  <c:v>0.13496456635652199</c:v>
                </c:pt>
                <c:pt idx="343">
                  <c:v>0.13479399527135999</c:v>
                </c:pt>
                <c:pt idx="344">
                  <c:v>0.134626787674544</c:v>
                </c:pt>
                <c:pt idx="345">
                  <c:v>0.13446288180431298</c:v>
                </c:pt>
                <c:pt idx="346">
                  <c:v>0.134302216865437</c:v>
                </c:pt>
                <c:pt idx="347">
                  <c:v>0.13414473302004198</c:v>
                </c:pt>
                <c:pt idx="348">
                  <c:v>0.13399037137830599</c:v>
                </c:pt>
                <c:pt idx="349">
                  <c:v>0.13383907398904701</c:v>
                </c:pt>
                <c:pt idx="350">
                  <c:v>0.13369078383019298</c:v>
                </c:pt>
                <c:pt idx="351">
                  <c:v>0.133545444799165</c:v>
                </c:pt>
                <c:pt idx="352">
                  <c:v>0.13340300170316199</c:v>
                </c:pt>
                <c:pt idx="353">
                  <c:v>0.133263400249365</c:v>
                </c:pt>
                <c:pt idx="354">
                  <c:v>0.13312658703506799</c:v>
                </c:pt>
                <c:pt idx="355">
                  <c:v>0.132992509537745</c:v>
                </c:pt>
                <c:pt idx="356">
                  <c:v>0.13286111610505</c:v>
                </c:pt>
                <c:pt idx="357">
                  <c:v>0.13273235594477301</c:v>
                </c:pt>
                <c:pt idx="358">
                  <c:v>0.13260617911474701</c:v>
                </c:pt>
                <c:pt idx="359">
                  <c:v>0.13248253651272301</c:v>
                </c:pt>
                <c:pt idx="360">
                  <c:v>0.132361379866207</c:v>
                </c:pt>
                <c:pt idx="361">
                  <c:v>0.13224266172228</c:v>
                </c:pt>
                <c:pt idx="362">
                  <c:v>0.13212633543739399</c:v>
                </c:pt>
                <c:pt idx="363">
                  <c:v>0.132012355167165</c:v>
                </c:pt>
                <c:pt idx="364">
                  <c:v>0.13190067585615201</c:v>
                </c:pt>
                <c:pt idx="365">
                  <c:v>0.13179125322764501</c:v>
                </c:pt>
                <c:pt idx="366">
                  <c:v>0.131684043773451</c:v>
                </c:pt>
                <c:pt idx="367">
                  <c:v>0.13157900474369699</c:v>
                </c:pt>
                <c:pt idx="368">
                  <c:v>0.13147609413665401</c:v>
                </c:pt>
                <c:pt idx="369">
                  <c:v>0.13137527068857099</c:v>
                </c:pt>
                <c:pt idx="370">
                  <c:v>0.13127649386354598</c:v>
                </c:pt>
                <c:pt idx="371">
                  <c:v>0.13117972384342999</c:v>
                </c:pt>
                <c:pt idx="372">
                  <c:v>0.131084921517755</c:v>
                </c:pt>
                <c:pt idx="373">
                  <c:v>0.13099204847371901</c:v>
                </c:pt>
                <c:pt idx="374">
                  <c:v>0.13090106698619999</c:v>
                </c:pt>
                <c:pt idx="375">
                  <c:v>0.13081194000782997</c:v>
                </c:pt>
                <c:pt idx="376">
                  <c:v>0.13072463115911398</c:v>
                </c:pt>
                <c:pt idx="377">
                  <c:v>0.13063910471861001</c:v>
                </c:pt>
                <c:pt idx="378">
                  <c:v>0.13055532561316599</c:v>
                </c:pt>
                <c:pt idx="379">
                  <c:v>0.130473259408216</c:v>
                </c:pt>
                <c:pt idx="380">
                  <c:v>0.130392872298149</c:v>
                </c:pt>
                <c:pt idx="381">
                  <c:v>0.13031413109673701</c:v>
                </c:pt>
                <c:pt idx="382">
                  <c:v>0.130237003227647</c:v>
                </c:pt>
                <c:pt idx="383">
                  <c:v>0.130161456715013</c:v>
                </c:pt>
                <c:pt idx="384">
                  <c:v>0.13008746017409201</c:v>
                </c:pt>
                <c:pt idx="385">
                  <c:v>0.130014982801998</c:v>
                </c:pt>
                <c:pt idx="386">
                  <c:v>0.129943994368513</c:v>
                </c:pt>
                <c:pt idx="387">
                  <c:v>0.12987446520698601</c:v>
                </c:pt>
                <c:pt idx="388">
                  <c:v>0.129806366205312</c:v>
                </c:pt>
                <c:pt idx="389">
                  <c:v>0.129739668796998</c:v>
                </c:pt>
                <c:pt idx="390">
                  <c:v>0.129674344952318</c:v>
                </c:pt>
                <c:pt idx="391">
                  <c:v>0.12961036716955801</c:v>
                </c:pt>
                <c:pt idx="392">
                  <c:v>0.129547708466347</c:v>
                </c:pt>
                <c:pt idx="393">
                  <c:v>0.129486342371087</c:v>
                </c:pt>
                <c:pt idx="394">
                  <c:v>0.129426242914469</c:v>
                </c:pt>
                <c:pt idx="395">
                  <c:v>0.12936738462108599</c:v>
                </c:pt>
                <c:pt idx="396">
                  <c:v>0.12930974250114399</c:v>
                </c:pt>
                <c:pt idx="397">
                  <c:v>0.12925329204226199</c:v>
                </c:pt>
                <c:pt idx="398">
                  <c:v>0.129198009201374</c:v>
                </c:pt>
                <c:pt idx="399">
                  <c:v>0.12914387039672498</c:v>
                </c:pt>
                <c:pt idx="400">
                  <c:v>0.12909085249996499</c:v>
                </c:pt>
                <c:pt idx="401">
                  <c:v>0.12903893282834197</c:v>
                </c:pt>
                <c:pt idx="402">
                  <c:v>0.128988089136992</c:v>
                </c:pt>
                <c:pt idx="403">
                  <c:v>0.128938299611326</c:v>
                </c:pt>
                <c:pt idx="404">
                  <c:v>0.128889542859525</c:v>
                </c:pt>
                <c:pt idx="405">
                  <c:v>0.12884179790511499</c:v>
                </c:pt>
                <c:pt idx="406">
                  <c:v>0.128795044179663</c:v>
                </c:pt>
                <c:pt idx="407">
                  <c:v>0.12874926151555499</c:v>
                </c:pt>
                <c:pt idx="408">
                  <c:v>0.128704430138882</c:v>
                </c:pt>
                <c:pt idx="409">
                  <c:v>0.128660530662418</c:v>
                </c:pt>
                <c:pt idx="410">
                  <c:v>0.12861754407870402</c:v>
                </c:pt>
                <c:pt idx="411">
                  <c:v>0.12857545175322199</c:v>
                </c:pt>
                <c:pt idx="412">
                  <c:v>0.128534235417675</c:v>
                </c:pt>
                <c:pt idx="413">
                  <c:v>0.128493877163356</c:v>
                </c:pt>
                <c:pt idx="414">
                  <c:v>0.128454359434618</c:v>
                </c:pt>
                <c:pt idx="415">
                  <c:v>0.128415665022447</c:v>
                </c:pt>
                <c:pt idx="416">
                  <c:v>0.12837777705811401</c:v>
                </c:pt>
                <c:pt idx="417">
                  <c:v>0.12834067900694299</c:v>
                </c:pt>
                <c:pt idx="418">
                  <c:v>0.12830435466215601</c:v>
                </c:pt>
                <c:pt idx="419">
                  <c:v>0.128268788138825</c:v>
                </c:pt>
                <c:pt idx="420">
                  <c:v>0.128233963867911</c:v>
                </c:pt>
                <c:pt idx="421">
                  <c:v>0.128199866590397</c:v>
                </c:pt>
                <c:pt idx="422">
                  <c:v>0.12816648135151201</c:v>
                </c:pt>
                <c:pt idx="423">
                  <c:v>0.128133793495051</c:v>
                </c:pt>
                <c:pt idx="424">
                  <c:v>0.12810178865778202</c:v>
                </c:pt>
                <c:pt idx="425">
                  <c:v>0.128070452763939</c:v>
                </c:pt>
                <c:pt idx="426">
                  <c:v>0.12803977201981501</c:v>
                </c:pt>
                <c:pt idx="427">
                  <c:v>0.12800973290843201</c:v>
                </c:pt>
                <c:pt idx="428">
                  <c:v>0.127980322184303</c:v>
                </c:pt>
                <c:pt idx="429">
                  <c:v>0.12795152686828198</c:v>
                </c:pt>
                <c:pt idx="430">
                  <c:v>0.12792333424249402</c:v>
                </c:pt>
                <c:pt idx="431">
                  <c:v>0.12789573184535899</c:v>
                </c:pt>
                <c:pt idx="432">
                  <c:v>0.12786870746668699</c:v>
                </c:pt>
                <c:pt idx="433">
                  <c:v>0.12784224914286998</c:v>
                </c:pt>
                <c:pt idx="434">
                  <c:v>0.12781634515213999</c:v>
                </c:pt>
                <c:pt idx="435">
                  <c:v>0.127790984009924</c:v>
                </c:pt>
                <c:pt idx="436">
                  <c:v>0.12776615446426701</c:v>
                </c:pt>
                <c:pt idx="437">
                  <c:v>0.12774184549133599</c:v>
                </c:pt>
                <c:pt idx="438">
                  <c:v>0.12771804629101</c:v>
                </c:pt>
                <c:pt idx="439">
                  <c:v>0.12769474628253499</c:v>
                </c:pt>
                <c:pt idx="440">
                  <c:v>0.127671935100265</c:v>
                </c:pt>
                <c:pt idx="441">
                  <c:v>0.127649602589468</c:v>
                </c:pt>
                <c:pt idx="442">
                  <c:v>0.127627738802221</c:v>
                </c:pt>
                <c:pt idx="443">
                  <c:v>0.127606333993358</c:v>
                </c:pt>
                <c:pt idx="444">
                  <c:v>0.12758537861650798</c:v>
                </c:pt>
                <c:pt idx="445">
                  <c:v>0.12756486332019398</c:v>
                </c:pt>
                <c:pt idx="446">
                  <c:v>0.12754477894400601</c:v>
                </c:pt>
                <c:pt idx="447">
                  <c:v>0.12752511651484</c:v>
                </c:pt>
                <c:pt idx="448">
                  <c:v>0.12750586724320701</c:v>
                </c:pt>
                <c:pt idx="449">
                  <c:v>0.12748702251961</c:v>
                </c:pt>
                <c:pt idx="450">
                  <c:v>0.12746857391098498</c:v>
                </c:pt>
                <c:pt idx="451">
                  <c:v>0.12745051315720601</c:v>
                </c:pt>
                <c:pt idx="452">
                  <c:v>0.12743283216766002</c:v>
                </c:pt>
                <c:pt idx="453">
                  <c:v>0.12741552301787901</c:v>
                </c:pt>
                <c:pt idx="454">
                  <c:v>0.12739857794623499</c:v>
                </c:pt>
                <c:pt idx="455">
                  <c:v>0.127381989350701</c:v>
                </c:pt>
                <c:pt idx="456">
                  <c:v>0.12736574978566301</c:v>
                </c:pt>
                <c:pt idx="457">
                  <c:v>0.12734985195880602</c:v>
                </c:pt>
                <c:pt idx="458">
                  <c:v>0.12733428872803998</c:v>
                </c:pt>
                <c:pt idx="459">
                  <c:v>0.127319053098501</c:v>
                </c:pt>
                <c:pt idx="460">
                  <c:v>0.12730413821959499</c:v>
                </c:pt>
                <c:pt idx="461">
                  <c:v>0.12728953738210699</c:v>
                </c:pt>
                <c:pt idx="462">
                  <c:v>0.127275244015358</c:v>
                </c:pt>
                <c:pt idx="463">
                  <c:v>0.12726125168442098</c:v>
                </c:pt>
                <c:pt idx="464">
                  <c:v>0.127247554087388</c:v>
                </c:pt>
                <c:pt idx="465">
                  <c:v>0.12723414505268599</c:v>
                </c:pt>
                <c:pt idx="466">
                  <c:v>0.12722101853645099</c:v>
                </c:pt>
                <c:pt idx="467">
                  <c:v>0.12720816861994599</c:v>
                </c:pt>
                <c:pt idx="468">
                  <c:v>0.127195589507029</c:v>
                </c:pt>
                <c:pt idx="469">
                  <c:v>0.12718327552167899</c:v>
                </c:pt>
                <c:pt idx="470">
                  <c:v>0.12717122110555101</c:v>
                </c:pt>
                <c:pt idx="471">
                  <c:v>0.127159420815601</c:v>
                </c:pt>
                <c:pt idx="472">
                  <c:v>0.12714786932173799</c:v>
                </c:pt>
                <c:pt idx="473">
                  <c:v>0.12713656140453</c:v>
                </c:pt>
                <c:pt idx="474">
                  <c:v>0.127125491952959</c:v>
                </c:pt>
                <c:pt idx="475">
                  <c:v>0.127114655962205</c:v>
                </c:pt>
                <c:pt idx="476">
                  <c:v>0.12710404853149201</c:v>
                </c:pt>
                <c:pt idx="477">
                  <c:v>0.12709366486196</c:v>
                </c:pt>
                <c:pt idx="478">
                  <c:v>0.127083500254589</c:v>
                </c:pt>
                <c:pt idx="479">
                  <c:v>0.12707355010815699</c:v>
                </c:pt>
                <c:pt idx="480">
                  <c:v>0.127063809917244</c:v>
                </c:pt>
                <c:pt idx="481">
                  <c:v>0.12705427527027099</c:v>
                </c:pt>
                <c:pt idx="482">
                  <c:v>0.12704494184758</c:v>
                </c:pt>
                <c:pt idx="483">
                  <c:v>0.12703580541954698</c:v>
                </c:pt>
                <c:pt idx="484">
                  <c:v>0.12702686184474302</c:v>
                </c:pt>
                <c:pt idx="485">
                  <c:v>0.12701810706812</c:v>
                </c:pt>
                <c:pt idx="486">
                  <c:v>0.12700953711923901</c:v>
                </c:pt>
                <c:pt idx="487">
                  <c:v>0.12700114811053001</c:v>
                </c:pt>
                <c:pt idx="488">
                  <c:v>0.12699293623559202</c:v>
                </c:pt>
                <c:pt idx="489">
                  <c:v>0.126984897767522</c:v>
                </c:pt>
                <c:pt idx="490">
                  <c:v>0.12697702905727501</c:v>
                </c:pt>
                <c:pt idx="491">
                  <c:v>0.12696932653206902</c:v>
                </c:pt>
                <c:pt idx="492">
                  <c:v>0.12696178669380201</c:v>
                </c:pt>
                <c:pt idx="493">
                  <c:v>0.12695440611752101</c:v>
                </c:pt>
                <c:pt idx="494">
                  <c:v>0.12694718144991099</c:v>
                </c:pt>
                <c:pt idx="495">
                  <c:v>0.126940109407812</c:v>
                </c:pt>
                <c:pt idx="496">
                  <c:v>0.12693318677677501</c:v>
                </c:pt>
                <c:pt idx="497">
                  <c:v>0.12692641040963601</c:v>
                </c:pt>
                <c:pt idx="498">
                  <c:v>0.12691977722513201</c:v>
                </c:pt>
                <c:pt idx="499">
                  <c:v>0.126913284206533</c:v>
                </c:pt>
                <c:pt idx="500">
                  <c:v>0.12690692840030401</c:v>
                </c:pt>
                <c:pt idx="501">
                  <c:v>0.12690070691480199</c:v>
                </c:pt>
                <c:pt idx="502">
                  <c:v>0.12689461691898998</c:v>
                </c:pt>
                <c:pt idx="503">
                  <c:v>0.12688865564117999</c:v>
                </c:pt>
                <c:pt idx="504">
                  <c:v>0.12688282036780499</c:v>
                </c:pt>
                <c:pt idx="505">
                  <c:v>0.12687710844220998</c:v>
                </c:pt>
                <c:pt idx="506">
                  <c:v>0.12687151726347401</c:v>
                </c:pt>
                <c:pt idx="507">
                  <c:v>0.126866044285247</c:v>
                </c:pt>
                <c:pt idx="508">
                  <c:v>0.126860687014622</c:v>
                </c:pt>
                <c:pt idx="509">
                  <c:v>0.126855443011021</c:v>
                </c:pt>
                <c:pt idx="510">
                  <c:v>0.12685030988510701</c:v>
                </c:pt>
                <c:pt idx="511">
                  <c:v>0.12684528529772099</c:v>
                </c:pt>
                <c:pt idx="512">
                  <c:v>0.126840366958831</c:v>
                </c:pt>
                <c:pt idx="513">
                  <c:v>0.12683555262651799</c:v>
                </c:pt>
                <c:pt idx="514">
                  <c:v>0.12683084010596599</c:v>
                </c:pt>
                <c:pt idx="515">
                  <c:v>0.12682622724848699</c:v>
                </c:pt>
                <c:pt idx="516">
                  <c:v>0.126821711950554</c:v>
                </c:pt>
                <c:pt idx="517">
                  <c:v>0.126817292152863</c:v>
                </c:pt>
                <c:pt idx="518">
                  <c:v>0.12681296583941098</c:v>
                </c:pt>
                <c:pt idx="519">
                  <c:v>0.12680873103658899</c:v>
                </c:pt>
                <c:pt idx="520">
                  <c:v>0.126804585812303</c:v>
                </c:pt>
                <c:pt idx="521">
                  <c:v>0.12680052827509899</c:v>
                </c:pt>
                <c:pt idx="522">
                  <c:v>0.12679655657332398</c:v>
                </c:pt>
                <c:pt idx="523">
                  <c:v>0.126792668894285</c:v>
                </c:pt>
                <c:pt idx="524">
                  <c:v>0.12678886346344401</c:v>
                </c:pt>
                <c:pt idx="525">
                  <c:v>0.12678513854361001</c:v>
                </c:pt>
                <c:pt idx="526">
                  <c:v>0.126781492434171</c:v>
                </c:pt>
                <c:pt idx="527">
                  <c:v>0.126777923470315</c:v>
                </c:pt>
                <c:pt idx="528">
                  <c:v>0.12677443002229299</c:v>
                </c:pt>
                <c:pt idx="529">
                  <c:v>0.12677101049467701</c:v>
                </c:pt>
                <c:pt idx="530">
                  <c:v>0.12676766332564601</c:v>
                </c:pt>
                <c:pt idx="531">
                  <c:v>0.12676438698628098</c:v>
                </c:pt>
                <c:pt idx="532">
                  <c:v>0.12676117997987602</c:v>
                </c:pt>
                <c:pt idx="533">
                  <c:v>0.12675804084126299</c:v>
                </c:pt>
                <c:pt idx="534">
                  <c:v>0.12675496813615</c:v>
                </c:pt>
                <c:pt idx="535">
                  <c:v>0.12675196046047701</c:v>
                </c:pt>
                <c:pt idx="536">
                  <c:v>0.12674901643977901</c:v>
                </c:pt>
                <c:pt idx="537">
                  <c:v>0.12674613472856799</c:v>
                </c:pt>
                <c:pt idx="538">
                  <c:v>0.126743314009724</c:v>
                </c:pt>
                <c:pt idx="539">
                  <c:v>0.126740552993898</c:v>
                </c:pt>
                <c:pt idx="540">
                  <c:v>0.12673785041893301</c:v>
                </c:pt>
                <c:pt idx="541">
                  <c:v>0.126735205049292</c:v>
                </c:pt>
                <c:pt idx="542">
                  <c:v>0.12673261567549701</c:v>
                </c:pt>
                <c:pt idx="543">
                  <c:v>0.126730081113585</c:v>
                </c:pt>
                <c:pt idx="544">
                  <c:v>0.12672760020457099</c:v>
                </c:pt>
                <c:pt idx="545">
                  <c:v>0.12672517181392201</c:v>
                </c:pt>
                <c:pt idx="546">
                  <c:v>0.12672279483104501</c:v>
                </c:pt>
                <c:pt idx="547">
                  <c:v>0.12672046816878499</c:v>
                </c:pt>
                <c:pt idx="548">
                  <c:v>0.12671819076292801</c:v>
                </c:pt>
                <c:pt idx="549">
                  <c:v>0.12671596157172502</c:v>
                </c:pt>
                <c:pt idx="550">
                  <c:v>0.12671377957541399</c:v>
                </c:pt>
                <c:pt idx="551">
                  <c:v>0.126711643775761</c:v>
                </c:pt>
                <c:pt idx="552">
                  <c:v>0.126709553195608</c:v>
                </c:pt>
                <c:pt idx="553">
                  <c:v>0.126707506878425</c:v>
                </c:pt>
                <c:pt idx="554">
                  <c:v>0.12670550388788202</c:v>
                </c:pt>
                <c:pt idx="555">
                  <c:v>0.12670354330742101</c:v>
                </c:pt>
                <c:pt idx="556">
                  <c:v>0.12670162423983702</c:v>
                </c:pt>
                <c:pt idx="557">
                  <c:v>0.12669974580687798</c:v>
                </c:pt>
                <c:pt idx="558">
                  <c:v>0.126697907148839</c:v>
                </c:pt>
                <c:pt idx="559">
                  <c:v>0.126696107424176</c:v>
                </c:pt>
                <c:pt idx="560">
                  <c:v>0.12669434580912098</c:v>
                </c:pt>
                <c:pt idx="561">
                  <c:v>0.12669262149731</c:v>
                </c:pt>
                <c:pt idx="562">
                  <c:v>0.126690933699414</c:v>
                </c:pt>
                <c:pt idx="563">
                  <c:v>0.12668928164278101</c:v>
                </c:pt>
                <c:pt idx="564">
                  <c:v>0.12668766457108702</c:v>
                </c:pt>
                <c:pt idx="565">
                  <c:v>0.12668608174398699</c:v>
                </c:pt>
                <c:pt idx="566">
                  <c:v>0.12668453243678399</c:v>
                </c:pt>
                <c:pt idx="567">
                  <c:v>0.12668301594009601</c:v>
                </c:pt>
                <c:pt idx="568">
                  <c:v>0.12668153155953202</c:v>
                </c:pt>
                <c:pt idx="569">
                  <c:v>0.12668007861538</c:v>
                </c:pt>
                <c:pt idx="570">
                  <c:v>0.12667865644229301</c:v>
                </c:pt>
                <c:pt idx="571">
                  <c:v>0.12667726438899102</c:v>
                </c:pt>
                <c:pt idx="572">
                  <c:v>0.12667590181795998</c:v>
                </c:pt>
                <c:pt idx="573">
                  <c:v>0.12667456810516298</c:v>
                </c:pt>
                <c:pt idx="574">
                  <c:v>0.126673262639759</c:v>
                </c:pt>
                <c:pt idx="575">
                  <c:v>0.126671984823818</c:v>
                </c:pt>
                <c:pt idx="576">
                  <c:v>0.12667073407205601</c:v>
                </c:pt>
                <c:pt idx="577">
                  <c:v>0.126669509811562</c:v>
                </c:pt>
                <c:pt idx="578">
                  <c:v>0.12666831148154201</c:v>
                </c:pt>
                <c:pt idx="579">
                  <c:v>0.12666713853306</c:v>
                </c:pt>
                <c:pt idx="580">
                  <c:v>0.12666599042878901</c:v>
                </c:pt>
                <c:pt idx="581">
                  <c:v>0.12666486664276499</c:v>
                </c:pt>
                <c:pt idx="582">
                  <c:v>0.126663766660149</c:v>
                </c:pt>
                <c:pt idx="583">
                  <c:v>0.12666268997698998</c:v>
                </c:pt>
                <c:pt idx="584">
                  <c:v>0.126661636099998</c:v>
                </c:pt>
                <c:pt idx="585">
                  <c:v>0.12666060454631498</c:v>
                </c:pt>
                <c:pt idx="586">
                  <c:v>0.126659594843299</c:v>
                </c:pt>
                <c:pt idx="587">
                  <c:v>0.12665860652830399</c:v>
                </c:pt>
                <c:pt idx="588">
                  <c:v>0.126657639148473</c:v>
                </c:pt>
                <c:pt idx="589">
                  <c:v>0.12665669226053</c:v>
                </c:pt>
                <c:pt idx="590">
                  <c:v>0.126655765430574</c:v>
                </c:pt>
                <c:pt idx="591">
                  <c:v>0.126654858233887</c:v>
                </c:pt>
                <c:pt idx="592">
                  <c:v>0.12665397025473502</c:v>
                </c:pt>
                <c:pt idx="593">
                  <c:v>0.126653101086182</c:v>
                </c:pt>
                <c:pt idx="594">
                  <c:v>0.12665225032990199</c:v>
                </c:pt>
                <c:pt idx="595">
                  <c:v>0.12665141759599699</c:v>
                </c:pt>
                <c:pt idx="596">
                  <c:v>0.12665060250281901</c:v>
                </c:pt>
                <c:pt idx="597">
                  <c:v>0.12664980467679698</c:v>
                </c:pt>
                <c:pt idx="598">
                  <c:v>0.126649023752266</c:v>
                </c:pt>
                <c:pt idx="599">
                  <c:v>0.12664825937129801</c:v>
                </c:pt>
                <c:pt idx="600">
                  <c:v>0.12664751118354101</c:v>
                </c:pt>
                <c:pt idx="601">
                  <c:v>0.12664677884605599</c:v>
                </c:pt>
                <c:pt idx="602">
                  <c:v>0.126646062023164</c:v>
                </c:pt>
                <c:pt idx="603">
                  <c:v>0.12664536038629001</c:v>
                </c:pt>
                <c:pt idx="604">
                  <c:v>0.12664467361381299</c:v>
                </c:pt>
                <c:pt idx="605">
                  <c:v>0.126644001390921</c:v>
                </c:pt>
                <c:pt idx="606">
                  <c:v>0.12664334340946201</c:v>
                </c:pt>
                <c:pt idx="607">
                  <c:v>0.12664269936781</c:v>
                </c:pt>
                <c:pt idx="608">
                  <c:v>0.126642068970724</c:v>
                </c:pt>
                <c:pt idx="609">
                  <c:v>0.126641451929209</c:v>
                </c:pt>
                <c:pt idx="610">
                  <c:v>0.12664084796039099</c:v>
                </c:pt>
                <c:pt idx="611">
                  <c:v>0.126640256787383</c:v>
                </c:pt>
                <c:pt idx="612">
                  <c:v>0.126639678139159</c:v>
                </c:pt>
                <c:pt idx="613">
                  <c:v>0.12663911175043299</c:v>
                </c:pt>
                <c:pt idx="614">
                  <c:v>0.12663855736153201</c:v>
                </c:pt>
                <c:pt idx="615">
                  <c:v>0.12663801471828301</c:v>
                </c:pt>
                <c:pt idx="616">
                  <c:v>0.126637483571893</c:v>
                </c:pt>
                <c:pt idx="617">
                  <c:v>0.12663696367883601</c:v>
                </c:pt>
                <c:pt idx="618">
                  <c:v>0.12663645480074401</c:v>
                </c:pt>
                <c:pt idx="619">
                  <c:v>0.12663595670429401</c:v>
                </c:pt>
                <c:pt idx="620">
                  <c:v>0.12663546916110299</c:v>
                </c:pt>
                <c:pt idx="621">
                  <c:v>0.12663499194762501</c:v>
                </c:pt>
                <c:pt idx="622">
                  <c:v>0.126634524845048</c:v>
                </c:pt>
                <c:pt idx="623">
                  <c:v>0.126634067639189</c:v>
                </c:pt>
                <c:pt idx="624">
                  <c:v>0.12663362012040599</c:v>
                </c:pt>
                <c:pt idx="625">
                  <c:v>0.126633182083492</c:v>
                </c:pt>
                <c:pt idx="626">
                  <c:v>0.126632753327586</c:v>
                </c:pt>
                <c:pt idx="627">
                  <c:v>0.12663233365608301</c:v>
                </c:pt>
                <c:pt idx="628">
                  <c:v>0.12663192287653702</c:v>
                </c:pt>
                <c:pt idx="629">
                  <c:v>0.12663152080058099</c:v>
                </c:pt>
                <c:pt idx="630">
                  <c:v>0.12663112724383602</c:v>
                </c:pt>
                <c:pt idx="631">
                  <c:v>0.126630742025826</c:v>
                </c:pt>
                <c:pt idx="632">
                  <c:v>0.12663036496989799</c:v>
                </c:pt>
                <c:pt idx="633">
                  <c:v>0.126629995903142</c:v>
                </c:pt>
                <c:pt idx="634">
                  <c:v>0.126629634656307</c:v>
                </c:pt>
                <c:pt idx="635">
                  <c:v>0.12662928106372701</c:v>
                </c:pt>
                <c:pt idx="636">
                  <c:v>0.12662893496324598</c:v>
                </c:pt>
                <c:pt idx="637">
                  <c:v>0.126628596196142</c:v>
                </c:pt>
                <c:pt idx="638">
                  <c:v>0.12662826460705298</c:v>
                </c:pt>
                <c:pt idx="639">
                  <c:v>0.12662794004390801</c:v>
                </c:pt>
                <c:pt idx="640">
                  <c:v>0.12662762235785799</c:v>
                </c:pt>
                <c:pt idx="641">
                  <c:v>0.12662731140320602</c:v>
                </c:pt>
                <c:pt idx="642">
                  <c:v>0.12662700703734101</c:v>
                </c:pt>
                <c:pt idx="643">
                  <c:v>0.126626709120671</c:v>
                </c:pt>
                <c:pt idx="644">
                  <c:v>0.12662641751656301</c:v>
                </c:pt>
                <c:pt idx="645">
                  <c:v>0.12662613209127599</c:v>
                </c:pt>
                <c:pt idx="646">
                  <c:v>0.126625852713904</c:v>
                </c:pt>
                <c:pt idx="647">
                  <c:v>0.12662557925631099</c:v>
                </c:pt>
                <c:pt idx="648">
                  <c:v>0.12662531159307799</c:v>
                </c:pt>
                <c:pt idx="649">
                  <c:v>0.126625049601439</c:v>
                </c:pt>
                <c:pt idx="650">
                  <c:v>0.12662479316123298</c:v>
                </c:pt>
                <c:pt idx="651">
                  <c:v>0.12662454215484101</c:v>
                </c:pt>
                <c:pt idx="652">
                  <c:v>0.12662429646713499</c:v>
                </c:pt>
                <c:pt idx="653">
                  <c:v>0.126624055985428</c:v>
                </c:pt>
                <c:pt idx="654">
                  <c:v>0.12662382059942001</c:v>
                </c:pt>
                <c:pt idx="655">
                  <c:v>0.126623590201144</c:v>
                </c:pt>
                <c:pt idx="656">
                  <c:v>0.12662336468492499</c:v>
                </c:pt>
                <c:pt idx="657">
                  <c:v>0.12662314394732199</c:v>
                </c:pt>
                <c:pt idx="658">
                  <c:v>0.12662292788708901</c:v>
                </c:pt>
                <c:pt idx="659">
                  <c:v>0.12662271640512301</c:v>
                </c:pt>
                <c:pt idx="660">
                  <c:v>0.12662250940441899</c:v>
                </c:pt>
                <c:pt idx="661">
                  <c:v>0.12662230679003</c:v>
                </c:pt>
                <c:pt idx="662">
                  <c:v>0.126622108469017</c:v>
                </c:pt>
                <c:pt idx="663">
                  <c:v>0.12662191435041401</c:v>
                </c:pt>
                <c:pt idx="664">
                  <c:v>0.12662172434517802</c:v>
                </c:pt>
                <c:pt idx="665">
                  <c:v>0.126621538366154</c:v>
                </c:pt>
                <c:pt idx="666">
                  <c:v>0.12662135632803401</c:v>
                </c:pt>
                <c:pt idx="667">
                  <c:v>0.12662117814731699</c:v>
                </c:pt>
                <c:pt idx="668">
                  <c:v>0.12662100374227001</c:v>
                </c:pt>
                <c:pt idx="669">
                  <c:v>0.12662083303289301</c:v>
                </c:pt>
                <c:pt idx="670">
                  <c:v>0.12662066594087801</c:v>
                </c:pt>
                <c:pt idx="671">
                  <c:v>0.12662050238958</c:v>
                </c:pt>
                <c:pt idx="672">
                  <c:v>0.12662034230397501</c:v>
                </c:pt>
                <c:pt idx="673">
                  <c:v>0.12662018561063001</c:v>
                </c:pt>
                <c:pt idx="674">
                  <c:v>0.12662003223766499</c:v>
                </c:pt>
                <c:pt idx="675">
                  <c:v>0.12661988211472702</c:v>
                </c:pt>
                <c:pt idx="676">
                  <c:v>0.126619735172949</c:v>
                </c:pt>
                <c:pt idx="677">
                  <c:v>0.12661959134492698</c:v>
                </c:pt>
                <c:pt idx="678">
                  <c:v>0.12661945056468302</c:v>
                </c:pt>
                <c:pt idx="679">
                  <c:v>0.12661931276763799</c:v>
                </c:pt>
                <c:pt idx="680">
                  <c:v>0.126619177890578</c:v>
                </c:pt>
                <c:pt idx="681">
                  <c:v>0.126619045871633</c:v>
                </c:pt>
                <c:pt idx="682">
                  <c:v>0.126618916650241</c:v>
                </c:pt>
                <c:pt idx="683">
                  <c:v>0.12661879016712299</c:v>
                </c:pt>
                <c:pt idx="684">
                  <c:v>0.126618666364257</c:v>
                </c:pt>
                <c:pt idx="685">
                  <c:v>0.12661854518485</c:v>
                </c:pt>
                <c:pt idx="686">
                  <c:v>0.12661842657331299</c:v>
                </c:pt>
                <c:pt idx="687">
                  <c:v>0.126618310475232</c:v>
                </c:pt>
                <c:pt idx="688">
                  <c:v>0.12661819683735001</c:v>
                </c:pt>
                <c:pt idx="689">
                  <c:v>0.12661808560753501</c:v>
                </c:pt>
                <c:pt idx="690">
                  <c:v>0.12661797673476</c:v>
                </c:pt>
                <c:pt idx="691">
                  <c:v>0.12661787016908199</c:v>
                </c:pt>
                <c:pt idx="692">
                  <c:v>0.126617765861614</c:v>
                </c:pt>
                <c:pt idx="693">
                  <c:v>0.12661766376450301</c:v>
                </c:pt>
                <c:pt idx="694">
                  <c:v>0.12661756383091299</c:v>
                </c:pt>
                <c:pt idx="695">
                  <c:v>0.12661746601499999</c:v>
                </c:pt>
                <c:pt idx="696">
                  <c:v>0.12661737027188899</c:v>
                </c:pt>
                <c:pt idx="697">
                  <c:v>0.126617276557658</c:v>
                </c:pt>
                <c:pt idx="698">
                  <c:v>0.126617184829316</c:v>
                </c:pt>
                <c:pt idx="699">
                  <c:v>0.12661709504478</c:v>
                </c:pt>
                <c:pt idx="700">
                  <c:v>0.12661700716286198</c:v>
                </c:pt>
                <c:pt idx="701">
                  <c:v>0.12661692114324499</c:v>
                </c:pt>
                <c:pt idx="702">
                  <c:v>0.126616836946467</c:v>
                </c:pt>
                <c:pt idx="703">
                  <c:v>0.126616754533901</c:v>
                </c:pt>
                <c:pt idx="704">
                  <c:v>0.126616673867739</c:v>
                </c:pt>
                <c:pt idx="705">
                  <c:v>0.12661659491097399</c:v>
                </c:pt>
                <c:pt idx="706">
                  <c:v>0.12661651762738499</c:v>
                </c:pt>
                <c:pt idx="707">
                  <c:v>0.126616441981515</c:v>
                </c:pt>
                <c:pt idx="708">
                  <c:v>0.12661636793866199</c:v>
                </c:pt>
                <c:pt idx="709">
                  <c:v>0.126616295464856</c:v>
                </c:pt>
                <c:pt idx="710">
                  <c:v>0.12661622452684801</c:v>
                </c:pt>
                <c:pt idx="711">
                  <c:v>0.12661615509209498</c:v>
                </c:pt>
                <c:pt idx="712">
                  <c:v>0.12661608712874201</c:v>
                </c:pt>
                <c:pt idx="713">
                  <c:v>0.126616020605609</c:v>
                </c:pt>
                <c:pt idx="714">
                  <c:v>0.12661595549217702</c:v>
                </c:pt>
                <c:pt idx="715">
                  <c:v>0.12661589175857399</c:v>
                </c:pt>
                <c:pt idx="716">
                  <c:v>0.12661582937556101</c:v>
                </c:pt>
                <c:pt idx="717">
                  <c:v>0.12661576831451699</c:v>
                </c:pt>
                <c:pt idx="718">
                  <c:v>0.12661570854742901</c:v>
                </c:pt>
                <c:pt idx="719">
                  <c:v>0.126615650046878</c:v>
                </c:pt>
                <c:pt idx="720">
                  <c:v>0.12661559278602399</c:v>
                </c:pt>
                <c:pt idx="721">
                  <c:v>0.12661553673859799</c:v>
                </c:pt>
                <c:pt idx="722">
                  <c:v>0.12661548187888699</c:v>
                </c:pt>
                <c:pt idx="723">
                  <c:v>0.126615428181721</c:v>
                </c:pt>
                <c:pt idx="724">
                  <c:v>0.126615375622466</c:v>
                </c:pt>
                <c:pt idx="725">
                  <c:v>0.12661532417700902</c:v>
                </c:pt>
                <c:pt idx="726">
                  <c:v>0.126615273821746</c:v>
                </c:pt>
                <c:pt idx="727">
                  <c:v>0.12661522453357602</c:v>
                </c:pt>
                <c:pt idx="728">
                  <c:v>0.126615176289887</c:v>
                </c:pt>
                <c:pt idx="729">
                  <c:v>0.126615129068544</c:v>
                </c:pt>
                <c:pt idx="730">
                  <c:v>0.126615082847885</c:v>
                </c:pt>
                <c:pt idx="731">
                  <c:v>0.12661503760670198</c:v>
                </c:pt>
                <c:pt idx="732">
                  <c:v>0.12661499332424</c:v>
                </c:pt>
                <c:pt idx="733">
                  <c:v>0.12661494998018402</c:v>
                </c:pt>
                <c:pt idx="734">
                  <c:v>0.12661490755464599</c:v>
                </c:pt>
                <c:pt idx="735">
                  <c:v>0.12661486602816399</c:v>
                </c:pt>
                <c:pt idx="736">
                  <c:v>0.126614825381684</c:v>
                </c:pt>
                <c:pt idx="737">
                  <c:v>0.12661478559656</c:v>
                </c:pt>
                <c:pt idx="738">
                  <c:v>0.12661474665453798</c:v>
                </c:pt>
                <c:pt idx="739">
                  <c:v>0.12661470853775098</c:v>
                </c:pt>
                <c:pt idx="740">
                  <c:v>0.12661467122871201</c:v>
                </c:pt>
                <c:pt idx="741">
                  <c:v>0.12661463471030499</c:v>
                </c:pt>
                <c:pt idx="742">
                  <c:v>0.12661459896577398</c:v>
                </c:pt>
                <c:pt idx="743">
                  <c:v>0.12661456397872101</c:v>
                </c:pt>
                <c:pt idx="744">
                  <c:v>0.12661452973309401</c:v>
                </c:pt>
                <c:pt idx="745">
                  <c:v>0.12661449621318102</c:v>
                </c:pt>
                <c:pt idx="746">
                  <c:v>0.12661446340360299</c:v>
                </c:pt>
                <c:pt idx="747">
                  <c:v>0.12661443128930699</c:v>
                </c:pt>
                <c:pt idx="748">
                  <c:v>0.126614399855561</c:v>
                </c:pt>
                <c:pt idx="749">
                  <c:v>0.12661436908794102</c:v>
                </c:pt>
                <c:pt idx="750">
                  <c:v>0.12661433897233301</c:v>
                </c:pt>
                <c:pt idx="751">
                  <c:v>0.126614309494918</c:v>
                </c:pt>
                <c:pt idx="752">
                  <c:v>0.12661428064217398</c:v>
                </c:pt>
                <c:pt idx="753">
                  <c:v>0.12661425240086202</c:v>
                </c:pt>
                <c:pt idx="754">
                  <c:v>0.126614224758026</c:v>
                </c:pt>
                <c:pt idx="755">
                  <c:v>0.12661419770098301</c:v>
                </c:pt>
                <c:pt idx="756">
                  <c:v>0.12661417121731999</c:v>
                </c:pt>
                <c:pt idx="757">
                  <c:v>0.12661414529488502</c:v>
                </c:pt>
                <c:pt idx="758">
                  <c:v>0.12661411992178601</c:v>
                </c:pt>
                <c:pt idx="759">
                  <c:v>0.126614095086381</c:v>
                </c:pt>
                <c:pt idx="760">
                  <c:v>0.12661407077727699</c:v>
                </c:pt>
                <c:pt idx="761">
                  <c:v>0.12661404698331899</c:v>
                </c:pt>
                <c:pt idx="762">
                  <c:v>0.12661402369359201</c:v>
                </c:pt>
                <c:pt idx="763">
                  <c:v>0.12661400089740998</c:v>
                </c:pt>
                <c:pt idx="764">
                  <c:v>0.126613978584315</c:v>
                </c:pt>
                <c:pt idx="765">
                  <c:v>0.126613956744068</c:v>
                </c:pt>
                <c:pt idx="766">
                  <c:v>0.12661393536665</c:v>
                </c:pt>
                <c:pt idx="767">
                  <c:v>0.12661391444225301</c:v>
                </c:pt>
                <c:pt idx="768">
                  <c:v>0.12661389396127598</c:v>
                </c:pt>
                <c:pt idx="769">
                  <c:v>0.12661387391432402</c:v>
                </c:pt>
                <c:pt idx="770">
                  <c:v>0.12661385429219799</c:v>
                </c:pt>
                <c:pt idx="771">
                  <c:v>0.12661383508589499</c:v>
                </c:pt>
                <c:pt idx="772">
                  <c:v>0.12661381628660398</c:v>
                </c:pt>
                <c:pt idx="773">
                  <c:v>0.12661379788570001</c:v>
                </c:pt>
                <c:pt idx="774">
                  <c:v>0.12661377987473998</c:v>
                </c:pt>
                <c:pt idx="775">
                  <c:v>0.126613762245462</c:v>
                </c:pt>
                <c:pt idx="776">
                  <c:v>0.12661374498977498</c:v>
                </c:pt>
                <c:pt idx="777">
                  <c:v>0.12661372809976401</c:v>
                </c:pt>
                <c:pt idx="778">
                  <c:v>0.126613711567679</c:v>
                </c:pt>
                <c:pt idx="779">
                  <c:v>0.126613695385936</c:v>
                </c:pt>
                <c:pt idx="780">
                  <c:v>0.12661367954710998</c:v>
                </c:pt>
                <c:pt idx="781">
                  <c:v>0.12661366404393401</c:v>
                </c:pt>
                <c:pt idx="782">
                  <c:v>0.12661364886929499</c:v>
                </c:pt>
                <c:pt idx="783">
                  <c:v>0.12661363401623099</c:v>
                </c:pt>
                <c:pt idx="784">
                  <c:v>0.12661361947792801</c:v>
                </c:pt>
                <c:pt idx="785">
                  <c:v>0.12661360524771401</c:v>
                </c:pt>
                <c:pt idx="786">
                  <c:v>0.126613591319063</c:v>
                </c:pt>
                <c:pt idx="787">
                  <c:v>0.12661357768558101</c:v>
                </c:pt>
                <c:pt idx="788">
                  <c:v>0.126613564341016</c:v>
                </c:pt>
                <c:pt idx="789">
                  <c:v>0.12661355127924301</c:v>
                </c:pt>
                <c:pt idx="790">
                  <c:v>0.12661353849427101</c:v>
                </c:pt>
                <c:pt idx="791">
                  <c:v>0.12661352598023401</c:v>
                </c:pt>
                <c:pt idx="792">
                  <c:v>0.12661351373138899</c:v>
                </c:pt>
                <c:pt idx="793">
                  <c:v>0.126613501742117</c:v>
                </c:pt>
                <c:pt idx="794">
                  <c:v>0.12661349000691802</c:v>
                </c:pt>
                <c:pt idx="795">
                  <c:v>0.126613478520407</c:v>
                </c:pt>
                <c:pt idx="796">
                  <c:v>0.12661346727731401</c:v>
                </c:pt>
                <c:pt idx="797">
                  <c:v>0.126613456272481</c:v>
                </c:pt>
                <c:pt idx="798">
                  <c:v>0.12661344550085799</c:v>
                </c:pt>
                <c:pt idx="799">
                  <c:v>0.12661343495750399</c:v>
                </c:pt>
                <c:pt idx="800">
                  <c:v>0.12661342463757999</c:v>
                </c:pt>
                <c:pt idx="801">
                  <c:v>0.12661341453635402</c:v>
                </c:pt>
                <c:pt idx="802">
                  <c:v>0.12661340464918899</c:v>
                </c:pt>
                <c:pt idx="803">
                  <c:v>0.126613394971549</c:v>
                </c:pt>
                <c:pt idx="804">
                  <c:v>0.12661338549899498</c:v>
                </c:pt>
                <c:pt idx="805">
                  <c:v>0.12661337622717903</c:v>
                </c:pt>
                <c:pt idx="806">
                  <c:v>0.12661336715184901</c:v>
                </c:pt>
                <c:pt idx="807">
                  <c:v>0.12661335826884101</c:v>
                </c:pt>
                <c:pt idx="808">
                  <c:v>0.12661334957407799</c:v>
                </c:pt>
                <c:pt idx="809">
                  <c:v>0.126613341063572</c:v>
                </c:pt>
                <c:pt idx="810">
                  <c:v>0.12661333273341799</c:v>
                </c:pt>
                <c:pt idx="811">
                  <c:v>0.12661332457979299</c:v>
                </c:pt>
                <c:pt idx="812">
                  <c:v>0.126613316598958</c:v>
                </c:pt>
                <c:pt idx="813">
                  <c:v>0.12661330878725</c:v>
                </c:pt>
                <c:pt idx="814">
                  <c:v>0.12661330114108499</c:v>
                </c:pt>
                <c:pt idx="815">
                  <c:v>0.12661329365695501</c:v>
                </c:pt>
                <c:pt idx="816">
                  <c:v>0.12661328633142599</c:v>
                </c:pt>
                <c:pt idx="817">
                  <c:v>0.12661327916113799</c:v>
                </c:pt>
                <c:pt idx="818">
                  <c:v>0.12661327214279999</c:v>
                </c:pt>
                <c:pt idx="819">
                  <c:v>0.126613265273193</c:v>
                </c:pt>
                <c:pt idx="820">
                  <c:v>0.126613258549164</c:v>
                </c:pt>
                <c:pt idx="821">
                  <c:v>0.12661325196762901</c:v>
                </c:pt>
                <c:pt idx="822">
                  <c:v>0.12661324552556799</c:v>
                </c:pt>
                <c:pt idx="823">
                  <c:v>0.12661323922002501</c:v>
                </c:pt>
                <c:pt idx="824">
                  <c:v>0.12661323304810698</c:v>
                </c:pt>
                <c:pt idx="825">
                  <c:v>0.12661322700698202</c:v>
                </c:pt>
                <c:pt idx="826">
                  <c:v>0.12661322109387899</c:v>
                </c:pt>
                <c:pt idx="827">
                  <c:v>0.12661321530608499</c:v>
                </c:pt>
                <c:pt idx="828">
                  <c:v>0.126613209640944</c:v>
                </c:pt>
                <c:pt idx="829">
                  <c:v>0.126613204095857</c:v>
                </c:pt>
                <c:pt idx="830">
                  <c:v>0.12661319866828002</c:v>
                </c:pt>
                <c:pt idx="831">
                  <c:v>0.12661319335572199</c:v>
                </c:pt>
                <c:pt idx="832">
                  <c:v>0.12661318815574701</c:v>
                </c:pt>
                <c:pt idx="833">
                  <c:v>0.126613183065967</c:v>
                </c:pt>
                <c:pt idx="834">
                  <c:v>0.12661317808404898</c:v>
                </c:pt>
                <c:pt idx="835">
                  <c:v>0.12661317320770699</c:v>
                </c:pt>
                <c:pt idx="836">
                  <c:v>0.12661316843470199</c:v>
                </c:pt>
                <c:pt idx="837">
                  <c:v>0.12661316376284601</c:v>
                </c:pt>
                <c:pt idx="838">
                  <c:v>0.126613159189994</c:v>
                </c:pt>
                <c:pt idx="839">
                  <c:v>0.12661315471404799</c:v>
                </c:pt>
                <c:pt idx="840">
                  <c:v>0.126613150332956</c:v>
                </c:pt>
                <c:pt idx="841">
                  <c:v>0.126613146044706</c:v>
                </c:pt>
                <c:pt idx="842">
                  <c:v>0.12661314184733199</c:v>
                </c:pt>
                <c:pt idx="843">
                  <c:v>0.12661313773890701</c:v>
                </c:pt>
                <c:pt idx="844">
                  <c:v>0.12661313371754701</c:v>
                </c:pt>
                <c:pt idx="845">
                  <c:v>0.12661312978140699</c:v>
                </c:pt>
                <c:pt idx="846">
                  <c:v>0.12661312592867999</c:v>
                </c:pt>
                <c:pt idx="847">
                  <c:v>0.12661312215759798</c:v>
                </c:pt>
                <c:pt idx="848">
                  <c:v>0.126613118466433</c:v>
                </c:pt>
                <c:pt idx="849">
                  <c:v>0.12661311485349</c:v>
                </c:pt>
                <c:pt idx="850">
                  <c:v>0.126613111317111</c:v>
                </c:pt>
                <c:pt idx="851">
                  <c:v>0.12661310785567401</c:v>
                </c:pt>
                <c:pt idx="852">
                  <c:v>0.126613104467591</c:v>
                </c:pt>
                <c:pt idx="853">
                  <c:v>0.126613101151307</c:v>
                </c:pt>
                <c:pt idx="854">
                  <c:v>0.12661309790530101</c:v>
                </c:pt>
                <c:pt idx="855">
                  <c:v>0.12661309472808399</c:v>
                </c:pt>
                <c:pt idx="856">
                  <c:v>0.126613091618197</c:v>
                </c:pt>
                <c:pt idx="857">
                  <c:v>0.12661308857421402</c:v>
                </c:pt>
                <c:pt idx="858">
                  <c:v>0.126613085594738</c:v>
                </c:pt>
                <c:pt idx="859">
                  <c:v>0.12661308267840302</c:v>
                </c:pt>
                <c:pt idx="860">
                  <c:v>0.12661307982386899</c:v>
                </c:pt>
                <c:pt idx="861">
                  <c:v>0.12661307702982802</c:v>
                </c:pt>
                <c:pt idx="862">
                  <c:v>0.12661307429499799</c:v>
                </c:pt>
                <c:pt idx="863">
                  <c:v>0.12661307161812399</c:v>
                </c:pt>
                <c:pt idx="864">
                  <c:v>0.126613068997977</c:v>
                </c:pt>
                <c:pt idx="865">
                  <c:v>0.12661306643335499</c:v>
                </c:pt>
                <c:pt idx="866">
                  <c:v>0.126613063923083</c:v>
                </c:pt>
                <c:pt idx="867">
                  <c:v>0.12661306146600698</c:v>
                </c:pt>
                <c:pt idx="868">
                  <c:v>0.12661305906100101</c:v>
                </c:pt>
                <c:pt idx="869">
                  <c:v>0.12661305670696099</c:v>
                </c:pt>
                <c:pt idx="870">
                  <c:v>0.12661305440280801</c:v>
                </c:pt>
                <c:pt idx="871">
                  <c:v>0.126613052147483</c:v>
                </c:pt>
                <c:pt idx="872">
                  <c:v>0.12661304993995301</c:v>
                </c:pt>
                <c:pt idx="873">
                  <c:v>0.12661304777920399</c:v>
                </c:pt>
                <c:pt idx="874">
                  <c:v>0.126613045664245</c:v>
                </c:pt>
                <c:pt idx="875">
                  <c:v>0.12661304359410502</c:v>
                </c:pt>
                <c:pt idx="876">
                  <c:v>0.12661304156783601</c:v>
                </c:pt>
                <c:pt idx="877">
                  <c:v>0.12661303958450701</c:v>
                </c:pt>
                <c:pt idx="878">
                  <c:v>0.126613037643208</c:v>
                </c:pt>
                <c:pt idx="879">
                  <c:v>0.126613035743048</c:v>
                </c:pt>
                <c:pt idx="880">
                  <c:v>0.12661303388315601</c:v>
                </c:pt>
                <c:pt idx="881">
                  <c:v>0.12661303206267802</c:v>
                </c:pt>
                <c:pt idx="882">
                  <c:v>0.12661303028078</c:v>
                </c:pt>
                <c:pt idx="883">
                  <c:v>0.12661302853664302</c:v>
                </c:pt>
                <c:pt idx="884">
                  <c:v>0.12661302682946701</c:v>
                </c:pt>
                <c:pt idx="885">
                  <c:v>0.12661302515846901</c:v>
                </c:pt>
                <c:pt idx="886">
                  <c:v>0.12661302352288301</c:v>
                </c:pt>
                <c:pt idx="887">
                  <c:v>0.126613021921958</c:v>
                </c:pt>
                <c:pt idx="888">
                  <c:v>0.126613020354959</c:v>
                </c:pt>
                <c:pt idx="889">
                  <c:v>0.12661301882116702</c:v>
                </c:pt>
                <c:pt idx="890">
                  <c:v>0.12661301731987901</c:v>
                </c:pt>
                <c:pt idx="891">
                  <c:v>0.12661301585040599</c:v>
                </c:pt>
                <c:pt idx="892">
                  <c:v>0.12661301441207401</c:v>
                </c:pt>
                <c:pt idx="893">
                  <c:v>0.12661301300422201</c:v>
                </c:pt>
                <c:pt idx="894">
                  <c:v>0.126613011626206</c:v>
                </c:pt>
                <c:pt idx="895">
                  <c:v>0.126613010277391</c:v>
                </c:pt>
                <c:pt idx="896">
                  <c:v>0.12661300895716099</c:v>
                </c:pt>
                <c:pt idx="897">
                  <c:v>0.12661300766490799</c:v>
                </c:pt>
                <c:pt idx="898">
                  <c:v>0.126613006400041</c:v>
                </c:pt>
                <c:pt idx="899">
                  <c:v>0.12661300516197799</c:v>
                </c:pt>
                <c:pt idx="900">
                  <c:v>0.12661300395015299</c:v>
                </c:pt>
                <c:pt idx="901">
                  <c:v>0.126613002764007</c:v>
                </c:pt>
                <c:pt idx="902">
                  <c:v>0.12661300160299899</c:v>
                </c:pt>
                <c:pt idx="903">
                  <c:v>0.12661300046659399</c:v>
                </c:pt>
                <c:pt idx="904">
                  <c:v>0.12661299935427101</c:v>
                </c:pt>
                <c:pt idx="905">
                  <c:v>0.126612998265521</c:v>
                </c:pt>
                <c:pt idx="906">
                  <c:v>0.12661299719984301</c:v>
                </c:pt>
                <c:pt idx="907">
                  <c:v>0.12661299615674801</c:v>
                </c:pt>
                <c:pt idx="908">
                  <c:v>0.12661299513575899</c:v>
                </c:pt>
                <c:pt idx="909">
                  <c:v>0.126612994136406</c:v>
                </c:pt>
                <c:pt idx="910">
                  <c:v>0.12661299315823099</c:v>
                </c:pt>
                <c:pt idx="911">
                  <c:v>0.12661299220078501</c:v>
                </c:pt>
                <c:pt idx="912">
                  <c:v>0.12661299126362999</c:v>
                </c:pt>
                <c:pt idx="913">
                  <c:v>0.126612990346334</c:v>
                </c:pt>
                <c:pt idx="914">
                  <c:v>0.12661298944847701</c:v>
                </c:pt>
                <c:pt idx="915">
                  <c:v>0.12661298856964801</c:v>
                </c:pt>
                <c:pt idx="916">
                  <c:v>0.12661298770944202</c:v>
                </c:pt>
                <c:pt idx="917">
                  <c:v>0.126612986867466</c:v>
                </c:pt>
                <c:pt idx="918">
                  <c:v>0.12661298604333299</c:v>
                </c:pt>
                <c:pt idx="919">
                  <c:v>0.12661298523666401</c:v>
                </c:pt>
                <c:pt idx="920">
                  <c:v>0.12661298444708999</c:v>
                </c:pt>
                <c:pt idx="921">
                  <c:v>0.12661298367424897</c:v>
                </c:pt>
                <c:pt idx="922">
                  <c:v>0.126612982917786</c:v>
                </c:pt>
                <c:pt idx="923">
                  <c:v>0.12661298217735298</c:v>
                </c:pt>
                <c:pt idx="924">
                  <c:v>0.12661298145261102</c:v>
                </c:pt>
                <c:pt idx="925">
                  <c:v>0.12661298074322799</c:v>
                </c:pt>
                <c:pt idx="926">
                  <c:v>0.126612980048878</c:v>
                </c:pt>
                <c:pt idx="927">
                  <c:v>0.12661297936924198</c:v>
                </c:pt>
                <c:pt idx="928">
                  <c:v>0.12661297870401</c:v>
                </c:pt>
                <c:pt idx="929">
                  <c:v>0.126612978052874</c:v>
                </c:pt>
                <c:pt idx="930">
                  <c:v>0.12661297741553698</c:v>
                </c:pt>
                <c:pt idx="931">
                  <c:v>0.12661297679170699</c:v>
                </c:pt>
                <c:pt idx="932">
                  <c:v>0.12661297618109602</c:v>
                </c:pt>
                <c:pt idx="933">
                  <c:v>0.12661297558342602</c:v>
                </c:pt>
                <c:pt idx="934">
                  <c:v>0.126612974998421</c:v>
                </c:pt>
                <c:pt idx="935">
                  <c:v>0.12661297442581401</c:v>
                </c:pt>
                <c:pt idx="936">
                  <c:v>0.12661297386534098</c:v>
                </c:pt>
                <c:pt idx="937">
                  <c:v>0.12661297331674501</c:v>
                </c:pt>
                <c:pt idx="938">
                  <c:v>0.12661297277977501</c:v>
                </c:pt>
                <c:pt idx="939">
                  <c:v>0.126612972254184</c:v>
                </c:pt>
                <c:pt idx="940">
                  <c:v>0.12661297173973199</c:v>
                </c:pt>
                <c:pt idx="941">
                  <c:v>0.12661297123618201</c:v>
                </c:pt>
                <c:pt idx="942">
                  <c:v>0.12661297074330302</c:v>
                </c:pt>
                <c:pt idx="943">
                  <c:v>0.12661297026086898</c:v>
                </c:pt>
                <c:pt idx="944">
                  <c:v>0.12661296978865799</c:v>
                </c:pt>
                <c:pt idx="945">
                  <c:v>0.12661296932645399</c:v>
                </c:pt>
                <c:pt idx="946">
                  <c:v>0.12661296887404599</c:v>
                </c:pt>
                <c:pt idx="947">
                  <c:v>0.12661296843122402</c:v>
                </c:pt>
                <c:pt idx="948">
                  <c:v>0.12661296799778701</c:v>
                </c:pt>
                <c:pt idx="949">
                  <c:v>0.12661296757353499</c:v>
                </c:pt>
                <c:pt idx="950">
                  <c:v>0.126612967158274</c:v>
                </c:pt>
                <c:pt idx="951">
                  <c:v>0.12661296675181299</c:v>
                </c:pt>
                <c:pt idx="952">
                  <c:v>0.12661296635396499</c:v>
                </c:pt>
                <c:pt idx="953">
                  <c:v>0.12661296596454899</c:v>
                </c:pt>
                <c:pt idx="954">
                  <c:v>0.126612965583385</c:v>
                </c:pt>
                <c:pt idx="955">
                  <c:v>0.126612965210298</c:v>
                </c:pt>
                <c:pt idx="956">
                  <c:v>0.126612964845118</c:v>
                </c:pt>
                <c:pt idx="957">
                  <c:v>0.126612964487677</c:v>
                </c:pt>
                <c:pt idx="958">
                  <c:v>0.12661296413781001</c:v>
                </c:pt>
                <c:pt idx="959">
                  <c:v>0.126612963795358</c:v>
                </c:pt>
                <c:pt idx="960">
                  <c:v>0.12661296346016301</c:v>
                </c:pt>
                <c:pt idx="961">
                  <c:v>0.12661296313207099</c:v>
                </c:pt>
                <c:pt idx="962">
                  <c:v>0.12661296281093301</c:v>
                </c:pt>
                <c:pt idx="963">
                  <c:v>0.12661296249659901</c:v>
                </c:pt>
                <c:pt idx="964">
                  <c:v>0.12661296218892701</c:v>
                </c:pt>
                <c:pt idx="965">
                  <c:v>0.12661296188777502</c:v>
                </c:pt>
                <c:pt idx="966">
                  <c:v>0.126612961593005</c:v>
                </c:pt>
                <c:pt idx="967">
                  <c:v>0.12661296130448199</c:v>
                </c:pt>
                <c:pt idx="968">
                  <c:v>0.12661296102207301</c:v>
                </c:pt>
                <c:pt idx="969">
                  <c:v>0.12661296074564801</c:v>
                </c:pt>
                <c:pt idx="970">
                  <c:v>0.126612960475082</c:v>
                </c:pt>
                <c:pt idx="971">
                  <c:v>0.12661296021024898</c:v>
                </c:pt>
                <c:pt idx="972">
                  <c:v>0.126612959951029</c:v>
                </c:pt>
                <c:pt idx="973">
                  <c:v>0.12661295969730199</c:v>
                </c:pt>
                <c:pt idx="974">
                  <c:v>0.12661295944895201</c:v>
                </c:pt>
                <c:pt idx="975">
                  <c:v>0.12661295920586502</c:v>
                </c:pt>
                <c:pt idx="976">
                  <c:v>0.12661295896792901</c:v>
                </c:pt>
                <c:pt idx="977">
                  <c:v>0.126612958735036</c:v>
                </c:pt>
                <c:pt idx="978">
                  <c:v>0.12661295850707799</c:v>
                </c:pt>
                <c:pt idx="979">
                  <c:v>0.126612958283951</c:v>
                </c:pt>
                <c:pt idx="980">
                  <c:v>0.12661295806555198</c:v>
                </c:pt>
                <c:pt idx="981">
                  <c:v>0.12661295785178098</c:v>
                </c:pt>
                <c:pt idx="982">
                  <c:v>0.12661295764254102</c:v>
                </c:pt>
                <c:pt idx="983">
                  <c:v>0.12661295743773501</c:v>
                </c:pt>
                <c:pt idx="984">
                  <c:v>0.12661295723726898</c:v>
                </c:pt>
                <c:pt idx="985">
                  <c:v>0.12661295704105099</c:v>
                </c:pt>
                <c:pt idx="986">
                  <c:v>0.12661295684899199</c:v>
                </c:pt>
                <c:pt idx="987">
                  <c:v>0.126612956661002</c:v>
                </c:pt>
                <c:pt idx="988">
                  <c:v>0.126612956476997</c:v>
                </c:pt>
                <c:pt idx="989">
                  <c:v>0.12661295629689101</c:v>
                </c:pt>
                <c:pt idx="990">
                  <c:v>0.126612956120601</c:v>
                </c:pt>
                <c:pt idx="991">
                  <c:v>0.126612955948048</c:v>
                </c:pt>
                <c:pt idx="992">
                  <c:v>0.12661295577915099</c:v>
                </c:pt>
                <c:pt idx="993">
                  <c:v>0.12661295561383298</c:v>
                </c:pt>
                <c:pt idx="994">
                  <c:v>0.126612955452019</c:v>
                </c:pt>
                <c:pt idx="995">
                  <c:v>0.12661295529363401</c:v>
                </c:pt>
                <c:pt idx="996">
                  <c:v>0.12661295513860499</c:v>
                </c:pt>
                <c:pt idx="997">
                  <c:v>0.12661295498686201</c:v>
                </c:pt>
                <c:pt idx="998">
                  <c:v>0.12661295483833399</c:v>
                </c:pt>
                <c:pt idx="999">
                  <c:v>0.126612954692954</c:v>
                </c:pt>
                <c:pt idx="1000">
                  <c:v>0.12661295455065499</c:v>
                </c:pt>
                <c:pt idx="1001">
                  <c:v>0.12661295441137099</c:v>
                </c:pt>
                <c:pt idx="1002">
                  <c:v>0.12661295427503899</c:v>
                </c:pt>
                <c:pt idx="1003">
                  <c:v>0.12661295414159598</c:v>
                </c:pt>
                <c:pt idx="1004">
                  <c:v>0.12661295401098099</c:v>
                </c:pt>
                <c:pt idx="1005">
                  <c:v>0.12661295388313401</c:v>
                </c:pt>
                <c:pt idx="1006">
                  <c:v>0.126612953757997</c:v>
                </c:pt>
                <c:pt idx="1007">
                  <c:v>0.12661295363551101</c:v>
                </c:pt>
                <c:pt idx="1008">
                  <c:v>0.12661295351562099</c:v>
                </c:pt>
                <c:pt idx="1009">
                  <c:v>0.126612953398271</c:v>
                </c:pt>
                <c:pt idx="1010">
                  <c:v>0.12661295328340899</c:v>
                </c:pt>
                <c:pt idx="1011">
                  <c:v>0.12661295317097998</c:v>
                </c:pt>
                <c:pt idx="1012">
                  <c:v>0.12661295306093401</c:v>
                </c:pt>
                <c:pt idx="1013">
                  <c:v>0.126612952953221</c:v>
                </c:pt>
                <c:pt idx="1014">
                  <c:v>0.12661295284778901</c:v>
                </c:pt>
                <c:pt idx="1015">
                  <c:v>0.126612952744592</c:v>
                </c:pt>
                <c:pt idx="1016">
                  <c:v>0.12661295264358199</c:v>
                </c:pt>
                <c:pt idx="1017">
                  <c:v>0.126612952544713</c:v>
                </c:pt>
                <c:pt idx="1018">
                  <c:v>0.12661295244793902</c:v>
                </c:pt>
                <c:pt idx="1019">
                  <c:v>0.12661295235321499</c:v>
                </c:pt>
                <c:pt idx="1020">
                  <c:v>0.12661295226049901</c:v>
                </c:pt>
                <c:pt idx="1021">
                  <c:v>0.12661295216974799</c:v>
                </c:pt>
                <c:pt idx="1022">
                  <c:v>0.12661295208091999</c:v>
                </c:pt>
                <c:pt idx="1023">
                  <c:v>0.12661295199397402</c:v>
                </c:pt>
                <c:pt idx="1024">
                  <c:v>0.12661295190887098</c:v>
                </c:pt>
                <c:pt idx="1025">
                  <c:v>0.126612951825572</c:v>
                </c:pt>
                <c:pt idx="1026">
                  <c:v>0.126612951744037</c:v>
                </c:pt>
                <c:pt idx="1027">
                  <c:v>0.126612951664231</c:v>
                </c:pt>
                <c:pt idx="1028">
                  <c:v>0.12661295158611599</c:v>
                </c:pt>
                <c:pt idx="1029">
                  <c:v>0.12661295150965599</c:v>
                </c:pt>
                <c:pt idx="1030">
                  <c:v>0.12661295143481599</c:v>
                </c:pt>
                <c:pt idx="1031">
                  <c:v>0.126612951361563</c:v>
                </c:pt>
                <c:pt idx="1032">
                  <c:v>0.126612951289861</c:v>
                </c:pt>
                <c:pt idx="1033">
                  <c:v>0.12661295121968</c:v>
                </c:pt>
                <c:pt idx="1034">
                  <c:v>0.126612951150985</c:v>
                </c:pt>
                <c:pt idx="1035">
                  <c:v>0.12661295108374701</c:v>
                </c:pt>
                <c:pt idx="1036">
                  <c:v>0.12661295101793299</c:v>
                </c:pt>
                <c:pt idx="1037">
                  <c:v>0.12661295095351399</c:v>
                </c:pt>
                <c:pt idx="1038">
                  <c:v>0.12661295089046001</c:v>
                </c:pt>
                <c:pt idx="1039">
                  <c:v>0.12661295082874202</c:v>
                </c:pt>
                <c:pt idx="1040">
                  <c:v>0.12661295076833198</c:v>
                </c:pt>
                <c:pt idx="1041">
                  <c:v>0.126612950709203</c:v>
                </c:pt>
                <c:pt idx="1042">
                  <c:v>0.12661295065132602</c:v>
                </c:pt>
                <c:pt idx="1043">
                  <c:v>0.126612950594676</c:v>
                </c:pt>
                <c:pt idx="1044">
                  <c:v>0.126612950539227</c:v>
                </c:pt>
                <c:pt idx="1045">
                  <c:v>0.12661295048495202</c:v>
                </c:pt>
                <c:pt idx="1046">
                  <c:v>0.12661295043182802</c:v>
                </c:pt>
                <c:pt idx="1047">
                  <c:v>0.126612950379829</c:v>
                </c:pt>
                <c:pt idx="1048">
                  <c:v>0.12661295032893299</c:v>
                </c:pt>
                <c:pt idx="1049">
                  <c:v>0.12661295027911501</c:v>
                </c:pt>
                <c:pt idx="1050">
                  <c:v>0.12661295023035299</c:v>
                </c:pt>
                <c:pt idx="1051">
                  <c:v>0.126612950182624</c:v>
                </c:pt>
                <c:pt idx="1052">
                  <c:v>0.12661295013590598</c:v>
                </c:pt>
                <c:pt idx="1053">
                  <c:v>0.12661295009017901</c:v>
                </c:pt>
                <c:pt idx="1054">
                  <c:v>0.126612950045421</c:v>
                </c:pt>
                <c:pt idx="1055">
                  <c:v>0.12661295000161099</c:v>
                </c:pt>
                <c:pt idx="1056">
                  <c:v>0.12661294995872902</c:v>
                </c:pt>
                <c:pt idx="1057">
                  <c:v>0.12661294991675698</c:v>
                </c:pt>
                <c:pt idx="1058">
                  <c:v>0.12661294987567398</c:v>
                </c:pt>
                <c:pt idx="1059">
                  <c:v>0.12661294983546098</c:v>
                </c:pt>
                <c:pt idx="1060">
                  <c:v>0.12661294979610102</c:v>
                </c:pt>
                <c:pt idx="1061">
                  <c:v>0.12661294975757401</c:v>
                </c:pt>
                <c:pt idx="1062">
                  <c:v>0.126612949719864</c:v>
                </c:pt>
                <c:pt idx="1063">
                  <c:v>0.126612949682954</c:v>
                </c:pt>
                <c:pt idx="1064">
                  <c:v>0.12661294964682501</c:v>
                </c:pt>
                <c:pt idx="1065">
                  <c:v>0.12661294961146199</c:v>
                </c:pt>
                <c:pt idx="1066">
                  <c:v>0.12661294957684899</c:v>
                </c:pt>
                <c:pt idx="1067">
                  <c:v>0.12661294954296901</c:v>
                </c:pt>
                <c:pt idx="1068">
                  <c:v>0.126612949509807</c:v>
                </c:pt>
                <c:pt idx="1069">
                  <c:v>0.126612949477347</c:v>
                </c:pt>
                <c:pt idx="1070">
                  <c:v>0.126612949445576</c:v>
                </c:pt>
                <c:pt idx="1071">
                  <c:v>0.12661294941447798</c:v>
                </c:pt>
                <c:pt idx="1072">
                  <c:v>0.126612949384039</c:v>
                </c:pt>
                <c:pt idx="1073">
                  <c:v>0.126612949354245</c:v>
                </c:pt>
                <c:pt idx="1074">
                  <c:v>0.12661294932508199</c:v>
                </c:pt>
                <c:pt idx="1075">
                  <c:v>0.12661294929653799</c:v>
                </c:pt>
                <c:pt idx="1076">
                  <c:v>0.12661294926859801</c:v>
                </c:pt>
                <c:pt idx="1077">
                  <c:v>0.12661294924124999</c:v>
                </c:pt>
                <c:pt idx="1078">
                  <c:v>0.12661294921448199</c:v>
                </c:pt>
                <c:pt idx="1079">
                  <c:v>0.126612949188282</c:v>
                </c:pt>
                <c:pt idx="1080">
                  <c:v>0.12661294916263599</c:v>
                </c:pt>
                <c:pt idx="1081">
                  <c:v>0.12661294913753401</c:v>
                </c:pt>
                <c:pt idx="1082">
                  <c:v>0.126612949112964</c:v>
                </c:pt>
                <c:pt idx="1083">
                  <c:v>0.12661294908891399</c:v>
                </c:pt>
                <c:pt idx="1084">
                  <c:v>0.12661294906537501</c:v>
                </c:pt>
                <c:pt idx="1085">
                  <c:v>0.126612949042334</c:v>
                </c:pt>
                <c:pt idx="1086">
                  <c:v>0.12661294901978098</c:v>
                </c:pt>
                <c:pt idx="1087">
                  <c:v>0.126612948997706</c:v>
                </c:pt>
                <c:pt idx="1088">
                  <c:v>0.12661294897609901</c:v>
                </c:pt>
                <c:pt idx="1089">
                  <c:v>0.12661294895494998</c:v>
                </c:pt>
                <c:pt idx="1090">
                  <c:v>0.12661294893424901</c:v>
                </c:pt>
                <c:pt idx="1091">
                  <c:v>0.126612948913987</c:v>
                </c:pt>
                <c:pt idx="1092">
                  <c:v>0.126612948894155</c:v>
                </c:pt>
                <c:pt idx="1093">
                  <c:v>0.126612948874742</c:v>
                </c:pt>
                <c:pt idx="1094">
                  <c:v>0.12661294885574101</c:v>
                </c:pt>
                <c:pt idx="1095">
                  <c:v>0.126612948837142</c:v>
                </c:pt>
                <c:pt idx="1096">
                  <c:v>0.126612948818938</c:v>
                </c:pt>
                <c:pt idx="1097">
                  <c:v>0.12661294880112001</c:v>
                </c:pt>
                <c:pt idx="1098">
                  <c:v>0.12661294878367901</c:v>
                </c:pt>
                <c:pt idx="1099">
                  <c:v>0.126612948766607</c:v>
                </c:pt>
                <c:pt idx="1100">
                  <c:v>0.12661294874989801</c:v>
                </c:pt>
                <c:pt idx="1101">
                  <c:v>0.12661294873354198</c:v>
                </c:pt>
                <c:pt idx="1102">
                  <c:v>0.12661294871753398</c:v>
                </c:pt>
                <c:pt idx="1103">
                  <c:v>0.12661294870186399</c:v>
                </c:pt>
                <c:pt idx="1104">
                  <c:v>0.126612948686527</c:v>
                </c:pt>
                <c:pt idx="1105">
                  <c:v>0.12661294867151401</c:v>
                </c:pt>
                <c:pt idx="1106">
                  <c:v>0.12661294865681999</c:v>
                </c:pt>
                <c:pt idx="1107">
                  <c:v>0.126612948642437</c:v>
                </c:pt>
                <c:pt idx="1108">
                  <c:v>0.12661294862835901</c:v>
                </c:pt>
                <c:pt idx="1109">
                  <c:v>0.126612948614579</c:v>
                </c:pt>
                <c:pt idx="1110">
                  <c:v>0.12661294860109099</c:v>
                </c:pt>
                <c:pt idx="1111">
                  <c:v>0.12661294858788902</c:v>
                </c:pt>
                <c:pt idx="1112">
                  <c:v>0.12661294857496699</c:v>
                </c:pt>
                <c:pt idx="1113">
                  <c:v>0.126612948562319</c:v>
                </c:pt>
                <c:pt idx="1114">
                  <c:v>0.12661294854993799</c:v>
                </c:pt>
                <c:pt idx="1115">
                  <c:v>0.12661294853781999</c:v>
                </c:pt>
                <c:pt idx="1116">
                  <c:v>0.126612948525959</c:v>
                </c:pt>
                <c:pt idx="1117">
                  <c:v>0.12661294851434901</c:v>
                </c:pt>
                <c:pt idx="1118">
                  <c:v>0.12661294850298599</c:v>
                </c:pt>
                <c:pt idx="1119">
                  <c:v>0.126612948491863</c:v>
                </c:pt>
                <c:pt idx="1120">
                  <c:v>0.12661294848097501</c:v>
                </c:pt>
                <c:pt idx="1121">
                  <c:v>0.12661294847031901</c:v>
                </c:pt>
                <c:pt idx="1122">
                  <c:v>0.12661294845988802</c:v>
                </c:pt>
                <c:pt idx="1123">
                  <c:v>0.12661294844967902</c:v>
                </c:pt>
                <c:pt idx="1124">
                  <c:v>0.12661294843968501</c:v>
                </c:pt>
                <c:pt idx="1125">
                  <c:v>0.126612948429904</c:v>
                </c:pt>
                <c:pt idx="1126">
                  <c:v>0.12661294842033</c:v>
                </c:pt>
                <c:pt idx="1127">
                  <c:v>0.12661294841095802</c:v>
                </c:pt>
                <c:pt idx="1128">
                  <c:v>0.126612948401786</c:v>
                </c:pt>
                <c:pt idx="1129">
                  <c:v>0.12661294839280698</c:v>
                </c:pt>
                <c:pt idx="1130">
                  <c:v>0.12661294838401901</c:v>
                </c:pt>
                <c:pt idx="1131">
                  <c:v>0.12661294837541701</c:v>
                </c:pt>
                <c:pt idx="1132">
                  <c:v>0.12661294836699802</c:v>
                </c:pt>
                <c:pt idx="1133">
                  <c:v>0.126612948358757</c:v>
                </c:pt>
                <c:pt idx="1134">
                  <c:v>0.12661294835069001</c:v>
                </c:pt>
                <c:pt idx="1135">
                  <c:v>0.12661294834279499</c:v>
                </c:pt>
                <c:pt idx="1136">
                  <c:v>0.126612948335067</c:v>
                </c:pt>
                <c:pt idx="1137">
                  <c:v>0.126612948327502</c:v>
                </c:pt>
                <c:pt idx="1138">
                  <c:v>0.12661294832009801</c:v>
                </c:pt>
                <c:pt idx="1139">
                  <c:v>0.126612948312851</c:v>
                </c:pt>
                <c:pt idx="1140">
                  <c:v>0.12661294830575701</c:v>
                </c:pt>
                <c:pt idx="1141">
                  <c:v>0.126612948298814</c:v>
                </c:pt>
                <c:pt idx="1142">
                  <c:v>0.126612948292018</c:v>
                </c:pt>
                <c:pt idx="1143">
                  <c:v>0.12661294828536601</c:v>
                </c:pt>
                <c:pt idx="1144">
                  <c:v>0.12661294827885403</c:v>
                </c:pt>
                <c:pt idx="1145">
                  <c:v>0.12661294827248099</c:v>
                </c:pt>
                <c:pt idx="1146">
                  <c:v>0.126612948266243</c:v>
                </c:pt>
                <c:pt idx="1147">
                  <c:v>0.126612948260137</c:v>
                </c:pt>
                <c:pt idx="1148">
                  <c:v>0.126612948254161</c:v>
                </c:pt>
                <c:pt idx="1149">
                  <c:v>0.12661294824831101</c:v>
                </c:pt>
                <c:pt idx="1150">
                  <c:v>0.12661294824258498</c:v>
                </c:pt>
                <c:pt idx="1151">
                  <c:v>0.12661294823698002</c:v>
                </c:pt>
                <c:pt idx="1152">
                  <c:v>0.12661294823149399</c:v>
                </c:pt>
                <c:pt idx="1153">
                  <c:v>0.12661294822612498</c:v>
                </c:pt>
                <c:pt idx="1154">
                  <c:v>0.12661294822086899</c:v>
                </c:pt>
                <c:pt idx="1155">
                  <c:v>0.126612948215725</c:v>
                </c:pt>
                <c:pt idx="1156">
                  <c:v>0.126612948210689</c:v>
                </c:pt>
                <c:pt idx="1157">
                  <c:v>0.12661294820576099</c:v>
                </c:pt>
                <c:pt idx="1158">
                  <c:v>0.12661294820093602</c:v>
                </c:pt>
                <c:pt idx="1159">
                  <c:v>0.12661294819621402</c:v>
                </c:pt>
                <c:pt idx="1160">
                  <c:v>0.126612948191592</c:v>
                </c:pt>
                <c:pt idx="1161">
                  <c:v>0.12661294818706798</c:v>
                </c:pt>
                <c:pt idx="1162">
                  <c:v>0.12661294818263999</c:v>
                </c:pt>
                <c:pt idx="1163">
                  <c:v>0.12661294817830598</c:v>
                </c:pt>
                <c:pt idx="1164">
                  <c:v>0.12661294817406399</c:v>
                </c:pt>
                <c:pt idx="1165">
                  <c:v>0.126612948169911</c:v>
                </c:pt>
                <c:pt idx="1166">
                  <c:v>0.12661294816584701</c:v>
                </c:pt>
                <c:pt idx="1167">
                  <c:v>0.12661294816186799</c:v>
                </c:pt>
                <c:pt idx="1168">
                  <c:v>0.126612948157974</c:v>
                </c:pt>
                <c:pt idx="1169">
                  <c:v>0.12661294815416302</c:v>
                </c:pt>
                <c:pt idx="1170">
                  <c:v>0.126612948150432</c:v>
                </c:pt>
                <c:pt idx="1171">
                  <c:v>0.12661294814678001</c:v>
                </c:pt>
                <c:pt idx="1172">
                  <c:v>0.12661294814320601</c:v>
                </c:pt>
                <c:pt idx="1173">
                  <c:v>0.126612948139707</c:v>
                </c:pt>
                <c:pt idx="1174">
                  <c:v>0.12661294813628299</c:v>
                </c:pt>
                <c:pt idx="1175">
                  <c:v>0.12661294813293097</c:v>
                </c:pt>
                <c:pt idx="1176">
                  <c:v>0.12661294812965002</c:v>
                </c:pt>
                <c:pt idx="1177">
                  <c:v>0.126612948126439</c:v>
                </c:pt>
                <c:pt idx="1178">
                  <c:v>0.12661294812329599</c:v>
                </c:pt>
                <c:pt idx="1179">
                  <c:v>0.126612948120219</c:v>
                </c:pt>
                <c:pt idx="1180">
                  <c:v>0.126612948117208</c:v>
                </c:pt>
                <c:pt idx="1181">
                  <c:v>0.12661294811425999</c:v>
                </c:pt>
                <c:pt idx="1182">
                  <c:v>0.126612948111375</c:v>
                </c:pt>
                <c:pt idx="1183">
                  <c:v>0.126612948108551</c:v>
                </c:pt>
                <c:pt idx="1184">
                  <c:v>0.12661294810578699</c:v>
                </c:pt>
                <c:pt idx="1185">
                  <c:v>0.12661294810308099</c:v>
                </c:pt>
                <c:pt idx="1186">
                  <c:v>0.126612948100433</c:v>
                </c:pt>
                <c:pt idx="1187">
                  <c:v>0.12661294809784102</c:v>
                </c:pt>
                <c:pt idx="1188">
                  <c:v>0.12661294809530302</c:v>
                </c:pt>
                <c:pt idx="1189">
                  <c:v>0.12661294809282</c:v>
                </c:pt>
                <c:pt idx="1190">
                  <c:v>0.126612948090389</c:v>
                </c:pt>
                <c:pt idx="1191">
                  <c:v>0.12661294808800999</c:v>
                </c:pt>
                <c:pt idx="1192">
                  <c:v>0.12661294808568099</c:v>
                </c:pt>
                <c:pt idx="1193">
                  <c:v>0.12661294808340201</c:v>
                </c:pt>
                <c:pt idx="1194">
                  <c:v>0.12661294808116999</c:v>
                </c:pt>
                <c:pt idx="1195">
                  <c:v>0.12661294807898599</c:v>
                </c:pt>
                <c:pt idx="1196">
                  <c:v>0.126612948076849</c:v>
                </c:pt>
                <c:pt idx="1197">
                  <c:v>0.12661294807475601</c:v>
                </c:pt>
                <c:pt idx="1198">
                  <c:v>0.12661294807270801</c:v>
                </c:pt>
                <c:pt idx="1199">
                  <c:v>0.126612948070704</c:v>
                </c:pt>
                <c:pt idx="1200">
                  <c:v>0.12661294806874202</c:v>
                </c:pt>
                <c:pt idx="1201">
                  <c:v>0.126612948066821</c:v>
                </c:pt>
                <c:pt idx="1202">
                  <c:v>0.126612948064941</c:v>
                </c:pt>
                <c:pt idx="1203">
                  <c:v>0.126612948063101</c:v>
                </c:pt>
                <c:pt idx="1204">
                  <c:v>0.1266129480613</c:v>
                </c:pt>
                <c:pt idx="1205">
                  <c:v>0.12661294805953702</c:v>
                </c:pt>
                <c:pt idx="1206">
                  <c:v>0.12661294805781201</c:v>
                </c:pt>
                <c:pt idx="1207">
                  <c:v>0.126612948056123</c:v>
                </c:pt>
                <c:pt idx="1208">
                  <c:v>0.12661294805447001</c:v>
                </c:pt>
                <c:pt idx="1209">
                  <c:v>0.126612948052852</c:v>
                </c:pt>
                <c:pt idx="1210">
                  <c:v>0.12661294805126802</c:v>
                </c:pt>
                <c:pt idx="1211">
                  <c:v>0.12661294804971798</c:v>
                </c:pt>
                <c:pt idx="1212">
                  <c:v>0.1266129480482</c:v>
                </c:pt>
                <c:pt idx="1213">
                  <c:v>0.126612948046715</c:v>
                </c:pt>
                <c:pt idx="1214">
                  <c:v>0.12661294804526099</c:v>
                </c:pt>
                <c:pt idx="1215">
                  <c:v>0.12661294804383799</c:v>
                </c:pt>
                <c:pt idx="1216">
                  <c:v>0.12661294804244599</c:v>
                </c:pt>
                <c:pt idx="1217">
                  <c:v>0.126612948041082</c:v>
                </c:pt>
                <c:pt idx="1218">
                  <c:v>0.12661294803974799</c:v>
                </c:pt>
                <c:pt idx="1219">
                  <c:v>0.126612948038442</c:v>
                </c:pt>
                <c:pt idx="1220">
                  <c:v>0.126612948037163</c:v>
                </c:pt>
                <c:pt idx="1221">
                  <c:v>0.126612948035912</c:v>
                </c:pt>
                <c:pt idx="1222">
                  <c:v>0.12661294803468701</c:v>
                </c:pt>
                <c:pt idx="1223">
                  <c:v>0.12661294803348799</c:v>
                </c:pt>
                <c:pt idx="1224">
                  <c:v>0.12661294803231499</c:v>
                </c:pt>
                <c:pt idx="1225">
                  <c:v>0.12661294803116599</c:v>
                </c:pt>
                <c:pt idx="1226">
                  <c:v>0.126612948030042</c:v>
                </c:pt>
                <c:pt idx="1227">
                  <c:v>0.12661294802894199</c:v>
                </c:pt>
                <c:pt idx="1228">
                  <c:v>0.12661294802786399</c:v>
                </c:pt>
                <c:pt idx="1229">
                  <c:v>0.12661294802681</c:v>
                </c:pt>
                <c:pt idx="1230">
                  <c:v>0.12661294802577802</c:v>
                </c:pt>
                <c:pt idx="1231">
                  <c:v>0.126612948024768</c:v>
                </c:pt>
                <c:pt idx="1232">
                  <c:v>0.12661294802377998</c:v>
                </c:pt>
                <c:pt idx="1233">
                  <c:v>0.12661294802281201</c:v>
                </c:pt>
                <c:pt idx="1234">
                  <c:v>0.12661294802186501</c:v>
                </c:pt>
                <c:pt idx="1235">
                  <c:v>0.12661294802093701</c:v>
                </c:pt>
                <c:pt idx="1236">
                  <c:v>0.12661294802002998</c:v>
                </c:pt>
                <c:pt idx="1237">
                  <c:v>0.12661294801914202</c:v>
                </c:pt>
                <c:pt idx="1238">
                  <c:v>0.126612948018272</c:v>
                </c:pt>
                <c:pt idx="1239">
                  <c:v>0.12661294801742101</c:v>
                </c:pt>
                <c:pt idx="1240">
                  <c:v>0.12661294801658798</c:v>
                </c:pt>
                <c:pt idx="1241">
                  <c:v>0.126612948015773</c:v>
                </c:pt>
                <c:pt idx="1242">
                  <c:v>0.126612948014975</c:v>
                </c:pt>
                <c:pt idx="1243">
                  <c:v>0.12661294801419398</c:v>
                </c:pt>
                <c:pt idx="1244">
                  <c:v>0.12661294801342901</c:v>
                </c:pt>
                <c:pt idx="1245">
                  <c:v>0.126612948012681</c:v>
                </c:pt>
                <c:pt idx="1246">
                  <c:v>0.126612948011948</c:v>
                </c:pt>
                <c:pt idx="1247">
                  <c:v>0.12661294801123099</c:v>
                </c:pt>
                <c:pt idx="1248">
                  <c:v>0.12661294801053</c:v>
                </c:pt>
                <c:pt idx="1249">
                  <c:v>0.12661294800984299</c:v>
                </c:pt>
                <c:pt idx="1250">
                  <c:v>0.12661294800917</c:v>
                </c:pt>
                <c:pt idx="1251">
                  <c:v>0.126612948008512</c:v>
                </c:pt>
                <c:pt idx="1252">
                  <c:v>0.12661294800786801</c:v>
                </c:pt>
                <c:pt idx="1253">
                  <c:v>0.12661294800723699</c:v>
                </c:pt>
                <c:pt idx="1254">
                  <c:v>0.12661294800662001</c:v>
                </c:pt>
                <c:pt idx="1255">
                  <c:v>0.126612948006016</c:v>
                </c:pt>
                <c:pt idx="1256">
                  <c:v>0.126612948005425</c:v>
                </c:pt>
                <c:pt idx="1257">
                  <c:v>0.12661294800484599</c:v>
                </c:pt>
                <c:pt idx="1258">
                  <c:v>0.12661294800428</c:v>
                </c:pt>
                <c:pt idx="1259">
                  <c:v>0.126612948003725</c:v>
                </c:pt>
                <c:pt idx="1260">
                  <c:v>0.12661294800318201</c:v>
                </c:pt>
                <c:pt idx="1261">
                  <c:v>0.12661294800265099</c:v>
                </c:pt>
                <c:pt idx="1262">
                  <c:v>0.12661294800213099</c:v>
                </c:pt>
                <c:pt idx="1263">
                  <c:v>0.12661294800162201</c:v>
                </c:pt>
                <c:pt idx="1264">
                  <c:v>0.12661294800112399</c:v>
                </c:pt>
                <c:pt idx="1265">
                  <c:v>0.12661294800063699</c:v>
                </c:pt>
                <c:pt idx="1266">
                  <c:v>0.12661294800015899</c:v>
                </c:pt>
                <c:pt idx="1267">
                  <c:v>0.126612947999692</c:v>
                </c:pt>
                <c:pt idx="1268">
                  <c:v>0.126612947999235</c:v>
                </c:pt>
                <c:pt idx="1269">
                  <c:v>0.126612947998787</c:v>
                </c:pt>
                <c:pt idx="1270">
                  <c:v>0.12661294799834899</c:v>
                </c:pt>
                <c:pt idx="1271">
                  <c:v>0.12661294799792</c:v>
                </c:pt>
                <c:pt idx="1272">
                  <c:v>0.126612947997501</c:v>
                </c:pt>
                <c:pt idx="1273">
                  <c:v>0.12661294799709003</c:v>
                </c:pt>
                <c:pt idx="1274">
                  <c:v>0.12661294799668799</c:v>
                </c:pt>
                <c:pt idx="1275">
                  <c:v>0.12661294799629402</c:v>
                </c:pt>
                <c:pt idx="1276">
                  <c:v>0.126612947995909</c:v>
                </c:pt>
                <c:pt idx="1277">
                  <c:v>0.12661294799553199</c:v>
                </c:pt>
                <c:pt idx="1278">
                  <c:v>0.12661294799516301</c:v>
                </c:pt>
                <c:pt idx="1279">
                  <c:v>0.12661294799480102</c:v>
                </c:pt>
                <c:pt idx="1280">
                  <c:v>0.126612947994448</c:v>
                </c:pt>
                <c:pt idx="1281">
                  <c:v>0.126612947994102</c:v>
                </c:pt>
                <c:pt idx="1282">
                  <c:v>0.12661294799376299</c:v>
                </c:pt>
                <c:pt idx="1283">
                  <c:v>0.12661294799343098</c:v>
                </c:pt>
                <c:pt idx="1284">
                  <c:v>0.12661294799310699</c:v>
                </c:pt>
                <c:pt idx="1285">
                  <c:v>0.12661294799278899</c:v>
                </c:pt>
                <c:pt idx="1286">
                  <c:v>0.12661294799247799</c:v>
                </c:pt>
                <c:pt idx="1287">
                  <c:v>0.12661294799217399</c:v>
                </c:pt>
                <c:pt idx="1288">
                  <c:v>0.126612947991876</c:v>
                </c:pt>
                <c:pt idx="1289">
                  <c:v>0.12661294799158401</c:v>
                </c:pt>
                <c:pt idx="1290">
                  <c:v>0.12661294799129902</c:v>
                </c:pt>
                <c:pt idx="1291">
                  <c:v>0.12661294799101902</c:v>
                </c:pt>
                <c:pt idx="1292">
                  <c:v>0.12661294799074599</c:v>
                </c:pt>
                <c:pt idx="1293">
                  <c:v>0.12661294799047798</c:v>
                </c:pt>
                <c:pt idx="1294">
                  <c:v>0.126612947990216</c:v>
                </c:pt>
                <c:pt idx="1295">
                  <c:v>0.12661294798996001</c:v>
                </c:pt>
                <c:pt idx="1296">
                  <c:v>0.12661294798970898</c:v>
                </c:pt>
                <c:pt idx="1297">
                  <c:v>0.12661294798946301</c:v>
                </c:pt>
                <c:pt idx="1298">
                  <c:v>0.12661294798922201</c:v>
                </c:pt>
                <c:pt idx="1299">
                  <c:v>0.12661294798898701</c:v>
                </c:pt>
                <c:pt idx="1300">
                  <c:v>0.126612947988757</c:v>
                </c:pt>
                <c:pt idx="1301">
                  <c:v>0.12661294798853101</c:v>
                </c:pt>
                <c:pt idx="1302">
                  <c:v>0.12661294798831002</c:v>
                </c:pt>
                <c:pt idx="1303">
                  <c:v>0.126612947988094</c:v>
                </c:pt>
                <c:pt idx="1304">
                  <c:v>0.126612947987883</c:v>
                </c:pt>
                <c:pt idx="1305">
                  <c:v>0.126612947987676</c:v>
                </c:pt>
                <c:pt idx="1306">
                  <c:v>0.12661294798747302</c:v>
                </c:pt>
                <c:pt idx="1307">
                  <c:v>0.12661294798727499</c:v>
                </c:pt>
                <c:pt idx="1308">
                  <c:v>0.126612947987081</c:v>
                </c:pt>
                <c:pt idx="1309">
                  <c:v>0.12661294798689099</c:v>
                </c:pt>
                <c:pt idx="1310">
                  <c:v>0.126612947986705</c:v>
                </c:pt>
                <c:pt idx="1311">
                  <c:v>0.12661294798652301</c:v>
                </c:pt>
                <c:pt idx="1312">
                  <c:v>0.12661294798634501</c:v>
                </c:pt>
                <c:pt idx="1313">
                  <c:v>0.12661294798617001</c:v>
                </c:pt>
                <c:pt idx="1314">
                  <c:v>0.12661294798599898</c:v>
                </c:pt>
                <c:pt idx="1315">
                  <c:v>0.126612947985832</c:v>
                </c:pt>
                <c:pt idx="1316">
                  <c:v>0.12661294798566899</c:v>
                </c:pt>
                <c:pt idx="1317">
                  <c:v>0.12661294798550901</c:v>
                </c:pt>
                <c:pt idx="1318">
                  <c:v>0.126612947985352</c:v>
                </c:pt>
                <c:pt idx="1319">
                  <c:v>0.12661294798519898</c:v>
                </c:pt>
                <c:pt idx="1320">
                  <c:v>0.12661294798504899</c:v>
                </c:pt>
                <c:pt idx="1321">
                  <c:v>0.126612947984902</c:v>
                </c:pt>
                <c:pt idx="1322">
                  <c:v>0.126612947984758</c:v>
                </c:pt>
                <c:pt idx="1323">
                  <c:v>0.126612947984617</c:v>
                </c:pt>
                <c:pt idx="1324">
                  <c:v>0.126612947984479</c:v>
                </c:pt>
                <c:pt idx="1325">
                  <c:v>0.126612947984344</c:v>
                </c:pt>
                <c:pt idx="1326">
                  <c:v>0.12661294798421199</c:v>
                </c:pt>
                <c:pt idx="1327">
                  <c:v>0.12661294798408301</c:v>
                </c:pt>
                <c:pt idx="1328">
                  <c:v>0.126612947983957</c:v>
                </c:pt>
                <c:pt idx="1329">
                  <c:v>0.12661294798383299</c:v>
                </c:pt>
                <c:pt idx="1330">
                  <c:v>0.126612947983712</c:v>
                </c:pt>
                <c:pt idx="1331">
                  <c:v>0.12661294798359299</c:v>
                </c:pt>
                <c:pt idx="1332">
                  <c:v>0.126612947983477</c:v>
                </c:pt>
                <c:pt idx="1333">
                  <c:v>0.12661294798336301</c:v>
                </c:pt>
                <c:pt idx="1334">
                  <c:v>0.12661294798325201</c:v>
                </c:pt>
                <c:pt idx="1335">
                  <c:v>0.12661294798314301</c:v>
                </c:pt>
                <c:pt idx="1336">
                  <c:v>0.12661294798303699</c:v>
                </c:pt>
                <c:pt idx="1337">
                  <c:v>0.12661294798293199</c:v>
                </c:pt>
                <c:pt idx="1338">
                  <c:v>0.12661294798282999</c:v>
                </c:pt>
                <c:pt idx="1339">
                  <c:v>0.12661294798272998</c:v>
                </c:pt>
                <c:pt idx="1340">
                  <c:v>0.12661294798263301</c:v>
                </c:pt>
                <c:pt idx="1341">
                  <c:v>0.126612947982537</c:v>
                </c:pt>
                <c:pt idx="1342">
                  <c:v>0.12661294798244302</c:v>
                </c:pt>
                <c:pt idx="1343">
                  <c:v>0.12661294798235101</c:v>
                </c:pt>
                <c:pt idx="1344">
                  <c:v>0.12661294798226203</c:v>
                </c:pt>
                <c:pt idx="1345">
                  <c:v>0.12661294798217401</c:v>
                </c:pt>
                <c:pt idx="1346">
                  <c:v>0.126612947982088</c:v>
                </c:pt>
                <c:pt idx="1347">
                  <c:v>0.12661294798200301</c:v>
                </c:pt>
                <c:pt idx="1348">
                  <c:v>0.12661294798192099</c:v>
                </c:pt>
                <c:pt idx="1349">
                  <c:v>0.12661294798184</c:v>
                </c:pt>
                <c:pt idx="1350">
                  <c:v>0.12661294798176098</c:v>
                </c:pt>
                <c:pt idx="1351">
                  <c:v>0.12661294798168399</c:v>
                </c:pt>
                <c:pt idx="1352">
                  <c:v>0.12661294798160899</c:v>
                </c:pt>
                <c:pt idx="1353">
                  <c:v>0.126612947981535</c:v>
                </c:pt>
                <c:pt idx="1354">
                  <c:v>0.126612947981462</c:v>
                </c:pt>
                <c:pt idx="1355">
                  <c:v>0.126612947981391</c:v>
                </c:pt>
                <c:pt idx="1356">
                  <c:v>0.126612947981322</c:v>
                </c:pt>
                <c:pt idx="1357">
                  <c:v>0.126612947981254</c:v>
                </c:pt>
                <c:pt idx="1358">
                  <c:v>0.126612947981187</c:v>
                </c:pt>
                <c:pt idx="1359">
                  <c:v>0.12661294798112202</c:v>
                </c:pt>
                <c:pt idx="1360">
                  <c:v>0.12661294798105802</c:v>
                </c:pt>
                <c:pt idx="1361">
                  <c:v>0.12661294798099598</c:v>
                </c:pt>
                <c:pt idx="1362">
                  <c:v>0.126612947980935</c:v>
                </c:pt>
                <c:pt idx="1363">
                  <c:v>0.126612947980875</c:v>
                </c:pt>
                <c:pt idx="1364">
                  <c:v>0.12661294798081699</c:v>
                </c:pt>
                <c:pt idx="1365">
                  <c:v>0.12661294798075901</c:v>
                </c:pt>
                <c:pt idx="1366">
                  <c:v>0.12661294798070299</c:v>
                </c:pt>
                <c:pt idx="1367">
                  <c:v>0.12661294798064798</c:v>
                </c:pt>
                <c:pt idx="1368">
                  <c:v>0.126612947980595</c:v>
                </c:pt>
                <c:pt idx="1369">
                  <c:v>0.12661294798054201</c:v>
                </c:pt>
                <c:pt idx="1370">
                  <c:v>0.126612947980491</c:v>
                </c:pt>
                <c:pt idx="1371">
                  <c:v>0.12661294798043998</c:v>
                </c:pt>
                <c:pt idx="1372">
                  <c:v>0.12661294798039099</c:v>
                </c:pt>
                <c:pt idx="1373">
                  <c:v>0.126612947980343</c:v>
                </c:pt>
                <c:pt idx="1374">
                  <c:v>0.12661294798029599</c:v>
                </c:pt>
                <c:pt idx="1375">
                  <c:v>0.12661294798024902</c:v>
                </c:pt>
                <c:pt idx="1376">
                  <c:v>0.126612947980204</c:v>
                </c:pt>
                <c:pt idx="1377">
                  <c:v>0.12661294798015998</c:v>
                </c:pt>
                <c:pt idx="1378">
                  <c:v>0.12661294798011702</c:v>
                </c:pt>
                <c:pt idx="1379">
                  <c:v>0.126612947980074</c:v>
                </c:pt>
                <c:pt idx="1380">
                  <c:v>0.126612947980033</c:v>
                </c:pt>
                <c:pt idx="1381">
                  <c:v>0.12661294797999198</c:v>
                </c:pt>
                <c:pt idx="1382">
                  <c:v>0.12661294797995198</c:v>
                </c:pt>
                <c:pt idx="1383">
                  <c:v>0.12661294797991302</c:v>
                </c:pt>
                <c:pt idx="1384">
                  <c:v>0.12661294797987499</c:v>
                </c:pt>
                <c:pt idx="1385">
                  <c:v>0.12661294797983799</c:v>
                </c:pt>
                <c:pt idx="1386">
                  <c:v>0.12661294797980102</c:v>
                </c:pt>
                <c:pt idx="1387">
                  <c:v>0.12661294797976599</c:v>
                </c:pt>
                <c:pt idx="1388">
                  <c:v>0.12661294797973099</c:v>
                </c:pt>
                <c:pt idx="1389">
                  <c:v>0.12661294797969599</c:v>
                </c:pt>
                <c:pt idx="1390">
                  <c:v>0.12661294797966299</c:v>
                </c:pt>
                <c:pt idx="1391">
                  <c:v>0.12661294797962999</c:v>
                </c:pt>
                <c:pt idx="1392">
                  <c:v>0.12661294797959799</c:v>
                </c:pt>
                <c:pt idx="1393">
                  <c:v>0.12661294797956699</c:v>
                </c:pt>
                <c:pt idx="1394">
                  <c:v>0.12661294797953598</c:v>
                </c:pt>
                <c:pt idx="1395">
                  <c:v>0.12661294797950601</c:v>
                </c:pt>
                <c:pt idx="1396">
                  <c:v>0.12661294797947598</c:v>
                </c:pt>
                <c:pt idx="1397">
                  <c:v>0.126612947979447</c:v>
                </c:pt>
                <c:pt idx="1398">
                  <c:v>0.12661294797941899</c:v>
                </c:pt>
                <c:pt idx="1399">
                  <c:v>0.12661294797939099</c:v>
                </c:pt>
                <c:pt idx="1400">
                  <c:v>0.12661294797936398</c:v>
                </c:pt>
                <c:pt idx="1401">
                  <c:v>0.126612947979338</c:v>
                </c:pt>
                <c:pt idx="1402">
                  <c:v>0.126612947979312</c:v>
                </c:pt>
                <c:pt idx="1403">
                  <c:v>0.12661294797928699</c:v>
                </c:pt>
                <c:pt idx="1404">
                  <c:v>0.12661294797926201</c:v>
                </c:pt>
                <c:pt idx="1405">
                  <c:v>0.126612947979237</c:v>
                </c:pt>
                <c:pt idx="1406">
                  <c:v>0.12661294797921399</c:v>
                </c:pt>
                <c:pt idx="1407">
                  <c:v>0.12661294797919001</c:v>
                </c:pt>
                <c:pt idx="1408">
                  <c:v>0.126612947979168</c:v>
                </c:pt>
                <c:pt idx="1409">
                  <c:v>0.12661294797914502</c:v>
                </c:pt>
                <c:pt idx="1410">
                  <c:v>0.12661294797912298</c:v>
                </c:pt>
                <c:pt idx="1411">
                  <c:v>0.126612947979102</c:v>
                </c:pt>
                <c:pt idx="1412">
                  <c:v>0.12661294797908101</c:v>
                </c:pt>
                <c:pt idx="1413">
                  <c:v>0.126612947979061</c:v>
                </c:pt>
                <c:pt idx="1414">
                  <c:v>0.12661294797904102</c:v>
                </c:pt>
                <c:pt idx="1415">
                  <c:v>0.12661294797902101</c:v>
                </c:pt>
                <c:pt idx="1416">
                  <c:v>0.12661294797900199</c:v>
                </c:pt>
                <c:pt idx="1417">
                  <c:v>0.12661294797898298</c:v>
                </c:pt>
                <c:pt idx="1418">
                  <c:v>0.126612947978965</c:v>
                </c:pt>
                <c:pt idx="1419">
                  <c:v>0.12661294797894698</c:v>
                </c:pt>
                <c:pt idx="1420">
                  <c:v>0.126612947978929</c:v>
                </c:pt>
                <c:pt idx="1421">
                  <c:v>0.12661294797891201</c:v>
                </c:pt>
                <c:pt idx="1422">
                  <c:v>0.126612947978895</c:v>
                </c:pt>
                <c:pt idx="1423">
                  <c:v>0.12661294797887801</c:v>
                </c:pt>
                <c:pt idx="1424">
                  <c:v>0.12661294797886199</c:v>
                </c:pt>
                <c:pt idx="1425">
                  <c:v>0.12661294797884601</c:v>
                </c:pt>
                <c:pt idx="1426">
                  <c:v>0.12661294797883099</c:v>
                </c:pt>
                <c:pt idx="1427">
                  <c:v>0.126612947978816</c:v>
                </c:pt>
                <c:pt idx="1428">
                  <c:v>0.12661294797880102</c:v>
                </c:pt>
                <c:pt idx="1429">
                  <c:v>0.126612947978786</c:v>
                </c:pt>
                <c:pt idx="1430">
                  <c:v>0.12661294797877201</c:v>
                </c:pt>
                <c:pt idx="1431">
                  <c:v>0.12661294797875799</c:v>
                </c:pt>
                <c:pt idx="1432">
                  <c:v>0.12661294797874401</c:v>
                </c:pt>
                <c:pt idx="1433">
                  <c:v>0.12661294797873099</c:v>
                </c:pt>
                <c:pt idx="1434">
                  <c:v>0.126612947978718</c:v>
                </c:pt>
                <c:pt idx="1435">
                  <c:v>0.12661294797870501</c:v>
                </c:pt>
                <c:pt idx="1436">
                  <c:v>0.12661294797869302</c:v>
                </c:pt>
                <c:pt idx="1437">
                  <c:v>0.12661294797868</c:v>
                </c:pt>
                <c:pt idx="1438">
                  <c:v>0.12661294797866801</c:v>
                </c:pt>
                <c:pt idx="1439">
                  <c:v>0.12661294797865699</c:v>
                </c:pt>
                <c:pt idx="1440">
                  <c:v>0.126612947978645</c:v>
                </c:pt>
                <c:pt idx="1441">
                  <c:v>0.12661294797863401</c:v>
                </c:pt>
                <c:pt idx="1442">
                  <c:v>0.12661294797862299</c:v>
                </c:pt>
                <c:pt idx="1443">
                  <c:v>0.126612947978612</c:v>
                </c:pt>
                <c:pt idx="1444">
                  <c:v>0.12661294797860201</c:v>
                </c:pt>
                <c:pt idx="1445">
                  <c:v>0.12661294797859099</c:v>
                </c:pt>
                <c:pt idx="1446">
                  <c:v>0.126612947978581</c:v>
                </c:pt>
                <c:pt idx="1447">
                  <c:v>0.12661294797857101</c:v>
                </c:pt>
                <c:pt idx="1448">
                  <c:v>0.12661294797856201</c:v>
                </c:pt>
                <c:pt idx="1449">
                  <c:v>0.12661294797855202</c:v>
                </c:pt>
                <c:pt idx="1450">
                  <c:v>0.126612947978543</c:v>
                </c:pt>
                <c:pt idx="1451">
                  <c:v>0.12661294797853401</c:v>
                </c:pt>
                <c:pt idx="1452">
                  <c:v>0.12661294797852501</c:v>
                </c:pt>
                <c:pt idx="1453">
                  <c:v>0.12661294797851602</c:v>
                </c:pt>
                <c:pt idx="1454">
                  <c:v>0.126612947978508</c:v>
                </c:pt>
                <c:pt idx="1455">
                  <c:v>0.12661294797849898</c:v>
                </c:pt>
                <c:pt idx="1456">
                  <c:v>0.12661294797849099</c:v>
                </c:pt>
                <c:pt idx="1457">
                  <c:v>0.12661294797848299</c:v>
                </c:pt>
                <c:pt idx="1458">
                  <c:v>0.12661294797847603</c:v>
                </c:pt>
                <c:pt idx="1459">
                  <c:v>0.126612947978468</c:v>
                </c:pt>
                <c:pt idx="1460">
                  <c:v>0.12661294797846001</c:v>
                </c:pt>
                <c:pt idx="1461">
                  <c:v>0.12661294797845302</c:v>
                </c:pt>
                <c:pt idx="1462">
                  <c:v>0.12661294797844599</c:v>
                </c:pt>
                <c:pt idx="1463">
                  <c:v>0.126612947978439</c:v>
                </c:pt>
                <c:pt idx="1464">
                  <c:v>0.12661294797843201</c:v>
                </c:pt>
                <c:pt idx="1465">
                  <c:v>0.12661294797842501</c:v>
                </c:pt>
                <c:pt idx="1466">
                  <c:v>0.12661294797841899</c:v>
                </c:pt>
                <c:pt idx="1467">
                  <c:v>0.12661294797841202</c:v>
                </c:pt>
                <c:pt idx="1468">
                  <c:v>0.126612947978406</c:v>
                </c:pt>
                <c:pt idx="1469">
                  <c:v>0.1266129479784</c:v>
                </c:pt>
                <c:pt idx="1470">
                  <c:v>0.12661294797839401</c:v>
                </c:pt>
                <c:pt idx="1471">
                  <c:v>0.12661294797838801</c:v>
                </c:pt>
                <c:pt idx="1472">
                  <c:v>0.12661294797838199</c:v>
                </c:pt>
                <c:pt idx="1473">
                  <c:v>0.12661294797837602</c:v>
                </c:pt>
                <c:pt idx="1474">
                  <c:v>0.126612947978371</c:v>
                </c:pt>
                <c:pt idx="1475">
                  <c:v>0.126612947978365</c:v>
                </c:pt>
                <c:pt idx="1476">
                  <c:v>0.12661294797836001</c:v>
                </c:pt>
                <c:pt idx="1477">
                  <c:v>0.12661294797835498</c:v>
                </c:pt>
                <c:pt idx="1478">
                  <c:v>0.12661294797834999</c:v>
                </c:pt>
                <c:pt idx="1479">
                  <c:v>0.12661294797834499</c:v>
                </c:pt>
                <c:pt idx="1480">
                  <c:v>0.12661294797834002</c:v>
                </c:pt>
                <c:pt idx="1481">
                  <c:v>0.126612947978335</c:v>
                </c:pt>
                <c:pt idx="1482">
                  <c:v>0.126612947978331</c:v>
                </c:pt>
                <c:pt idx="1483">
                  <c:v>0.12661294797832601</c:v>
                </c:pt>
                <c:pt idx="1484">
                  <c:v>0.12661294797832101</c:v>
                </c:pt>
                <c:pt idx="1485">
                  <c:v>0.12661294797831701</c:v>
                </c:pt>
                <c:pt idx="1486">
                  <c:v>0.12661294797831302</c:v>
                </c:pt>
                <c:pt idx="1487">
                  <c:v>0.12661294797830899</c:v>
                </c:pt>
                <c:pt idx="1488">
                  <c:v>0.126612947978305</c:v>
                </c:pt>
                <c:pt idx="1489">
                  <c:v>0.1266129479783</c:v>
                </c:pt>
                <c:pt idx="1490">
                  <c:v>0.126612947978297</c:v>
                </c:pt>
                <c:pt idx="1491">
                  <c:v>0.12661294797829301</c:v>
                </c:pt>
                <c:pt idx="1492">
                  <c:v>0.12661294797828901</c:v>
                </c:pt>
                <c:pt idx="1493">
                  <c:v>0.12661294797828501</c:v>
                </c:pt>
                <c:pt idx="1494">
                  <c:v>0.12661294797828199</c:v>
                </c:pt>
                <c:pt idx="1495">
                  <c:v>0.12661294797827799</c:v>
                </c:pt>
                <c:pt idx="1496">
                  <c:v>0.12661294797827499</c:v>
                </c:pt>
                <c:pt idx="1497">
                  <c:v>0.126612947978271</c:v>
                </c:pt>
                <c:pt idx="1498">
                  <c:v>0.126612947978268</c:v>
                </c:pt>
                <c:pt idx="1499">
                  <c:v>0.126612947978265</c:v>
                </c:pt>
                <c:pt idx="1500">
                  <c:v>0.126612947978261</c:v>
                </c:pt>
                <c:pt idx="1501">
                  <c:v>0.12661294797825801</c:v>
                </c:pt>
                <c:pt idx="1502">
                  <c:v>0.12661294797825498</c:v>
                </c:pt>
                <c:pt idx="1503">
                  <c:v>0.12661294797825201</c:v>
                </c:pt>
                <c:pt idx="1504">
                  <c:v>0.12661294797824901</c:v>
                </c:pt>
                <c:pt idx="1505">
                  <c:v>0.12661294797824699</c:v>
                </c:pt>
                <c:pt idx="1506">
                  <c:v>0.12661294797824402</c:v>
                </c:pt>
                <c:pt idx="1507">
                  <c:v>0.12661294797824099</c:v>
                </c:pt>
                <c:pt idx="1508">
                  <c:v>0.12661294797823799</c:v>
                </c:pt>
                <c:pt idx="1509">
                  <c:v>0.12661294797823602</c:v>
                </c:pt>
                <c:pt idx="1510">
                  <c:v>0.126612947978233</c:v>
                </c:pt>
                <c:pt idx="1511">
                  <c:v>0.126612947978231</c:v>
                </c:pt>
                <c:pt idx="1512">
                  <c:v>0.126612947978228</c:v>
                </c:pt>
                <c:pt idx="1513">
                  <c:v>0.126612947978226</c:v>
                </c:pt>
                <c:pt idx="1514">
                  <c:v>0.12661294797822298</c:v>
                </c:pt>
                <c:pt idx="1515">
                  <c:v>0.12661294797822101</c:v>
                </c:pt>
                <c:pt idx="1516">
                  <c:v>0.12661294797821898</c:v>
                </c:pt>
                <c:pt idx="1517">
                  <c:v>0.12661294797821701</c:v>
                </c:pt>
                <c:pt idx="1518">
                  <c:v>0.12661294797821498</c:v>
                </c:pt>
                <c:pt idx="1519">
                  <c:v>0.12661294797821201</c:v>
                </c:pt>
                <c:pt idx="1520">
                  <c:v>0.12661294797820999</c:v>
                </c:pt>
                <c:pt idx="1521">
                  <c:v>0.12661294797820802</c:v>
                </c:pt>
                <c:pt idx="1522">
                  <c:v>0.12661294797820599</c:v>
                </c:pt>
                <c:pt idx="1523">
                  <c:v>0.12661294797820402</c:v>
                </c:pt>
                <c:pt idx="1524">
                  <c:v>0.12661294797820299</c:v>
                </c:pt>
                <c:pt idx="1525">
                  <c:v>0.126612947978201</c:v>
                </c:pt>
                <c:pt idx="1526">
                  <c:v>0.126612947978199</c:v>
                </c:pt>
                <c:pt idx="1527">
                  <c:v>0.126612947978197</c:v>
                </c:pt>
                <c:pt idx="1528">
                  <c:v>0.126612947978195</c:v>
                </c:pt>
                <c:pt idx="1529">
                  <c:v>0.126612947978194</c:v>
                </c:pt>
                <c:pt idx="1530">
                  <c:v>0.126612947978192</c:v>
                </c:pt>
                <c:pt idx="1531">
                  <c:v>0.12661294797819</c:v>
                </c:pt>
                <c:pt idx="1532">
                  <c:v>0.12661294797818901</c:v>
                </c:pt>
                <c:pt idx="1533">
                  <c:v>0.12661294797818698</c:v>
                </c:pt>
                <c:pt idx="1534">
                  <c:v>0.12661294797818601</c:v>
                </c:pt>
                <c:pt idx="1535">
                  <c:v>0.12661294797818401</c:v>
                </c:pt>
                <c:pt idx="1536">
                  <c:v>0.12661294797818298</c:v>
                </c:pt>
                <c:pt idx="1537">
                  <c:v>0.12661294797818101</c:v>
                </c:pt>
                <c:pt idx="1538">
                  <c:v>0.12661294797818001</c:v>
                </c:pt>
                <c:pt idx="1539">
                  <c:v>0.12661294797817799</c:v>
                </c:pt>
                <c:pt idx="1540">
                  <c:v>0.12661294797817702</c:v>
                </c:pt>
                <c:pt idx="1541">
                  <c:v>0.12661294797817602</c:v>
                </c:pt>
                <c:pt idx="1542">
                  <c:v>0.12661294797817399</c:v>
                </c:pt>
                <c:pt idx="1543">
                  <c:v>0.12661294797817299</c:v>
                </c:pt>
                <c:pt idx="1544">
                  <c:v>0.12661294797817202</c:v>
                </c:pt>
                <c:pt idx="1545">
                  <c:v>0.12661294797817099</c:v>
                </c:pt>
                <c:pt idx="1546">
                  <c:v>0.12661294797816999</c:v>
                </c:pt>
                <c:pt idx="1547">
                  <c:v>0.12661294797816802</c:v>
                </c:pt>
                <c:pt idx="1548">
                  <c:v>0.126612947978167</c:v>
                </c:pt>
                <c:pt idx="1549">
                  <c:v>0.126612947978166</c:v>
                </c:pt>
                <c:pt idx="1550">
                  <c:v>0.126612947978165</c:v>
                </c:pt>
                <c:pt idx="1551">
                  <c:v>0.126612947978164</c:v>
                </c:pt>
                <c:pt idx="1552">
                  <c:v>0.126612947978163</c:v>
                </c:pt>
                <c:pt idx="1553">
                  <c:v>0.126612947978162</c:v>
                </c:pt>
                <c:pt idx="1554">
                  <c:v>0.126612947978161</c:v>
                </c:pt>
                <c:pt idx="1555">
                  <c:v>0.12661294797816</c:v>
                </c:pt>
                <c:pt idx="1556">
                  <c:v>0.126612947978159</c:v>
                </c:pt>
                <c:pt idx="1557">
                  <c:v>0.126612947978158</c:v>
                </c:pt>
                <c:pt idx="1558">
                  <c:v>0.126612947978157</c:v>
                </c:pt>
                <c:pt idx="1559">
                  <c:v>0.126612947978156</c:v>
                </c:pt>
                <c:pt idx="1560">
                  <c:v>0.12661294797815498</c:v>
                </c:pt>
                <c:pt idx="1561">
                  <c:v>0.12661294797815498</c:v>
                </c:pt>
                <c:pt idx="1562">
                  <c:v>0.12661294797815401</c:v>
                </c:pt>
                <c:pt idx="1563">
                  <c:v>0.12661294797815301</c:v>
                </c:pt>
                <c:pt idx="1564">
                  <c:v>0.12661294797815201</c:v>
                </c:pt>
                <c:pt idx="1565">
                  <c:v>0.12661294797815098</c:v>
                </c:pt>
                <c:pt idx="1566">
                  <c:v>0.12661294797815001</c:v>
                </c:pt>
                <c:pt idx="1567">
                  <c:v>0.12661294797815001</c:v>
                </c:pt>
                <c:pt idx="1568">
                  <c:v>0.12661294797814901</c:v>
                </c:pt>
                <c:pt idx="1569">
                  <c:v>0.12661294797814801</c:v>
                </c:pt>
                <c:pt idx="1570">
                  <c:v>0.12661294797814801</c:v>
                </c:pt>
                <c:pt idx="1571">
                  <c:v>0.12661294797814698</c:v>
                </c:pt>
                <c:pt idx="1572">
                  <c:v>0.12661294797814598</c:v>
                </c:pt>
                <c:pt idx="1573">
                  <c:v>0.12661294797814501</c:v>
                </c:pt>
                <c:pt idx="1574">
                  <c:v>0.12661294797814501</c:v>
                </c:pt>
                <c:pt idx="1575">
                  <c:v>0.12661294797814401</c:v>
                </c:pt>
                <c:pt idx="1576">
                  <c:v>0.12661294797814401</c:v>
                </c:pt>
                <c:pt idx="1577">
                  <c:v>0.12661294797814299</c:v>
                </c:pt>
                <c:pt idx="1578">
                  <c:v>0.12661294797814199</c:v>
                </c:pt>
                <c:pt idx="1579">
                  <c:v>0.12661294797814199</c:v>
                </c:pt>
                <c:pt idx="1580">
                  <c:v>0.12661294797814102</c:v>
                </c:pt>
                <c:pt idx="1581">
                  <c:v>0.12661294797814102</c:v>
                </c:pt>
                <c:pt idx="1582">
                  <c:v>0.12661294797814002</c:v>
                </c:pt>
                <c:pt idx="1583">
                  <c:v>0.12661294797814002</c:v>
                </c:pt>
                <c:pt idx="1584">
                  <c:v>0.12661294797813899</c:v>
                </c:pt>
                <c:pt idx="1585">
                  <c:v>0.12661294797813899</c:v>
                </c:pt>
                <c:pt idx="1586">
                  <c:v>0.12661294797813799</c:v>
                </c:pt>
                <c:pt idx="1587">
                  <c:v>0.12661294797813799</c:v>
                </c:pt>
                <c:pt idx="1588">
                  <c:v>0.12661294797813699</c:v>
                </c:pt>
                <c:pt idx="1589">
                  <c:v>0.12661294797813699</c:v>
                </c:pt>
                <c:pt idx="1590">
                  <c:v>0.12661294797813602</c:v>
                </c:pt>
                <c:pt idx="1591">
                  <c:v>0.12661294797813602</c:v>
                </c:pt>
                <c:pt idx="1592">
                  <c:v>0.12661294797813499</c:v>
                </c:pt>
                <c:pt idx="1593">
                  <c:v>0.12661294797813499</c:v>
                </c:pt>
                <c:pt idx="1594">
                  <c:v>0.12661294797813399</c:v>
                </c:pt>
                <c:pt idx="1595">
                  <c:v>0.12661294797813399</c:v>
                </c:pt>
                <c:pt idx="1596">
                  <c:v>0.12661294797813399</c:v>
                </c:pt>
                <c:pt idx="1597">
                  <c:v>0.12661294797813299</c:v>
                </c:pt>
                <c:pt idx="1598">
                  <c:v>0.12661294797813299</c:v>
                </c:pt>
                <c:pt idx="1599">
                  <c:v>0.12661294797813202</c:v>
                </c:pt>
                <c:pt idx="1600">
                  <c:v>0.12661294797813202</c:v>
                </c:pt>
                <c:pt idx="1601">
                  <c:v>0.12661294797813202</c:v>
                </c:pt>
                <c:pt idx="1602">
                  <c:v>0.126612947978131</c:v>
                </c:pt>
                <c:pt idx="1603">
                  <c:v>0.126612947978131</c:v>
                </c:pt>
                <c:pt idx="1604">
                  <c:v>0.126612947978131</c:v>
                </c:pt>
                <c:pt idx="1605">
                  <c:v>0.12661294797813</c:v>
                </c:pt>
                <c:pt idx="1606">
                  <c:v>0.12661294797813</c:v>
                </c:pt>
                <c:pt idx="1607">
                  <c:v>0.12661294797813</c:v>
                </c:pt>
                <c:pt idx="1608">
                  <c:v>0.126612947978129</c:v>
                </c:pt>
                <c:pt idx="1609">
                  <c:v>0.126612947978129</c:v>
                </c:pt>
                <c:pt idx="1610">
                  <c:v>0.126612947978129</c:v>
                </c:pt>
                <c:pt idx="1611">
                  <c:v>0.126612947978128</c:v>
                </c:pt>
                <c:pt idx="1612">
                  <c:v>0.126612947978128</c:v>
                </c:pt>
                <c:pt idx="1613">
                  <c:v>0.126612947978128</c:v>
                </c:pt>
                <c:pt idx="1614">
                  <c:v>0.126612947978128</c:v>
                </c:pt>
                <c:pt idx="1615">
                  <c:v>0.126612947978127</c:v>
                </c:pt>
                <c:pt idx="1616">
                  <c:v>0.126612947978127</c:v>
                </c:pt>
                <c:pt idx="1617">
                  <c:v>0.126612947978127</c:v>
                </c:pt>
                <c:pt idx="1618">
                  <c:v>0.126612947978126</c:v>
                </c:pt>
                <c:pt idx="1619">
                  <c:v>0.126612947978126</c:v>
                </c:pt>
                <c:pt idx="1620">
                  <c:v>0.126612947978126</c:v>
                </c:pt>
                <c:pt idx="1621">
                  <c:v>0.126612947978126</c:v>
                </c:pt>
                <c:pt idx="1622">
                  <c:v>0.126612947978126</c:v>
                </c:pt>
                <c:pt idx="1623">
                  <c:v>0.126612947978125</c:v>
                </c:pt>
                <c:pt idx="1624">
                  <c:v>0.126612947978125</c:v>
                </c:pt>
                <c:pt idx="1625">
                  <c:v>0.126612947978125</c:v>
                </c:pt>
                <c:pt idx="1626">
                  <c:v>0.126612947978125</c:v>
                </c:pt>
                <c:pt idx="1627">
                  <c:v>0.126612947978124</c:v>
                </c:pt>
                <c:pt idx="1628">
                  <c:v>0.126612947978124</c:v>
                </c:pt>
                <c:pt idx="1629">
                  <c:v>0.126612947978124</c:v>
                </c:pt>
                <c:pt idx="1630">
                  <c:v>0.126612947978124</c:v>
                </c:pt>
                <c:pt idx="1631">
                  <c:v>0.126612947978124</c:v>
                </c:pt>
                <c:pt idx="1632">
                  <c:v>0.126612947978123</c:v>
                </c:pt>
                <c:pt idx="1633">
                  <c:v>0.126612947978123</c:v>
                </c:pt>
                <c:pt idx="1634">
                  <c:v>0.126612947978123</c:v>
                </c:pt>
                <c:pt idx="1635">
                  <c:v>0.126612947978123</c:v>
                </c:pt>
                <c:pt idx="1636">
                  <c:v>0.126612947978123</c:v>
                </c:pt>
                <c:pt idx="1637">
                  <c:v>0.126612947978123</c:v>
                </c:pt>
                <c:pt idx="1638">
                  <c:v>0.126612947978122</c:v>
                </c:pt>
                <c:pt idx="1639">
                  <c:v>0.126612947978122</c:v>
                </c:pt>
                <c:pt idx="1640">
                  <c:v>0.126612947978122</c:v>
                </c:pt>
                <c:pt idx="1641">
                  <c:v>0.126612947978122</c:v>
                </c:pt>
                <c:pt idx="1642">
                  <c:v>0.126612947978122</c:v>
                </c:pt>
                <c:pt idx="1643">
                  <c:v>0.126612947978122</c:v>
                </c:pt>
                <c:pt idx="1644">
                  <c:v>0.126612947978121</c:v>
                </c:pt>
                <c:pt idx="1645">
                  <c:v>0.126612947978121</c:v>
                </c:pt>
                <c:pt idx="1646">
                  <c:v>0.126612947978121</c:v>
                </c:pt>
                <c:pt idx="1647">
                  <c:v>0.126612947978121</c:v>
                </c:pt>
                <c:pt idx="1648">
                  <c:v>0.126612947978121</c:v>
                </c:pt>
                <c:pt idx="1649">
                  <c:v>0.126612947978121</c:v>
                </c:pt>
                <c:pt idx="1650">
                  <c:v>0.126612947978121</c:v>
                </c:pt>
                <c:pt idx="1651">
                  <c:v>0.126612947978121</c:v>
                </c:pt>
                <c:pt idx="1652">
                  <c:v>0.12661294797812001</c:v>
                </c:pt>
                <c:pt idx="1653">
                  <c:v>0.12661294797812001</c:v>
                </c:pt>
                <c:pt idx="1654">
                  <c:v>0.12661294797812001</c:v>
                </c:pt>
                <c:pt idx="1655">
                  <c:v>0.12661294797812001</c:v>
                </c:pt>
                <c:pt idx="1656">
                  <c:v>0.12661294797812001</c:v>
                </c:pt>
                <c:pt idx="1657">
                  <c:v>0.12661294797812001</c:v>
                </c:pt>
                <c:pt idx="1658">
                  <c:v>0.12661294797812001</c:v>
                </c:pt>
                <c:pt idx="1659">
                  <c:v>0.12661294797812001</c:v>
                </c:pt>
                <c:pt idx="1660">
                  <c:v>0.12661294797812001</c:v>
                </c:pt>
                <c:pt idx="1661">
                  <c:v>0.12661294797811898</c:v>
                </c:pt>
                <c:pt idx="1662">
                  <c:v>0.12661294797811898</c:v>
                </c:pt>
                <c:pt idx="1663">
                  <c:v>0.12661294797811898</c:v>
                </c:pt>
                <c:pt idx="1664">
                  <c:v>0.12661294797811898</c:v>
                </c:pt>
                <c:pt idx="1665">
                  <c:v>0.12661294797811898</c:v>
                </c:pt>
                <c:pt idx="1666">
                  <c:v>0.12661294797811898</c:v>
                </c:pt>
                <c:pt idx="1667">
                  <c:v>0.12661294797811898</c:v>
                </c:pt>
                <c:pt idx="1668">
                  <c:v>0.12661294797811898</c:v>
                </c:pt>
                <c:pt idx="1669">
                  <c:v>0.12661294797811898</c:v>
                </c:pt>
                <c:pt idx="1670">
                  <c:v>0.12661294797811898</c:v>
                </c:pt>
                <c:pt idx="1671">
                  <c:v>0.12661294797811898</c:v>
                </c:pt>
                <c:pt idx="1672">
                  <c:v>0.12661294797811801</c:v>
                </c:pt>
                <c:pt idx="1673">
                  <c:v>0.12661294797811801</c:v>
                </c:pt>
                <c:pt idx="1674">
                  <c:v>0.12661294797811801</c:v>
                </c:pt>
                <c:pt idx="1675">
                  <c:v>0.12661294797811801</c:v>
                </c:pt>
                <c:pt idx="1676">
                  <c:v>0.12661294797811801</c:v>
                </c:pt>
                <c:pt idx="1677">
                  <c:v>0.12661294797811801</c:v>
                </c:pt>
                <c:pt idx="1678">
                  <c:v>0.12661294797811801</c:v>
                </c:pt>
                <c:pt idx="1679">
                  <c:v>0.12661294797811801</c:v>
                </c:pt>
                <c:pt idx="1680">
                  <c:v>0.12661294797811801</c:v>
                </c:pt>
                <c:pt idx="1681">
                  <c:v>0.12661294797811801</c:v>
                </c:pt>
                <c:pt idx="1682">
                  <c:v>0.12661294797811801</c:v>
                </c:pt>
                <c:pt idx="1683">
                  <c:v>0.12661294797811801</c:v>
                </c:pt>
                <c:pt idx="1684">
                  <c:v>0.12661294797811801</c:v>
                </c:pt>
                <c:pt idx="1685">
                  <c:v>0.12661294797811801</c:v>
                </c:pt>
                <c:pt idx="1686">
                  <c:v>0.12661294797811701</c:v>
                </c:pt>
                <c:pt idx="1687">
                  <c:v>0.12661294797811701</c:v>
                </c:pt>
                <c:pt idx="1688">
                  <c:v>0.12661294797811701</c:v>
                </c:pt>
                <c:pt idx="1689">
                  <c:v>0.12661294797811701</c:v>
                </c:pt>
                <c:pt idx="1690">
                  <c:v>0.12661294797811701</c:v>
                </c:pt>
                <c:pt idx="1691">
                  <c:v>0.12661294797811701</c:v>
                </c:pt>
                <c:pt idx="1692">
                  <c:v>0.12661294797811701</c:v>
                </c:pt>
                <c:pt idx="1693">
                  <c:v>0.12661294797811701</c:v>
                </c:pt>
                <c:pt idx="1694">
                  <c:v>0.12661294797811701</c:v>
                </c:pt>
                <c:pt idx="1695">
                  <c:v>0.12661294797811701</c:v>
                </c:pt>
                <c:pt idx="1696">
                  <c:v>0.12661294797811701</c:v>
                </c:pt>
                <c:pt idx="1697">
                  <c:v>0.12661294797811701</c:v>
                </c:pt>
                <c:pt idx="1698">
                  <c:v>0.12661294797811701</c:v>
                </c:pt>
                <c:pt idx="1699">
                  <c:v>0.12661294797811701</c:v>
                </c:pt>
                <c:pt idx="1700">
                  <c:v>0.12661294797811701</c:v>
                </c:pt>
                <c:pt idx="1701">
                  <c:v>0.12661294797811701</c:v>
                </c:pt>
                <c:pt idx="1702">
                  <c:v>0.12661294797811701</c:v>
                </c:pt>
                <c:pt idx="1703">
                  <c:v>0.12661294797811701</c:v>
                </c:pt>
                <c:pt idx="1704">
                  <c:v>0.12661294797811701</c:v>
                </c:pt>
                <c:pt idx="1705">
                  <c:v>0.12661294797811701</c:v>
                </c:pt>
                <c:pt idx="1706">
                  <c:v>0.12661294797811701</c:v>
                </c:pt>
                <c:pt idx="1707">
                  <c:v>0.12661294797811601</c:v>
                </c:pt>
                <c:pt idx="1708">
                  <c:v>0.12661294797811601</c:v>
                </c:pt>
                <c:pt idx="1709">
                  <c:v>0.12661294797811601</c:v>
                </c:pt>
                <c:pt idx="1710">
                  <c:v>0.12661294797811601</c:v>
                </c:pt>
                <c:pt idx="1711">
                  <c:v>0.12661294797811601</c:v>
                </c:pt>
                <c:pt idx="1712">
                  <c:v>0.12661294797811601</c:v>
                </c:pt>
                <c:pt idx="1713">
                  <c:v>0.12661294797811601</c:v>
                </c:pt>
                <c:pt idx="1714">
                  <c:v>0.12661294797811601</c:v>
                </c:pt>
                <c:pt idx="1715">
                  <c:v>0.12661294797811601</c:v>
                </c:pt>
                <c:pt idx="1716">
                  <c:v>0.12661294797811601</c:v>
                </c:pt>
                <c:pt idx="1717">
                  <c:v>0.12661294797811601</c:v>
                </c:pt>
                <c:pt idx="1718">
                  <c:v>0.12661294797811601</c:v>
                </c:pt>
                <c:pt idx="1719">
                  <c:v>0.12661294797811601</c:v>
                </c:pt>
                <c:pt idx="1720">
                  <c:v>0.12661294797811601</c:v>
                </c:pt>
                <c:pt idx="1721">
                  <c:v>0.12661294797811601</c:v>
                </c:pt>
                <c:pt idx="1722">
                  <c:v>0.12661294797811601</c:v>
                </c:pt>
                <c:pt idx="1723">
                  <c:v>0.12661294797811601</c:v>
                </c:pt>
                <c:pt idx="1724">
                  <c:v>0.12661294797811601</c:v>
                </c:pt>
                <c:pt idx="1725">
                  <c:v>0.12661294797811601</c:v>
                </c:pt>
                <c:pt idx="1726">
                  <c:v>0.12661294797811601</c:v>
                </c:pt>
                <c:pt idx="1727">
                  <c:v>0.12661294797811601</c:v>
                </c:pt>
                <c:pt idx="1728">
                  <c:v>0.12661294797811601</c:v>
                </c:pt>
                <c:pt idx="1729">
                  <c:v>0.12661294797811601</c:v>
                </c:pt>
                <c:pt idx="1730">
                  <c:v>0.12661294797811601</c:v>
                </c:pt>
                <c:pt idx="1731">
                  <c:v>0.12661294797811601</c:v>
                </c:pt>
                <c:pt idx="1732">
                  <c:v>0.12661294797811601</c:v>
                </c:pt>
                <c:pt idx="1733">
                  <c:v>0.12661294797811601</c:v>
                </c:pt>
                <c:pt idx="1734">
                  <c:v>0.12661294797811601</c:v>
                </c:pt>
                <c:pt idx="1735">
                  <c:v>0.12661294797811601</c:v>
                </c:pt>
                <c:pt idx="1736">
                  <c:v>0.12661294797811601</c:v>
                </c:pt>
                <c:pt idx="1737">
                  <c:v>0.12661294797811601</c:v>
                </c:pt>
                <c:pt idx="1738">
                  <c:v>0.12661294797811601</c:v>
                </c:pt>
                <c:pt idx="1739">
                  <c:v>0.12661294797811601</c:v>
                </c:pt>
                <c:pt idx="1740">
                  <c:v>0.12661294797811601</c:v>
                </c:pt>
                <c:pt idx="1741">
                  <c:v>0.12661294797811601</c:v>
                </c:pt>
                <c:pt idx="1742">
                  <c:v>0.12661294797811601</c:v>
                </c:pt>
                <c:pt idx="1743">
                  <c:v>0.12661294797811601</c:v>
                </c:pt>
                <c:pt idx="1744">
                  <c:v>0.12661294797811601</c:v>
                </c:pt>
                <c:pt idx="1745">
                  <c:v>0.12661294797811601</c:v>
                </c:pt>
                <c:pt idx="1746">
                  <c:v>0.12661294797811601</c:v>
                </c:pt>
                <c:pt idx="1747">
                  <c:v>0.12661294797811498</c:v>
                </c:pt>
                <c:pt idx="1748">
                  <c:v>0.12661294797811498</c:v>
                </c:pt>
                <c:pt idx="1749">
                  <c:v>0.12661294797811498</c:v>
                </c:pt>
                <c:pt idx="1750">
                  <c:v>0.12661294797811498</c:v>
                </c:pt>
                <c:pt idx="1751">
                  <c:v>0.12661294797811498</c:v>
                </c:pt>
                <c:pt idx="1752">
                  <c:v>0.12661294797811498</c:v>
                </c:pt>
                <c:pt idx="1753">
                  <c:v>0.12661294797811498</c:v>
                </c:pt>
                <c:pt idx="1754">
                  <c:v>0.12661294797811498</c:v>
                </c:pt>
                <c:pt idx="1755">
                  <c:v>0.12661294797811498</c:v>
                </c:pt>
                <c:pt idx="1756">
                  <c:v>0.12661294797811498</c:v>
                </c:pt>
                <c:pt idx="1757">
                  <c:v>0.12661294797811498</c:v>
                </c:pt>
                <c:pt idx="1758">
                  <c:v>0.12661294797811498</c:v>
                </c:pt>
                <c:pt idx="1759">
                  <c:v>0.12661294797811498</c:v>
                </c:pt>
                <c:pt idx="1760">
                  <c:v>0.12661294797811498</c:v>
                </c:pt>
                <c:pt idx="1761">
                  <c:v>0.12661294797811498</c:v>
                </c:pt>
                <c:pt idx="1762">
                  <c:v>0.12661294797811498</c:v>
                </c:pt>
                <c:pt idx="1763">
                  <c:v>0.12661294797811498</c:v>
                </c:pt>
                <c:pt idx="1764">
                  <c:v>0.12661294797811498</c:v>
                </c:pt>
                <c:pt idx="1765">
                  <c:v>0.12661294797811498</c:v>
                </c:pt>
                <c:pt idx="1766">
                  <c:v>0.12661294797811498</c:v>
                </c:pt>
                <c:pt idx="1767">
                  <c:v>0.12661294797811498</c:v>
                </c:pt>
                <c:pt idx="1768">
                  <c:v>0.12661294797811498</c:v>
                </c:pt>
                <c:pt idx="1769">
                  <c:v>0.12661294797811498</c:v>
                </c:pt>
                <c:pt idx="1770">
                  <c:v>0.12661294797811498</c:v>
                </c:pt>
                <c:pt idx="1771">
                  <c:v>0.12661294797811498</c:v>
                </c:pt>
                <c:pt idx="1772">
                  <c:v>0.12661294797811498</c:v>
                </c:pt>
                <c:pt idx="1773">
                  <c:v>0.12661294797811498</c:v>
                </c:pt>
                <c:pt idx="1774">
                  <c:v>0.12661294797811498</c:v>
                </c:pt>
                <c:pt idx="1775">
                  <c:v>0.12661294797811498</c:v>
                </c:pt>
                <c:pt idx="1776">
                  <c:v>0.12661294797811498</c:v>
                </c:pt>
                <c:pt idx="1777">
                  <c:v>0.12661294797811498</c:v>
                </c:pt>
                <c:pt idx="1778">
                  <c:v>0.12661294797811498</c:v>
                </c:pt>
                <c:pt idx="1779">
                  <c:v>0.12661294797811498</c:v>
                </c:pt>
                <c:pt idx="1780">
                  <c:v>0.12661294797811498</c:v>
                </c:pt>
                <c:pt idx="1781">
                  <c:v>0.12661294797811498</c:v>
                </c:pt>
                <c:pt idx="1782">
                  <c:v>0.12661294797811498</c:v>
                </c:pt>
                <c:pt idx="1783">
                  <c:v>0.12661294797811498</c:v>
                </c:pt>
                <c:pt idx="1784">
                  <c:v>0.12661294797811498</c:v>
                </c:pt>
                <c:pt idx="1785">
                  <c:v>0.12661294797811498</c:v>
                </c:pt>
                <c:pt idx="1786">
                  <c:v>0.12661294797811498</c:v>
                </c:pt>
                <c:pt idx="1787">
                  <c:v>0.12661294797811498</c:v>
                </c:pt>
                <c:pt idx="1788">
                  <c:v>0.12661294797811498</c:v>
                </c:pt>
                <c:pt idx="1789">
                  <c:v>0.12661294797811498</c:v>
                </c:pt>
                <c:pt idx="1790">
                  <c:v>0.12661294797811498</c:v>
                </c:pt>
                <c:pt idx="1791">
                  <c:v>0.12661294797811498</c:v>
                </c:pt>
                <c:pt idx="1792">
                  <c:v>0.12661294797811498</c:v>
                </c:pt>
                <c:pt idx="1793">
                  <c:v>0.12661294797811498</c:v>
                </c:pt>
                <c:pt idx="1794">
                  <c:v>0.12661294797811498</c:v>
                </c:pt>
                <c:pt idx="1795">
                  <c:v>0.12661294797811498</c:v>
                </c:pt>
                <c:pt idx="1796">
                  <c:v>0.12661294797811498</c:v>
                </c:pt>
                <c:pt idx="1797">
                  <c:v>0.12661294797811498</c:v>
                </c:pt>
                <c:pt idx="1798">
                  <c:v>0.12661294797811498</c:v>
                </c:pt>
                <c:pt idx="1799">
                  <c:v>0.12661294797811498</c:v>
                </c:pt>
                <c:pt idx="1800">
                  <c:v>0.12661294797811498</c:v>
                </c:pt>
                <c:pt idx="1801">
                  <c:v>0.12661294797811498</c:v>
                </c:pt>
                <c:pt idx="1802">
                  <c:v>0.12661294797811498</c:v>
                </c:pt>
                <c:pt idx="1803">
                  <c:v>0.12661294797811498</c:v>
                </c:pt>
                <c:pt idx="1804">
                  <c:v>0.12661294797811498</c:v>
                </c:pt>
                <c:pt idx="1805">
                  <c:v>0.12661294797811498</c:v>
                </c:pt>
                <c:pt idx="1806">
                  <c:v>0.12661294797811498</c:v>
                </c:pt>
                <c:pt idx="1807">
                  <c:v>0.12661294797811498</c:v>
                </c:pt>
                <c:pt idx="1808">
                  <c:v>0.12661294797811498</c:v>
                </c:pt>
                <c:pt idx="1809">
                  <c:v>0.12661294797811498</c:v>
                </c:pt>
                <c:pt idx="1810">
                  <c:v>0.12661294797811498</c:v>
                </c:pt>
                <c:pt idx="1811">
                  <c:v>0.12661294797811498</c:v>
                </c:pt>
                <c:pt idx="1812">
                  <c:v>0.12661294797811498</c:v>
                </c:pt>
                <c:pt idx="1813">
                  <c:v>0.12661294797811498</c:v>
                </c:pt>
                <c:pt idx="1814">
                  <c:v>0.12661294797811498</c:v>
                </c:pt>
                <c:pt idx="1815">
                  <c:v>0.12661294797811498</c:v>
                </c:pt>
                <c:pt idx="1816">
                  <c:v>0.12661294797811498</c:v>
                </c:pt>
                <c:pt idx="1817">
                  <c:v>0.12661294797811498</c:v>
                </c:pt>
                <c:pt idx="1818">
                  <c:v>0.12661294797811498</c:v>
                </c:pt>
                <c:pt idx="1819">
                  <c:v>0.12661294797811498</c:v>
                </c:pt>
                <c:pt idx="1820">
                  <c:v>0.12661294797811498</c:v>
                </c:pt>
                <c:pt idx="1821">
                  <c:v>0.12661294797811498</c:v>
                </c:pt>
                <c:pt idx="1822">
                  <c:v>0.12661294797811498</c:v>
                </c:pt>
                <c:pt idx="1823">
                  <c:v>0.12661294797811498</c:v>
                </c:pt>
                <c:pt idx="1824">
                  <c:v>0.12661294797811498</c:v>
                </c:pt>
                <c:pt idx="1825">
                  <c:v>0.12661294797811498</c:v>
                </c:pt>
                <c:pt idx="1826">
                  <c:v>0.12661294797811498</c:v>
                </c:pt>
                <c:pt idx="1827">
                  <c:v>0.12661294797811498</c:v>
                </c:pt>
                <c:pt idx="1828">
                  <c:v>0.12661294797811498</c:v>
                </c:pt>
                <c:pt idx="1829">
                  <c:v>0.12661294797811498</c:v>
                </c:pt>
                <c:pt idx="1830">
                  <c:v>0.12661294797811498</c:v>
                </c:pt>
                <c:pt idx="1831">
                  <c:v>0.12661294797811498</c:v>
                </c:pt>
                <c:pt idx="1832">
                  <c:v>0.12661294797811498</c:v>
                </c:pt>
                <c:pt idx="1833">
                  <c:v>0.12661294797811498</c:v>
                </c:pt>
                <c:pt idx="1834">
                  <c:v>0.12661294797811498</c:v>
                </c:pt>
                <c:pt idx="1835">
                  <c:v>0.12661294797811498</c:v>
                </c:pt>
                <c:pt idx="1836">
                  <c:v>0.12661294797811498</c:v>
                </c:pt>
                <c:pt idx="1837">
                  <c:v>0.12661294797811498</c:v>
                </c:pt>
                <c:pt idx="1838">
                  <c:v>0.12661294797811498</c:v>
                </c:pt>
                <c:pt idx="1839">
                  <c:v>0.12661294797811498</c:v>
                </c:pt>
                <c:pt idx="1840">
                  <c:v>0.12661294797811498</c:v>
                </c:pt>
                <c:pt idx="1841">
                  <c:v>0.12661294797811498</c:v>
                </c:pt>
                <c:pt idx="1842">
                  <c:v>0.12661294797811498</c:v>
                </c:pt>
                <c:pt idx="1843">
                  <c:v>0.12661294797811498</c:v>
                </c:pt>
                <c:pt idx="1844">
                  <c:v>0.12661294797811498</c:v>
                </c:pt>
                <c:pt idx="1845">
                  <c:v>0.12661294797811498</c:v>
                </c:pt>
                <c:pt idx="1846">
                  <c:v>0.12661294797811498</c:v>
                </c:pt>
                <c:pt idx="1847">
                  <c:v>0.12661294797811498</c:v>
                </c:pt>
                <c:pt idx="1848">
                  <c:v>0.12661294797811498</c:v>
                </c:pt>
                <c:pt idx="1849">
                  <c:v>0.12661294797811498</c:v>
                </c:pt>
                <c:pt idx="1850">
                  <c:v>0.12661294797811498</c:v>
                </c:pt>
                <c:pt idx="1851">
                  <c:v>0.12661294797811498</c:v>
                </c:pt>
                <c:pt idx="1852">
                  <c:v>0.12661294797811498</c:v>
                </c:pt>
                <c:pt idx="1853">
                  <c:v>0.12661294797811498</c:v>
                </c:pt>
                <c:pt idx="1854">
                  <c:v>0.12661294797811498</c:v>
                </c:pt>
                <c:pt idx="1855">
                  <c:v>0.12661294797811498</c:v>
                </c:pt>
                <c:pt idx="1856">
                  <c:v>0.12661294797811498</c:v>
                </c:pt>
                <c:pt idx="1857">
                  <c:v>0.12661294797811498</c:v>
                </c:pt>
                <c:pt idx="1858">
                  <c:v>0.12661294797811498</c:v>
                </c:pt>
                <c:pt idx="1859">
                  <c:v>0.12661294797811498</c:v>
                </c:pt>
                <c:pt idx="1860">
                  <c:v>0.12661294797811498</c:v>
                </c:pt>
                <c:pt idx="1861">
                  <c:v>0.12661294797811498</c:v>
                </c:pt>
                <c:pt idx="1862">
                  <c:v>0.12661294797811498</c:v>
                </c:pt>
                <c:pt idx="1863">
                  <c:v>0.12661294797811498</c:v>
                </c:pt>
                <c:pt idx="1864">
                  <c:v>0.12661294797811498</c:v>
                </c:pt>
                <c:pt idx="1865">
                  <c:v>0.12661294797811498</c:v>
                </c:pt>
                <c:pt idx="1866">
                  <c:v>0.12661294797811498</c:v>
                </c:pt>
                <c:pt idx="1867">
                  <c:v>0.12661294797811498</c:v>
                </c:pt>
                <c:pt idx="1868">
                  <c:v>0.12661294797811498</c:v>
                </c:pt>
                <c:pt idx="1869">
                  <c:v>0.12661294797811498</c:v>
                </c:pt>
                <c:pt idx="1870">
                  <c:v>0.12661294797811498</c:v>
                </c:pt>
                <c:pt idx="1871">
                  <c:v>0.12661294797811498</c:v>
                </c:pt>
                <c:pt idx="1872">
                  <c:v>0.12661294797811498</c:v>
                </c:pt>
                <c:pt idx="1873">
                  <c:v>0.12661294797811498</c:v>
                </c:pt>
                <c:pt idx="1874">
                  <c:v>0.12661294797811498</c:v>
                </c:pt>
                <c:pt idx="1875">
                  <c:v>0.12661294797811498</c:v>
                </c:pt>
                <c:pt idx="1876">
                  <c:v>0.12661294797811498</c:v>
                </c:pt>
                <c:pt idx="1877">
                  <c:v>0.12661294797811498</c:v>
                </c:pt>
                <c:pt idx="1878">
                  <c:v>0.12661294797811498</c:v>
                </c:pt>
                <c:pt idx="1879">
                  <c:v>0.12661294797811498</c:v>
                </c:pt>
                <c:pt idx="1880">
                  <c:v>0.12661294797811498</c:v>
                </c:pt>
                <c:pt idx="1881">
                  <c:v>0.12661294797811498</c:v>
                </c:pt>
                <c:pt idx="1882">
                  <c:v>0.12661294797811498</c:v>
                </c:pt>
                <c:pt idx="1883">
                  <c:v>0.12661294797811498</c:v>
                </c:pt>
                <c:pt idx="1884">
                  <c:v>0.12661294797811498</c:v>
                </c:pt>
                <c:pt idx="1885">
                  <c:v>0.12661294797811498</c:v>
                </c:pt>
                <c:pt idx="1886">
                  <c:v>0.12661294797811498</c:v>
                </c:pt>
                <c:pt idx="1887">
                  <c:v>0.12661294797811498</c:v>
                </c:pt>
                <c:pt idx="1888">
                  <c:v>0.12661294797811498</c:v>
                </c:pt>
                <c:pt idx="1889">
                  <c:v>0.12661294797811498</c:v>
                </c:pt>
                <c:pt idx="1890">
                  <c:v>0.12661294797811498</c:v>
                </c:pt>
                <c:pt idx="1891">
                  <c:v>0.12661294797811498</c:v>
                </c:pt>
                <c:pt idx="1892">
                  <c:v>0.12661294797811498</c:v>
                </c:pt>
                <c:pt idx="1893">
                  <c:v>0.12661294797811498</c:v>
                </c:pt>
                <c:pt idx="1894">
                  <c:v>0.12661294797811498</c:v>
                </c:pt>
                <c:pt idx="1895">
                  <c:v>0.12661294797811498</c:v>
                </c:pt>
                <c:pt idx="1896">
                  <c:v>0.12661294797811498</c:v>
                </c:pt>
                <c:pt idx="1897">
                  <c:v>0.12661294797811498</c:v>
                </c:pt>
                <c:pt idx="1898">
                  <c:v>0.12661294797811498</c:v>
                </c:pt>
                <c:pt idx="1899">
                  <c:v>0.12661294797811498</c:v>
                </c:pt>
                <c:pt idx="1900">
                  <c:v>0.12661294797811498</c:v>
                </c:pt>
                <c:pt idx="1901">
                  <c:v>0.12661294797811498</c:v>
                </c:pt>
                <c:pt idx="1902">
                  <c:v>0.12661294797811498</c:v>
                </c:pt>
                <c:pt idx="1903">
                  <c:v>0.12661294797811498</c:v>
                </c:pt>
                <c:pt idx="1904">
                  <c:v>0.12661294797811498</c:v>
                </c:pt>
                <c:pt idx="1905">
                  <c:v>0.12661294797811498</c:v>
                </c:pt>
                <c:pt idx="1906">
                  <c:v>0.12661294797811498</c:v>
                </c:pt>
                <c:pt idx="1907">
                  <c:v>0.12661294797811498</c:v>
                </c:pt>
                <c:pt idx="1908">
                  <c:v>0.12661294797811498</c:v>
                </c:pt>
                <c:pt idx="1909">
                  <c:v>0.12661294797811498</c:v>
                </c:pt>
                <c:pt idx="1910">
                  <c:v>0.12661294797811498</c:v>
                </c:pt>
                <c:pt idx="1911">
                  <c:v>0.12661294797811498</c:v>
                </c:pt>
                <c:pt idx="1912">
                  <c:v>0.12661294797811498</c:v>
                </c:pt>
                <c:pt idx="1913">
                  <c:v>0.12661294797811498</c:v>
                </c:pt>
                <c:pt idx="1914">
                  <c:v>0.12661294797811498</c:v>
                </c:pt>
                <c:pt idx="1915">
                  <c:v>0.12661294797811498</c:v>
                </c:pt>
                <c:pt idx="1916">
                  <c:v>0.12661294797811498</c:v>
                </c:pt>
                <c:pt idx="1917">
                  <c:v>0.12661294797811498</c:v>
                </c:pt>
                <c:pt idx="1918">
                  <c:v>0.12661294797811498</c:v>
                </c:pt>
                <c:pt idx="1919">
                  <c:v>0.12661294797811498</c:v>
                </c:pt>
                <c:pt idx="1920">
                  <c:v>0.12661294797811498</c:v>
                </c:pt>
                <c:pt idx="1921">
                  <c:v>0.12661294797811498</c:v>
                </c:pt>
                <c:pt idx="1922">
                  <c:v>0.12661294797811498</c:v>
                </c:pt>
                <c:pt idx="1923">
                  <c:v>0.12661294797811498</c:v>
                </c:pt>
                <c:pt idx="1924">
                  <c:v>0.12661294797811498</c:v>
                </c:pt>
                <c:pt idx="1925">
                  <c:v>0.12661294797811498</c:v>
                </c:pt>
                <c:pt idx="1926">
                  <c:v>0.12661294797811498</c:v>
                </c:pt>
                <c:pt idx="1927">
                  <c:v>0.12661294797811498</c:v>
                </c:pt>
                <c:pt idx="1928">
                  <c:v>0.12661294797811498</c:v>
                </c:pt>
                <c:pt idx="1929">
                  <c:v>0.12661294797811498</c:v>
                </c:pt>
                <c:pt idx="1930">
                  <c:v>0.12661294797811498</c:v>
                </c:pt>
                <c:pt idx="1931">
                  <c:v>0.12661294797811498</c:v>
                </c:pt>
                <c:pt idx="1932">
                  <c:v>0.12661294797811498</c:v>
                </c:pt>
                <c:pt idx="1933">
                  <c:v>0.12661294797811498</c:v>
                </c:pt>
                <c:pt idx="1934">
                  <c:v>0.12661294797811498</c:v>
                </c:pt>
                <c:pt idx="1935">
                  <c:v>0.12661294797811498</c:v>
                </c:pt>
                <c:pt idx="1936">
                  <c:v>0.12661294797811498</c:v>
                </c:pt>
                <c:pt idx="1937">
                  <c:v>0.12661294797811498</c:v>
                </c:pt>
                <c:pt idx="1938">
                  <c:v>0.12661294797811498</c:v>
                </c:pt>
                <c:pt idx="1939">
                  <c:v>0.12661294797811498</c:v>
                </c:pt>
                <c:pt idx="1940">
                  <c:v>0.12661294797811498</c:v>
                </c:pt>
                <c:pt idx="1941">
                  <c:v>0.12661294797811498</c:v>
                </c:pt>
                <c:pt idx="1942">
                  <c:v>0.12661294797811498</c:v>
                </c:pt>
                <c:pt idx="1943">
                  <c:v>0.12661294797811498</c:v>
                </c:pt>
                <c:pt idx="1944">
                  <c:v>0.12661294797811498</c:v>
                </c:pt>
                <c:pt idx="1945">
                  <c:v>0.12661294797811498</c:v>
                </c:pt>
                <c:pt idx="1946">
                  <c:v>0.12661294797811498</c:v>
                </c:pt>
                <c:pt idx="1947">
                  <c:v>0.12661294797811498</c:v>
                </c:pt>
                <c:pt idx="1948">
                  <c:v>0.12661294797811498</c:v>
                </c:pt>
                <c:pt idx="1949">
                  <c:v>0.12661294797811498</c:v>
                </c:pt>
                <c:pt idx="1950">
                  <c:v>0.12661294797811498</c:v>
                </c:pt>
                <c:pt idx="1951">
                  <c:v>0.12661294797811498</c:v>
                </c:pt>
                <c:pt idx="1952">
                  <c:v>0.12661294797811498</c:v>
                </c:pt>
                <c:pt idx="1953">
                  <c:v>0.12661294797811498</c:v>
                </c:pt>
                <c:pt idx="1954">
                  <c:v>0.12661294797811498</c:v>
                </c:pt>
                <c:pt idx="1955">
                  <c:v>0.12661294797811498</c:v>
                </c:pt>
                <c:pt idx="1956">
                  <c:v>0.12661294797811498</c:v>
                </c:pt>
                <c:pt idx="1957">
                  <c:v>0.12661294797811498</c:v>
                </c:pt>
                <c:pt idx="1958">
                  <c:v>0.12661294797811498</c:v>
                </c:pt>
                <c:pt idx="1959">
                  <c:v>0.12661294797811498</c:v>
                </c:pt>
                <c:pt idx="1960">
                  <c:v>0.12661294797811498</c:v>
                </c:pt>
                <c:pt idx="1961">
                  <c:v>0.12661294797811498</c:v>
                </c:pt>
                <c:pt idx="1962">
                  <c:v>0.12661294797811498</c:v>
                </c:pt>
                <c:pt idx="1963">
                  <c:v>0.12661294797811498</c:v>
                </c:pt>
                <c:pt idx="1964">
                  <c:v>0.12661294797811498</c:v>
                </c:pt>
                <c:pt idx="1965">
                  <c:v>0.12661294797811498</c:v>
                </c:pt>
                <c:pt idx="1966">
                  <c:v>0.12661294797811498</c:v>
                </c:pt>
                <c:pt idx="1967">
                  <c:v>0.12661294797811498</c:v>
                </c:pt>
                <c:pt idx="1968">
                  <c:v>0.12661294797811498</c:v>
                </c:pt>
                <c:pt idx="1969">
                  <c:v>0.12661294797811498</c:v>
                </c:pt>
                <c:pt idx="1970">
                  <c:v>0.12661294797811498</c:v>
                </c:pt>
                <c:pt idx="1971">
                  <c:v>0.12661294797811498</c:v>
                </c:pt>
                <c:pt idx="1972">
                  <c:v>0.12661294797811498</c:v>
                </c:pt>
                <c:pt idx="1973">
                  <c:v>0.12661294797811498</c:v>
                </c:pt>
                <c:pt idx="1974">
                  <c:v>0.12661294797811498</c:v>
                </c:pt>
                <c:pt idx="1975">
                  <c:v>0.12661294797811498</c:v>
                </c:pt>
                <c:pt idx="1976">
                  <c:v>0.12661294797811498</c:v>
                </c:pt>
                <c:pt idx="1977">
                  <c:v>0.12661294797811498</c:v>
                </c:pt>
                <c:pt idx="1978">
                  <c:v>0.12661294797811498</c:v>
                </c:pt>
                <c:pt idx="1979">
                  <c:v>0.12661294797811498</c:v>
                </c:pt>
                <c:pt idx="1980">
                  <c:v>0.12661294797811498</c:v>
                </c:pt>
                <c:pt idx="1981">
                  <c:v>0.12661294797811498</c:v>
                </c:pt>
                <c:pt idx="1982">
                  <c:v>0.12661294797811498</c:v>
                </c:pt>
                <c:pt idx="1983">
                  <c:v>0.12661294797811498</c:v>
                </c:pt>
                <c:pt idx="1984">
                  <c:v>0.12661294797811498</c:v>
                </c:pt>
                <c:pt idx="1985">
                  <c:v>0.12661294797811498</c:v>
                </c:pt>
                <c:pt idx="1986">
                  <c:v>0.12661294797811498</c:v>
                </c:pt>
                <c:pt idx="1987">
                  <c:v>0.12661294797811498</c:v>
                </c:pt>
                <c:pt idx="1988">
                  <c:v>0.12661294797811498</c:v>
                </c:pt>
                <c:pt idx="1989">
                  <c:v>0.12661294797811498</c:v>
                </c:pt>
                <c:pt idx="1990">
                  <c:v>0.12661294797811498</c:v>
                </c:pt>
                <c:pt idx="1991">
                  <c:v>0.12661294797811498</c:v>
                </c:pt>
                <c:pt idx="1992">
                  <c:v>0.12661294797811498</c:v>
                </c:pt>
                <c:pt idx="1993">
                  <c:v>0.12661294797811498</c:v>
                </c:pt>
                <c:pt idx="1994">
                  <c:v>0.12661294797811498</c:v>
                </c:pt>
                <c:pt idx="1995">
                  <c:v>0.12661294797811498</c:v>
                </c:pt>
                <c:pt idx="1996">
                  <c:v>0.12661294797811498</c:v>
                </c:pt>
                <c:pt idx="1997">
                  <c:v>0.12661294797811498</c:v>
                </c:pt>
                <c:pt idx="1998">
                  <c:v>0.12661294797811498</c:v>
                </c:pt>
                <c:pt idx="1999">
                  <c:v>0.12661294797811498</c:v>
                </c:pt>
                <c:pt idx="2000">
                  <c:v>0.12661294797811498</c:v>
                </c:pt>
                <c:pt idx="2001">
                  <c:v>0.12661294797811498</c:v>
                </c:pt>
                <c:pt idx="2002">
                  <c:v>0.12661294797811498</c:v>
                </c:pt>
                <c:pt idx="2003">
                  <c:v>0.12661294797811498</c:v>
                </c:pt>
                <c:pt idx="2004">
                  <c:v>0.12661294797811498</c:v>
                </c:pt>
                <c:pt idx="2005">
                  <c:v>0.12661294797811498</c:v>
                </c:pt>
                <c:pt idx="2006">
                  <c:v>0.12661294797811498</c:v>
                </c:pt>
                <c:pt idx="2007">
                  <c:v>0.12661294797811498</c:v>
                </c:pt>
                <c:pt idx="2008">
                  <c:v>0.12661294797811498</c:v>
                </c:pt>
                <c:pt idx="2009">
                  <c:v>0.12661294797811498</c:v>
                </c:pt>
                <c:pt idx="2010">
                  <c:v>0.12661294797811498</c:v>
                </c:pt>
                <c:pt idx="2011">
                  <c:v>0.12661294797811498</c:v>
                </c:pt>
                <c:pt idx="2012">
                  <c:v>0.12661294797811498</c:v>
                </c:pt>
                <c:pt idx="2013">
                  <c:v>0.12661294797811498</c:v>
                </c:pt>
                <c:pt idx="2014">
                  <c:v>0.12661294797811498</c:v>
                </c:pt>
                <c:pt idx="2015">
                  <c:v>0.12661294797811498</c:v>
                </c:pt>
                <c:pt idx="2016">
                  <c:v>0.12661294797811498</c:v>
                </c:pt>
                <c:pt idx="2017">
                  <c:v>0.12661294797811498</c:v>
                </c:pt>
                <c:pt idx="2018">
                  <c:v>0.12661294797811498</c:v>
                </c:pt>
                <c:pt idx="2019">
                  <c:v>0.12661294797811498</c:v>
                </c:pt>
                <c:pt idx="2020">
                  <c:v>0.12661294797811498</c:v>
                </c:pt>
                <c:pt idx="2021">
                  <c:v>0.12661294797811498</c:v>
                </c:pt>
                <c:pt idx="2022">
                  <c:v>0.12661294797811498</c:v>
                </c:pt>
                <c:pt idx="2023">
                  <c:v>0.12661294797811498</c:v>
                </c:pt>
                <c:pt idx="2024">
                  <c:v>0.12661294797811498</c:v>
                </c:pt>
                <c:pt idx="2025">
                  <c:v>0.12661294797811498</c:v>
                </c:pt>
                <c:pt idx="2026">
                  <c:v>0.12661294797811498</c:v>
                </c:pt>
                <c:pt idx="2027">
                  <c:v>0.12661294797811498</c:v>
                </c:pt>
                <c:pt idx="2028">
                  <c:v>0.12661294797811498</c:v>
                </c:pt>
                <c:pt idx="2029">
                  <c:v>0.12661294797811498</c:v>
                </c:pt>
                <c:pt idx="2030">
                  <c:v>0.12661294797811498</c:v>
                </c:pt>
                <c:pt idx="2031">
                  <c:v>0.12661294797811498</c:v>
                </c:pt>
                <c:pt idx="2032">
                  <c:v>0.12661294797811498</c:v>
                </c:pt>
                <c:pt idx="2033">
                  <c:v>0.12661294797811498</c:v>
                </c:pt>
                <c:pt idx="2034">
                  <c:v>0.12661294797811498</c:v>
                </c:pt>
                <c:pt idx="2035">
                  <c:v>0.12661294797811498</c:v>
                </c:pt>
                <c:pt idx="2036">
                  <c:v>0.12661294797811498</c:v>
                </c:pt>
                <c:pt idx="2037">
                  <c:v>0.12661294797811498</c:v>
                </c:pt>
                <c:pt idx="2038">
                  <c:v>0.12661294797811498</c:v>
                </c:pt>
                <c:pt idx="2039">
                  <c:v>0.12661294797811498</c:v>
                </c:pt>
                <c:pt idx="2040">
                  <c:v>0.12661294797811498</c:v>
                </c:pt>
                <c:pt idx="2041">
                  <c:v>0.12661294797811498</c:v>
                </c:pt>
                <c:pt idx="2042">
                  <c:v>0.12661294797811498</c:v>
                </c:pt>
                <c:pt idx="2043">
                  <c:v>0.12661294797811498</c:v>
                </c:pt>
                <c:pt idx="2044">
                  <c:v>0.12661294797811498</c:v>
                </c:pt>
                <c:pt idx="2045">
                  <c:v>0.12661294797811498</c:v>
                </c:pt>
                <c:pt idx="2046">
                  <c:v>0.12661294797811498</c:v>
                </c:pt>
                <c:pt idx="2047">
                  <c:v>0.12661294797811498</c:v>
                </c:pt>
                <c:pt idx="2048">
                  <c:v>0.12661294797811498</c:v>
                </c:pt>
                <c:pt idx="2049">
                  <c:v>0.12661294797811498</c:v>
                </c:pt>
                <c:pt idx="2050">
                  <c:v>0.12661294797811498</c:v>
                </c:pt>
                <c:pt idx="2051">
                  <c:v>0.12661294797811498</c:v>
                </c:pt>
                <c:pt idx="2052">
                  <c:v>0.12661294797811498</c:v>
                </c:pt>
                <c:pt idx="2053">
                  <c:v>0.12661294797811498</c:v>
                </c:pt>
                <c:pt idx="2054">
                  <c:v>0.12661294797811498</c:v>
                </c:pt>
                <c:pt idx="2055">
                  <c:v>0.12661294797811498</c:v>
                </c:pt>
                <c:pt idx="2056">
                  <c:v>0.12661294797811498</c:v>
                </c:pt>
                <c:pt idx="2057">
                  <c:v>0.12661294797811498</c:v>
                </c:pt>
                <c:pt idx="2058">
                  <c:v>0.12661294797811498</c:v>
                </c:pt>
                <c:pt idx="2059">
                  <c:v>0.12661294797811498</c:v>
                </c:pt>
                <c:pt idx="2060">
                  <c:v>0.12661294797811498</c:v>
                </c:pt>
                <c:pt idx="2061">
                  <c:v>0.12661294797811498</c:v>
                </c:pt>
                <c:pt idx="2062">
                  <c:v>0.12661294797811498</c:v>
                </c:pt>
                <c:pt idx="2063">
                  <c:v>0.12661294797811498</c:v>
                </c:pt>
                <c:pt idx="2064">
                  <c:v>0.12661294797811498</c:v>
                </c:pt>
                <c:pt idx="2065">
                  <c:v>0.12661294797811498</c:v>
                </c:pt>
                <c:pt idx="2066">
                  <c:v>0.12661294797811498</c:v>
                </c:pt>
                <c:pt idx="2067">
                  <c:v>0.12661294797811498</c:v>
                </c:pt>
                <c:pt idx="2068">
                  <c:v>0.12661294797811498</c:v>
                </c:pt>
                <c:pt idx="2069">
                  <c:v>0.12661294797811498</c:v>
                </c:pt>
                <c:pt idx="2070">
                  <c:v>0.12661294797811498</c:v>
                </c:pt>
                <c:pt idx="2071">
                  <c:v>0.12661294797811498</c:v>
                </c:pt>
                <c:pt idx="2072">
                  <c:v>0.12661294797811498</c:v>
                </c:pt>
                <c:pt idx="2073">
                  <c:v>0.12661294797811498</c:v>
                </c:pt>
                <c:pt idx="2074">
                  <c:v>0.12661294797811498</c:v>
                </c:pt>
                <c:pt idx="2075">
                  <c:v>0.12661294797811498</c:v>
                </c:pt>
                <c:pt idx="2076">
                  <c:v>0.12661294797811498</c:v>
                </c:pt>
                <c:pt idx="2077">
                  <c:v>0.12661294797811498</c:v>
                </c:pt>
                <c:pt idx="2078">
                  <c:v>0.12661294797811498</c:v>
                </c:pt>
                <c:pt idx="2079">
                  <c:v>0.12661294797811498</c:v>
                </c:pt>
                <c:pt idx="2080">
                  <c:v>0.12661294797811498</c:v>
                </c:pt>
                <c:pt idx="2081">
                  <c:v>0.12661294797811498</c:v>
                </c:pt>
                <c:pt idx="2082">
                  <c:v>0.12661294797811498</c:v>
                </c:pt>
                <c:pt idx="2083">
                  <c:v>0.12661294797811498</c:v>
                </c:pt>
                <c:pt idx="2084">
                  <c:v>0.12661294797811498</c:v>
                </c:pt>
                <c:pt idx="2085">
                  <c:v>0.12661294797811498</c:v>
                </c:pt>
                <c:pt idx="2086">
                  <c:v>0.12661294797811498</c:v>
                </c:pt>
                <c:pt idx="2087">
                  <c:v>0.12661294797811498</c:v>
                </c:pt>
                <c:pt idx="2088">
                  <c:v>0.12661294797811498</c:v>
                </c:pt>
                <c:pt idx="2089">
                  <c:v>0.12661294797811498</c:v>
                </c:pt>
                <c:pt idx="2090">
                  <c:v>0.12661294797811498</c:v>
                </c:pt>
                <c:pt idx="2091">
                  <c:v>0.12661294797811498</c:v>
                </c:pt>
                <c:pt idx="2092">
                  <c:v>0.12661294797811498</c:v>
                </c:pt>
                <c:pt idx="2093">
                  <c:v>0.12661294797811498</c:v>
                </c:pt>
                <c:pt idx="2094">
                  <c:v>0.12661294797811498</c:v>
                </c:pt>
                <c:pt idx="2095">
                  <c:v>0.12661294797811498</c:v>
                </c:pt>
                <c:pt idx="2096">
                  <c:v>0.12661294797811498</c:v>
                </c:pt>
                <c:pt idx="2097">
                  <c:v>0.12661294797811498</c:v>
                </c:pt>
                <c:pt idx="2098">
                  <c:v>0.12661294797811498</c:v>
                </c:pt>
                <c:pt idx="2099">
                  <c:v>0.12661294797811498</c:v>
                </c:pt>
                <c:pt idx="2100">
                  <c:v>0.12661294797811498</c:v>
                </c:pt>
                <c:pt idx="2101">
                  <c:v>0.12661294797811498</c:v>
                </c:pt>
                <c:pt idx="2102">
                  <c:v>0.12661294797811498</c:v>
                </c:pt>
                <c:pt idx="2103">
                  <c:v>0.12661294797811498</c:v>
                </c:pt>
                <c:pt idx="2104">
                  <c:v>0.12661294797811498</c:v>
                </c:pt>
                <c:pt idx="2105">
                  <c:v>0.12661294797811498</c:v>
                </c:pt>
                <c:pt idx="2106">
                  <c:v>0.12661294797811498</c:v>
                </c:pt>
                <c:pt idx="2107">
                  <c:v>0.12661294797811498</c:v>
                </c:pt>
                <c:pt idx="2108">
                  <c:v>0.12661294797811498</c:v>
                </c:pt>
                <c:pt idx="2109">
                  <c:v>0.12661294797811498</c:v>
                </c:pt>
                <c:pt idx="2110">
                  <c:v>0.12661294797811498</c:v>
                </c:pt>
                <c:pt idx="2111">
                  <c:v>0.12661294797811498</c:v>
                </c:pt>
                <c:pt idx="2112">
                  <c:v>0.12661294797811498</c:v>
                </c:pt>
                <c:pt idx="2113">
                  <c:v>0.12661294797811498</c:v>
                </c:pt>
                <c:pt idx="2114">
                  <c:v>0.12661294797811498</c:v>
                </c:pt>
                <c:pt idx="2115">
                  <c:v>0.12661294797811498</c:v>
                </c:pt>
                <c:pt idx="2116">
                  <c:v>0.12661294797811498</c:v>
                </c:pt>
                <c:pt idx="2117">
                  <c:v>0.12661294797811498</c:v>
                </c:pt>
                <c:pt idx="2118">
                  <c:v>0.12661294797811498</c:v>
                </c:pt>
                <c:pt idx="2119">
                  <c:v>0.12661294797811498</c:v>
                </c:pt>
                <c:pt idx="2120">
                  <c:v>0.12661294797811498</c:v>
                </c:pt>
                <c:pt idx="2121">
                  <c:v>0.12661294797811498</c:v>
                </c:pt>
                <c:pt idx="2122">
                  <c:v>0.12661294797811498</c:v>
                </c:pt>
                <c:pt idx="2123">
                  <c:v>0.12661294797811498</c:v>
                </c:pt>
                <c:pt idx="2124">
                  <c:v>0.12661294797811498</c:v>
                </c:pt>
                <c:pt idx="2125">
                  <c:v>0.12661294797811498</c:v>
                </c:pt>
                <c:pt idx="2126">
                  <c:v>0.12661294797811498</c:v>
                </c:pt>
                <c:pt idx="2127">
                  <c:v>0.12661294797811498</c:v>
                </c:pt>
                <c:pt idx="2128">
                  <c:v>0.12661294797811498</c:v>
                </c:pt>
                <c:pt idx="2129">
                  <c:v>0.12661294797811498</c:v>
                </c:pt>
                <c:pt idx="2130">
                  <c:v>0.12661294797811498</c:v>
                </c:pt>
                <c:pt idx="2131">
                  <c:v>0.12661294797811498</c:v>
                </c:pt>
                <c:pt idx="2132">
                  <c:v>0.12661294797811498</c:v>
                </c:pt>
                <c:pt idx="2133">
                  <c:v>0.12661294797811498</c:v>
                </c:pt>
                <c:pt idx="2134">
                  <c:v>0.12661294797811498</c:v>
                </c:pt>
                <c:pt idx="2135">
                  <c:v>0.12661294797811498</c:v>
                </c:pt>
                <c:pt idx="2136">
                  <c:v>0.12661294797811498</c:v>
                </c:pt>
                <c:pt idx="2137">
                  <c:v>0.12661294797811498</c:v>
                </c:pt>
                <c:pt idx="2138">
                  <c:v>0.12661294797811498</c:v>
                </c:pt>
                <c:pt idx="2139">
                  <c:v>0.12661294797811498</c:v>
                </c:pt>
                <c:pt idx="2140">
                  <c:v>0.12661294797811498</c:v>
                </c:pt>
                <c:pt idx="2141">
                  <c:v>0.12661294797811498</c:v>
                </c:pt>
                <c:pt idx="2142">
                  <c:v>0.12661294797811498</c:v>
                </c:pt>
                <c:pt idx="2143">
                  <c:v>0.12661294797811498</c:v>
                </c:pt>
                <c:pt idx="2144">
                  <c:v>0.12661294797811498</c:v>
                </c:pt>
                <c:pt idx="2145">
                  <c:v>0.12661294797811498</c:v>
                </c:pt>
                <c:pt idx="2146">
                  <c:v>0.12661294797811498</c:v>
                </c:pt>
                <c:pt idx="2147">
                  <c:v>0.12661294797811498</c:v>
                </c:pt>
                <c:pt idx="2148">
                  <c:v>0.12661294797811498</c:v>
                </c:pt>
                <c:pt idx="2149">
                  <c:v>0.12661294797811498</c:v>
                </c:pt>
                <c:pt idx="2150">
                  <c:v>0.12661294797811498</c:v>
                </c:pt>
                <c:pt idx="2151">
                  <c:v>0.12661294797811498</c:v>
                </c:pt>
                <c:pt idx="2152">
                  <c:v>0.12661294797811498</c:v>
                </c:pt>
                <c:pt idx="2153">
                  <c:v>0.12661294797811498</c:v>
                </c:pt>
                <c:pt idx="2154">
                  <c:v>0.12661294797811498</c:v>
                </c:pt>
                <c:pt idx="2155">
                  <c:v>0.12661294797811498</c:v>
                </c:pt>
                <c:pt idx="2156">
                  <c:v>0.12661294797811498</c:v>
                </c:pt>
                <c:pt idx="2157">
                  <c:v>0.12661294797811498</c:v>
                </c:pt>
                <c:pt idx="2158">
                  <c:v>0.12661294797811498</c:v>
                </c:pt>
                <c:pt idx="2159">
                  <c:v>0.12661294797811498</c:v>
                </c:pt>
                <c:pt idx="2160">
                  <c:v>0.12661294797811498</c:v>
                </c:pt>
                <c:pt idx="2161">
                  <c:v>0.12661294797811498</c:v>
                </c:pt>
                <c:pt idx="2162">
                  <c:v>0.12661294797811498</c:v>
                </c:pt>
                <c:pt idx="2163">
                  <c:v>0.12661294797811498</c:v>
                </c:pt>
                <c:pt idx="2164">
                  <c:v>0.12661294797811498</c:v>
                </c:pt>
                <c:pt idx="2165">
                  <c:v>0.12661294797811498</c:v>
                </c:pt>
                <c:pt idx="2166">
                  <c:v>0.12661294797811498</c:v>
                </c:pt>
                <c:pt idx="2167">
                  <c:v>0.12661294797811498</c:v>
                </c:pt>
                <c:pt idx="2168">
                  <c:v>0.12661294797811498</c:v>
                </c:pt>
                <c:pt idx="2169">
                  <c:v>0.12661294797811498</c:v>
                </c:pt>
                <c:pt idx="2170">
                  <c:v>0.12661294797811498</c:v>
                </c:pt>
                <c:pt idx="2171">
                  <c:v>0.12661294797811498</c:v>
                </c:pt>
                <c:pt idx="2172">
                  <c:v>0.12661294797811498</c:v>
                </c:pt>
                <c:pt idx="2173">
                  <c:v>0.12661294797811498</c:v>
                </c:pt>
                <c:pt idx="2174">
                  <c:v>0.12661294797811498</c:v>
                </c:pt>
                <c:pt idx="2175">
                  <c:v>0.12661294797811498</c:v>
                </c:pt>
                <c:pt idx="2176">
                  <c:v>0.12661294797811498</c:v>
                </c:pt>
                <c:pt idx="2177">
                  <c:v>0.12661294797811498</c:v>
                </c:pt>
                <c:pt idx="2178">
                  <c:v>0.12661294797811498</c:v>
                </c:pt>
                <c:pt idx="2179">
                  <c:v>0.12661294797811498</c:v>
                </c:pt>
                <c:pt idx="2180">
                  <c:v>0.12661294797811498</c:v>
                </c:pt>
                <c:pt idx="2181">
                  <c:v>0.12661294797811498</c:v>
                </c:pt>
                <c:pt idx="2182">
                  <c:v>0.12661294797811498</c:v>
                </c:pt>
                <c:pt idx="2183">
                  <c:v>0.12661294797811498</c:v>
                </c:pt>
                <c:pt idx="2184">
                  <c:v>0.12661294797811498</c:v>
                </c:pt>
                <c:pt idx="2185">
                  <c:v>0.12661294797811498</c:v>
                </c:pt>
                <c:pt idx="2186">
                  <c:v>0.12661294797811498</c:v>
                </c:pt>
                <c:pt idx="2187">
                  <c:v>0.12661294797811498</c:v>
                </c:pt>
                <c:pt idx="2188">
                  <c:v>0.12661294797811498</c:v>
                </c:pt>
                <c:pt idx="2189">
                  <c:v>0.12661294797811498</c:v>
                </c:pt>
                <c:pt idx="2190">
                  <c:v>0.12661294797811498</c:v>
                </c:pt>
                <c:pt idx="2191">
                  <c:v>0.12661294797811498</c:v>
                </c:pt>
                <c:pt idx="2192">
                  <c:v>0.12661294797811498</c:v>
                </c:pt>
                <c:pt idx="2193">
                  <c:v>0.12661294797811498</c:v>
                </c:pt>
                <c:pt idx="2194">
                  <c:v>0.12661294797811498</c:v>
                </c:pt>
                <c:pt idx="2195">
                  <c:v>0.12661294797811498</c:v>
                </c:pt>
                <c:pt idx="2196">
                  <c:v>0.12661294797811498</c:v>
                </c:pt>
                <c:pt idx="2197">
                  <c:v>0.12661294797811498</c:v>
                </c:pt>
                <c:pt idx="2198">
                  <c:v>0.12661294797811498</c:v>
                </c:pt>
                <c:pt idx="2199">
                  <c:v>0.12661294797811498</c:v>
                </c:pt>
                <c:pt idx="2200">
                  <c:v>0.12661294797811498</c:v>
                </c:pt>
                <c:pt idx="2201">
                  <c:v>0.12661294797811498</c:v>
                </c:pt>
                <c:pt idx="2202">
                  <c:v>0.12661294797811498</c:v>
                </c:pt>
                <c:pt idx="2203">
                  <c:v>0.12661294797811498</c:v>
                </c:pt>
                <c:pt idx="2204">
                  <c:v>0.12661294797811498</c:v>
                </c:pt>
                <c:pt idx="2205">
                  <c:v>0.12661294797811498</c:v>
                </c:pt>
                <c:pt idx="2206">
                  <c:v>0.12661294797811498</c:v>
                </c:pt>
                <c:pt idx="2207">
                  <c:v>0.12661294797811498</c:v>
                </c:pt>
                <c:pt idx="2208">
                  <c:v>0.12661294797811498</c:v>
                </c:pt>
                <c:pt idx="2209">
                  <c:v>0.12661294797811498</c:v>
                </c:pt>
                <c:pt idx="2210">
                  <c:v>0.12661294797811498</c:v>
                </c:pt>
                <c:pt idx="2211">
                  <c:v>0.12661294797811498</c:v>
                </c:pt>
                <c:pt idx="2212">
                  <c:v>0.12661294797811498</c:v>
                </c:pt>
                <c:pt idx="2213">
                  <c:v>0.12661294797811498</c:v>
                </c:pt>
                <c:pt idx="2214">
                  <c:v>0.12661294797811498</c:v>
                </c:pt>
                <c:pt idx="2215">
                  <c:v>0.12661294797811498</c:v>
                </c:pt>
                <c:pt idx="2216">
                  <c:v>0.12661294797811498</c:v>
                </c:pt>
                <c:pt idx="2217">
                  <c:v>0.12661294797811498</c:v>
                </c:pt>
                <c:pt idx="2218">
                  <c:v>0.12661294797811498</c:v>
                </c:pt>
                <c:pt idx="2219">
                  <c:v>0.12661294797811498</c:v>
                </c:pt>
                <c:pt idx="2220">
                  <c:v>0.12661294797811498</c:v>
                </c:pt>
                <c:pt idx="2221">
                  <c:v>0.12661294797811498</c:v>
                </c:pt>
                <c:pt idx="2222">
                  <c:v>0.12661294797811498</c:v>
                </c:pt>
                <c:pt idx="2223">
                  <c:v>0.12661294797811498</c:v>
                </c:pt>
                <c:pt idx="2224">
                  <c:v>0.12661294797811498</c:v>
                </c:pt>
                <c:pt idx="2225">
                  <c:v>0.12661294797811498</c:v>
                </c:pt>
                <c:pt idx="2226">
                  <c:v>0.12661294797811498</c:v>
                </c:pt>
                <c:pt idx="2227">
                  <c:v>0.12661294797811498</c:v>
                </c:pt>
                <c:pt idx="2228">
                  <c:v>0.12661294797811498</c:v>
                </c:pt>
                <c:pt idx="2229">
                  <c:v>0.12661294797811498</c:v>
                </c:pt>
                <c:pt idx="2230">
                  <c:v>0.12661294797811498</c:v>
                </c:pt>
                <c:pt idx="2231">
                  <c:v>0.12661294797811498</c:v>
                </c:pt>
                <c:pt idx="2232">
                  <c:v>0.12661294797811498</c:v>
                </c:pt>
                <c:pt idx="2233">
                  <c:v>0.12661294797811498</c:v>
                </c:pt>
                <c:pt idx="2234">
                  <c:v>0.12661294797811498</c:v>
                </c:pt>
                <c:pt idx="2235">
                  <c:v>0.12661294797811498</c:v>
                </c:pt>
                <c:pt idx="2236">
                  <c:v>0.12661294797811498</c:v>
                </c:pt>
                <c:pt idx="2237">
                  <c:v>0.12661294797811498</c:v>
                </c:pt>
                <c:pt idx="2238">
                  <c:v>0.12661294797811498</c:v>
                </c:pt>
                <c:pt idx="2239">
                  <c:v>0.12661294797811498</c:v>
                </c:pt>
                <c:pt idx="2240">
                  <c:v>0.12661294797811498</c:v>
                </c:pt>
                <c:pt idx="2241">
                  <c:v>0.12661294797811498</c:v>
                </c:pt>
                <c:pt idx="2242">
                  <c:v>0.12661294797811498</c:v>
                </c:pt>
                <c:pt idx="2243">
                  <c:v>0.12661294797811498</c:v>
                </c:pt>
                <c:pt idx="2244">
                  <c:v>0.12661294797811498</c:v>
                </c:pt>
                <c:pt idx="2245">
                  <c:v>0.12661294797811498</c:v>
                </c:pt>
                <c:pt idx="2246">
                  <c:v>0.12661294797811498</c:v>
                </c:pt>
                <c:pt idx="2247">
                  <c:v>0.12661294797811498</c:v>
                </c:pt>
                <c:pt idx="2248">
                  <c:v>0.12661294797811498</c:v>
                </c:pt>
                <c:pt idx="2249">
                  <c:v>0.12661294797811498</c:v>
                </c:pt>
                <c:pt idx="2250">
                  <c:v>0.12661294797811498</c:v>
                </c:pt>
                <c:pt idx="2251">
                  <c:v>0.12661294797811498</c:v>
                </c:pt>
                <c:pt idx="2252">
                  <c:v>0.12661294797811498</c:v>
                </c:pt>
                <c:pt idx="2253">
                  <c:v>0.12661294797811498</c:v>
                </c:pt>
                <c:pt idx="2254">
                  <c:v>0.12661294797811498</c:v>
                </c:pt>
                <c:pt idx="2255">
                  <c:v>0.12661294797811498</c:v>
                </c:pt>
                <c:pt idx="2256">
                  <c:v>0.12661294797811498</c:v>
                </c:pt>
                <c:pt idx="2257">
                  <c:v>0.12661294797811498</c:v>
                </c:pt>
                <c:pt idx="2258">
                  <c:v>0.12661294797811498</c:v>
                </c:pt>
                <c:pt idx="2259">
                  <c:v>0.12661294797811498</c:v>
                </c:pt>
                <c:pt idx="2260">
                  <c:v>0.12661294797811498</c:v>
                </c:pt>
                <c:pt idx="2261">
                  <c:v>0.12661294797811498</c:v>
                </c:pt>
                <c:pt idx="2262">
                  <c:v>0.12661294797811498</c:v>
                </c:pt>
                <c:pt idx="2263">
                  <c:v>0.12661294797811498</c:v>
                </c:pt>
                <c:pt idx="2264">
                  <c:v>0.12661294797811498</c:v>
                </c:pt>
                <c:pt idx="2265">
                  <c:v>0.12661294797811498</c:v>
                </c:pt>
                <c:pt idx="2266">
                  <c:v>0.12661294797811498</c:v>
                </c:pt>
                <c:pt idx="2267">
                  <c:v>0.12661294797811498</c:v>
                </c:pt>
                <c:pt idx="2268">
                  <c:v>0.12661294797811498</c:v>
                </c:pt>
                <c:pt idx="2269">
                  <c:v>0.12661294797811498</c:v>
                </c:pt>
                <c:pt idx="2270">
                  <c:v>0.12661294797811498</c:v>
                </c:pt>
                <c:pt idx="2271">
                  <c:v>0.12661294797811498</c:v>
                </c:pt>
                <c:pt idx="2272">
                  <c:v>0.12661294797811498</c:v>
                </c:pt>
                <c:pt idx="2273">
                  <c:v>0.12661294797811498</c:v>
                </c:pt>
                <c:pt idx="2274">
                  <c:v>0.12661294797811498</c:v>
                </c:pt>
                <c:pt idx="2275">
                  <c:v>0.12661294797811498</c:v>
                </c:pt>
                <c:pt idx="2276">
                  <c:v>0.12661294797811498</c:v>
                </c:pt>
                <c:pt idx="2277">
                  <c:v>0.12661294797811498</c:v>
                </c:pt>
                <c:pt idx="2278">
                  <c:v>0.12661294797811498</c:v>
                </c:pt>
                <c:pt idx="2279">
                  <c:v>0.12661294797811498</c:v>
                </c:pt>
                <c:pt idx="2280">
                  <c:v>0.12661294797811498</c:v>
                </c:pt>
                <c:pt idx="2281">
                  <c:v>0.12661294797811498</c:v>
                </c:pt>
                <c:pt idx="2282">
                  <c:v>0.12661294797811498</c:v>
                </c:pt>
                <c:pt idx="2283">
                  <c:v>0.12661294797811498</c:v>
                </c:pt>
                <c:pt idx="2284">
                  <c:v>0.12661294797811498</c:v>
                </c:pt>
                <c:pt idx="2285">
                  <c:v>0.12661294797811498</c:v>
                </c:pt>
                <c:pt idx="2286">
                  <c:v>0.12661294797811498</c:v>
                </c:pt>
                <c:pt idx="2287">
                  <c:v>0.12661294797811498</c:v>
                </c:pt>
                <c:pt idx="2288">
                  <c:v>0.12661294797811498</c:v>
                </c:pt>
                <c:pt idx="2289">
                  <c:v>0.12661294797811498</c:v>
                </c:pt>
                <c:pt idx="2290">
                  <c:v>0.12661294797811498</c:v>
                </c:pt>
                <c:pt idx="2291">
                  <c:v>0.12661294797811498</c:v>
                </c:pt>
                <c:pt idx="2292">
                  <c:v>0.12661294797811498</c:v>
                </c:pt>
                <c:pt idx="2293">
                  <c:v>0.12661294797811498</c:v>
                </c:pt>
                <c:pt idx="2294">
                  <c:v>0.12661294797811498</c:v>
                </c:pt>
                <c:pt idx="2295">
                  <c:v>0.12661294797811498</c:v>
                </c:pt>
                <c:pt idx="2296">
                  <c:v>0.12661294797811498</c:v>
                </c:pt>
                <c:pt idx="2297">
                  <c:v>0.12661294797811498</c:v>
                </c:pt>
                <c:pt idx="2298">
                  <c:v>0.12661294797811498</c:v>
                </c:pt>
                <c:pt idx="2299">
                  <c:v>0.12661294797811498</c:v>
                </c:pt>
                <c:pt idx="2300">
                  <c:v>0.12661294797811498</c:v>
                </c:pt>
                <c:pt idx="2301">
                  <c:v>0.12661294797811498</c:v>
                </c:pt>
                <c:pt idx="2302">
                  <c:v>0.12661294797811498</c:v>
                </c:pt>
                <c:pt idx="2303">
                  <c:v>0.12661294797811498</c:v>
                </c:pt>
                <c:pt idx="2304">
                  <c:v>0.12661294797811498</c:v>
                </c:pt>
                <c:pt idx="2305">
                  <c:v>0.12661294797811498</c:v>
                </c:pt>
                <c:pt idx="2306">
                  <c:v>0.12661294797811498</c:v>
                </c:pt>
                <c:pt idx="2307">
                  <c:v>0.12661294797811498</c:v>
                </c:pt>
                <c:pt idx="2308">
                  <c:v>0.12661294797811498</c:v>
                </c:pt>
                <c:pt idx="2309">
                  <c:v>0.12661294797811498</c:v>
                </c:pt>
                <c:pt idx="2310">
                  <c:v>0.12661294797811498</c:v>
                </c:pt>
                <c:pt idx="2311">
                  <c:v>0.12661294797811498</c:v>
                </c:pt>
                <c:pt idx="2312">
                  <c:v>0.12661294797811498</c:v>
                </c:pt>
                <c:pt idx="2313">
                  <c:v>0.12661294797811498</c:v>
                </c:pt>
                <c:pt idx="2314">
                  <c:v>0.12661294797811498</c:v>
                </c:pt>
                <c:pt idx="2315">
                  <c:v>0.12661294797811498</c:v>
                </c:pt>
                <c:pt idx="2316">
                  <c:v>0.12661294797811498</c:v>
                </c:pt>
                <c:pt idx="2317">
                  <c:v>0.12661294797811498</c:v>
                </c:pt>
                <c:pt idx="2318">
                  <c:v>0.12661294797811498</c:v>
                </c:pt>
                <c:pt idx="2319">
                  <c:v>0.12661294797811498</c:v>
                </c:pt>
                <c:pt idx="2320">
                  <c:v>0.12661294797811498</c:v>
                </c:pt>
                <c:pt idx="2321">
                  <c:v>0.12661294797811498</c:v>
                </c:pt>
                <c:pt idx="2322">
                  <c:v>0.12661294797811498</c:v>
                </c:pt>
                <c:pt idx="2323">
                  <c:v>0.12661294797811498</c:v>
                </c:pt>
                <c:pt idx="2324">
                  <c:v>0.12661294797811498</c:v>
                </c:pt>
                <c:pt idx="2325">
                  <c:v>0.12661294797811498</c:v>
                </c:pt>
                <c:pt idx="2326">
                  <c:v>0.12661294797811498</c:v>
                </c:pt>
                <c:pt idx="2327">
                  <c:v>0.12661294797811498</c:v>
                </c:pt>
                <c:pt idx="2328">
                  <c:v>0.12661294797811498</c:v>
                </c:pt>
                <c:pt idx="2329">
                  <c:v>0.12661294797811498</c:v>
                </c:pt>
                <c:pt idx="2330">
                  <c:v>0.12661294797811498</c:v>
                </c:pt>
                <c:pt idx="2331">
                  <c:v>0.12661294797811498</c:v>
                </c:pt>
                <c:pt idx="2332">
                  <c:v>0.12661294797811498</c:v>
                </c:pt>
                <c:pt idx="2333">
                  <c:v>0.12661294797811498</c:v>
                </c:pt>
                <c:pt idx="2334">
                  <c:v>0.12661294797811498</c:v>
                </c:pt>
                <c:pt idx="2335">
                  <c:v>0.12661294797811498</c:v>
                </c:pt>
                <c:pt idx="2336">
                  <c:v>0.12661294797811498</c:v>
                </c:pt>
                <c:pt idx="2337">
                  <c:v>0.12661294797811498</c:v>
                </c:pt>
                <c:pt idx="2338">
                  <c:v>0.12661294797811498</c:v>
                </c:pt>
                <c:pt idx="2339">
                  <c:v>0.12661294797811498</c:v>
                </c:pt>
                <c:pt idx="2340">
                  <c:v>0.12661294797811498</c:v>
                </c:pt>
                <c:pt idx="2341">
                  <c:v>0.12661294797811498</c:v>
                </c:pt>
                <c:pt idx="2342">
                  <c:v>0.12661294797811498</c:v>
                </c:pt>
                <c:pt idx="2343">
                  <c:v>0.12661294797811498</c:v>
                </c:pt>
                <c:pt idx="2344">
                  <c:v>0.12661294797811498</c:v>
                </c:pt>
                <c:pt idx="2345">
                  <c:v>0.12661294797811498</c:v>
                </c:pt>
                <c:pt idx="2346">
                  <c:v>0.12661294797811498</c:v>
                </c:pt>
                <c:pt idx="2347">
                  <c:v>0.12661294797811498</c:v>
                </c:pt>
                <c:pt idx="2348">
                  <c:v>0.12661294797811498</c:v>
                </c:pt>
                <c:pt idx="2349">
                  <c:v>0.12661294797811498</c:v>
                </c:pt>
                <c:pt idx="2350">
                  <c:v>0.12661294797811498</c:v>
                </c:pt>
                <c:pt idx="2351">
                  <c:v>0.12661294797811498</c:v>
                </c:pt>
                <c:pt idx="2352">
                  <c:v>0.12661294797811498</c:v>
                </c:pt>
                <c:pt idx="2353">
                  <c:v>0.12661294797811498</c:v>
                </c:pt>
                <c:pt idx="2354">
                  <c:v>0.12661294797811498</c:v>
                </c:pt>
                <c:pt idx="2355">
                  <c:v>0.12661294797811498</c:v>
                </c:pt>
                <c:pt idx="2356">
                  <c:v>0.12661294797811498</c:v>
                </c:pt>
                <c:pt idx="2357">
                  <c:v>0.12661294797811498</c:v>
                </c:pt>
                <c:pt idx="2358">
                  <c:v>0.12661294797811498</c:v>
                </c:pt>
                <c:pt idx="2359">
                  <c:v>0.12661294797811498</c:v>
                </c:pt>
                <c:pt idx="2360">
                  <c:v>0.12661294797811498</c:v>
                </c:pt>
                <c:pt idx="2361">
                  <c:v>0.12661294797811498</c:v>
                </c:pt>
                <c:pt idx="2362">
                  <c:v>0.12661294797811498</c:v>
                </c:pt>
                <c:pt idx="2363">
                  <c:v>0.12661294797811498</c:v>
                </c:pt>
                <c:pt idx="2364">
                  <c:v>0.12661294797811498</c:v>
                </c:pt>
                <c:pt idx="2365">
                  <c:v>0.12661294797811498</c:v>
                </c:pt>
                <c:pt idx="2366">
                  <c:v>0.12661294797811498</c:v>
                </c:pt>
                <c:pt idx="2367">
                  <c:v>0.12661294797811498</c:v>
                </c:pt>
                <c:pt idx="2368">
                  <c:v>0.12661294797811498</c:v>
                </c:pt>
                <c:pt idx="2369">
                  <c:v>0.12661294797811498</c:v>
                </c:pt>
                <c:pt idx="2370">
                  <c:v>0.12661294797811498</c:v>
                </c:pt>
                <c:pt idx="2371">
                  <c:v>0.12661294797811498</c:v>
                </c:pt>
                <c:pt idx="2372">
                  <c:v>0.12661294797811498</c:v>
                </c:pt>
                <c:pt idx="2373">
                  <c:v>0.12661294797811498</c:v>
                </c:pt>
                <c:pt idx="2374">
                  <c:v>0.12661294797811498</c:v>
                </c:pt>
                <c:pt idx="2375">
                  <c:v>0.12661294797811498</c:v>
                </c:pt>
                <c:pt idx="2376">
                  <c:v>0.12661294797811498</c:v>
                </c:pt>
                <c:pt idx="2377">
                  <c:v>0.12661294797811498</c:v>
                </c:pt>
                <c:pt idx="2378">
                  <c:v>0.12661294797811498</c:v>
                </c:pt>
                <c:pt idx="2379">
                  <c:v>0.12661294797811498</c:v>
                </c:pt>
                <c:pt idx="2380">
                  <c:v>0.12661294797811498</c:v>
                </c:pt>
                <c:pt idx="2381">
                  <c:v>0.12661294797811498</c:v>
                </c:pt>
                <c:pt idx="2382">
                  <c:v>0.12661294797811498</c:v>
                </c:pt>
                <c:pt idx="2383">
                  <c:v>0.12661294797811498</c:v>
                </c:pt>
                <c:pt idx="2384">
                  <c:v>0.12661294797811498</c:v>
                </c:pt>
                <c:pt idx="2385">
                  <c:v>0.12661294797811498</c:v>
                </c:pt>
                <c:pt idx="2386">
                  <c:v>0.12661294797811498</c:v>
                </c:pt>
                <c:pt idx="2387">
                  <c:v>0.12661294797811498</c:v>
                </c:pt>
                <c:pt idx="2388">
                  <c:v>0.12661294797811498</c:v>
                </c:pt>
                <c:pt idx="2389">
                  <c:v>0.12661294797811498</c:v>
                </c:pt>
                <c:pt idx="2390">
                  <c:v>0.12661294797811498</c:v>
                </c:pt>
                <c:pt idx="2391">
                  <c:v>0.12661294797811498</c:v>
                </c:pt>
                <c:pt idx="2392">
                  <c:v>0.12661294797811498</c:v>
                </c:pt>
                <c:pt idx="2393">
                  <c:v>0.12661294797811498</c:v>
                </c:pt>
                <c:pt idx="2394">
                  <c:v>0.12661294797811498</c:v>
                </c:pt>
                <c:pt idx="2395">
                  <c:v>0.12661294797811498</c:v>
                </c:pt>
                <c:pt idx="2396">
                  <c:v>0.12661294797811498</c:v>
                </c:pt>
                <c:pt idx="2397">
                  <c:v>0.12661294797811498</c:v>
                </c:pt>
                <c:pt idx="2398">
                  <c:v>0.12661294797811498</c:v>
                </c:pt>
                <c:pt idx="2399">
                  <c:v>0.12661294797811498</c:v>
                </c:pt>
                <c:pt idx="2400">
                  <c:v>0.12661294797811498</c:v>
                </c:pt>
              </c:numCache>
            </c:numRef>
          </c:yVal>
          <c:smooth val="0"/>
        </c:ser>
        <c:ser>
          <c:idx val="2"/>
          <c:order val="2"/>
          <c:tx>
            <c:v>Dr Sen's Emittance</c:v>
          </c:tx>
          <c:spPr>
            <a:ln w="28575">
              <a:noFill/>
            </a:ln>
          </c:spPr>
          <c:xVal>
            <c:numRef>
              <c:f>Sheet1!$O$2:$O$202</c:f>
              <c:numCache>
                <c:formatCode>General</c:formatCode>
                <c:ptCount val="2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</c:numCache>
            </c:numRef>
          </c:xVal>
          <c:yVal>
            <c:numRef>
              <c:f>Sheet1!$U$2:$U$242</c:f>
              <c:numCache>
                <c:formatCode>General</c:formatCode>
                <c:ptCount val="241"/>
                <c:pt idx="0">
                  <c:v>1.5</c:v>
                </c:pt>
                <c:pt idx="1">
                  <c:v>1.3580615426300799</c:v>
                </c:pt>
                <c:pt idx="2">
                  <c:v>1.2297224529956301</c:v>
                </c:pt>
                <c:pt idx="3">
                  <c:v>1.1136988837613599</c:v>
                </c:pt>
                <c:pt idx="4">
                  <c:v>1.00883036782401</c:v>
                </c:pt>
                <c:pt idx="5">
                  <c:v>0.91406802946571997</c:v>
                </c:pt>
                <c:pt idx="6">
                  <c:v>0.82846410723125896</c:v>
                </c:pt>
                <c:pt idx="7">
                  <c:v>0.75116241952415497</c:v>
                </c:pt>
                <c:pt idx="8">
                  <c:v>0.68138970552588696</c:v>
                </c:pt>
                <c:pt idx="9">
                  <c:v>0.61844785680626402</c:v>
                </c:pt>
                <c:pt idx="10">
                  <c:v>0.56170674392165998</c:v>
                </c:pt>
                <c:pt idx="11">
                  <c:v>0.51059774859068696</c:v>
                </c:pt>
                <c:pt idx="12">
                  <c:v>0.46460790481971698</c:v>
                </c:pt>
                <c:pt idx="13">
                  <c:v>0.42327439571019598</c:v>
                </c:pt>
                <c:pt idx="14">
                  <c:v>0.38617958231217397</c:v>
                </c:pt>
                <c:pt idx="15">
                  <c:v>0.35294635391165802</c:v>
                </c:pt>
                <c:pt idx="16">
                  <c:v>0.32323374984428199</c:v>
                </c:pt>
                <c:pt idx="17">
                  <c:v>0.29673285881148997</c:v>
                </c:pt>
                <c:pt idx="18">
                  <c:v>0.27316293664101599</c:v>
                </c:pt>
                <c:pt idx="19">
                  <c:v>0.25226772613021098</c:v>
                </c:pt>
                <c:pt idx="20">
                  <c:v>0.23381201533315299</c:v>
                </c:pt>
                <c:pt idx="21">
                  <c:v>0.21757846867935801</c:v>
                </c:pt>
                <c:pt idx="22">
                  <c:v>0.20336484039032601</c:v>
                </c:pt>
                <c:pt idx="23">
                  <c:v>0.19098155625692201</c:v>
                </c:pt>
                <c:pt idx="24">
                  <c:v>0.18024999636379199</c:v>
                </c:pt>
                <c:pt idx="25">
                  <c:v>0.171001177439286</c:v>
                </c:pt>
                <c:pt idx="26">
                  <c:v>0.163075222032356</c:v>
                </c:pt>
                <c:pt idx="27">
                  <c:v>0.15632129038161399</c:v>
                </c:pt>
                <c:pt idx="28">
                  <c:v>0.150597900518401</c:v>
                </c:pt>
                <c:pt idx="29">
                  <c:v>0.14577352311328301</c:v>
                </c:pt>
                <c:pt idx="30">
                  <c:v>0.141727211843583</c:v>
                </c:pt>
                <c:pt idx="31">
                  <c:v>0.13834907231614599</c:v>
                </c:pt>
                <c:pt idx="32">
                  <c:v>0.135540512953188</c:v>
                </c:pt>
                <c:pt idx="33">
                  <c:v>0.13321416232463501</c:v>
                </c:pt>
                <c:pt idx="34">
                  <c:v>0.13129351241385301</c:v>
                </c:pt>
                <c:pt idx="35">
                  <c:v>0.12971230194678199</c:v>
                </c:pt>
                <c:pt idx="36">
                  <c:v>0.128413706375615</c:v>
                </c:pt>
                <c:pt idx="37">
                  <c:v>0.12734941889297699</c:v>
                </c:pt>
                <c:pt idx="38">
                  <c:v>0.12647867896162601</c:v>
                </c:pt>
                <c:pt idx="39">
                  <c:v>0.125767333978926</c:v>
                </c:pt>
                <c:pt idx="40">
                  <c:v>0.125186912981959</c:v>
                </c:pt>
                <c:pt idx="41">
                  <c:v>0.12471379731398401</c:v>
                </c:pt>
                <c:pt idx="42">
                  <c:v>0.124328470146906</c:v>
                </c:pt>
                <c:pt idx="43">
                  <c:v>0.124014858563367</c:v>
                </c:pt>
                <c:pt idx="44">
                  <c:v>0.123759758977108</c:v>
                </c:pt>
                <c:pt idx="45">
                  <c:v>0.123552350306847</c:v>
                </c:pt>
                <c:pt idx="46">
                  <c:v>0.123383780612054</c:v>
                </c:pt>
                <c:pt idx="47">
                  <c:v>0.123246819176466</c:v>
                </c:pt>
                <c:pt idx="48">
                  <c:v>0.12313556757098799</c:v>
                </c:pt>
                <c:pt idx="49">
                  <c:v>0.12304521789890099</c:v>
                </c:pt>
                <c:pt idx="50">
                  <c:v>0.12297185542007</c:v>
                </c:pt>
                <c:pt idx="51">
                  <c:v>0.122912294368445</c:v>
                </c:pt>
                <c:pt idx="52">
                  <c:v>0.122863943687417</c:v>
                </c:pt>
                <c:pt idx="53">
                  <c:v>0.122824696941659</c:v>
                </c:pt>
                <c:pt idx="54">
                  <c:v>0.122792842456458</c:v>
                </c:pt>
                <c:pt idx="55">
                  <c:v>0.122766988923311</c:v>
                </c:pt>
                <c:pt idx="56">
                  <c:v>0.122746008812849</c:v>
                </c:pt>
                <c:pt idx="57">
                  <c:v>0.12272898094269501</c:v>
                </c:pt>
                <c:pt idx="58">
                  <c:v>0.122715163330371</c:v>
                </c:pt>
                <c:pt idx="59">
                  <c:v>0.122703950383965</c:v>
                </c:pt>
                <c:pt idx="60">
                  <c:v>0.122694851645148</c:v>
                </c:pt>
                <c:pt idx="61">
                  <c:v>0.122687468031535</c:v>
                </c:pt>
                <c:pt idx="62">
                  <c:v>0.122681476791169</c:v>
                </c:pt>
                <c:pt idx="63">
                  <c:v>0.122676615500731</c:v>
                </c:pt>
                <c:pt idx="64">
                  <c:v>0.122672670815445</c:v>
                </c:pt>
                <c:pt idx="65">
                  <c:v>0.122669469649481</c:v>
                </c:pt>
                <c:pt idx="66">
                  <c:v>0.12266687233213899</c:v>
                </c:pt>
                <c:pt idx="67">
                  <c:v>0.12266476467391101</c:v>
                </c:pt>
                <c:pt idx="68">
                  <c:v>0.122663054662781</c:v>
                </c:pt>
                <c:pt idx="69">
                  <c:v>0.122661667191045</c:v>
                </c:pt>
                <c:pt idx="70">
                  <c:v>0.12266054130014201</c:v>
                </c:pt>
                <c:pt idx="71">
                  <c:v>0.122659627806289</c:v>
                </c:pt>
                <c:pt idx="72">
                  <c:v>0.12265888671163901</c:v>
                </c:pt>
                <c:pt idx="73">
                  <c:v>0.12265828502394301</c:v>
                </c:pt>
                <c:pt idx="74">
                  <c:v>0.122657796414767</c:v>
                </c:pt>
                <c:pt idx="75">
                  <c:v>0.12265740112849199</c:v>
                </c:pt>
                <c:pt idx="76">
                  <c:v>0.122657079384352</c:v>
                </c:pt>
                <c:pt idx="77">
                  <c:v>0.12265681866271</c:v>
                </c:pt>
                <c:pt idx="78">
                  <c:v>0.122656607520224</c:v>
                </c:pt>
                <c:pt idx="79">
                  <c:v>0.12265643601795501</c:v>
                </c:pt>
                <c:pt idx="80">
                  <c:v>0.122656297022755</c:v>
                </c:pt>
                <c:pt idx="81">
                  <c:v>0.12265618448612101</c:v>
                </c:pt>
                <c:pt idx="82">
                  <c:v>0.122656092780762</c:v>
                </c:pt>
                <c:pt idx="83">
                  <c:v>0.122656018475555</c:v>
                </c:pt>
                <c:pt idx="84">
                  <c:v>0.12265595826657801</c:v>
                </c:pt>
                <c:pt idx="85">
                  <c:v>0.12265590962694201</c:v>
                </c:pt>
                <c:pt idx="86">
                  <c:v>0.122655870499181</c:v>
                </c:pt>
                <c:pt idx="87">
                  <c:v>0.122655837578536</c:v>
                </c:pt>
                <c:pt idx="88">
                  <c:v>0.122655811238296</c:v>
                </c:pt>
                <c:pt idx="89">
                  <c:v>0.12265579003372799</c:v>
                </c:pt>
                <c:pt idx="90">
                  <c:v>0.12265577248689</c:v>
                </c:pt>
                <c:pt idx="91">
                  <c:v>0.122655757943263</c:v>
                </c:pt>
                <c:pt idx="92">
                  <c:v>0.122655746625948</c:v>
                </c:pt>
                <c:pt idx="93">
                  <c:v>0.1226557373392</c:v>
                </c:pt>
                <c:pt idx="94">
                  <c:v>0.122655729645109</c:v>
                </c:pt>
                <c:pt idx="95">
                  <c:v>0.122655723483307</c:v>
                </c:pt>
                <c:pt idx="96">
                  <c:v>0.122655718596487</c:v>
                </c:pt>
                <c:pt idx="97">
                  <c:v>0.12265571463793799</c:v>
                </c:pt>
                <c:pt idx="98">
                  <c:v>0.122655711551748</c:v>
                </c:pt>
                <c:pt idx="99">
                  <c:v>0.122655709167346</c:v>
                </c:pt>
                <c:pt idx="100">
                  <c:v>0.122655707117603</c:v>
                </c:pt>
                <c:pt idx="101">
                  <c:v>0.122655705477133</c:v>
                </c:pt>
                <c:pt idx="102">
                  <c:v>0.122655704218365</c:v>
                </c:pt>
                <c:pt idx="103">
                  <c:v>0.12265570308000399</c:v>
                </c:pt>
                <c:pt idx="104">
                  <c:v>0.122655702163223</c:v>
                </c:pt>
                <c:pt idx="105">
                  <c:v>0.122655701452082</c:v>
                </c:pt>
                <c:pt idx="106">
                  <c:v>0.12265570080925001</c:v>
                </c:pt>
                <c:pt idx="107">
                  <c:v>0.12265570030370899</c:v>
                </c:pt>
                <c:pt idx="108">
                  <c:v>0.12265569989592801</c:v>
                </c:pt>
                <c:pt idx="109">
                  <c:v>0.122655699553812</c:v>
                </c:pt>
                <c:pt idx="110">
                  <c:v>0.122655699283879</c:v>
                </c:pt>
                <c:pt idx="111">
                  <c:v>0.122655699058956</c:v>
                </c:pt>
                <c:pt idx="112">
                  <c:v>0.122655698874851</c:v>
                </c:pt>
                <c:pt idx="113">
                  <c:v>0.122655698731678</c:v>
                </c:pt>
                <c:pt idx="114">
                  <c:v>0.12265569860664199</c:v>
                </c:pt>
                <c:pt idx="115">
                  <c:v>0.122655698506816</c:v>
                </c:pt>
                <c:pt idx="116">
                  <c:v>0.122655698426402</c:v>
                </c:pt>
                <c:pt idx="117">
                  <c:v>0.122655698356437</c:v>
                </c:pt>
                <c:pt idx="118">
                  <c:v>0.122655698294548</c:v>
                </c:pt>
                <c:pt idx="119">
                  <c:v>0.122655698240862</c:v>
                </c:pt>
                <c:pt idx="120">
                  <c:v>0.122655698193847</c:v>
                </c:pt>
                <c:pt idx="121">
                  <c:v>0.122655698152335</c:v>
                </c:pt>
                <c:pt idx="122">
                  <c:v>0.12265569811541099</c:v>
                </c:pt>
                <c:pt idx="123">
                  <c:v>0.122655698082356</c:v>
                </c:pt>
                <c:pt idx="124">
                  <c:v>0.12265569805259199</c:v>
                </c:pt>
                <c:pt idx="125">
                  <c:v>0.122655698025649</c:v>
                </c:pt>
                <c:pt idx="126">
                  <c:v>0.12265569800114599</c:v>
                </c:pt>
                <c:pt idx="127">
                  <c:v>0.12265569808259601</c:v>
                </c:pt>
                <c:pt idx="128">
                  <c:v>0.122655698075506</c:v>
                </c:pt>
                <c:pt idx="129">
                  <c:v>0.12265569807014901</c:v>
                </c:pt>
                <c:pt idx="130">
                  <c:v>0.12265569806627</c:v>
                </c:pt>
                <c:pt idx="131">
                  <c:v>0.12265569806365501</c:v>
                </c:pt>
                <c:pt idx="132">
                  <c:v>0.122655698062122</c:v>
                </c:pt>
                <c:pt idx="133">
                  <c:v>0.12265569806151499</c:v>
                </c:pt>
                <c:pt idx="134">
                  <c:v>0.122655698061702</c:v>
                </c:pt>
                <c:pt idx="135">
                  <c:v>0.122655698062569</c:v>
                </c:pt>
                <c:pt idx="136">
                  <c:v>0.12265569806402001</c:v>
                </c:pt>
                <c:pt idx="137">
                  <c:v>0.122655698065969</c:v>
                </c:pt>
                <c:pt idx="138">
                  <c:v>0.122655698068345</c:v>
                </c:pt>
                <c:pt idx="139">
                  <c:v>0.12265569807108501</c:v>
                </c:pt>
                <c:pt idx="140">
                  <c:v>0.122655698074135</c:v>
                </c:pt>
                <c:pt idx="141">
                  <c:v>0.122655698077448</c:v>
                </c:pt>
                <c:pt idx="142">
                  <c:v>0.12265569800492999</c:v>
                </c:pt>
                <c:pt idx="143">
                  <c:v>0.122655698006697</c:v>
                </c:pt>
                <c:pt idx="144">
                  <c:v>0.12265569806090799</c:v>
                </c:pt>
                <c:pt idx="145">
                  <c:v>0.122655698009213</c:v>
                </c:pt>
                <c:pt idx="146">
                  <c:v>0.122655698010057</c:v>
                </c:pt>
                <c:pt idx="147">
                  <c:v>0.12265569806164001</c:v>
                </c:pt>
                <c:pt idx="148">
                  <c:v>0.122655698011109</c:v>
                </c:pt>
                <c:pt idx="149">
                  <c:v>0.122655698010943</c:v>
                </c:pt>
                <c:pt idx="150">
                  <c:v>0.12265569842695601</c:v>
                </c:pt>
                <c:pt idx="151">
                  <c:v>0.122655698384837</c:v>
                </c:pt>
                <c:pt idx="152">
                  <c:v>0.122655698337578</c:v>
                </c:pt>
                <c:pt idx="153">
                  <c:v>0.122655698285946</c:v>
                </c:pt>
                <c:pt idx="154">
                  <c:v>0.122655698230799</c:v>
                </c:pt>
                <c:pt idx="155">
                  <c:v>0.122655698173086</c:v>
                </c:pt>
                <c:pt idx="156">
                  <c:v>0.12265569811384899</c:v>
                </c:pt>
                <c:pt idx="157">
                  <c:v>0.122655698054222</c:v>
                </c:pt>
                <c:pt idx="158">
                  <c:v>0.122655698048383</c:v>
                </c:pt>
                <c:pt idx="159">
                  <c:v>0.122655698050864</c:v>
                </c:pt>
                <c:pt idx="160">
                  <c:v>0.122655698052937</c:v>
                </c:pt>
                <c:pt idx="161">
                  <c:v>0.122655698054665</c:v>
                </c:pt>
                <c:pt idx="162">
                  <c:v>0.122655698056096</c:v>
                </c:pt>
                <c:pt idx="163">
                  <c:v>0.122655698057273</c:v>
                </c:pt>
                <c:pt idx="164">
                  <c:v>0.122655698195031</c:v>
                </c:pt>
                <c:pt idx="165">
                  <c:v>0.12265569818232</c:v>
                </c:pt>
                <c:pt idx="166">
                  <c:v>0.12265569816812801</c:v>
                </c:pt>
                <c:pt idx="167">
                  <c:v>0.122655698152767</c:v>
                </c:pt>
                <c:pt idx="168">
                  <c:v>0.122655698136571</c:v>
                </c:pt>
                <c:pt idx="169">
                  <c:v>0.1226556981199</c:v>
                </c:pt>
                <c:pt idx="170">
                  <c:v>0.12265569810313701</c:v>
                </c:pt>
                <c:pt idx="171">
                  <c:v>0.122655698086689</c:v>
                </c:pt>
                <c:pt idx="172">
                  <c:v>0.12265569807099</c:v>
                </c:pt>
                <c:pt idx="173">
                  <c:v>0.122655698047319</c:v>
                </c:pt>
                <c:pt idx="174">
                  <c:v>0.122655698048005</c:v>
                </c:pt>
                <c:pt idx="175">
                  <c:v>0.122655698048628</c:v>
                </c:pt>
                <c:pt idx="176">
                  <c:v>0.122655698057727</c:v>
                </c:pt>
                <c:pt idx="177">
                  <c:v>0.122655698056199</c:v>
                </c:pt>
                <c:pt idx="178">
                  <c:v>0.122655698054773</c:v>
                </c:pt>
                <c:pt idx="179">
                  <c:v>0.122655698053537</c:v>
                </c:pt>
                <c:pt idx="180">
                  <c:v>0.12265569805257601</c:v>
                </c:pt>
                <c:pt idx="181">
                  <c:v>0.122655698051978</c:v>
                </c:pt>
                <c:pt idx="182">
                  <c:v>0.12265569805183001</c:v>
                </c:pt>
                <c:pt idx="183">
                  <c:v>0.122655698052219</c:v>
                </c:pt>
                <c:pt idx="184">
                  <c:v>0.122655698057362</c:v>
                </c:pt>
                <c:pt idx="185">
                  <c:v>0.12265569805759199</c:v>
                </c:pt>
                <c:pt idx="186">
                  <c:v>0.122655698057805</c:v>
                </c:pt>
                <c:pt idx="187">
                  <c:v>0.122655698058001</c:v>
                </c:pt>
                <c:pt idx="188">
                  <c:v>0.12265569805818199</c:v>
                </c:pt>
                <c:pt idx="189">
                  <c:v>0.12265569805835</c:v>
                </c:pt>
                <c:pt idx="190">
                  <c:v>0.122655698058507</c:v>
                </c:pt>
                <c:pt idx="191">
                  <c:v>0.12265569805865199</c:v>
                </c:pt>
                <c:pt idx="192">
                  <c:v>0.12265569805899</c:v>
                </c:pt>
                <c:pt idx="193">
                  <c:v>0.12265569805911999</c:v>
                </c:pt>
                <c:pt idx="194">
                  <c:v>0.12265569805924099</c:v>
                </c:pt>
                <c:pt idx="195">
                  <c:v>0.122655698059353</c:v>
                </c:pt>
                <c:pt idx="196">
                  <c:v>0.122655698059458</c:v>
                </c:pt>
                <c:pt idx="197">
                  <c:v>0.12265569805955601</c:v>
                </c:pt>
                <c:pt idx="198">
                  <c:v>0.122655698059647</c:v>
                </c:pt>
                <c:pt idx="199">
                  <c:v>0.122655698059732</c:v>
                </c:pt>
                <c:pt idx="200">
                  <c:v>0.122655698059812</c:v>
                </c:pt>
                <c:pt idx="201">
                  <c:v>0.12265569805988701</c:v>
                </c:pt>
                <c:pt idx="202">
                  <c:v>0.122655698059958</c:v>
                </c:pt>
                <c:pt idx="203">
                  <c:v>0.122655698060778</c:v>
                </c:pt>
                <c:pt idx="204">
                  <c:v>0.122655698060831</c:v>
                </c:pt>
                <c:pt idx="205">
                  <c:v>0.122655698060879</c:v>
                </c:pt>
                <c:pt idx="206">
                  <c:v>0.122655698060924</c:v>
                </c:pt>
                <c:pt idx="207">
                  <c:v>0.122655698060965</c:v>
                </c:pt>
                <c:pt idx="208">
                  <c:v>0.122655698061002</c:v>
                </c:pt>
                <c:pt idx="209">
                  <c:v>0.122655698061037</c:v>
                </c:pt>
                <c:pt idx="210">
                  <c:v>0.122655698061069</c:v>
                </c:pt>
                <c:pt idx="211">
                  <c:v>0.12265569806109899</c:v>
                </c:pt>
                <c:pt idx="212">
                  <c:v>0.122655698061127</c:v>
                </c:pt>
                <c:pt idx="213">
                  <c:v>0.12265569806115199</c:v>
                </c:pt>
                <c:pt idx="214">
                  <c:v>0.122655698065394</c:v>
                </c:pt>
                <c:pt idx="215">
                  <c:v>0.122655698065137</c:v>
                </c:pt>
                <c:pt idx="216">
                  <c:v>0.122655698064875</c:v>
                </c:pt>
                <c:pt idx="217">
                  <c:v>0.122655698064612</c:v>
                </c:pt>
                <c:pt idx="218">
                  <c:v>0.12265569806434801</c:v>
                </c:pt>
                <c:pt idx="219">
                  <c:v>0.12265569806408499</c:v>
                </c:pt>
                <c:pt idx="220">
                  <c:v>0.12265569806382499</c:v>
                </c:pt>
                <c:pt idx="221">
                  <c:v>0.122655698063569</c:v>
                </c:pt>
                <c:pt idx="222">
                  <c:v>0.122655698063318</c:v>
                </c:pt>
                <c:pt idx="223">
                  <c:v>0.122655698063075</c:v>
                </c:pt>
                <c:pt idx="224">
                  <c:v>0.12265569806284</c:v>
                </c:pt>
                <c:pt idx="225">
                  <c:v>0.122655698062614</c:v>
                </c:pt>
                <c:pt idx="226">
                  <c:v>0.122655698062399</c:v>
                </c:pt>
                <c:pt idx="227">
                  <c:v>0.12265569806219601</c:v>
                </c:pt>
                <c:pt idx="228">
                  <c:v>0.12265569806200601</c:v>
                </c:pt>
                <c:pt idx="229">
                  <c:v>0.12265569806182899</c:v>
                </c:pt>
                <c:pt idx="230">
                  <c:v>0.122655698061668</c:v>
                </c:pt>
                <c:pt idx="231">
                  <c:v>0.122655698061523</c:v>
                </c:pt>
                <c:pt idx="232">
                  <c:v>0.12265569806153601</c:v>
                </c:pt>
                <c:pt idx="233">
                  <c:v>0.122655698061542</c:v>
                </c:pt>
                <c:pt idx="234">
                  <c:v>0.122655698061548</c:v>
                </c:pt>
                <c:pt idx="235">
                  <c:v>0.12265569806155301</c:v>
                </c:pt>
                <c:pt idx="236">
                  <c:v>0.122655698061558</c:v>
                </c:pt>
                <c:pt idx="237">
                  <c:v>0.122655698061562</c:v>
                </c:pt>
                <c:pt idx="238">
                  <c:v>0.122655698061566</c:v>
                </c:pt>
                <c:pt idx="239">
                  <c:v>0.12265569806157001</c:v>
                </c:pt>
                <c:pt idx="240">
                  <c:v>0.122655698061574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03136"/>
        <c:axId val="37804672"/>
      </c:scatterChart>
      <c:valAx>
        <c:axId val="3780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04672"/>
        <c:crosses val="autoZero"/>
        <c:crossBetween val="midCat"/>
      </c:valAx>
      <c:valAx>
        <c:axId val="37804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Emittance [mm*mrad]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37803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902799650043745"/>
          <c:y val="0.3826315917453712"/>
          <c:w val="0.31430533683289591"/>
          <c:h val="0.226390114739629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55818022747158"/>
          <c:y val="4.5063492281628127E-2"/>
          <c:w val="0.45007939632545929"/>
          <c:h val="0.82807019450214014"/>
        </c:manualLayout>
      </c:layout>
      <c:scatterChart>
        <c:scatterStyle val="smoothMarker"/>
        <c:varyColors val="0"/>
        <c:ser>
          <c:idx val="1"/>
          <c:order val="0"/>
          <c:tx>
            <c:v>Calculated Luminosity</c:v>
          </c:tx>
          <c:marker>
            <c:symbol val="none"/>
          </c:marker>
          <c:xVal>
            <c:numRef>
              <c:f>Sheet1!$O$2:$O$202</c:f>
              <c:numCache>
                <c:formatCode>General</c:formatCode>
                <c:ptCount val="2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</c:v>
                </c:pt>
                <c:pt idx="97">
                  <c:v>9.6999999999999993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  <c:pt idx="122">
                  <c:v>12.2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</c:v>
                </c:pt>
                <c:pt idx="127">
                  <c:v>12.7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</c:v>
                </c:pt>
                <c:pt idx="132">
                  <c:v>13.2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</c:v>
                </c:pt>
                <c:pt idx="137">
                  <c:v>13.7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</c:v>
                </c:pt>
                <c:pt idx="142">
                  <c:v>14.2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</c:v>
                </c:pt>
                <c:pt idx="147">
                  <c:v>14.7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</c:v>
                </c:pt>
                <c:pt idx="152">
                  <c:v>15.2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</c:v>
                </c:pt>
                <c:pt idx="157">
                  <c:v>15.7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16.399999999999999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16.899999999999999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17.399999999999999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17.899999999999999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18.399999999999999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18.899999999999999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</c:v>
                </c:pt>
                <c:pt idx="193">
                  <c:v>19.3</c:v>
                </c:pt>
                <c:pt idx="194">
                  <c:v>19.399999999999999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</c:v>
                </c:pt>
                <c:pt idx="198">
                  <c:v>19.8</c:v>
                </c:pt>
                <c:pt idx="199">
                  <c:v>19.899999999999999</c:v>
                </c:pt>
                <c:pt idx="200">
                  <c:v>20</c:v>
                </c:pt>
              </c:numCache>
            </c:numRef>
          </c:xVal>
          <c:yVal>
            <c:numRef>
              <c:f>Sheet1!$Q$2:$Q$202</c:f>
              <c:numCache>
                <c:formatCode>0.00E+00</c:formatCode>
                <c:ptCount val="201"/>
                <c:pt idx="0">
                  <c:v>13.363079442585201</c:v>
                </c:pt>
                <c:pt idx="1">
                  <c:v>14.541687963408801</c:v>
                </c:pt>
                <c:pt idx="2">
                  <c:v>15.800129585054902</c:v>
                </c:pt>
                <c:pt idx="3">
                  <c:v>17.138920454508703</c:v>
                </c:pt>
                <c:pt idx="4">
                  <c:v>18.557440886684702</c:v>
                </c:pt>
                <c:pt idx="5">
                  <c:v>20.0537060801583</c:v>
                </c:pt>
                <c:pt idx="6">
                  <c:v>21.624121482961701</c:v>
                </c:pt>
                <c:pt idx="7">
                  <c:v>23.263233557251301</c:v>
                </c:pt>
                <c:pt idx="8">
                  <c:v>24.963487129105001</c:v>
                </c:pt>
                <c:pt idx="9">
                  <c:v>26.715000057138703</c:v>
                </c:pt>
                <c:pt idx="10">
                  <c:v>28.6141832533052</c:v>
                </c:pt>
                <c:pt idx="11">
                  <c:v>30.446452413409201</c:v>
                </c:pt>
                <c:pt idx="12">
                  <c:v>32.286143154492798</c:v>
                </c:pt>
                <c:pt idx="13">
                  <c:v>34.112867367292999</c:v>
                </c:pt>
                <c:pt idx="14">
                  <c:v>35.903836293083302</c:v>
                </c:pt>
                <c:pt idx="15">
                  <c:v>37.634262601941302</c:v>
                </c:pt>
                <c:pt idx="16">
                  <c:v>39.277964117526601</c:v>
                </c:pt>
                <c:pt idx="17">
                  <c:v>40.808176251958699</c:v>
                </c:pt>
                <c:pt idx="18">
                  <c:v>42.198564508951108</c:v>
                </c:pt>
                <c:pt idx="19">
                  <c:v>43.424402556338102</c:v>
                </c:pt>
                <c:pt idx="20">
                  <c:v>44.463839774572101</c:v>
                </c:pt>
                <c:pt idx="21">
                  <c:v>45.299159934652806</c:v>
                </c:pt>
                <c:pt idx="22">
                  <c:v>45.917877144248905</c:v>
                </c:pt>
                <c:pt idx="23">
                  <c:v>46.313543274170797</c:v>
                </c:pt>
                <c:pt idx="24">
                  <c:v>46.486091762690904</c:v>
                </c:pt>
                <c:pt idx="25">
                  <c:v>46.441680462641003</c:v>
                </c:pt>
                <c:pt idx="26">
                  <c:v>46.191971175165904</c:v>
                </c:pt>
                <c:pt idx="27">
                  <c:v>45.752981139724703</c:v>
                </c:pt>
                <c:pt idx="28">
                  <c:v>45.143653148968504</c:v>
                </c:pt>
                <c:pt idx="29">
                  <c:v>44.384371233087307</c:v>
                </c:pt>
                <c:pt idx="30">
                  <c:v>43.495633835749807</c:v>
                </c:pt>
                <c:pt idx="31">
                  <c:v>42.497060121649206</c:v>
                </c:pt>
                <c:pt idx="32">
                  <c:v>41.406807496348101</c:v>
                </c:pt>
                <c:pt idx="33">
                  <c:v>40.241362227787498</c:v>
                </c:pt>
                <c:pt idx="34">
                  <c:v>39.015686965444402</c:v>
                </c:pt>
                <c:pt idx="35">
                  <c:v>37.743505712581204</c:v>
                </c:pt>
                <c:pt idx="36">
                  <c:v>36.437658269042402</c:v>
                </c:pt>
                <c:pt idx="37">
                  <c:v>35.110364225946803</c:v>
                </c:pt>
                <c:pt idx="38">
                  <c:v>33.773341809731498</c:v>
                </c:pt>
                <c:pt idx="39">
                  <c:v>32.437767282514699</c:v>
                </c:pt>
                <c:pt idx="40">
                  <c:v>31.114103453971506</c:v>
                </c:pt>
                <c:pt idx="41">
                  <c:v>29.811857961376102</c:v>
                </c:pt>
                <c:pt idx="42">
                  <c:v>28.539350286931302</c:v>
                </c:pt>
                <c:pt idx="43">
                  <c:v>27.303550322011404</c:v>
                </c:pt>
                <c:pt idx="44">
                  <c:v>26.1099628417711</c:v>
                </c:pt>
                <c:pt idx="45">
                  <c:v>24.962659843275599</c:v>
                </c:pt>
                <c:pt idx="46">
                  <c:v>23.864351867305199</c:v>
                </c:pt>
                <c:pt idx="47">
                  <c:v>22.816549443470503</c:v>
                </c:pt>
                <c:pt idx="48">
                  <c:v>21.819718792201403</c:v>
                </c:pt>
                <c:pt idx="49">
                  <c:v>20.873500439835201</c:v>
                </c:pt>
                <c:pt idx="50">
                  <c:v>19.976867429491399</c:v>
                </c:pt>
                <c:pt idx="51">
                  <c:v>19.128310610575102</c:v>
                </c:pt>
                <c:pt idx="52">
                  <c:v>18.325970610396602</c:v>
                </c:pt>
                <c:pt idx="53">
                  <c:v>17.567763908049201</c:v>
                </c:pt>
                <c:pt idx="54">
                  <c:v>16.851475521248801</c:v>
                </c:pt>
                <c:pt idx="55">
                  <c:v>16.174836604494203</c:v>
                </c:pt>
                <c:pt idx="56">
                  <c:v>15.535578097687202</c:v>
                </c:pt>
                <c:pt idx="57">
                  <c:v>14.931474410675301</c:v>
                </c:pt>
                <c:pt idx="58">
                  <c:v>14.360370666098101</c:v>
                </c:pt>
                <c:pt idx="59">
                  <c:v>13.8202028526002</c:v>
                </c:pt>
                <c:pt idx="60">
                  <c:v>13.309009482109602</c:v>
                </c:pt>
                <c:pt idx="61">
                  <c:v>12.8249381371495</c:v>
                </c:pt>
                <c:pt idx="62">
                  <c:v>12.366247639986801</c:v>
                </c:pt>
                <c:pt idx="63">
                  <c:v>11.931307198248101</c:v>
                </c:pt>
                <c:pt idx="64">
                  <c:v>11.518593742058801</c:v>
                </c:pt>
                <c:pt idx="65">
                  <c:v>11.1266877874101</c:v>
                </c:pt>
                <c:pt idx="66">
                  <c:v>10.754268158791701</c:v>
                </c:pt>
                <c:pt idx="67">
                  <c:v>10.400106719491202</c:v>
                </c:pt>
                <c:pt idx="68">
                  <c:v>10.063062595727201</c:v>
                </c:pt>
                <c:pt idx="69">
                  <c:v>9.7420760195751708</c:v>
                </c:pt>
                <c:pt idx="70">
                  <c:v>9.4361635949083009</c:v>
                </c:pt>
                <c:pt idx="71">
                  <c:v>9.1444114807609402</c:v>
                </c:pt>
                <c:pt idx="72">
                  <c:v>8.8659713161659699</c:v>
                </c:pt>
                <c:pt idx="73">
                  <c:v>8.6000549129724302</c:v>
                </c:pt>
                <c:pt idx="74">
                  <c:v>8.3459295164948308</c:v>
                </c:pt>
                <c:pt idx="75">
                  <c:v>8.1029137563661706</c:v>
                </c:pt>
                <c:pt idx="76">
                  <c:v>7.8703737142988306</c:v>
                </c:pt>
                <c:pt idx="77">
                  <c:v>7.6477189600498807</c:v>
                </c:pt>
                <c:pt idx="78">
                  <c:v>7.4343993424604404</c:v>
                </c:pt>
                <c:pt idx="79">
                  <c:v>7.2299019914121709</c:v>
                </c:pt>
                <c:pt idx="80">
                  <c:v>7.0337483322129097</c:v>
                </c:pt>
                <c:pt idx="81">
                  <c:v>6.8454914450079709</c:v>
                </c:pt>
                <c:pt idx="82">
                  <c:v>6.6647134618829602</c:v>
                </c:pt>
                <c:pt idx="83">
                  <c:v>6.4910239517095105</c:v>
                </c:pt>
                <c:pt idx="84">
                  <c:v>6.3240571996333106</c:v>
                </c:pt>
                <c:pt idx="85">
                  <c:v>6.1634706362263501</c:v>
                </c:pt>
                <c:pt idx="86">
                  <c:v>6.0089432660690205</c:v>
                </c:pt>
                <c:pt idx="87">
                  <c:v>5.8601739427821604</c:v>
                </c:pt>
                <c:pt idx="88">
                  <c:v>5.71687986168899</c:v>
                </c:pt>
                <c:pt idx="89">
                  <c:v>5.5787954001501703</c:v>
                </c:pt>
                <c:pt idx="90">
                  <c:v>5.4456707564508005</c:v>
                </c:pt>
                <c:pt idx="91">
                  <c:v>5.3172709496045005</c:v>
                </c:pt>
                <c:pt idx="92">
                  <c:v>5.19337467969273</c:v>
                </c:pt>
                <c:pt idx="93">
                  <c:v>5.0737735027668105</c:v>
                </c:pt>
                <c:pt idx="94">
                  <c:v>4.9582708946453602</c:v>
                </c:pt>
                <c:pt idx="95">
                  <c:v>4.8466813564572799</c:v>
                </c:pt>
                <c:pt idx="96">
                  <c:v>4.7388298331076406</c:v>
                </c:pt>
                <c:pt idx="97">
                  <c:v>4.63455091444873</c:v>
                </c:pt>
                <c:pt idx="98">
                  <c:v>4.5336883176960505</c:v>
                </c:pt>
                <c:pt idx="99">
                  <c:v>4.43609410159078</c:v>
                </c:pt>
                <c:pt idx="100">
                  <c:v>4.3416283087758707</c:v>
                </c:pt>
                <c:pt idx="101">
                  <c:v>4.2501584359766404</c:v>
                </c:pt>
                <c:pt idx="102">
                  <c:v>4.1615588397286105</c:v>
                </c:pt>
                <c:pt idx="103">
                  <c:v>4.0757104686878503</c:v>
                </c:pt>
                <c:pt idx="104">
                  <c:v>3.9925003540764199</c:v>
                </c:pt>
                <c:pt idx="105">
                  <c:v>3.91182129868446</c:v>
                </c:pt>
                <c:pt idx="106">
                  <c:v>3.8335714458580203</c:v>
                </c:pt>
                <c:pt idx="107">
                  <c:v>3.7576540771100801</c:v>
                </c:pt>
                <c:pt idx="108">
                  <c:v>3.6839771893643403</c:v>
                </c:pt>
                <c:pt idx="109">
                  <c:v>3.6124533354757902</c:v>
                </c:pt>
                <c:pt idx="110">
                  <c:v>3.5429992329436204</c:v>
                </c:pt>
                <c:pt idx="111">
                  <c:v>3.4755356530865003</c:v>
                </c:pt>
                <c:pt idx="112">
                  <c:v>3.4099870761022499</c:v>
                </c:pt>
                <c:pt idx="113">
                  <c:v>3.3462815589958406</c:v>
                </c:pt>
                <c:pt idx="114">
                  <c:v>3.2843505108715605</c:v>
                </c:pt>
                <c:pt idx="115">
                  <c:v>3.2241284948624305</c:v>
                </c:pt>
                <c:pt idx="116">
                  <c:v>3.1655530751374599</c:v>
                </c:pt>
                <c:pt idx="117">
                  <c:v>3.1085646268327798</c:v>
                </c:pt>
                <c:pt idx="118">
                  <c:v>3.05310623022201</c:v>
                </c:pt>
                <c:pt idx="119">
                  <c:v>2.9991234785535905</c:v>
                </c:pt>
                <c:pt idx="120">
                  <c:v>2.9465643590355501</c:v>
                </c:pt>
                <c:pt idx="121">
                  <c:v>2.8953791532146402</c:v>
                </c:pt>
                <c:pt idx="122">
                  <c:v>2.8455202986549102</c:v>
                </c:pt>
                <c:pt idx="123">
                  <c:v>2.79694224017965</c:v>
                </c:pt>
                <c:pt idx="124">
                  <c:v>2.7496014090971901</c:v>
                </c:pt>
                <c:pt idx="125">
                  <c:v>2.7034560496759301</c:v>
                </c:pt>
                <c:pt idx="126">
                  <c:v>2.6584661572951602</c:v>
                </c:pt>
                <c:pt idx="127">
                  <c:v>2.6145933894018301</c:v>
                </c:pt>
                <c:pt idx="128">
                  <c:v>2.5718009957230801</c:v>
                </c:pt>
                <c:pt idx="129">
                  <c:v>2.5300537073321099</c:v>
                </c:pt>
                <c:pt idx="130">
                  <c:v>2.4893176965036901</c:v>
                </c:pt>
                <c:pt idx="131">
                  <c:v>2.4495604954577401</c:v>
                </c:pt>
                <c:pt idx="132">
                  <c:v>2.4107509190519201</c:v>
                </c:pt>
                <c:pt idx="133">
                  <c:v>2.3728590323654699</c:v>
                </c:pt>
                <c:pt idx="134">
                  <c:v>2.3358560612894101</c:v>
                </c:pt>
                <c:pt idx="135">
                  <c:v>2.29971436256807</c:v>
                </c:pt>
                <c:pt idx="136">
                  <c:v>2.2644073544709102</c:v>
                </c:pt>
                <c:pt idx="137">
                  <c:v>2.2299094727772504</c:v>
                </c:pt>
                <c:pt idx="138">
                  <c:v>2.1961961269479602</c:v>
                </c:pt>
                <c:pt idx="139">
                  <c:v>2.1632436648095101</c:v>
                </c:pt>
                <c:pt idx="140">
                  <c:v>2.13102930193135</c:v>
                </c:pt>
                <c:pt idx="141">
                  <c:v>2.0995311147488103</c:v>
                </c:pt>
                <c:pt idx="142">
                  <c:v>2.0687279827171703</c:v>
                </c:pt>
                <c:pt idx="143">
                  <c:v>2.0385995638751901</c:v>
                </c:pt>
                <c:pt idx="144">
                  <c:v>2.00912624993247</c:v>
                </c:pt>
                <c:pt idx="145">
                  <c:v>1.9802891508173401</c:v>
                </c:pt>
                <c:pt idx="146">
                  <c:v>1.9520700417625501</c:v>
                </c:pt>
                <c:pt idx="147">
                  <c:v>1.9244513528480103</c:v>
                </c:pt>
                <c:pt idx="148">
                  <c:v>1.8974161316211</c:v>
                </c:pt>
                <c:pt idx="149">
                  <c:v>1.8709480264149201</c:v>
                </c:pt>
                <c:pt idx="150">
                  <c:v>1.8450312486048401</c:v>
                </c:pt>
                <c:pt idx="151">
                  <c:v>1.8196505653594599</c:v>
                </c:pt>
                <c:pt idx="152">
                  <c:v>1.7947912609025101</c:v>
                </c:pt>
                <c:pt idx="153">
                  <c:v>1.7704391154384902</c:v>
                </c:pt>
                <c:pt idx="154">
                  <c:v>1.74658040190718</c:v>
                </c:pt>
                <c:pt idx="155">
                  <c:v>1.7232018433611302</c:v>
                </c:pt>
                <c:pt idx="156">
                  <c:v>1.70029062232029</c:v>
                </c:pt>
                <c:pt idx="157">
                  <c:v>1.6778343336190702</c:v>
                </c:pt>
                <c:pt idx="158">
                  <c:v>1.6558209904446302</c:v>
                </c:pt>
                <c:pt idx="159">
                  <c:v>1.6342389908368502</c:v>
                </c:pt>
                <c:pt idx="160">
                  <c:v>1.6130771190305602</c:v>
                </c:pt>
                <c:pt idx="161">
                  <c:v>1.5923245227972</c:v>
                </c:pt>
                <c:pt idx="162">
                  <c:v>1.5719706878756001</c:v>
                </c:pt>
                <c:pt idx="163">
                  <c:v>1.5520054391271301</c:v>
                </c:pt>
                <c:pt idx="164">
                  <c:v>1.53241892877449</c:v>
                </c:pt>
                <c:pt idx="165">
                  <c:v>1.5132016216270603</c:v>
                </c:pt>
                <c:pt idx="166">
                  <c:v>1.49434427530025</c:v>
                </c:pt>
                <c:pt idx="167">
                  <c:v>1.47583793702735</c:v>
                </c:pt>
                <c:pt idx="168">
                  <c:v>1.4576739328967301</c:v>
                </c:pt>
                <c:pt idx="169">
                  <c:v>1.4398438508183202</c:v>
                </c:pt>
                <c:pt idx="170">
                  <c:v>1.4223395377527002</c:v>
                </c:pt>
                <c:pt idx="171">
                  <c:v>1.4051530920886901</c:v>
                </c:pt>
                <c:pt idx="172">
                  <c:v>1.3882768480155201</c:v>
                </c:pt>
                <c:pt idx="173">
                  <c:v>1.3717033704729502</c:v>
                </c:pt>
                <c:pt idx="174">
                  <c:v>1.3554254453761101</c:v>
                </c:pt>
                <c:pt idx="175">
                  <c:v>1.3394360739313902</c:v>
                </c:pt>
                <c:pt idx="176">
                  <c:v>1.3237284595010801</c:v>
                </c:pt>
                <c:pt idx="177">
                  <c:v>1.3082960112175701</c:v>
                </c:pt>
                <c:pt idx="178">
                  <c:v>1.2931323264733101</c:v>
                </c:pt>
                <c:pt idx="179">
                  <c:v>1.2782311856825601</c:v>
                </c:pt>
                <c:pt idx="180">
                  <c:v>1.26358655082133</c:v>
                </c:pt>
                <c:pt idx="181">
                  <c:v>1.2491925595383402</c:v>
                </c:pt>
                <c:pt idx="182">
                  <c:v>1.23504351202538</c:v>
                </c:pt>
                <c:pt idx="183">
                  <c:v>1.2211338705941202</c:v>
                </c:pt>
                <c:pt idx="184">
                  <c:v>1.2074582542061301</c:v>
                </c:pt>
                <c:pt idx="185">
                  <c:v>1.19401143172904</c:v>
                </c:pt>
                <c:pt idx="186">
                  <c:v>1.1807883232857501</c:v>
                </c:pt>
                <c:pt idx="187">
                  <c:v>1.16778397770377</c:v>
                </c:pt>
                <c:pt idx="188">
                  <c:v>1.1549935875967801</c:v>
                </c:pt>
                <c:pt idx="189">
                  <c:v>1.1424124779148601</c:v>
                </c:pt>
                <c:pt idx="190">
                  <c:v>1.13003610072882</c:v>
                </c:pt>
                <c:pt idx="191">
                  <c:v>1.11786002723149</c:v>
                </c:pt>
                <c:pt idx="192">
                  <c:v>1.10587994955867</c:v>
                </c:pt>
                <c:pt idx="193">
                  <c:v>1.09409167712721</c:v>
                </c:pt>
                <c:pt idx="194">
                  <c:v>1.0824911333342</c:v>
                </c:pt>
                <c:pt idx="195">
                  <c:v>1.0710743420083801</c:v>
                </c:pt>
                <c:pt idx="196">
                  <c:v>1.0598374358115201</c:v>
                </c:pt>
                <c:pt idx="197">
                  <c:v>1.0487766488966301</c:v>
                </c:pt>
                <c:pt idx="198">
                  <c:v>1.0378883140873101</c:v>
                </c:pt>
                <c:pt idx="199">
                  <c:v>1.0271688586076602</c:v>
                </c:pt>
                <c:pt idx="200">
                  <c:v>1.0166147986962299</c:v>
                </c:pt>
              </c:numCache>
            </c:numRef>
          </c:yVal>
          <c:smooth val="1"/>
        </c:ser>
        <c:ser>
          <c:idx val="0"/>
          <c:order val="1"/>
          <c:tx>
            <c:v>Dr Sen's Luminosity</c:v>
          </c:tx>
          <c:marker>
            <c:symbol val="none"/>
          </c:marke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Sheet1!$N$2:$N$2402</c:f>
              <c:numCache>
                <c:formatCode>0.00E+00</c:formatCode>
                <c:ptCount val="2401"/>
                <c:pt idx="0">
                  <c:v>13.365342694120001</c:v>
                </c:pt>
                <c:pt idx="1">
                  <c:v>13.4777107060119</c:v>
                </c:pt>
                <c:pt idx="2">
                  <c:v>13.590848721766102</c:v>
                </c:pt>
                <c:pt idx="3">
                  <c:v>13.704758671361001</c:v>
                </c:pt>
                <c:pt idx="4">
                  <c:v>13.819442416386503</c:v>
                </c:pt>
                <c:pt idx="5">
                  <c:v>13.9349017482375</c:v>
                </c:pt>
                <c:pt idx="6">
                  <c:v>14.0511383862806</c:v>
                </c:pt>
                <c:pt idx="7">
                  <c:v>14.168153975994201</c:v>
                </c:pt>
                <c:pt idx="8">
                  <c:v>14.285950087083101</c:v>
                </c:pt>
                <c:pt idx="9">
                  <c:v>14.404528211565401</c:v>
                </c:pt>
                <c:pt idx="10">
                  <c:v>14.523889761833001</c:v>
                </c:pt>
                <c:pt idx="11">
                  <c:v>14.644036068685901</c:v>
                </c:pt>
                <c:pt idx="12">
                  <c:v>14.7649683793391</c:v>
                </c:pt>
                <c:pt idx="13">
                  <c:v>14.8866878554023</c:v>
                </c:pt>
                <c:pt idx="14">
                  <c:v>15.009195570833302</c:v>
                </c:pt>
                <c:pt idx="15">
                  <c:v>15.1324925098641</c:v>
                </c:pt>
                <c:pt idx="16">
                  <c:v>15.2565795648992</c:v>
                </c:pt>
                <c:pt idx="17">
                  <c:v>15.381457534388</c:v>
                </c:pt>
                <c:pt idx="18">
                  <c:v>15.507127120669001</c:v>
                </c:pt>
                <c:pt idx="19">
                  <c:v>15.633588927787601</c:v>
                </c:pt>
                <c:pt idx="20">
                  <c:v>15.760843459285802</c:v>
                </c:pt>
                <c:pt idx="21">
                  <c:v>15.888891115965702</c:v>
                </c:pt>
                <c:pt idx="22">
                  <c:v>16.017732193625399</c:v>
                </c:pt>
                <c:pt idx="23">
                  <c:v>16.147366880768001</c:v>
                </c:pt>
                <c:pt idx="24">
                  <c:v>16.277795256283202</c:v>
                </c:pt>
                <c:pt idx="25">
                  <c:v>16.409017287102301</c:v>
                </c:pt>
                <c:pt idx="26">
                  <c:v>16.541032825826001</c:v>
                </c:pt>
                <c:pt idx="27">
                  <c:v>16.673841608326203</c:v>
                </c:pt>
                <c:pt idx="28">
                  <c:v>16.807443251319899</c:v>
                </c:pt>
                <c:pt idx="29">
                  <c:v>16.941837249917203</c:v>
                </c:pt>
                <c:pt idx="30">
                  <c:v>17.077022975143301</c:v>
                </c:pt>
                <c:pt idx="31">
                  <c:v>17.212999671433501</c:v>
                </c:pt>
                <c:pt idx="32">
                  <c:v>17.349766454102802</c:v>
                </c:pt>
                <c:pt idx="33">
                  <c:v>17.487322306788602</c:v>
                </c:pt>
                <c:pt idx="34">
                  <c:v>17.625666078869301</c:v>
                </c:pt>
                <c:pt idx="35">
                  <c:v>17.764796482856401</c:v>
                </c:pt>
                <c:pt idx="36">
                  <c:v>17.904712091761404</c:v>
                </c:pt>
                <c:pt idx="37">
                  <c:v>18.045411336438701</c:v>
                </c:pt>
                <c:pt idx="38">
                  <c:v>18.186892502903003</c:v>
                </c:pt>
                <c:pt idx="39">
                  <c:v>18.329153729623002</c:v>
                </c:pt>
                <c:pt idx="40">
                  <c:v>18.472193004791301</c:v>
                </c:pt>
                <c:pt idx="41">
                  <c:v>18.616008163570303</c:v>
                </c:pt>
                <c:pt idx="42">
                  <c:v>18.760596885315302</c:v>
                </c:pt>
                <c:pt idx="43">
                  <c:v>18.9059566907749</c:v>
                </c:pt>
                <c:pt idx="44">
                  <c:v>19.052084939269204</c:v>
                </c:pt>
                <c:pt idx="45">
                  <c:v>19.198978825846002</c:v>
                </c:pt>
                <c:pt idx="46">
                  <c:v>19.346635378415801</c:v>
                </c:pt>
                <c:pt idx="47">
                  <c:v>19.4950514548661</c:v>
                </c:pt>
                <c:pt idx="48">
                  <c:v>19.644223740155702</c:v>
                </c:pt>
                <c:pt idx="49">
                  <c:v>19.794148743388902</c:v>
                </c:pt>
                <c:pt idx="50">
                  <c:v>19.9448227948713</c:v>
                </c:pt>
                <c:pt idx="51">
                  <c:v>20.096242043146599</c:v>
                </c:pt>
                <c:pt idx="52">
                  <c:v>20.248402452016801</c:v>
                </c:pt>
                <c:pt idx="53">
                  <c:v>20.401299797544102</c:v>
                </c:pt>
                <c:pt idx="54">
                  <c:v>20.554929665037704</c:v>
                </c:pt>
                <c:pt idx="55">
                  <c:v>20.709287446024902</c:v>
                </c:pt>
                <c:pt idx="56">
                  <c:v>20.864368335207605</c:v>
                </c:pt>
                <c:pt idx="57">
                  <c:v>21.020167327404501</c:v>
                </c:pt>
                <c:pt idx="58">
                  <c:v>21.176679214482302</c:v>
                </c:pt>
                <c:pt idx="59">
                  <c:v>21.333898582272401</c:v>
                </c:pt>
                <c:pt idx="60">
                  <c:v>21.491819807479104</c:v>
                </c:pt>
                <c:pt idx="61">
                  <c:v>21.650437054576802</c:v>
                </c:pt>
                <c:pt idx="62">
                  <c:v>21.809744272698101</c:v>
                </c:pt>
                <c:pt idx="63">
                  <c:v>21.969735192515301</c:v>
                </c:pt>
                <c:pt idx="64">
                  <c:v>22.130403323114201</c:v>
                </c:pt>
                <c:pt idx="65">
                  <c:v>22.291741948863404</c:v>
                </c:pt>
                <c:pt idx="66">
                  <c:v>22.453744126279204</c:v>
                </c:pt>
                <c:pt idx="67">
                  <c:v>22.616402680887404</c:v>
                </c:pt>
                <c:pt idx="68">
                  <c:v>22.779710204083802</c:v>
                </c:pt>
                <c:pt idx="69">
                  <c:v>22.9436590499954</c:v>
                </c:pt>
                <c:pt idx="70">
                  <c:v>23.1082413323414</c:v>
                </c:pt>
                <c:pt idx="71">
                  <c:v>23.273448921298801</c:v>
                </c:pt>
                <c:pt idx="72">
                  <c:v>23.439273440370503</c:v>
                </c:pt>
                <c:pt idx="73">
                  <c:v>23.6057062632614</c:v>
                </c:pt>
                <c:pt idx="74">
                  <c:v>23.772738510761002</c:v>
                </c:pt>
                <c:pt idx="75">
                  <c:v>23.940361047635101</c:v>
                </c:pt>
                <c:pt idx="76">
                  <c:v>24.108564479529903</c:v>
                </c:pt>
                <c:pt idx="77">
                  <c:v>24.277339149888</c:v>
                </c:pt>
                <c:pt idx="78">
                  <c:v>24.446675136879801</c:v>
                </c:pt>
                <c:pt idx="79">
                  <c:v>24.616562250351802</c:v>
                </c:pt>
                <c:pt idx="80">
                  <c:v>24.786990028793603</c:v>
                </c:pt>
                <c:pt idx="81">
                  <c:v>24.957947736325803</c:v>
                </c:pt>
                <c:pt idx="82">
                  <c:v>25.129424359711603</c:v>
                </c:pt>
                <c:pt idx="83">
                  <c:v>25.301408605393302</c:v>
                </c:pt>
                <c:pt idx="84">
                  <c:v>25.4738888965563</c:v>
                </c:pt>
                <c:pt idx="85">
                  <c:v>25.646853370223699</c:v>
                </c:pt>
                <c:pt idx="86">
                  <c:v>25.8202898743831</c:v>
                </c:pt>
                <c:pt idx="87">
                  <c:v>25.994185965148603</c:v>
                </c:pt>
                <c:pt idx="88">
                  <c:v>26.168528903959505</c:v>
                </c:pt>
                <c:pt idx="89">
                  <c:v>26.343305654820604</c:v>
                </c:pt>
                <c:pt idx="90">
                  <c:v>26.518502881584904</c:v>
                </c:pt>
                <c:pt idx="91">
                  <c:v>26.694106945281103</c:v>
                </c:pt>
                <c:pt idx="92">
                  <c:v>26.870103901492005</c:v>
                </c:pt>
                <c:pt idx="93">
                  <c:v>27.046479497782403</c:v>
                </c:pt>
                <c:pt idx="94">
                  <c:v>27.223219171183004</c:v>
                </c:pt>
                <c:pt idx="95">
                  <c:v>27.400308045731801</c:v>
                </c:pt>
                <c:pt idx="96">
                  <c:v>27.5777309300769</c:v>
                </c:pt>
                <c:pt idx="97">
                  <c:v>27.755472315142899</c:v>
                </c:pt>
                <c:pt idx="98">
                  <c:v>27.933516371866904</c:v>
                </c:pt>
                <c:pt idx="99">
                  <c:v>28.111846949003304</c:v>
                </c:pt>
                <c:pt idx="100">
                  <c:v>28.2904475710063</c:v>
                </c:pt>
                <c:pt idx="101">
                  <c:v>28.469301435988303</c:v>
                </c:pt>
                <c:pt idx="102">
                  <c:v>28.6483914137631</c:v>
                </c:pt>
                <c:pt idx="103">
                  <c:v>28.827700043973199</c:v>
                </c:pt>
                <c:pt idx="104">
                  <c:v>29.007209534308902</c:v>
                </c:pt>
                <c:pt idx="105">
                  <c:v>29.186901758820202</c:v>
                </c:pt>
                <c:pt idx="106">
                  <c:v>29.366758256328101</c:v>
                </c:pt>
                <c:pt idx="107">
                  <c:v>29.546760228937401</c:v>
                </c:pt>
                <c:pt idx="108">
                  <c:v>29.7268885406578</c:v>
                </c:pt>
                <c:pt idx="109">
                  <c:v>29.907123716134201</c:v>
                </c:pt>
                <c:pt idx="110">
                  <c:v>30.087445939494401</c:v>
                </c:pt>
                <c:pt idx="111">
                  <c:v>30.267835053316801</c:v>
                </c:pt>
                <c:pt idx="112">
                  <c:v>30.448270557722502</c:v>
                </c:pt>
                <c:pt idx="113">
                  <c:v>30.628731609597605</c:v>
                </c:pt>
                <c:pt idx="114">
                  <c:v>30.809197021950606</c:v>
                </c:pt>
                <c:pt idx="115">
                  <c:v>30.989645263408999</c:v>
                </c:pt>
                <c:pt idx="116">
                  <c:v>31.170054457860303</c:v>
                </c:pt>
                <c:pt idx="117">
                  <c:v>31.3504023842438</c:v>
                </c:pt>
                <c:pt idx="118">
                  <c:v>31.530666476496602</c:v>
                </c:pt>
                <c:pt idx="119">
                  <c:v>31.710823823660604</c:v>
                </c:pt>
                <c:pt idx="120">
                  <c:v>31.8908511701555</c:v>
                </c:pt>
                <c:pt idx="121">
                  <c:v>32.070724916222503</c:v>
                </c:pt>
                <c:pt idx="122">
                  <c:v>32.250421118545205</c:v>
                </c:pt>
                <c:pt idx="123">
                  <c:v>32.429915491053698</c:v>
                </c:pt>
                <c:pt idx="124">
                  <c:v>32.609183405916106</c:v>
                </c:pt>
                <c:pt idx="125">
                  <c:v>32.788199894725402</c:v>
                </c:pt>
                <c:pt idx="126">
                  <c:v>32.966939649884708</c:v>
                </c:pt>
                <c:pt idx="127">
                  <c:v>33.145377026199903</c:v>
                </c:pt>
                <c:pt idx="128">
                  <c:v>33.323486042684003</c:v>
                </c:pt>
                <c:pt idx="129">
                  <c:v>33.501240384579098</c:v>
                </c:pt>
                <c:pt idx="130">
                  <c:v>33.678613405603301</c:v>
                </c:pt>
                <c:pt idx="131">
                  <c:v>33.855578130427006</c:v>
                </c:pt>
                <c:pt idx="132">
                  <c:v>34.032107257386805</c:v>
                </c:pt>
                <c:pt idx="133">
                  <c:v>34.2081731614416</c:v>
                </c:pt>
                <c:pt idx="134">
                  <c:v>34.383747897378207</c:v>
                </c:pt>
                <c:pt idx="135">
                  <c:v>34.558803203272603</c:v>
                </c:pt>
                <c:pt idx="136">
                  <c:v>34.733310504211801</c:v>
                </c:pt>
                <c:pt idx="137">
                  <c:v>34.907240916285701</c:v>
                </c:pt>
                <c:pt idx="138">
                  <c:v>35.080565250851407</c:v>
                </c:pt>
                <c:pt idx="139">
                  <c:v>35.253254019080003</c:v>
                </c:pt>
                <c:pt idx="140">
                  <c:v>35.425277436789401</c:v>
                </c:pt>
                <c:pt idx="141">
                  <c:v>35.596605429571198</c:v>
                </c:pt>
                <c:pt idx="142">
                  <c:v>35.767207638216206</c:v>
                </c:pt>
                <c:pt idx="143">
                  <c:v>35.937053424446702</c:v>
                </c:pt>
                <c:pt idx="144">
                  <c:v>36.106111876960206</c:v>
                </c:pt>
                <c:pt idx="145">
                  <c:v>36.274351817791299</c:v>
                </c:pt>
                <c:pt idx="146">
                  <c:v>36.441741808997705</c:v>
                </c:pt>
                <c:pt idx="147">
                  <c:v>36.6082501596753</c:v>
                </c:pt>
                <c:pt idx="148">
                  <c:v>36.773844933309199</c:v>
                </c:pt>
                <c:pt idx="149">
                  <c:v>36.938493955466605</c:v>
                </c:pt>
                <c:pt idx="150">
                  <c:v>37.102164821835004</c:v>
                </c:pt>
                <c:pt idx="151">
                  <c:v>37.264824906613903</c:v>
                </c:pt>
                <c:pt idx="152">
                  <c:v>37.426441371261802</c:v>
                </c:pt>
                <c:pt idx="153">
                  <c:v>37.586981173606702</c:v>
                </c:pt>
                <c:pt idx="154">
                  <c:v>37.7464110773223</c:v>
                </c:pt>
                <c:pt idx="155">
                  <c:v>37.904697661776197</c:v>
                </c:pt>
                <c:pt idx="156">
                  <c:v>38.061807332253508</c:v>
                </c:pt>
                <c:pt idx="157">
                  <c:v>38.217706330558102</c:v>
                </c:pt>
                <c:pt idx="158">
                  <c:v>38.372360745999401</c:v>
                </c:pt>
                <c:pt idx="159">
                  <c:v>38.525736526763808</c:v>
                </c:pt>
                <c:pt idx="160">
                  <c:v>38.677799491675906</c:v>
                </c:pt>
                <c:pt idx="161">
                  <c:v>38.828515342351501</c:v>
                </c:pt>
                <c:pt idx="162">
                  <c:v>38.977849675745603</c:v>
                </c:pt>
                <c:pt idx="163">
                  <c:v>39.125767997095103</c:v>
                </c:pt>
                <c:pt idx="164">
                  <c:v>39.272235733259201</c:v>
                </c:pt>
                <c:pt idx="165">
                  <c:v>39.417218246459399</c:v>
                </c:pt>
                <c:pt idx="166">
                  <c:v>39.560680848416204</c:v>
                </c:pt>
                <c:pt idx="167">
                  <c:v>39.7025888148871</c:v>
                </c:pt>
                <c:pt idx="168">
                  <c:v>39.842907400599103</c:v>
                </c:pt>
                <c:pt idx="169">
                  <c:v>39.981601854581804</c:v>
                </c:pt>
                <c:pt idx="170">
                  <c:v>40.118637435893007</c:v>
                </c:pt>
                <c:pt idx="171">
                  <c:v>40.253979429738507</c:v>
                </c:pt>
                <c:pt idx="172">
                  <c:v>40.387593163981606</c:v>
                </c:pt>
                <c:pt idx="173">
                  <c:v>40.519444026036702</c:v>
                </c:pt>
                <c:pt idx="174">
                  <c:v>40.649497480147701</c:v>
                </c:pt>
                <c:pt idx="175">
                  <c:v>40.777719085040204</c:v>
                </c:pt>
                <c:pt idx="176">
                  <c:v>40.904074511945602</c:v>
                </c:pt>
                <c:pt idx="177">
                  <c:v>41.028529562990201</c:v>
                </c:pt>
                <c:pt idx="178">
                  <c:v>41.151050189937706</c:v>
                </c:pt>
                <c:pt idx="179">
                  <c:v>41.271602513284002</c:v>
                </c:pt>
                <c:pt idx="180">
                  <c:v>41.390152841688405</c:v>
                </c:pt>
                <c:pt idx="181">
                  <c:v>41.506667691735103</c:v>
                </c:pt>
                <c:pt idx="182">
                  <c:v>41.621113808014101</c:v>
                </c:pt>
                <c:pt idx="183">
                  <c:v>41.733458183506301</c:v>
                </c:pt>
                <c:pt idx="184">
                  <c:v>41.843668080265104</c:v>
                </c:pt>
                <c:pt idx="185">
                  <c:v>41.9517110503769</c:v>
                </c:pt>
                <c:pt idx="186">
                  <c:v>42.057554957188302</c:v>
                </c:pt>
                <c:pt idx="187">
                  <c:v>42.161167996782005</c:v>
                </c:pt>
                <c:pt idx="188">
                  <c:v>42.262518719689403</c:v>
                </c:pt>
                <c:pt idx="189">
                  <c:v>42.361576052815103</c:v>
                </c:pt>
                <c:pt idx="190">
                  <c:v>42.458309321562702</c:v>
                </c:pt>
                <c:pt idx="191">
                  <c:v>42.552688272136805</c:v>
                </c:pt>
                <c:pt idx="192">
                  <c:v>42.644683094003405</c:v>
                </c:pt>
                <c:pt idx="193">
                  <c:v>42.734264442486008</c:v>
                </c:pt>
                <c:pt idx="194">
                  <c:v>42.821403461474603</c:v>
                </c:pt>
                <c:pt idx="195">
                  <c:v>42.906071806225704</c:v>
                </c:pt>
                <c:pt idx="196">
                  <c:v>42.988241666227005</c:v>
                </c:pt>
                <c:pt idx="197">
                  <c:v>43.067885788102302</c:v>
                </c:pt>
                <c:pt idx="198">
                  <c:v>43.144977498530501</c:v>
                </c:pt>
                <c:pt idx="199">
                  <c:v>43.219490727149001</c:v>
                </c:pt>
                <c:pt idx="200">
                  <c:v>43.291400029417005</c:v>
                </c:pt>
                <c:pt idx="201">
                  <c:v>43.360680609406302</c:v>
                </c:pt>
                <c:pt idx="202">
                  <c:v>43.427308342491003</c:v>
                </c:pt>
                <c:pt idx="203">
                  <c:v>43.491259797906402</c:v>
                </c:pt>
                <c:pt idx="204">
                  <c:v>43.552512261141608</c:v>
                </c:pt>
                <c:pt idx="205">
                  <c:v>43.611043756138805</c:v>
                </c:pt>
                <c:pt idx="206">
                  <c:v>43.666833067262608</c:v>
                </c:pt>
                <c:pt idx="207">
                  <c:v>43.719859761006703</c:v>
                </c:pt>
                <c:pt idx="208">
                  <c:v>43.770104207404302</c:v>
                </c:pt>
                <c:pt idx="209">
                  <c:v>43.817547601107705</c:v>
                </c:pt>
                <c:pt idx="210">
                  <c:v>43.862171982099902</c:v>
                </c:pt>
                <c:pt idx="211">
                  <c:v>43.903960256006705</c:v>
                </c:pt>
                <c:pt idx="212">
                  <c:v>43.942896213969405</c:v>
                </c:pt>
                <c:pt idx="213">
                  <c:v>43.978964552044708</c:v>
                </c:pt>
                <c:pt idx="214">
                  <c:v>44.012150890096301</c:v>
                </c:pt>
                <c:pt idx="215">
                  <c:v>44.042441790138007</c:v>
                </c:pt>
                <c:pt idx="216">
                  <c:v>44.069824774097604</c:v>
                </c:pt>
                <c:pt idx="217">
                  <c:v>44.094288340962002</c:v>
                </c:pt>
                <c:pt idx="218">
                  <c:v>44.115821983268603</c:v>
                </c:pt>
                <c:pt idx="219">
                  <c:v>44.134416202909307</c:v>
                </c:pt>
                <c:pt idx="220">
                  <c:v>44.150062526208302</c:v>
                </c:pt>
                <c:pt idx="221">
                  <c:v>44.162753518244003</c:v>
                </c:pt>
                <c:pt idx="222">
                  <c:v>44.172482796377103</c:v>
                </c:pt>
                <c:pt idx="223">
                  <c:v>44.179245042954804</c:v>
                </c:pt>
                <c:pt idx="224">
                  <c:v>44.183036017157107</c:v>
                </c:pt>
                <c:pt idx="225">
                  <c:v>44.183852565953906</c:v>
                </c:pt>
                <c:pt idx="226">
                  <c:v>44.181692634143999</c:v>
                </c:pt>
                <c:pt idx="227">
                  <c:v>44.176555273445601</c:v>
                </c:pt>
                <c:pt idx="228">
                  <c:v>44.168440650611302</c:v>
                </c:pt>
                <c:pt idx="229">
                  <c:v>44.157350054540906</c:v>
                </c:pt>
                <c:pt idx="230">
                  <c:v>44.143285902366003</c:v>
                </c:pt>
                <c:pt idx="231">
                  <c:v>44.126251744485309</c:v>
                </c:pt>
                <c:pt idx="232">
                  <c:v>44.106252268526902</c:v>
                </c:pt>
                <c:pt idx="233">
                  <c:v>44.083293302217506</c:v>
                </c:pt>
                <c:pt idx="234">
                  <c:v>44.057381815142705</c:v>
                </c:pt>
                <c:pt idx="235">
                  <c:v>44.028525919379206</c:v>
                </c:pt>
                <c:pt idx="236">
                  <c:v>43.996734868986607</c:v>
                </c:pt>
                <c:pt idx="237">
                  <c:v>43.962019058346307</c:v>
                </c:pt>
                <c:pt idx="238">
                  <c:v>43.924390019337508</c:v>
                </c:pt>
                <c:pt idx="239">
                  <c:v>43.883860417342206</c:v>
                </c:pt>
                <c:pt idx="240">
                  <c:v>43.840444046075703</c:v>
                </c:pt>
                <c:pt idx="241">
                  <c:v>43.794155821235407</c:v>
                </c:pt>
                <c:pt idx="242">
                  <c:v>43.745011772972802</c:v>
                </c:pt>
                <c:pt idx="243">
                  <c:v>43.693029037185006</c:v>
                </c:pt>
                <c:pt idx="244">
                  <c:v>43.638225845634302</c:v>
                </c:pt>
                <c:pt idx="245">
                  <c:v>43.580621514899399</c:v>
                </c:pt>
                <c:pt idx="246">
                  <c:v>43.520236434169</c:v>
                </c:pt>
                <c:pt idx="247">
                  <c:v>43.457092051888303</c:v>
                </c:pt>
                <c:pt idx="248">
                  <c:v>43.391210861274203</c:v>
                </c:pt>
                <c:pt idx="249">
                  <c:v>43.322616384713605</c:v>
                </c:pt>
                <c:pt idx="250">
                  <c:v>43.251333157065304</c:v>
                </c:pt>
                <c:pt idx="251">
                  <c:v>43.177386707885503</c:v>
                </c:pt>
                <c:pt idx="252">
                  <c:v>43.100803542602598</c:v>
                </c:pt>
                <c:pt idx="253">
                  <c:v>43.021611122665</c:v>
                </c:pt>
                <c:pt idx="254">
                  <c:v>42.939837844692605</c:v>
                </c:pt>
                <c:pt idx="255">
                  <c:v>42.855513018659508</c:v>
                </c:pt>
                <c:pt idx="256">
                  <c:v>42.768666845144303</c:v>
                </c:pt>
                <c:pt idx="257">
                  <c:v>42.6793303916781</c:v>
                </c:pt>
                <c:pt idx="258">
                  <c:v>42.587535568231203</c:v>
                </c:pt>
                <c:pt idx="259">
                  <c:v>42.493315101873705</c:v>
                </c:pt>
                <c:pt idx="260">
                  <c:v>42.396702510651707</c:v>
                </c:pt>
                <c:pt idx="261">
                  <c:v>42.297732076719903</c:v>
                </c:pt>
                <c:pt idx="262">
                  <c:v>42.196438818774503</c:v>
                </c:pt>
                <c:pt idx="263">
                  <c:v>42.092858463831405</c:v>
                </c:pt>
                <c:pt idx="264">
                  <c:v>41.987027418393907</c:v>
                </c:pt>
                <c:pt idx="265">
                  <c:v>41.878982739058706</c:v>
                </c:pt>
                <c:pt idx="266">
                  <c:v>41.768762102608008</c:v>
                </c:pt>
                <c:pt idx="267">
                  <c:v>41.6564037756348</c:v>
                </c:pt>
                <c:pt idx="268">
                  <c:v>41.541946583753102</c:v>
                </c:pt>
                <c:pt idx="269">
                  <c:v>41.425429880442202</c:v>
                </c:pt>
                <c:pt idx="270">
                  <c:v>41.306893515575105</c:v>
                </c:pt>
                <c:pt idx="271">
                  <c:v>41.186377803683705</c:v>
                </c:pt>
                <c:pt idx="272">
                  <c:v>41.063923492008598</c:v>
                </c:pt>
                <c:pt idx="273">
                  <c:v>40.939571728387804</c:v>
                </c:pt>
                <c:pt idx="274">
                  <c:v>40.813364029033501</c:v>
                </c:pt>
                <c:pt idx="275">
                  <c:v>40.685342246247203</c:v>
                </c:pt>
                <c:pt idx="276">
                  <c:v>40.555548536123801</c:v>
                </c:pt>
                <c:pt idx="277">
                  <c:v>40.424025326295101</c:v>
                </c:pt>
                <c:pt idx="278">
                  <c:v>40.290815283758604</c:v>
                </c:pt>
                <c:pt idx="279">
                  <c:v>40.155961282844203</c:v>
                </c:pt>
                <c:pt idx="280">
                  <c:v>40.019506373361203</c:v>
                </c:pt>
                <c:pt idx="281">
                  <c:v>39.881493748975004</c:v>
                </c:pt>
                <c:pt idx="282">
                  <c:v>39.741966715857707</c:v>
                </c:pt>
                <c:pt idx="283">
                  <c:v>39.600968661653901</c:v>
                </c:pt>
                <c:pt idx="284">
                  <c:v>39.458543024807902</c:v>
                </c:pt>
                <c:pt idx="285">
                  <c:v>39.314733264290403</c:v>
                </c:pt>
                <c:pt idx="286">
                  <c:v>39.169582829764003</c:v>
                </c:pt>
                <c:pt idx="287">
                  <c:v>39.023135132227004</c:v>
                </c:pt>
                <c:pt idx="288">
                  <c:v>38.875433515169604</c:v>
                </c:pt>
                <c:pt idx="289">
                  <c:v>38.726521226277505</c:v>
                </c:pt>
                <c:pt idx="290">
                  <c:v>38.576441389715704</c:v>
                </c:pt>
                <c:pt idx="291">
                  <c:v>38.425236979022507</c:v>
                </c:pt>
                <c:pt idx="292">
                  <c:v>38.272950790642703</c:v>
                </c:pt>
                <c:pt idx="293">
                  <c:v>38.119625418126304</c:v>
                </c:pt>
                <c:pt idx="294">
                  <c:v>37.965303227017806</c:v>
                </c:pt>
                <c:pt idx="295">
                  <c:v>37.810026330460303</c:v>
                </c:pt>
                <c:pt idx="296">
                  <c:v>37.653836565531904</c:v>
                </c:pt>
                <c:pt idx="297">
                  <c:v>37.496775470337106</c:v>
                </c:pt>
                <c:pt idx="298">
                  <c:v>37.338884261867506</c:v>
                </c:pt>
                <c:pt idx="299">
                  <c:v>37.180203814647697</c:v>
                </c:pt>
                <c:pt idx="300">
                  <c:v>37.020774640179702</c:v>
                </c:pt>
                <c:pt idx="301">
                  <c:v>36.860636867195801</c:v>
                </c:pt>
                <c:pt idx="302">
                  <c:v>36.699830222730206</c:v>
                </c:pt>
                <c:pt idx="303">
                  <c:v>36.538394014016106</c:v>
                </c:pt>
                <c:pt idx="304">
                  <c:v>36.376367111213604</c:v>
                </c:pt>
                <c:pt idx="305">
                  <c:v>36.213787930972401</c:v>
                </c:pt>
                <c:pt idx="306">
                  <c:v>36.050694420830602</c:v>
                </c:pt>
                <c:pt idx="307">
                  <c:v>35.887124044450999</c:v>
                </c:pt>
                <c:pt idx="308">
                  <c:v>35.723113767692105</c:v>
                </c:pt>
                <c:pt idx="309">
                  <c:v>35.558700045511607</c:v>
                </c:pt>
                <c:pt idx="310">
                  <c:v>35.393918809697205</c:v>
                </c:pt>
                <c:pt idx="311">
                  <c:v>35.228805457420101</c:v>
                </c:pt>
                <c:pt idx="312">
                  <c:v>35.063394840602108</c:v>
                </c:pt>
                <c:pt idx="313">
                  <c:v>34.897721256089099</c:v>
                </c:pt>
                <c:pt idx="314">
                  <c:v>34.731818436619406</c:v>
                </c:pt>
                <c:pt idx="315">
                  <c:v>34.565719542578002</c:v>
                </c:pt>
                <c:pt idx="316">
                  <c:v>34.399457154522004</c:v>
                </c:pt>
                <c:pt idx="317">
                  <c:v>34.233063266466203</c:v>
                </c:pt>
                <c:pt idx="318">
                  <c:v>34.066569279913203</c:v>
                </c:pt>
                <c:pt idx="319">
                  <c:v>33.900005998613203</c:v>
                </c:pt>
                <c:pt idx="320">
                  <c:v>33.733403624038104</c:v>
                </c:pt>
                <c:pt idx="321">
                  <c:v>33.566791751552202</c:v>
                </c:pt>
                <c:pt idx="322">
                  <c:v>33.400199367263404</c:v>
                </c:pt>
                <c:pt idx="323">
                  <c:v>33.233654845536002</c:v>
                </c:pt>
                <c:pt idx="324">
                  <c:v>33.067185947146008</c:v>
                </c:pt>
                <c:pt idx="325">
                  <c:v>32.900819818062402</c:v>
                </c:pt>
                <c:pt idx="326">
                  <c:v>32.734582988831605</c:v>
                </c:pt>
                <c:pt idx="327">
                  <c:v>32.568501374548305</c:v>
                </c:pt>
                <c:pt idx="328">
                  <c:v>32.402600275390498</c:v>
                </c:pt>
                <c:pt idx="329">
                  <c:v>32.236904377700604</c:v>
                </c:pt>
                <c:pt idx="330">
                  <c:v>32.071437755589102</c:v>
                </c:pt>
                <c:pt idx="331">
                  <c:v>31.906223873044105</c:v>
                </c:pt>
                <c:pt idx="332">
                  <c:v>31.741285586522302</c:v>
                </c:pt>
                <c:pt idx="333">
                  <c:v>31.576645148003799</c:v>
                </c:pt>
                <c:pt idx="334">
                  <c:v>31.412324208488599</c:v>
                </c:pt>
                <c:pt idx="335">
                  <c:v>31.248343821913902</c:v>
                </c:pt>
                <c:pt idx="336">
                  <c:v>31.084724449473505</c:v>
                </c:pt>
                <c:pt idx="337">
                  <c:v>30.921485964317299</c:v>
                </c:pt>
                <c:pt idx="338">
                  <c:v>30.758647656612204</c:v>
                </c:pt>
                <c:pt idx="339">
                  <c:v>30.596228238943201</c:v>
                </c:pt>
                <c:pt idx="340">
                  <c:v>30.434245852037201</c:v>
                </c:pt>
                <c:pt idx="341">
                  <c:v>30.272718070787501</c:v>
                </c:pt>
                <c:pt idx="342">
                  <c:v>30.111661910563303</c:v>
                </c:pt>
                <c:pt idx="343">
                  <c:v>29.951093833782604</c:v>
                </c:pt>
                <c:pt idx="344">
                  <c:v>29.791029756732804</c:v>
                </c:pt>
                <c:pt idx="345">
                  <c:v>29.6314850566188</c:v>
                </c:pt>
                <c:pt idx="346">
                  <c:v>29.472474578824105</c:v>
                </c:pt>
                <c:pt idx="347">
                  <c:v>29.314012644365103</c:v>
                </c:pt>
                <c:pt idx="348">
                  <c:v>29.156113057523903</c:v>
                </c:pt>
                <c:pt idx="349">
                  <c:v>28.998789113643102</c:v>
                </c:pt>
                <c:pt idx="350">
                  <c:v>28.8420536070665</c:v>
                </c:pt>
                <c:pt idx="351">
                  <c:v>28.6859188392114</c:v>
                </c:pt>
                <c:pt idx="352">
                  <c:v>28.530396626757202</c:v>
                </c:pt>
                <c:pt idx="353">
                  <c:v>28.375498309937004</c:v>
                </c:pt>
                <c:pt idx="354">
                  <c:v>28.221234760916701</c:v>
                </c:pt>
                <c:pt idx="355">
                  <c:v>28.067616392251505</c:v>
                </c:pt>
                <c:pt idx="356">
                  <c:v>27.914653165403699</c:v>
                </c:pt>
                <c:pt idx="357">
                  <c:v>27.762354599312104</c:v>
                </c:pt>
                <c:pt idx="358">
                  <c:v>27.610729779000703</c:v>
                </c:pt>
                <c:pt idx="359">
                  <c:v>27.459787364214602</c:v>
                </c:pt>
                <c:pt idx="360">
                  <c:v>27.309535598073399</c:v>
                </c:pt>
                <c:pt idx="361">
                  <c:v>27.159982315732105</c:v>
                </c:pt>
                <c:pt idx="362">
                  <c:v>27.011134953038201</c:v>
                </c:pt>
                <c:pt idx="363">
                  <c:v>26.863000555177404</c:v>
                </c:pt>
                <c:pt idx="364">
                  <c:v>26.715585785298401</c:v>
                </c:pt>
                <c:pt idx="365">
                  <c:v>26.568896933108203</c:v>
                </c:pt>
                <c:pt idx="366">
                  <c:v>26.422939923430402</c:v>
                </c:pt>
                <c:pt idx="367">
                  <c:v>26.277720324718505</c:v>
                </c:pt>
                <c:pt idx="368">
                  <c:v>26.133243357517905</c:v>
                </c:pt>
                <c:pt idx="369">
                  <c:v>25.989513902869305</c:v>
                </c:pt>
                <c:pt idx="370">
                  <c:v>25.846536510647304</c:v>
                </c:pt>
                <c:pt idx="371">
                  <c:v>25.704315407829103</c:v>
                </c:pt>
                <c:pt idx="372">
                  <c:v>25.5628545066863</c:v>
                </c:pt>
                <c:pt idx="373">
                  <c:v>25.422157412896599</c:v>
                </c:pt>
                <c:pt idx="374">
                  <c:v>25.282227433569602</c:v>
                </c:pt>
                <c:pt idx="375">
                  <c:v>25.143067585181601</c:v>
                </c:pt>
                <c:pt idx="376">
                  <c:v>25.004680601417402</c:v>
                </c:pt>
                <c:pt idx="377">
                  <c:v>24.867068940913502</c:v>
                </c:pt>
                <c:pt idx="378">
                  <c:v>24.730234794900102</c:v>
                </c:pt>
                <c:pt idx="379">
                  <c:v>24.594180094739205</c:v>
                </c:pt>
                <c:pt idx="380">
                  <c:v>24.458906519354503</c:v>
                </c:pt>
                <c:pt idx="381">
                  <c:v>24.324415502552704</c:v>
                </c:pt>
                <c:pt idx="382">
                  <c:v>24.190708240232304</c:v>
                </c:pt>
                <c:pt idx="383">
                  <c:v>24.057785697478504</c:v>
                </c:pt>
                <c:pt idx="384">
                  <c:v>23.925648615542002</c:v>
                </c:pt>
                <c:pt idx="385">
                  <c:v>23.794297518701704</c:v>
                </c:pt>
                <c:pt idx="386">
                  <c:v>23.663732721007602</c:v>
                </c:pt>
                <c:pt idx="387">
                  <c:v>23.5339543329052</c:v>
                </c:pt>
                <c:pt idx="388">
                  <c:v>23.404962267738401</c:v>
                </c:pt>
                <c:pt idx="389">
                  <c:v>23.276756248132504</c:v>
                </c:pt>
                <c:pt idx="390">
                  <c:v>23.149335812254701</c:v>
                </c:pt>
                <c:pt idx="391">
                  <c:v>23.022700319952602</c:v>
                </c:pt>
                <c:pt idx="392">
                  <c:v>22.896848958771802</c:v>
                </c:pt>
                <c:pt idx="393">
                  <c:v>22.771780749849903</c:v>
                </c:pt>
                <c:pt idx="394">
                  <c:v>22.6474945536897</c:v>
                </c:pt>
                <c:pt idx="395">
                  <c:v>22.523989075810402</c:v>
                </c:pt>
                <c:pt idx="396">
                  <c:v>22.401262872277702</c:v>
                </c:pt>
                <c:pt idx="397">
                  <c:v>22.279314355112902</c:v>
                </c:pt>
                <c:pt idx="398">
                  <c:v>22.1581417975828</c:v>
                </c:pt>
                <c:pt idx="399">
                  <c:v>22.037743339369701</c:v>
                </c:pt>
                <c:pt idx="400">
                  <c:v>21.9181169916233</c:v>
                </c:pt>
                <c:pt idx="401">
                  <c:v>21.799260641895501</c:v>
                </c:pt>
                <c:pt idx="402">
                  <c:v>21.681172058958001</c:v>
                </c:pt>
                <c:pt idx="403">
                  <c:v>21.563848897506002</c:v>
                </c:pt>
                <c:pt idx="404">
                  <c:v>21.447288702746903</c:v>
                </c:pt>
                <c:pt idx="405">
                  <c:v>21.331488914876502</c:v>
                </c:pt>
                <c:pt idx="406">
                  <c:v>21.216446873443804</c:v>
                </c:pt>
                <c:pt idx="407">
                  <c:v>21.102159821606403</c:v>
                </c:pt>
                <c:pt idx="408">
                  <c:v>20.988624910276002</c:v>
                </c:pt>
                <c:pt idx="409">
                  <c:v>20.8758392021582</c:v>
                </c:pt>
                <c:pt idx="410">
                  <c:v>20.763799675685803</c:v>
                </c:pt>
                <c:pt idx="411">
                  <c:v>20.652503228848602</c:v>
                </c:pt>
                <c:pt idx="412">
                  <c:v>20.541946682920301</c:v>
                </c:pt>
                <c:pt idx="413">
                  <c:v>20.432126786085302</c:v>
                </c:pt>
                <c:pt idx="414">
                  <c:v>20.323040216965602</c:v>
                </c:pt>
                <c:pt idx="415">
                  <c:v>20.214683588050701</c:v>
                </c:pt>
                <c:pt idx="416">
                  <c:v>20.107053449031703</c:v>
                </c:pt>
                <c:pt idx="417">
                  <c:v>20.000146290041201</c:v>
                </c:pt>
                <c:pt idx="418">
                  <c:v>19.893958544800601</c:v>
                </c:pt>
                <c:pt idx="419">
                  <c:v>19.788486593677099</c:v>
                </c:pt>
                <c:pt idx="420">
                  <c:v>19.683726766651901</c:v>
                </c:pt>
                <c:pt idx="421">
                  <c:v>19.579675346200503</c:v>
                </c:pt>
                <c:pt idx="422">
                  <c:v>19.476328570088402</c:v>
                </c:pt>
                <c:pt idx="423">
                  <c:v>19.373682634082101</c:v>
                </c:pt>
                <c:pt idx="424">
                  <c:v>19.271733694579201</c:v>
                </c:pt>
                <c:pt idx="425">
                  <c:v>19.170477871157303</c:v>
                </c:pt>
                <c:pt idx="426">
                  <c:v>19.069911249044303</c:v>
                </c:pt>
                <c:pt idx="427">
                  <c:v>18.970029881512602</c:v>
                </c:pt>
                <c:pt idx="428">
                  <c:v>18.870829792197501</c:v>
                </c:pt>
                <c:pt idx="429">
                  <c:v>18.7723069773417</c:v>
                </c:pt>
                <c:pt idx="430">
                  <c:v>18.674457407968902</c:v>
                </c:pt>
                <c:pt idx="431">
                  <c:v>18.577277031986402</c:v>
                </c:pt>
                <c:pt idx="432">
                  <c:v>18.480761776219602</c:v>
                </c:pt>
                <c:pt idx="433">
                  <c:v>18.384907548378703</c:v>
                </c:pt>
                <c:pt idx="434">
                  <c:v>18.289710238961302</c:v>
                </c:pt>
                <c:pt idx="435">
                  <c:v>18.19516572309</c:v>
                </c:pt>
                <c:pt idx="436">
                  <c:v>18.101269862288401</c:v>
                </c:pt>
                <c:pt idx="437">
                  <c:v>18.008018506196102</c:v>
                </c:pt>
                <c:pt idx="438">
                  <c:v>17.915407494224599</c:v>
                </c:pt>
                <c:pt idx="439">
                  <c:v>17.823432657155603</c:v>
                </c:pt>
                <c:pt idx="440">
                  <c:v>17.732089818682603</c:v>
                </c:pt>
                <c:pt idx="441">
                  <c:v>17.641374796898202</c:v>
                </c:pt>
                <c:pt idx="442">
                  <c:v>17.551283405727602</c:v>
                </c:pt>
                <c:pt idx="443">
                  <c:v>17.461811456310599</c:v>
                </c:pt>
                <c:pt idx="444">
                  <c:v>17.372954758332401</c:v>
                </c:pt>
                <c:pt idx="445">
                  <c:v>17.2847091213056</c:v>
                </c:pt>
                <c:pt idx="446">
                  <c:v>17.197070355803902</c:v>
                </c:pt>
                <c:pt idx="447">
                  <c:v>17.110034274649301</c:v>
                </c:pt>
                <c:pt idx="448">
                  <c:v>17.023596694054302</c:v>
                </c:pt>
                <c:pt idx="449">
                  <c:v>16.937753434719099</c:v>
                </c:pt>
                <c:pt idx="450">
                  <c:v>16.852500322887</c:v>
                </c:pt>
                <c:pt idx="451">
                  <c:v>16.767833191357003</c:v>
                </c:pt>
                <c:pt idx="452">
                  <c:v>16.683747880456899</c:v>
                </c:pt>
                <c:pt idx="453">
                  <c:v>16.600240238976401</c:v>
                </c:pt>
                <c:pt idx="454">
                  <c:v>16.517306125061999</c:v>
                </c:pt>
                <c:pt idx="455">
                  <c:v>16.4349414070752</c:v>
                </c:pt>
                <c:pt idx="456">
                  <c:v>16.353141964414402</c:v>
                </c:pt>
                <c:pt idx="457">
                  <c:v>16.271903688301403</c:v>
                </c:pt>
                <c:pt idx="458">
                  <c:v>16.191222482534702</c:v>
                </c:pt>
                <c:pt idx="459">
                  <c:v>16.111094264209601</c:v>
                </c:pt>
                <c:pt idx="460">
                  <c:v>16.031514964405801</c:v>
                </c:pt>
                <c:pt idx="461">
                  <c:v>15.952480528844903</c:v>
                </c:pt>
                <c:pt idx="462">
                  <c:v>15.873986918517001</c:v>
                </c:pt>
                <c:pt idx="463">
                  <c:v>15.796030110278801</c:v>
                </c:pt>
                <c:pt idx="464">
                  <c:v>15.7186060974234</c:v>
                </c:pt>
                <c:pt idx="465">
                  <c:v>15.641710890222102</c:v>
                </c:pt>
                <c:pt idx="466">
                  <c:v>15.565340516440303</c:v>
                </c:pt>
                <c:pt idx="467">
                  <c:v>15.489491021828</c:v>
                </c:pt>
                <c:pt idx="468">
                  <c:v>15.414158470584402</c:v>
                </c:pt>
                <c:pt idx="469">
                  <c:v>15.339338945799302</c:v>
                </c:pt>
                <c:pt idx="470">
                  <c:v>15.265028549871003</c:v>
                </c:pt>
                <c:pt idx="471">
                  <c:v>15.191223404901701</c:v>
                </c:pt>
                <c:pt idx="472">
                  <c:v>15.117919653070302</c:v>
                </c:pt>
                <c:pt idx="473">
                  <c:v>15.045113456985801</c:v>
                </c:pt>
                <c:pt idx="474">
                  <c:v>14.972801000018201</c:v>
                </c:pt>
                <c:pt idx="475">
                  <c:v>14.9009784866115</c:v>
                </c:pt>
                <c:pt idx="476">
                  <c:v>14.8296421425764</c:v>
                </c:pt>
                <c:pt idx="477">
                  <c:v>14.758788215365001</c:v>
                </c:pt>
                <c:pt idx="478">
                  <c:v>14.6884129743281</c:v>
                </c:pt>
                <c:pt idx="479">
                  <c:v>14.618512710954302</c:v>
                </c:pt>
                <c:pt idx="480">
                  <c:v>14.5490837390932</c:v>
                </c:pt>
                <c:pt idx="481">
                  <c:v>14.480122395162901</c:v>
                </c:pt>
                <c:pt idx="482">
                  <c:v>14.4116250383408</c:v>
                </c:pt>
                <c:pt idx="483">
                  <c:v>14.343588050740502</c:v>
                </c:pt>
                <c:pt idx="484">
                  <c:v>14.276007837574101</c:v>
                </c:pt>
                <c:pt idx="485">
                  <c:v>14.208880827300101</c:v>
                </c:pt>
                <c:pt idx="486">
                  <c:v>14.142203471758402</c:v>
                </c:pt>
                <c:pt idx="487">
                  <c:v>14.075972246292201</c:v>
                </c:pt>
                <c:pt idx="488">
                  <c:v>14.010183649857401</c:v>
                </c:pt>
                <c:pt idx="489">
                  <c:v>13.944834205119902</c:v>
                </c:pt>
                <c:pt idx="490">
                  <c:v>13.8799204585418</c:v>
                </c:pt>
                <c:pt idx="491">
                  <c:v>13.815438980455701</c:v>
                </c:pt>
                <c:pt idx="492">
                  <c:v>13.751386365128802</c:v>
                </c:pt>
                <c:pt idx="493">
                  <c:v>13.6877592308169</c:v>
                </c:pt>
                <c:pt idx="494">
                  <c:v>13.624554219807802</c:v>
                </c:pt>
                <c:pt idx="495">
                  <c:v>13.561767998455801</c:v>
                </c:pt>
                <c:pt idx="496">
                  <c:v>13.4993972572064</c:v>
                </c:pt>
                <c:pt idx="497">
                  <c:v>13.437438710612902</c:v>
                </c:pt>
                <c:pt idx="498">
                  <c:v>13.375889097343901</c:v>
                </c:pt>
                <c:pt idx="499">
                  <c:v>13.314745180183101</c:v>
                </c:pt>
                <c:pt idx="500">
                  <c:v>13.2540037460211</c:v>
                </c:pt>
                <c:pt idx="501">
                  <c:v>13.193661605839601</c:v>
                </c:pt>
                <c:pt idx="502">
                  <c:v>13.133715594688599</c:v>
                </c:pt>
                <c:pt idx="503">
                  <c:v>13.074162571657002</c:v>
                </c:pt>
                <c:pt idx="504">
                  <c:v>13.0149994198356</c:v>
                </c:pt>
                <c:pt idx="505">
                  <c:v>12.956223046275101</c:v>
                </c:pt>
                <c:pt idx="506">
                  <c:v>12.897830381936801</c:v>
                </c:pt>
                <c:pt idx="507">
                  <c:v>12.839818381638802</c:v>
                </c:pt>
                <c:pt idx="508">
                  <c:v>12.782184023995201</c:v>
                </c:pt>
                <c:pt idx="509">
                  <c:v>12.724924311351399</c:v>
                </c:pt>
                <c:pt idx="510">
                  <c:v>12.668036269713101</c:v>
                </c:pt>
                <c:pt idx="511">
                  <c:v>12.611516948671902</c:v>
                </c:pt>
                <c:pt idx="512">
                  <c:v>12.555363421324602</c:v>
                </c:pt>
                <c:pt idx="513">
                  <c:v>12.499572784189601</c:v>
                </c:pt>
                <c:pt idx="514">
                  <c:v>12.444142157118002</c:v>
                </c:pt>
                <c:pt idx="515">
                  <c:v>12.3890686832019</c:v>
                </c:pt>
                <c:pt idx="516">
                  <c:v>12.334349528677601</c:v>
                </c:pt>
                <c:pt idx="517">
                  <c:v>12.279981882826</c:v>
                </c:pt>
                <c:pt idx="518">
                  <c:v>12.225962957869601</c:v>
                </c:pt>
                <c:pt idx="519">
                  <c:v>12.1722899888659</c:v>
                </c:pt>
                <c:pt idx="520">
                  <c:v>12.118960233597702</c:v>
                </c:pt>
                <c:pt idx="521">
                  <c:v>12.0659709724611</c:v>
                </c:pt>
                <c:pt idx="522">
                  <c:v>12.013319508349902</c:v>
                </c:pt>
                <c:pt idx="523">
                  <c:v>11.961003166538202</c:v>
                </c:pt>
                <c:pt idx="524">
                  <c:v>11.909019294559702</c:v>
                </c:pt>
                <c:pt idx="525">
                  <c:v>11.857365262085501</c:v>
                </c:pt>
                <c:pt idx="526">
                  <c:v>11.806038460799201</c:v>
                </c:pt>
                <c:pt idx="527">
                  <c:v>11.7550363042703</c:v>
                </c:pt>
                <c:pt idx="528">
                  <c:v>11.704356227825201</c:v>
                </c:pt>
                <c:pt idx="529">
                  <c:v>11.6539956884169</c:v>
                </c:pt>
                <c:pt idx="530">
                  <c:v>11.603952164492901</c:v>
                </c:pt>
                <c:pt idx="531">
                  <c:v>11.554223155861402</c:v>
                </c:pt>
                <c:pt idx="532">
                  <c:v>11.504806183556001</c:v>
                </c:pt>
                <c:pt idx="533">
                  <c:v>11.455698789699401</c:v>
                </c:pt>
                <c:pt idx="534">
                  <c:v>11.406898537365501</c:v>
                </c:pt>
                <c:pt idx="535">
                  <c:v>11.358403010440501</c:v>
                </c:pt>
                <c:pt idx="536">
                  <c:v>11.310209813483301</c:v>
                </c:pt>
                <c:pt idx="537">
                  <c:v>11.262316571583801</c:v>
                </c:pt>
                <c:pt idx="538">
                  <c:v>11.214720930222201</c:v>
                </c:pt>
                <c:pt idx="539">
                  <c:v>11.1674205551254</c:v>
                </c:pt>
                <c:pt idx="540">
                  <c:v>11.120413132124602</c:v>
                </c:pt>
                <c:pt idx="541">
                  <c:v>11.073696367011001</c:v>
                </c:pt>
                <c:pt idx="542">
                  <c:v>11.027267985391202</c:v>
                </c:pt>
                <c:pt idx="543">
                  <c:v>10.9811257325431</c:v>
                </c:pt>
                <c:pt idx="544">
                  <c:v>10.9352673732696</c:v>
                </c:pt>
                <c:pt idx="545">
                  <c:v>10.889690691753602</c:v>
                </c:pt>
                <c:pt idx="546">
                  <c:v>10.844393491412101</c:v>
                </c:pt>
                <c:pt idx="547">
                  <c:v>10.7993735947499</c:v>
                </c:pt>
                <c:pt idx="548">
                  <c:v>10.754628843213201</c:v>
                </c:pt>
                <c:pt idx="549">
                  <c:v>10.7101570970437</c:v>
                </c:pt>
                <c:pt idx="550">
                  <c:v>10.665956235131702</c:v>
                </c:pt>
                <c:pt idx="551">
                  <c:v>10.622024154870202</c:v>
                </c:pt>
                <c:pt idx="552">
                  <c:v>10.5783587720081</c:v>
                </c:pt>
                <c:pt idx="553">
                  <c:v>10.534958020504401</c:v>
                </c:pt>
                <c:pt idx="554">
                  <c:v>10.491819852381902</c:v>
                </c:pt>
                <c:pt idx="555">
                  <c:v>10.448942237581502</c:v>
                </c:pt>
                <c:pt idx="556">
                  <c:v>10.4063231638165</c:v>
                </c:pt>
                <c:pt idx="557">
                  <c:v>10.363960636427301</c:v>
                </c:pt>
                <c:pt idx="558">
                  <c:v>10.321852678236501</c:v>
                </c:pt>
                <c:pt idx="559">
                  <c:v>10.279997329404001</c:v>
                </c:pt>
                <c:pt idx="560">
                  <c:v>10.238392647283201</c:v>
                </c:pt>
                <c:pt idx="561">
                  <c:v>10.197036706276702</c:v>
                </c:pt>
                <c:pt idx="562">
                  <c:v>10.155927597693301</c:v>
                </c:pt>
                <c:pt idx="563">
                  <c:v>10.1150634296049</c:v>
                </c:pt>
                <c:pt idx="564">
                  <c:v>10.0744423267043</c:v>
                </c:pt>
                <c:pt idx="565">
                  <c:v>10.034062430163601</c:v>
                </c:pt>
                <c:pt idx="566">
                  <c:v>9.9939218974922905</c:v>
                </c:pt>
                <c:pt idx="567">
                  <c:v>9.9540189023974204</c:v>
                </c:pt>
                <c:pt idx="568">
                  <c:v>9.914351634643161</c:v>
                </c:pt>
                <c:pt idx="569">
                  <c:v>9.8749182999115312</c:v>
                </c:pt>
                <c:pt idx="570">
                  <c:v>9.835717119663741</c:v>
                </c:pt>
                <c:pt idx="571">
                  <c:v>9.7967463310021614</c:v>
                </c:pt>
                <c:pt idx="572">
                  <c:v>9.7580041865330305</c:v>
                </c:pt>
                <c:pt idx="573">
                  <c:v>9.7194889542298704</c:v>
                </c:pt>
                <c:pt idx="574">
                  <c:v>9.6811989172976798</c:v>
                </c:pt>
                <c:pt idx="575">
                  <c:v>9.6431323740378208</c:v>
                </c:pt>
                <c:pt idx="576">
                  <c:v>9.6052876377137508</c:v>
                </c:pt>
                <c:pt idx="577">
                  <c:v>9.5676630364174713</c:v>
                </c:pt>
                <c:pt idx="578">
                  <c:v>9.5302569129368013</c:v>
                </c:pt>
                <c:pt idx="579">
                  <c:v>9.4930676246235315</c:v>
                </c:pt>
                <c:pt idx="580">
                  <c:v>9.4560935432622397</c:v>
                </c:pt>
                <c:pt idx="581">
                  <c:v>9.4193330549401413</c:v>
                </c:pt>
                <c:pt idx="582">
                  <c:v>9.3827845599176101</c:v>
                </c:pt>
                <c:pt idx="583">
                  <c:v>9.3464464724996503</c:v>
                </c:pt>
                <c:pt idx="584">
                  <c:v>9.3103172209081908</c:v>
                </c:pt>
                <c:pt idx="585">
                  <c:v>9.2743952471553008</c:v>
                </c:pt>
                <c:pt idx="586">
                  <c:v>9.23867900691722</c:v>
                </c:pt>
                <c:pt idx="587">
                  <c:v>9.2031669694092901</c:v>
                </c:pt>
                <c:pt idx="588">
                  <c:v>9.1678576172618111</c:v>
                </c:pt>
                <c:pt idx="589">
                  <c:v>9.1327494463967405</c:v>
                </c:pt>
                <c:pt idx="590">
                  <c:v>9.0978409659053519</c:v>
                </c:pt>
                <c:pt idx="591">
                  <c:v>9.0631306979267503</c:v>
                </c:pt>
                <c:pt idx="592">
                  <c:v>9.0286171775273001</c:v>
                </c:pt>
                <c:pt idx="593">
                  <c:v>8.9942989525810404</c:v>
                </c:pt>
                <c:pt idx="594">
                  <c:v>8.9601745836508613</c:v>
                </c:pt>
                <c:pt idx="595">
                  <c:v>8.9262426438707916</c:v>
                </c:pt>
                <c:pt idx="596">
                  <c:v>8.8925017188290312</c:v>
                </c:pt>
                <c:pt idx="597">
                  <c:v>8.8589504064520206</c:v>
                </c:pt>
                <c:pt idx="598">
                  <c:v>8.8255873168893899</c:v>
                </c:pt>
                <c:pt idx="599">
                  <c:v>8.7924110723998101</c:v>
                </c:pt>
                <c:pt idx="600">
                  <c:v>8.7594203072378409</c:v>
                </c:pt>
                <c:pt idx="601">
                  <c:v>8.7266136675416099</c:v>
                </c:pt>
                <c:pt idx="602">
                  <c:v>8.6939898112215008</c:v>
                </c:pt>
                <c:pt idx="603">
                  <c:v>8.6615474078496906</c:v>
                </c:pt>
                <c:pt idx="604">
                  <c:v>8.6292851385506708</c:v>
                </c:pt>
                <c:pt idx="605">
                  <c:v>8.5972016958926609</c:v>
                </c:pt>
                <c:pt idx="606">
                  <c:v>8.5652957837799111</c:v>
                </c:pt>
                <c:pt idx="607">
                  <c:v>8.5335661173460302</c:v>
                </c:pt>
                <c:pt idx="608">
                  <c:v>8.5020114228480903</c:v>
                </c:pt>
                <c:pt idx="609">
                  <c:v>8.4706304375617201</c:v>
                </c:pt>
                <c:pt idx="610">
                  <c:v>8.4394219096771597</c:v>
                </c:pt>
                <c:pt idx="611">
                  <c:v>8.4083845981960703</c:v>
                </c:pt>
                <c:pt idx="612">
                  <c:v>8.37751727282944</c:v>
                </c:pt>
                <c:pt idx="613">
                  <c:v>8.3468187138962406</c:v>
                </c:pt>
                <c:pt idx="614">
                  <c:v>8.3162877122230601</c:v>
                </c:pt>
                <c:pt idx="615">
                  <c:v>8.2859230690446299</c:v>
                </c:pt>
                <c:pt idx="616">
                  <c:v>8.2557235959051596</c:v>
                </c:pt>
                <c:pt idx="617">
                  <c:v>8.2256881145607412</c:v>
                </c:pt>
                <c:pt idx="618">
                  <c:v>8.1958154568824</c:v>
                </c:pt>
                <c:pt idx="619">
                  <c:v>8.1661044647602417</c:v>
                </c:pt>
                <c:pt idx="620">
                  <c:v>8.1365539900083412</c:v>
                </c:pt>
                <c:pt idx="621">
                  <c:v>8.1071628942705605</c:v>
                </c:pt>
                <c:pt idx="622">
                  <c:v>8.077930048927211</c:v>
                </c:pt>
                <c:pt idx="623">
                  <c:v>8.0488543350025807</c:v>
                </c:pt>
                <c:pt idx="624">
                  <c:v>8.0199346430733414</c:v>
                </c:pt>
                <c:pt idx="625">
                  <c:v>7.9911698731777809</c:v>
                </c:pt>
                <c:pt idx="626">
                  <c:v>7.9625589347258714</c:v>
                </c:pt>
                <c:pt idx="627">
                  <c:v>7.9341007464102411</c:v>
                </c:pt>
                <c:pt idx="628">
                  <c:v>7.9057942361179299</c:v>
                </c:pt>
                <c:pt idx="629">
                  <c:v>7.87763834084297</c:v>
                </c:pt>
                <c:pt idx="630">
                  <c:v>7.8496320065998209</c:v>
                </c:pt>
                <c:pt idx="631">
                  <c:v>7.8217741883376606</c:v>
                </c:pt>
                <c:pt idx="632">
                  <c:v>7.7940638498553909</c:v>
                </c:pt>
                <c:pt idx="633">
                  <c:v>7.7664999637175507</c:v>
                </c:pt>
                <c:pt idx="634">
                  <c:v>7.7390815111709603</c:v>
                </c:pt>
                <c:pt idx="635">
                  <c:v>7.7118074820622509</c:v>
                </c:pt>
                <c:pt idx="636">
                  <c:v>7.684676874756101</c:v>
                </c:pt>
                <c:pt idx="637">
                  <c:v>7.6576886960543114</c:v>
                </c:pt>
                <c:pt idx="638">
                  <c:v>7.6308419611155998</c:v>
                </c:pt>
                <c:pt idx="639">
                  <c:v>7.6041356933763211</c:v>
                </c:pt>
                <c:pt idx="640">
                  <c:v>7.577568924471711</c:v>
                </c:pt>
                <c:pt idx="641">
                  <c:v>7.5511406941581898</c:v>
                </c:pt>
                <c:pt idx="642">
                  <c:v>7.5248500502361404</c:v>
                </c:pt>
                <c:pt idx="643">
                  <c:v>7.4986960484736604</c:v>
                </c:pt>
                <c:pt idx="644">
                  <c:v>7.4726777525309016</c:v>
                </c:pt>
                <c:pt idx="645">
                  <c:v>7.4467942338852806</c:v>
                </c:pt>
                <c:pt idx="646">
                  <c:v>7.4210445717572906</c:v>
                </c:pt>
                <c:pt idx="647">
                  <c:v>7.3954278530372104</c:v>
                </c:pt>
                <c:pt idx="648">
                  <c:v>7.369943172212321</c:v>
                </c:pt>
                <c:pt idx="649">
                  <c:v>7.3445896312950207</c:v>
                </c:pt>
                <c:pt idx="650">
                  <c:v>7.3193663397516104</c:v>
                </c:pt>
                <c:pt idx="651">
                  <c:v>7.2942724144316609</c:v>
                </c:pt>
                <c:pt idx="652">
                  <c:v>7.2693069794982703</c:v>
                </c:pt>
                <c:pt idx="653">
                  <c:v>7.2444691663588712</c:v>
                </c:pt>
                <c:pt idx="654">
                  <c:v>7.2197581135967805</c:v>
                </c:pt>
                <c:pt idx="655">
                  <c:v>7.195172966903411</c:v>
                </c:pt>
                <c:pt idx="656">
                  <c:v>7.1707128790111803</c:v>
                </c:pt>
                <c:pt idx="657">
                  <c:v>7.1463770096270505</c:v>
                </c:pt>
                <c:pt idx="658">
                  <c:v>7.12216452536678</c:v>
                </c:pt>
                <c:pt idx="659">
                  <c:v>7.0980745996897898</c:v>
                </c:pt>
                <c:pt idx="660">
                  <c:v>7.0741064128346807</c:v>
                </c:pt>
                <c:pt idx="661">
                  <c:v>7.0502591517554505</c:v>
                </c:pt>
                <c:pt idx="662">
                  <c:v>7.0265320100582604</c:v>
                </c:pt>
                <c:pt idx="663">
                  <c:v>7.0029241879389108</c:v>
                </c:pt>
                <c:pt idx="664">
                  <c:v>6.9794348921209206</c:v>
                </c:pt>
                <c:pt idx="665">
                  <c:v>6.9560633357942097</c:v>
                </c:pt>
                <c:pt idx="666">
                  <c:v>6.9328087385543897</c:v>
                </c:pt>
                <c:pt idx="667">
                  <c:v>6.9096703263427308</c:v>
                </c:pt>
                <c:pt idx="668">
                  <c:v>6.8866473313866612</c:v>
                </c:pt>
                <c:pt idx="669">
                  <c:v>6.8637389921408714</c:v>
                </c:pt>
                <c:pt idx="670">
                  <c:v>6.8409445532290807</c:v>
                </c:pt>
                <c:pt idx="671">
                  <c:v>6.8182632653862605</c:v>
                </c:pt>
                <c:pt idx="672">
                  <c:v>6.7956943854015899</c:v>
                </c:pt>
                <c:pt idx="673">
                  <c:v>6.773237176061901</c:v>
                </c:pt>
                <c:pt idx="674">
                  <c:v>6.7508909060956608</c:v>
                </c:pt>
                <c:pt idx="675">
                  <c:v>6.7286548501176098</c:v>
                </c:pt>
                <c:pt idx="676">
                  <c:v>6.7065282885738897</c:v>
                </c:pt>
                <c:pt idx="677">
                  <c:v>6.6845105076877909</c:v>
                </c:pt>
                <c:pt idx="678">
                  <c:v>6.6626007994059409</c:v>
                </c:pt>
                <c:pt idx="679">
                  <c:v>6.640798461345141</c:v>
                </c:pt>
                <c:pt idx="680">
                  <c:v>6.6191027967397007</c:v>
                </c:pt>
                <c:pt idx="681">
                  <c:v>6.5975131143893009</c:v>
                </c:pt>
                <c:pt idx="682">
                  <c:v>6.5760287286073602</c:v>
                </c:pt>
                <c:pt idx="683">
                  <c:v>6.554648959169981</c:v>
                </c:pt>
                <c:pt idx="684">
                  <c:v>6.53337313126538</c:v>
                </c:pt>
                <c:pt idx="685">
                  <c:v>6.5122005754438099</c:v>
                </c:pt>
                <c:pt idx="686">
                  <c:v>6.491130627568011</c:v>
                </c:pt>
                <c:pt idx="687">
                  <c:v>6.4701626287641707</c:v>
                </c:pt>
                <c:pt idx="688">
                  <c:v>6.4492959253733604</c:v>
                </c:pt>
                <c:pt idx="689">
                  <c:v>6.4285298689034907</c:v>
                </c:pt>
                <c:pt idx="690">
                  <c:v>6.4078638159816901</c:v>
                </c:pt>
                <c:pt idx="691">
                  <c:v>6.3872971283072602</c:v>
                </c:pt>
                <c:pt idx="692">
                  <c:v>6.3668291726049908</c:v>
                </c:pt>
                <c:pt idx="693">
                  <c:v>6.3464593205790996</c:v>
                </c:pt>
                <c:pt idx="694">
                  <c:v>6.32618694886746</c:v>
                </c:pt>
                <c:pt idx="695">
                  <c:v>6.3060114389964204</c:v>
                </c:pt>
                <c:pt idx="696">
                  <c:v>6.2859321773360506</c:v>
                </c:pt>
                <c:pt idx="697">
                  <c:v>6.2659485550558109</c:v>
                </c:pt>
                <c:pt idx="698">
                  <c:v>6.2460599680806803</c:v>
                </c:pt>
                <c:pt idx="699">
                  <c:v>6.2262658170477501</c:v>
                </c:pt>
                <c:pt idx="700">
                  <c:v>6.2065655072632406</c:v>
                </c:pt>
                <c:pt idx="701">
                  <c:v>6.1869584486599605</c:v>
                </c:pt>
                <c:pt idx="702">
                  <c:v>6.1674440557551504</c:v>
                </c:pt>
                <c:pt idx="703">
                  <c:v>6.1480217476088201</c:v>
                </c:pt>
                <c:pt idx="704">
                  <c:v>6.1286909477824905</c:v>
                </c:pt>
                <c:pt idx="705">
                  <c:v>6.1094510842982803</c:v>
                </c:pt>
                <c:pt idx="706">
                  <c:v>6.0903015895985</c:v>
                </c:pt>
                <c:pt idx="707">
                  <c:v>6.07124190050562</c:v>
                </c:pt>
                <c:pt idx="708">
                  <c:v>6.0522714581826103</c:v>
                </c:pt>
                <c:pt idx="709">
                  <c:v>6.0333897080937202</c:v>
                </c:pt>
                <c:pt idx="710">
                  <c:v>6.0145960999656101</c:v>
                </c:pt>
                <c:pt idx="711">
                  <c:v>5.9958900877489603</c:v>
                </c:pt>
                <c:pt idx="712">
                  <c:v>5.97727112958035</c:v>
                </c:pt>
                <c:pt idx="713">
                  <c:v>5.9587386877445905</c:v>
                </c:pt>
                <c:pt idx="714">
                  <c:v>5.94029222863744</c:v>
                </c:pt>
                <c:pt idx="715">
                  <c:v>5.9219312227286709</c:v>
                </c:pt>
                <c:pt idx="716">
                  <c:v>5.9036551445255006</c:v>
                </c:pt>
                <c:pt idx="717">
                  <c:v>5.8854634725364008</c:v>
                </c:pt>
                <c:pt idx="718">
                  <c:v>5.8673556892353105</c:v>
                </c:pt>
                <c:pt idx="719">
                  <c:v>5.8493312810261102</c:v>
                </c:pt>
                <c:pt idx="720">
                  <c:v>5.8313897382075304</c:v>
                </c:pt>
                <c:pt idx="721">
                  <c:v>5.8135305549384109</c:v>
                </c:pt>
                <c:pt idx="722">
                  <c:v>5.7957532292032905</c:v>
                </c:pt>
                <c:pt idx="723">
                  <c:v>5.7780572627782805</c:v>
                </c:pt>
                <c:pt idx="724">
                  <c:v>5.760442161197421</c:v>
                </c:pt>
                <c:pt idx="725">
                  <c:v>5.7429074337192105</c:v>
                </c:pt>
                <c:pt idx="726">
                  <c:v>5.7254525932936104</c:v>
                </c:pt>
                <c:pt idx="727">
                  <c:v>5.7080771565292707</c:v>
                </c:pt>
                <c:pt idx="728">
                  <c:v>5.6907806436611708</c:v>
                </c:pt>
                <c:pt idx="729">
                  <c:v>5.6735625785185109</c:v>
                </c:pt>
                <c:pt idx="730">
                  <c:v>5.6564224884929502</c:v>
                </c:pt>
                <c:pt idx="731">
                  <c:v>5.6393599045071907</c:v>
                </c:pt>
                <c:pt idx="732">
                  <c:v>5.6223743609838204</c:v>
                </c:pt>
                <c:pt idx="733">
                  <c:v>5.6054653958145106</c:v>
                </c:pt>
                <c:pt idx="734">
                  <c:v>5.5886325503295105</c:v>
                </c:pt>
                <c:pt idx="735">
                  <c:v>5.5718753692673708</c:v>
                </c:pt>
                <c:pt idx="736">
                  <c:v>5.5551934007451402</c:v>
                </c:pt>
                <c:pt idx="737">
                  <c:v>5.5385861962286604</c:v>
                </c:pt>
                <c:pt idx="738">
                  <c:v>5.522053310503261</c:v>
                </c:pt>
                <c:pt idx="739">
                  <c:v>5.5055943016447797</c:v>
                </c:pt>
                <c:pt idx="740">
                  <c:v>5.4892087309907405</c:v>
                </c:pt>
                <c:pt idx="741">
                  <c:v>5.4728961631119502</c:v>
                </c:pt>
                <c:pt idx="742">
                  <c:v>5.4566561657843007</c:v>
                </c:pt>
                <c:pt idx="743">
                  <c:v>5.4404883099608705</c:v>
                </c:pt>
                <c:pt idx="744">
                  <c:v>5.4243921697442703</c:v>
                </c:pt>
                <c:pt idx="745">
                  <c:v>5.40836732235935</c:v>
                </c:pt>
                <c:pt idx="746">
                  <c:v>5.3924133481260501</c:v>
                </c:pt>
                <c:pt idx="747">
                  <c:v>5.3765298304326103</c:v>
                </c:pt>
                <c:pt idx="748">
                  <c:v>5.3607163557090303</c:v>
                </c:pt>
                <c:pt idx="749">
                  <c:v>5.3449725134007506</c:v>
                </c:pt>
                <c:pt idx="750">
                  <c:v>5.3292978959426307</c:v>
                </c:pt>
                <c:pt idx="751">
                  <c:v>5.3136920987331511</c:v>
                </c:pt>
                <c:pt idx="752">
                  <c:v>5.2981547201089301</c:v>
                </c:pt>
                <c:pt idx="753">
                  <c:v>5.2826853613193707</c:v>
                </c:pt>
                <c:pt idx="754">
                  <c:v>5.2672836265017002</c:v>
                </c:pt>
                <c:pt idx="755">
                  <c:v>5.2519491226561508</c:v>
                </c:pt>
                <c:pt idx="756">
                  <c:v>5.2366814596214208</c:v>
                </c:pt>
                <c:pt idx="757">
                  <c:v>5.2214802500503703</c:v>
                </c:pt>
                <c:pt idx="758">
                  <c:v>5.206345109385941</c:v>
                </c:pt>
                <c:pt idx="759">
                  <c:v>5.1912756558373507</c:v>
                </c:pt>
                <c:pt idx="760">
                  <c:v>5.1762715103564609</c:v>
                </c:pt>
                <c:pt idx="761">
                  <c:v>5.1613322966144306</c:v>
                </c:pt>
                <c:pt idx="762">
                  <c:v>5.146457640978551</c:v>
                </c:pt>
                <c:pt idx="763">
                  <c:v>5.1316471724893304</c:v>
                </c:pt>
                <c:pt idx="764">
                  <c:v>5.1169005228378204</c:v>
                </c:pt>
                <c:pt idx="765">
                  <c:v>5.1022173263430703</c:v>
                </c:pt>
                <c:pt idx="766">
                  <c:v>5.0875972199299504</c:v>
                </c:pt>
                <c:pt idx="767">
                  <c:v>5.0730398431070602</c:v>
                </c:pt>
                <c:pt idx="768">
                  <c:v>5.0585448379448907</c:v>
                </c:pt>
                <c:pt idx="769">
                  <c:v>5.0441118490542003</c:v>
                </c:pt>
                <c:pt idx="770">
                  <c:v>5.0297405235646506</c:v>
                </c:pt>
                <c:pt idx="771">
                  <c:v>5.0154305111035402</c:v>
                </c:pt>
                <c:pt idx="772">
                  <c:v>5.0011814637748104</c:v>
                </c:pt>
                <c:pt idx="773">
                  <c:v>4.9869930361382799</c:v>
                </c:pt>
                <c:pt idx="774">
                  <c:v>4.9728648851890105</c:v>
                </c:pt>
                <c:pt idx="775">
                  <c:v>4.9587966703369002</c:v>
                </c:pt>
                <c:pt idx="776">
                  <c:v>4.9447880533865103</c:v>
                </c:pt>
                <c:pt idx="777">
                  <c:v>4.9308386985170198</c:v>
                </c:pt>
                <c:pt idx="778">
                  <c:v>4.9169482722623803</c:v>
                </c:pt>
                <c:pt idx="779">
                  <c:v>4.9031164434917605</c:v>
                </c:pt>
                <c:pt idx="780">
                  <c:v>4.8893428833900003</c:v>
                </c:pt>
                <c:pt idx="781">
                  <c:v>4.8756272654384407</c:v>
                </c:pt>
                <c:pt idx="782">
                  <c:v>4.8619692653957705</c:v>
                </c:pt>
                <c:pt idx="783">
                  <c:v>4.84836856127919</c:v>
                </c:pt>
                <c:pt idx="784">
                  <c:v>4.8348248333456505</c:v>
                </c:pt>
                <c:pt idx="785">
                  <c:v>4.8213377640733706</c:v>
                </c:pt>
                <c:pt idx="786">
                  <c:v>4.8079070381433802</c:v>
                </c:pt>
                <c:pt idx="787">
                  <c:v>4.7945323424214505</c:v>
                </c:pt>
                <c:pt idx="788">
                  <c:v>4.7812133659399807</c:v>
                </c:pt>
                <c:pt idx="789">
                  <c:v>4.7679497998802001</c:v>
                </c:pt>
                <c:pt idx="790">
                  <c:v>4.7547413375545009</c:v>
                </c:pt>
                <c:pt idx="791">
                  <c:v>4.7415876743888603</c:v>
                </c:pt>
                <c:pt idx="792">
                  <c:v>4.7284885079056105</c:v>
                </c:pt>
                <c:pt idx="793">
                  <c:v>4.7154435377061299</c:v>
                </c:pt>
                <c:pt idx="794">
                  <c:v>4.7024524654539208</c:v>
                </c:pt>
                <c:pt idx="795">
                  <c:v>4.6895149948577206</c:v>
                </c:pt>
                <c:pt idx="796">
                  <c:v>4.6766308316547605</c:v>
                </c:pt>
                <c:pt idx="797">
                  <c:v>4.6637996835942905</c:v>
                </c:pt>
                <c:pt idx="798">
                  <c:v>4.6510212604211301</c:v>
                </c:pt>
                <c:pt idx="799">
                  <c:v>4.6382952738594803</c:v>
                </c:pt>
                <c:pt idx="800">
                  <c:v>4.6256214375968003</c:v>
                </c:pt>
                <c:pt idx="801">
                  <c:v>4.61299946726791</c:v>
                </c:pt>
                <c:pt idx="802">
                  <c:v>4.6004290804391603</c:v>
                </c:pt>
                <c:pt idx="803">
                  <c:v>4.58790999659284</c:v>
                </c:pt>
                <c:pt idx="804">
                  <c:v>4.5754419371116706</c:v>
                </c:pt>
                <c:pt idx="805">
                  <c:v>4.5630246252634503</c:v>
                </c:pt>
                <c:pt idx="806">
                  <c:v>4.5506577861858508</c:v>
                </c:pt>
                <c:pt idx="807">
                  <c:v>4.5383411468713399</c:v>
                </c:pt>
                <c:pt idx="808">
                  <c:v>4.5260744361523102</c:v>
                </c:pt>
                <c:pt idx="809">
                  <c:v>4.5138573846862302</c:v>
                </c:pt>
                <c:pt idx="810">
                  <c:v>4.5016897249410404</c:v>
                </c:pt>
                <c:pt idx="811">
                  <c:v>4.4895711911805902</c:v>
                </c:pt>
                <c:pt idx="812">
                  <c:v>4.4775015194503407</c:v>
                </c:pt>
                <c:pt idx="813">
                  <c:v>4.4654804475630101</c:v>
                </c:pt>
                <c:pt idx="814">
                  <c:v>4.4535077150845703</c:v>
                </c:pt>
                <c:pt idx="815">
                  <c:v>4.4415830633201709</c:v>
                </c:pt>
                <c:pt idx="816">
                  <c:v>4.4297062353003307</c:v>
                </c:pt>
                <c:pt idx="817">
                  <c:v>4.4178769757672098</c:v>
                </c:pt>
                <c:pt idx="818">
                  <c:v>4.4060950311609801</c:v>
                </c:pt>
                <c:pt idx="819">
                  <c:v>4.3943601496063502</c:v>
                </c:pt>
                <c:pt idx="820">
                  <c:v>4.3826720808992503</c:v>
                </c:pt>
                <c:pt idx="821">
                  <c:v>4.3710305764935304</c:v>
                </c:pt>
                <c:pt idx="822">
                  <c:v>4.3594353894879303</c:v>
                </c:pt>
                <c:pt idx="823">
                  <c:v>4.34788627461299</c:v>
                </c:pt>
                <c:pt idx="824">
                  <c:v>4.3363829882182898</c:v>
                </c:pt>
                <c:pt idx="825">
                  <c:v>4.3249252882595801</c:v>
                </c:pt>
                <c:pt idx="826">
                  <c:v>4.3135129342862202</c:v>
                </c:pt>
                <c:pt idx="827">
                  <c:v>4.3021456874286299</c:v>
                </c:pt>
                <c:pt idx="828">
                  <c:v>4.2908233103858606</c:v>
                </c:pt>
                <c:pt idx="829">
                  <c:v>4.2795455674133001</c:v>
                </c:pt>
                <c:pt idx="830">
                  <c:v>4.2683122243105203</c:v>
                </c:pt>
                <c:pt idx="831">
                  <c:v>4.2571230484091505</c:v>
                </c:pt>
                <c:pt idx="832">
                  <c:v>4.2459778085609301</c:v>
                </c:pt>
                <c:pt idx="833">
                  <c:v>4.2348762751258606</c:v>
                </c:pt>
                <c:pt idx="834">
                  <c:v>4.2238182199604202</c:v>
                </c:pt>
                <c:pt idx="835">
                  <c:v>4.21280341640594</c:v>
                </c:pt>
                <c:pt idx="836">
                  <c:v>4.2018316392770805</c:v>
                </c:pt>
                <c:pt idx="837">
                  <c:v>4.1909026648503298</c:v>
                </c:pt>
                <c:pt idx="838">
                  <c:v>4.1800162708527102</c:v>
                </c:pt>
                <c:pt idx="839">
                  <c:v>4.1691722364505708</c:v>
                </c:pt>
                <c:pt idx="840">
                  <c:v>4.1583703422383804</c:v>
                </c:pt>
                <c:pt idx="841">
                  <c:v>4.14761037022775</c:v>
                </c:pt>
                <c:pt idx="842">
                  <c:v>4.1368921038364803</c:v>
                </c:pt>
                <c:pt idx="843">
                  <c:v>4.1262153278777003</c:v>
                </c:pt>
                <c:pt idx="844">
                  <c:v>4.1155798285491709</c:v>
                </c:pt>
                <c:pt idx="845">
                  <c:v>4.1049853934226004</c:v>
                </c:pt>
                <c:pt idx="846">
                  <c:v>4.0944318114331102</c:v>
                </c:pt>
                <c:pt idx="847">
                  <c:v>4.0839188728687796</c:v>
                </c:pt>
                <c:pt idx="848">
                  <c:v>4.0734463693602603</c:v>
                </c:pt>
                <c:pt idx="849">
                  <c:v>4.0630140938705406</c:v>
                </c:pt>
                <c:pt idx="850">
                  <c:v>4.0526218406847097</c:v>
                </c:pt>
                <c:pt idx="851">
                  <c:v>4.04226940539992</c:v>
                </c:pt>
                <c:pt idx="852">
                  <c:v>4.0319565849153598</c:v>
                </c:pt>
                <c:pt idx="853">
                  <c:v>4.0216831774223296</c:v>
                </c:pt>
                <c:pt idx="854">
                  <c:v>4.0114489823944401</c:v>
                </c:pt>
                <c:pt idx="855">
                  <c:v>4.0012538005778406</c:v>
                </c:pt>
                <c:pt idx="856">
                  <c:v>3.9910974339815906</c:v>
                </c:pt>
                <c:pt idx="857">
                  <c:v>3.9809796858680904</c:v>
                </c:pt>
                <c:pt idx="858">
                  <c:v>3.9709003607435607</c:v>
                </c:pt>
                <c:pt idx="859">
                  <c:v>3.9608592643486902</c:v>
                </c:pt>
                <c:pt idx="860">
                  <c:v>3.9508562036492707</c:v>
                </c:pt>
                <c:pt idx="861">
                  <c:v>3.9408909868269806</c:v>
                </c:pt>
                <c:pt idx="862">
                  <c:v>3.9309634232702502</c:v>
                </c:pt>
                <c:pt idx="863">
                  <c:v>3.9210733235651105</c:v>
                </c:pt>
                <c:pt idx="864">
                  <c:v>3.91122049948626</c:v>
                </c:pt>
                <c:pt idx="865">
                  <c:v>3.9014047639881602</c:v>
                </c:pt>
                <c:pt idx="866">
                  <c:v>3.8916259311960899</c:v>
                </c:pt>
                <c:pt idx="867">
                  <c:v>3.8818838163975</c:v>
                </c:pt>
                <c:pt idx="868">
                  <c:v>3.8721782360332404</c:v>
                </c:pt>
                <c:pt idx="869">
                  <c:v>3.8625090076889905</c:v>
                </c:pt>
                <c:pt idx="870">
                  <c:v>3.8528759500867005</c:v>
                </c:pt>
                <c:pt idx="871">
                  <c:v>3.8432788830761107</c:v>
                </c:pt>
                <c:pt idx="872">
                  <c:v>3.83371762762639</c:v>
                </c:pt>
                <c:pt idx="873">
                  <c:v>3.8241920058178103</c:v>
                </c:pt>
                <c:pt idx="874">
                  <c:v>3.8147018408334605</c:v>
                </c:pt>
                <c:pt idx="875">
                  <c:v>3.8052469569511205</c:v>
                </c:pt>
                <c:pt idx="876">
                  <c:v>3.7958271795351006</c:v>
                </c:pt>
                <c:pt idx="877">
                  <c:v>3.7864423350282599</c:v>
                </c:pt>
                <c:pt idx="878">
                  <c:v>3.7770922509440004</c:v>
                </c:pt>
                <c:pt idx="879">
                  <c:v>3.7677767558583706</c:v>
                </c:pt>
                <c:pt idx="880">
                  <c:v>3.7584956794022304</c:v>
                </c:pt>
                <c:pt idx="881">
                  <c:v>3.7492488522535101</c:v>
                </c:pt>
                <c:pt idx="882">
                  <c:v>3.7400361061294705</c:v>
                </c:pt>
                <c:pt idx="883">
                  <c:v>3.7308572737791104</c:v>
                </c:pt>
                <c:pt idx="884">
                  <c:v>3.7217121889755607</c:v>
                </c:pt>
                <c:pt idx="885">
                  <c:v>3.7126006865086203</c:v>
                </c:pt>
                <c:pt idx="886">
                  <c:v>3.7035226021772605</c:v>
                </c:pt>
                <c:pt idx="887">
                  <c:v>3.6944777727822999</c:v>
                </c:pt>
                <c:pt idx="888">
                  <c:v>3.6854660361190805</c:v>
                </c:pt>
                <c:pt idx="889">
                  <c:v>3.6764872309701704</c:v>
                </c:pt>
                <c:pt idx="890">
                  <c:v>3.6675411970982301</c:v>
                </c:pt>
                <c:pt idx="891">
                  <c:v>3.6586277752388603</c:v>
                </c:pt>
                <c:pt idx="892">
                  <c:v>3.6497468070935102</c:v>
                </c:pt>
                <c:pt idx="893">
                  <c:v>3.6408981353225003</c:v>
                </c:pt>
                <c:pt idx="894">
                  <c:v>3.6320816035380403</c:v>
                </c:pt>
                <c:pt idx="895">
                  <c:v>3.6232970562973801</c:v>
                </c:pt>
                <c:pt idx="896">
                  <c:v>3.61454433909591</c:v>
                </c:pt>
                <c:pt idx="897">
                  <c:v>3.6058232983604404</c:v>
                </c:pt>
                <c:pt idx="898">
                  <c:v>3.5971337814424604</c:v>
                </c:pt>
                <c:pt idx="899">
                  <c:v>3.5884756366114701</c:v>
                </c:pt>
                <c:pt idx="900">
                  <c:v>3.5798487130483601</c:v>
                </c:pt>
                <c:pt idx="901">
                  <c:v>3.5712528608388907</c:v>
                </c:pt>
                <c:pt idx="902">
                  <c:v>3.5626879309671704</c:v>
                </c:pt>
                <c:pt idx="903">
                  <c:v>3.5541537753092105</c:v>
                </c:pt>
                <c:pt idx="904">
                  <c:v>3.5456502466265505</c:v>
                </c:pt>
                <c:pt idx="905">
                  <c:v>3.5371771985598905</c:v>
                </c:pt>
                <c:pt idx="906">
                  <c:v>3.5287344856228402</c:v>
                </c:pt>
                <c:pt idx="907">
                  <c:v>3.5203219631956704</c:v>
                </c:pt>
                <c:pt idx="908">
                  <c:v>3.5119394875191201</c:v>
                </c:pt>
                <c:pt idx="909">
                  <c:v>3.5035869156883108</c:v>
                </c:pt>
                <c:pt idx="910">
                  <c:v>3.4952641056465903</c:v>
                </c:pt>
                <c:pt idx="911">
                  <c:v>3.4869709161795903</c:v>
                </c:pt>
                <c:pt idx="912">
                  <c:v>3.4787072069091907</c:v>
                </c:pt>
                <c:pt idx="913">
                  <c:v>3.47047283828761</c:v>
                </c:pt>
                <c:pt idx="914">
                  <c:v>3.4622676715915102</c:v>
                </c:pt>
                <c:pt idx="915">
                  <c:v>3.45409156891618</c:v>
                </c:pt>
                <c:pt idx="916">
                  <c:v>3.4459443931697602</c:v>
                </c:pt>
                <c:pt idx="917">
                  <c:v>3.4378260080674803</c:v>
                </c:pt>
                <c:pt idx="918">
                  <c:v>3.4297362781259704</c:v>
                </c:pt>
                <c:pt idx="919">
                  <c:v>3.4216750686576507</c:v>
                </c:pt>
                <c:pt idx="920">
                  <c:v>3.4136422457650903</c:v>
                </c:pt>
                <c:pt idx="921">
                  <c:v>3.4056376763354899</c:v>
                </c:pt>
                <c:pt idx="922">
                  <c:v>3.3976612280351599</c:v>
                </c:pt>
                <c:pt idx="923">
                  <c:v>3.3897127693040705</c:v>
                </c:pt>
                <c:pt idx="924">
                  <c:v>3.3817921693504203</c:v>
                </c:pt>
                <c:pt idx="925">
                  <c:v>3.3738992981452602</c:v>
                </c:pt>
                <c:pt idx="926">
                  <c:v>3.3660340264172</c:v>
                </c:pt>
                <c:pt idx="927">
                  <c:v>3.3581962256470903</c:v>
                </c:pt>
                <c:pt idx="928">
                  <c:v>3.35038576806277</c:v>
                </c:pt>
                <c:pt idx="929">
                  <c:v>3.3426025266339101</c:v>
                </c:pt>
                <c:pt idx="930">
                  <c:v>3.3348463750668205</c:v>
                </c:pt>
                <c:pt idx="931">
                  <c:v>3.3271171877993404</c:v>
                </c:pt>
                <c:pt idx="932">
                  <c:v>3.3194148399957601</c:v>
                </c:pt>
                <c:pt idx="933">
                  <c:v>3.3117392075418204</c:v>
                </c:pt>
                <c:pt idx="934">
                  <c:v>3.3040901670396701</c:v>
                </c:pt>
                <c:pt idx="935">
                  <c:v>3.2964675958029304</c:v>
                </c:pt>
                <c:pt idx="936">
                  <c:v>3.2888713718517901</c:v>
                </c:pt>
                <c:pt idx="937">
                  <c:v>3.2813013739081605</c:v>
                </c:pt>
                <c:pt idx="938">
                  <c:v>3.2737574813907506</c:v>
                </c:pt>
                <c:pt idx="939">
                  <c:v>3.2662395744103701</c:v>
                </c:pt>
                <c:pt idx="940">
                  <c:v>3.2587475337651099</c:v>
                </c:pt>
                <c:pt idx="941">
                  <c:v>3.2512812409356604</c:v>
                </c:pt>
                <c:pt idx="942">
                  <c:v>3.2438405780805799</c:v>
                </c:pt>
                <c:pt idx="943">
                  <c:v>3.2364254280317302</c:v>
                </c:pt>
                <c:pt idx="944">
                  <c:v>3.2290356742895705</c:v>
                </c:pt>
                <c:pt idx="945">
                  <c:v>3.2216712010186703</c:v>
                </c:pt>
                <c:pt idx="946">
                  <c:v>3.2143318930431102</c:v>
                </c:pt>
                <c:pt idx="947">
                  <c:v>3.2070176358420506</c:v>
                </c:pt>
                <c:pt idx="948">
                  <c:v>3.1997283155452103</c:v>
                </c:pt>
                <c:pt idx="949">
                  <c:v>3.19246381892847</c:v>
                </c:pt>
                <c:pt idx="950">
                  <c:v>3.1852240334094604</c:v>
                </c:pt>
                <c:pt idx="951">
                  <c:v>3.1780088470432206</c:v>
                </c:pt>
                <c:pt idx="952">
                  <c:v>3.1708181485178701</c:v>
                </c:pt>
                <c:pt idx="953">
                  <c:v>3.1636518271503302</c:v>
                </c:pt>
                <c:pt idx="954">
                  <c:v>3.1565097728820501</c:v>
                </c:pt>
                <c:pt idx="955">
                  <c:v>3.1493918762747701</c:v>
                </c:pt>
                <c:pt idx="956">
                  <c:v>3.1422980285064002</c:v>
                </c:pt>
                <c:pt idx="957">
                  <c:v>3.1352281213667905</c:v>
                </c:pt>
                <c:pt idx="958">
                  <c:v>3.1281820472536399</c:v>
                </c:pt>
                <c:pt idx="959">
                  <c:v>3.1211596991684103</c:v>
                </c:pt>
                <c:pt idx="960">
                  <c:v>3.1141609707122502</c:v>
                </c:pt>
                <c:pt idx="961">
                  <c:v>3.1071857560820102</c:v>
                </c:pt>
                <c:pt idx="962">
                  <c:v>3.1002339500661704</c:v>
                </c:pt>
                <c:pt idx="963">
                  <c:v>3.0933054480409501</c:v>
                </c:pt>
                <c:pt idx="964">
                  <c:v>3.0864001459663499</c:v>
                </c:pt>
                <c:pt idx="965">
                  <c:v>3.0795179403822304</c:v>
                </c:pt>
                <c:pt idx="966">
                  <c:v>3.0726587284044604</c:v>
                </c:pt>
                <c:pt idx="967">
                  <c:v>3.0658224077210705</c:v>
                </c:pt>
                <c:pt idx="968">
                  <c:v>3.0590088765884302</c:v>
                </c:pt>
                <c:pt idx="969">
                  <c:v>3.0522180338275002</c:v>
                </c:pt>
                <c:pt idx="970">
                  <c:v>3.0454497788200201</c:v>
                </c:pt>
                <c:pt idx="971">
                  <c:v>3.03870401150483</c:v>
                </c:pt>
                <c:pt idx="972">
                  <c:v>3.0319806323741703</c:v>
                </c:pt>
                <c:pt idx="973">
                  <c:v>3.0252795424699905</c:v>
                </c:pt>
                <c:pt idx="974">
                  <c:v>3.0186006433803505</c:v>
                </c:pt>
                <c:pt idx="975">
                  <c:v>3.0119438372357501</c:v>
                </c:pt>
                <c:pt idx="976">
                  <c:v>3.0053090267056102</c:v>
                </c:pt>
                <c:pt idx="977">
                  <c:v>2.99869611499467</c:v>
                </c:pt>
                <c:pt idx="978">
                  <c:v>2.9921050058394902</c:v>
                </c:pt>
                <c:pt idx="979">
                  <c:v>2.9855356035049301</c:v>
                </c:pt>
                <c:pt idx="980">
                  <c:v>2.9789878127806801</c:v>
                </c:pt>
                <c:pt idx="981">
                  <c:v>2.9724615389778206</c:v>
                </c:pt>
                <c:pt idx="982">
                  <c:v>2.9659566879254005</c:v>
                </c:pt>
                <c:pt idx="983">
                  <c:v>2.9594731659670304</c:v>
                </c:pt>
                <c:pt idx="984">
                  <c:v>2.9530108799575201</c:v>
                </c:pt>
                <c:pt idx="985">
                  <c:v>2.9465697372595403</c:v>
                </c:pt>
                <c:pt idx="986">
                  <c:v>2.9401496457403002</c:v>
                </c:pt>
                <c:pt idx="987">
                  <c:v>2.9337505137682403</c:v>
                </c:pt>
                <c:pt idx="988">
                  <c:v>2.9273722502098001</c:v>
                </c:pt>
                <c:pt idx="989">
                  <c:v>2.9210147644261304</c:v>
                </c:pt>
                <c:pt idx="990">
                  <c:v>2.9146779662699203</c:v>
                </c:pt>
                <c:pt idx="991">
                  <c:v>2.9083617660821703</c:v>
                </c:pt>
                <c:pt idx="992">
                  <c:v>2.9020660746890203</c:v>
                </c:pt>
                <c:pt idx="993">
                  <c:v>2.8957908033986501</c:v>
                </c:pt>
                <c:pt idx="994">
                  <c:v>2.8895358639980904</c:v>
                </c:pt>
                <c:pt idx="995">
                  <c:v>2.8833011687501702</c:v>
                </c:pt>
                <c:pt idx="996">
                  <c:v>2.8770866303904201</c:v>
                </c:pt>
                <c:pt idx="997">
                  <c:v>2.8708921621240502</c:v>
                </c:pt>
                <c:pt idx="998">
                  <c:v>2.86471767762287</c:v>
                </c:pt>
                <c:pt idx="999">
                  <c:v>2.8585630910223401</c:v>
                </c:pt>
                <c:pt idx="1000">
                  <c:v>2.8524283169185405</c:v>
                </c:pt>
                <c:pt idx="1001">
                  <c:v>2.8463132703652403</c:v>
                </c:pt>
                <c:pt idx="1002">
                  <c:v>2.8402178668709301</c:v>
                </c:pt>
                <c:pt idx="1003">
                  <c:v>2.8341420223959402</c:v>
                </c:pt>
                <c:pt idx="1004">
                  <c:v>2.8280856533495</c:v>
                </c:pt>
                <c:pt idx="1005">
                  <c:v>2.8220486765869199</c:v>
                </c:pt>
                <c:pt idx="1006">
                  <c:v>2.8160310094067</c:v>
                </c:pt>
                <c:pt idx="1007">
                  <c:v>2.8100325695476904</c:v>
                </c:pt>
                <c:pt idx="1008">
                  <c:v>2.8040532751863103</c:v>
                </c:pt>
                <c:pt idx="1009">
                  <c:v>2.79809304493376</c:v>
                </c:pt>
                <c:pt idx="1010">
                  <c:v>2.7921517978332102</c:v>
                </c:pt>
                <c:pt idx="1011">
                  <c:v>2.7862294533571004</c:v>
                </c:pt>
                <c:pt idx="1012">
                  <c:v>2.7803259314044002</c:v>
                </c:pt>
                <c:pt idx="1013">
                  <c:v>2.7744411522978703</c:v>
                </c:pt>
                <c:pt idx="1014">
                  <c:v>2.7685750367814301</c:v>
                </c:pt>
                <c:pt idx="1015">
                  <c:v>2.7627275060174403</c:v>
                </c:pt>
                <c:pt idx="1016">
                  <c:v>2.7568984815840802</c:v>
                </c:pt>
                <c:pt idx="1017">
                  <c:v>2.7510878854727001</c:v>
                </c:pt>
                <c:pt idx="1018">
                  <c:v>2.7452956400852502</c:v>
                </c:pt>
                <c:pt idx="1019">
                  <c:v>2.7395216682316503</c:v>
                </c:pt>
                <c:pt idx="1020">
                  <c:v>2.7337658931272402</c:v>
                </c:pt>
                <c:pt idx="1021">
                  <c:v>2.7280282383902099</c:v>
                </c:pt>
                <c:pt idx="1022">
                  <c:v>2.7223086280390905</c:v>
                </c:pt>
                <c:pt idx="1023">
                  <c:v>2.7166069864902203</c:v>
                </c:pt>
                <c:pt idx="1024">
                  <c:v>2.7109232385552802</c:v>
                </c:pt>
                <c:pt idx="1025">
                  <c:v>2.7052573094387502</c:v>
                </c:pt>
                <c:pt idx="1026">
                  <c:v>2.6996091247355101</c:v>
                </c:pt>
                <c:pt idx="1027">
                  <c:v>2.6939786104284003</c:v>
                </c:pt>
                <c:pt idx="1028">
                  <c:v>2.6883656928857302</c:v>
                </c:pt>
                <c:pt idx="1029">
                  <c:v>2.6827702988589501</c:v>
                </c:pt>
                <c:pt idx="1030">
                  <c:v>2.67719235548021</c:v>
                </c:pt>
                <c:pt idx="1031">
                  <c:v>2.6716317902600202</c:v>
                </c:pt>
                <c:pt idx="1032">
                  <c:v>2.6660885310848803</c:v>
                </c:pt>
                <c:pt idx="1033">
                  <c:v>2.6605625062149203</c:v>
                </c:pt>
                <c:pt idx="1034">
                  <c:v>2.6550536442816401</c:v>
                </c:pt>
                <c:pt idx="1035">
                  <c:v>2.64956187428555</c:v>
                </c:pt>
                <c:pt idx="1036">
                  <c:v>2.6440871255939102</c:v>
                </c:pt>
                <c:pt idx="1037">
                  <c:v>2.6386293279384301</c:v>
                </c:pt>
                <c:pt idx="1038">
                  <c:v>2.6331884114130801</c:v>
                </c:pt>
                <c:pt idx="1039">
                  <c:v>2.6277643064717604</c:v>
                </c:pt>
                <c:pt idx="1040">
                  <c:v>2.6223569439261705</c:v>
                </c:pt>
                <c:pt idx="1041">
                  <c:v>2.61696625494355</c:v>
                </c:pt>
                <c:pt idx="1042">
                  <c:v>2.6115921710444803</c:v>
                </c:pt>
                <c:pt idx="1043">
                  <c:v>2.6062346241007601</c:v>
                </c:pt>
                <c:pt idx="1044">
                  <c:v>2.6008935463332103</c:v>
                </c:pt>
                <c:pt idx="1045">
                  <c:v>2.5955688703095201</c:v>
                </c:pt>
                <c:pt idx="1046">
                  <c:v>2.5902605289421601</c:v>
                </c:pt>
                <c:pt idx="1047">
                  <c:v>2.58496845548623</c:v>
                </c:pt>
                <c:pt idx="1048">
                  <c:v>2.5796925835373803</c:v>
                </c:pt>
                <c:pt idx="1049">
                  <c:v>2.5744328470297302</c:v>
                </c:pt>
                <c:pt idx="1050">
                  <c:v>2.5691891802337903</c:v>
                </c:pt>
                <c:pt idx="1051">
                  <c:v>2.5639615177544202</c:v>
                </c:pt>
                <c:pt idx="1052">
                  <c:v>2.5587497945287905</c:v>
                </c:pt>
                <c:pt idx="1053">
                  <c:v>2.5535539458243401</c:v>
                </c:pt>
                <c:pt idx="1054">
                  <c:v>2.5483739072367904</c:v>
                </c:pt>
                <c:pt idx="1055">
                  <c:v>2.54320961468812</c:v>
                </c:pt>
                <c:pt idx="1056">
                  <c:v>2.5380610044246401</c:v>
                </c:pt>
                <c:pt idx="1057">
                  <c:v>2.5329280130149399</c:v>
                </c:pt>
                <c:pt idx="1058">
                  <c:v>2.5278105773480299</c:v>
                </c:pt>
                <c:pt idx="1059">
                  <c:v>2.5227086346313303</c:v>
                </c:pt>
                <c:pt idx="1060">
                  <c:v>2.5176221223887603</c:v>
                </c:pt>
                <c:pt idx="1061">
                  <c:v>2.51255097845887</c:v>
                </c:pt>
                <c:pt idx="1062">
                  <c:v>2.5074951409928703</c:v>
                </c:pt>
                <c:pt idx="1063">
                  <c:v>2.5024545484528002</c:v>
                </c:pt>
                <c:pt idx="1064">
                  <c:v>2.4974291396096504</c:v>
                </c:pt>
                <c:pt idx="1065">
                  <c:v>2.4924188535414702</c:v>
                </c:pt>
                <c:pt idx="1066">
                  <c:v>2.4874236296315599</c:v>
                </c:pt>
                <c:pt idx="1067">
                  <c:v>2.4824434075666</c:v>
                </c:pt>
                <c:pt idx="1068">
                  <c:v>2.4774781273348903</c:v>
                </c:pt>
                <c:pt idx="1069">
                  <c:v>2.4725277292244603</c:v>
                </c:pt>
                <c:pt idx="1070">
                  <c:v>2.4675921538213403</c:v>
                </c:pt>
                <c:pt idx="1071">
                  <c:v>2.4626713420077704</c:v>
                </c:pt>
                <c:pt idx="1072">
                  <c:v>2.4577652349603802</c:v>
                </c:pt>
                <c:pt idx="1073">
                  <c:v>2.4528737741485003</c:v>
                </c:pt>
                <c:pt idx="1074">
                  <c:v>2.4479969013323601</c:v>
                </c:pt>
                <c:pt idx="1075">
                  <c:v>2.4431345585614102</c:v>
                </c:pt>
                <c:pt idx="1076">
                  <c:v>2.4382866881725205</c:v>
                </c:pt>
                <c:pt idx="1077">
                  <c:v>2.43345323278837</c:v>
                </c:pt>
                <c:pt idx="1078">
                  <c:v>2.4286341353156704</c:v>
                </c:pt>
                <c:pt idx="1079">
                  <c:v>2.4238293389435004</c:v>
                </c:pt>
                <c:pt idx="1080">
                  <c:v>2.4190387871416803</c:v>
                </c:pt>
                <c:pt idx="1081">
                  <c:v>2.4142624236590202</c:v>
                </c:pt>
                <c:pt idx="1082">
                  <c:v>2.4095001925217501</c:v>
                </c:pt>
                <c:pt idx="1083">
                  <c:v>2.4047520380318401</c:v>
                </c:pt>
                <c:pt idx="1084">
                  <c:v>2.4000179047653805</c:v>
                </c:pt>
                <c:pt idx="1085">
                  <c:v>2.3952977375709499</c:v>
                </c:pt>
                <c:pt idx="1086">
                  <c:v>2.3905914815680402</c:v>
                </c:pt>
                <c:pt idx="1087">
                  <c:v>2.3858990821454404</c:v>
                </c:pt>
                <c:pt idx="1088">
                  <c:v>2.3812204849596501</c:v>
                </c:pt>
                <c:pt idx="1089">
                  <c:v>2.37655563593332</c:v>
                </c:pt>
                <c:pt idx="1090">
                  <c:v>2.3719044812536803</c:v>
                </c:pt>
                <c:pt idx="1091">
                  <c:v>2.3672669673709801</c:v>
                </c:pt>
                <c:pt idx="1092">
                  <c:v>2.3626430409969803</c:v>
                </c:pt>
                <c:pt idx="1093">
                  <c:v>2.3580326491033698</c:v>
                </c:pt>
                <c:pt idx="1094">
                  <c:v>2.3534357389203002</c:v>
                </c:pt>
                <c:pt idx="1095">
                  <c:v>2.3488522579348401</c:v>
                </c:pt>
                <c:pt idx="1096">
                  <c:v>2.3442821538894902</c:v>
                </c:pt>
                <c:pt idx="1097">
                  <c:v>2.3397253747806701</c:v>
                </c:pt>
                <c:pt idx="1098">
                  <c:v>2.3351818688572901</c:v>
                </c:pt>
                <c:pt idx="1099">
                  <c:v>2.3306515846192202</c:v>
                </c:pt>
                <c:pt idx="1100">
                  <c:v>2.3261344708158904</c:v>
                </c:pt>
                <c:pt idx="1101">
                  <c:v>2.3216304764448004</c:v>
                </c:pt>
                <c:pt idx="1102">
                  <c:v>2.3171395507500701</c:v>
                </c:pt>
                <c:pt idx="1103">
                  <c:v>2.31266164322107</c:v>
                </c:pt>
                <c:pt idx="1104">
                  <c:v>2.3081967035909199</c:v>
                </c:pt>
                <c:pt idx="1105">
                  <c:v>2.3037446818351701</c:v>
                </c:pt>
                <c:pt idx="1106">
                  <c:v>2.2993055281703101</c:v>
                </c:pt>
                <c:pt idx="1107">
                  <c:v>2.2948791930524304</c:v>
                </c:pt>
                <c:pt idx="1108">
                  <c:v>2.2904656271758403</c:v>
                </c:pt>
                <c:pt idx="1109">
                  <c:v>2.2860647814716604</c:v>
                </c:pt>
                <c:pt idx="1110">
                  <c:v>2.28167660710651</c:v>
                </c:pt>
                <c:pt idx="1111">
                  <c:v>2.2773010554810904</c:v>
                </c:pt>
                <c:pt idx="1112">
                  <c:v>2.2729380782288899</c:v>
                </c:pt>
                <c:pt idx="1113">
                  <c:v>2.26858762721483</c:v>
                </c:pt>
                <c:pt idx="1114">
                  <c:v>2.2642496545339501</c:v>
                </c:pt>
                <c:pt idx="1115">
                  <c:v>2.2599241125100402</c:v>
                </c:pt>
                <c:pt idx="1116">
                  <c:v>2.2556109536944002</c:v>
                </c:pt>
                <c:pt idx="1117">
                  <c:v>2.2513101308645003</c:v>
                </c:pt>
                <c:pt idx="1118">
                  <c:v>2.2470215970226803</c:v>
                </c:pt>
                <c:pt idx="1119">
                  <c:v>2.24274530539489</c:v>
                </c:pt>
                <c:pt idx="1120">
                  <c:v>2.23848120942939</c:v>
                </c:pt>
                <c:pt idx="1121">
                  <c:v>2.2342292627955302</c:v>
                </c:pt>
                <c:pt idx="1122">
                  <c:v>2.2299894193824201</c:v>
                </c:pt>
                <c:pt idx="1123">
                  <c:v>2.2257616332977501</c:v>
                </c:pt>
                <c:pt idx="1124">
                  <c:v>2.2215458588664903</c:v>
                </c:pt>
                <c:pt idx="1125">
                  <c:v>2.2173420506297101</c:v>
                </c:pt>
                <c:pt idx="1126">
                  <c:v>2.2131501633433102</c:v>
                </c:pt>
                <c:pt idx="1127">
                  <c:v>2.2089701519768203</c:v>
                </c:pt>
                <c:pt idx="1128">
                  <c:v>2.2048019717121998</c:v>
                </c:pt>
                <c:pt idx="1129">
                  <c:v>2.2006455779426202</c:v>
                </c:pt>
                <c:pt idx="1130">
                  <c:v>2.1965009262713</c:v>
                </c:pt>
                <c:pt idx="1131">
                  <c:v>2.1923679725102803</c:v>
                </c:pt>
                <c:pt idx="1132">
                  <c:v>2.1882466726792602</c:v>
                </c:pt>
                <c:pt idx="1133">
                  <c:v>2.1841369830044601</c:v>
                </c:pt>
                <c:pt idx="1134">
                  <c:v>2.1800388599173899</c:v>
                </c:pt>
                <c:pt idx="1135">
                  <c:v>2.1759522600537702</c:v>
                </c:pt>
                <c:pt idx="1136">
                  <c:v>2.17187714025235</c:v>
                </c:pt>
                <c:pt idx="1137">
                  <c:v>2.16781345755374</c:v>
                </c:pt>
                <c:pt idx="1138">
                  <c:v>2.1637611691993501</c:v>
                </c:pt>
                <c:pt idx="1139">
                  <c:v>2.1597202326301801</c:v>
                </c:pt>
                <c:pt idx="1140">
                  <c:v>2.1556906054857801</c:v>
                </c:pt>
                <c:pt idx="1141">
                  <c:v>2.1516722456030903</c:v>
                </c:pt>
                <c:pt idx="1142">
                  <c:v>2.1476651110153404</c:v>
                </c:pt>
                <c:pt idx="1143">
                  <c:v>2.143669159951</c:v>
                </c:pt>
                <c:pt idx="1144">
                  <c:v>2.1396843508326304</c:v>
                </c:pt>
                <c:pt idx="1145">
                  <c:v>2.1357106422758401</c:v>
                </c:pt>
                <c:pt idx="1146">
                  <c:v>2.1317479930881902</c:v>
                </c:pt>
                <c:pt idx="1147">
                  <c:v>2.1277963622681599</c:v>
                </c:pt>
                <c:pt idx="1148">
                  <c:v>2.1238557090040304</c:v>
                </c:pt>
                <c:pt idx="1149">
                  <c:v>2.1199259926729002</c:v>
                </c:pt>
                <c:pt idx="1150">
                  <c:v>2.1160071728395704</c:v>
                </c:pt>
                <c:pt idx="1151">
                  <c:v>2.1120992092555499</c:v>
                </c:pt>
                <c:pt idx="1152">
                  <c:v>2.108202061858</c:v>
                </c:pt>
                <c:pt idx="1153">
                  <c:v>2.1043156907687304</c:v>
                </c:pt>
                <c:pt idx="1154">
                  <c:v>2.1004400562931504</c:v>
                </c:pt>
                <c:pt idx="1155">
                  <c:v>2.0965751189192701</c:v>
                </c:pt>
                <c:pt idx="1156">
                  <c:v>2.0927208393167103</c:v>
                </c:pt>
                <c:pt idx="1157">
                  <c:v>2.0888771783356601</c:v>
                </c:pt>
                <c:pt idx="1158">
                  <c:v>2.0850440970059201</c:v>
                </c:pt>
                <c:pt idx="1159">
                  <c:v>2.08122155653589</c:v>
                </c:pt>
                <c:pt idx="1160">
                  <c:v>2.0774095183116099</c:v>
                </c:pt>
                <c:pt idx="1161">
                  <c:v>2.0736079438957802</c:v>
                </c:pt>
                <c:pt idx="1162">
                  <c:v>2.0698167950267599</c:v>
                </c:pt>
                <c:pt idx="1163">
                  <c:v>2.06603603361767</c:v>
                </c:pt>
                <c:pt idx="1164">
                  <c:v>2.0622656217553499</c:v>
                </c:pt>
                <c:pt idx="1165">
                  <c:v>2.0585055216994905</c:v>
                </c:pt>
                <c:pt idx="1166">
                  <c:v>2.0547556958816302</c:v>
                </c:pt>
                <c:pt idx="1167">
                  <c:v>2.0510161069042701</c:v>
                </c:pt>
                <c:pt idx="1168">
                  <c:v>2.0472867175398801</c:v>
                </c:pt>
                <c:pt idx="1169">
                  <c:v>2.0435674907300103</c:v>
                </c:pt>
                <c:pt idx="1170">
                  <c:v>2.0398583895843903</c:v>
                </c:pt>
                <c:pt idx="1171">
                  <c:v>2.0361593773799402</c:v>
                </c:pt>
                <c:pt idx="1172">
                  <c:v>2.0324704175599502</c:v>
                </c:pt>
                <c:pt idx="1173">
                  <c:v>2.0287914737331305</c:v>
                </c:pt>
                <c:pt idx="1174">
                  <c:v>2.0251225096727001</c:v>
                </c:pt>
                <c:pt idx="1175">
                  <c:v>2.0214634893155203</c:v>
                </c:pt>
                <c:pt idx="1176">
                  <c:v>2.0178143767612302</c:v>
                </c:pt>
                <c:pt idx="1177">
                  <c:v>2.0141751362712998</c:v>
                </c:pt>
                <c:pt idx="1178">
                  <c:v>2.0105457322682301</c:v>
                </c:pt>
                <c:pt idx="1179">
                  <c:v>2.0069261293346101</c:v>
                </c:pt>
                <c:pt idx="1180">
                  <c:v>2.0033162922123204</c:v>
                </c:pt>
                <c:pt idx="1181">
                  <c:v>1.9997161858016401</c:v>
                </c:pt>
                <c:pt idx="1182">
                  <c:v>1.9961257751603902</c:v>
                </c:pt>
                <c:pt idx="1183">
                  <c:v>1.9925450255030801</c:v>
                </c:pt>
                <c:pt idx="1184">
                  <c:v>1.9889739022001203</c:v>
                </c:pt>
                <c:pt idx="1185">
                  <c:v>1.9854123707769002</c:v>
                </c:pt>
                <c:pt idx="1186">
                  <c:v>1.9818603969130104</c:v>
                </c:pt>
                <c:pt idx="1187">
                  <c:v>1.9783179464414302</c:v>
                </c:pt>
                <c:pt idx="1188">
                  <c:v>1.97478498534765</c:v>
                </c:pt>
                <c:pt idx="1189">
                  <c:v>1.9712614797689001</c:v>
                </c:pt>
                <c:pt idx="1190">
                  <c:v>1.96774739599332</c:v>
                </c:pt>
                <c:pt idx="1191">
                  <c:v>1.9642427004591601</c:v>
                </c:pt>
                <c:pt idx="1192">
                  <c:v>1.96074735975396</c:v>
                </c:pt>
                <c:pt idx="1193">
                  <c:v>1.95726134061381</c:v>
                </c:pt>
                <c:pt idx="1194">
                  <c:v>1.9537846099224701</c:v>
                </c:pt>
                <c:pt idx="1195">
                  <c:v>1.9503171347106603</c:v>
                </c:pt>
                <c:pt idx="1196">
                  <c:v>1.9468588821552402</c:v>
                </c:pt>
                <c:pt idx="1197">
                  <c:v>1.9434098195784602</c:v>
                </c:pt>
                <c:pt idx="1198">
                  <c:v>1.93996991444716</c:v>
                </c:pt>
                <c:pt idx="1199">
                  <c:v>1.9365391343719902</c:v>
                </c:pt>
                <c:pt idx="1200">
                  <c:v>1.9331174471067201</c:v>
                </c:pt>
                <c:pt idx="1201">
                  <c:v>1.9297048205474103</c:v>
                </c:pt>
                <c:pt idx="1202">
                  <c:v>1.92630122273166</c:v>
                </c:pt>
                <c:pt idx="1203">
                  <c:v>1.92290662183792</c:v>
                </c:pt>
                <c:pt idx="1204">
                  <c:v>1.91952098618469</c:v>
                </c:pt>
                <c:pt idx="1205">
                  <c:v>1.9161442842298102</c:v>
                </c:pt>
                <c:pt idx="1206">
                  <c:v>1.91277648456969</c:v>
                </c:pt>
                <c:pt idx="1207">
                  <c:v>1.9094175559386404</c:v>
                </c:pt>
                <c:pt idx="1208">
                  <c:v>1.9060674672080902</c:v>
                </c:pt>
                <c:pt idx="1209">
                  <c:v>1.9027261873858803</c:v>
                </c:pt>
                <c:pt idx="1210">
                  <c:v>1.89939368561558</c:v>
                </c:pt>
                <c:pt idx="1211">
                  <c:v>1.8960699311757203</c:v>
                </c:pt>
                <c:pt idx="1212">
                  <c:v>1.8927548934791301</c:v>
                </c:pt>
                <c:pt idx="1213">
                  <c:v>1.8894485420722003</c:v>
                </c:pt>
                <c:pt idx="1214">
                  <c:v>1.8861508466342201</c:v>
                </c:pt>
                <c:pt idx="1215">
                  <c:v>1.8828617769766403</c:v>
                </c:pt>
                <c:pt idx="1216">
                  <c:v>1.8795813030424202</c:v>
                </c:pt>
                <c:pt idx="1217">
                  <c:v>1.8763093949053202</c:v>
                </c:pt>
                <c:pt idx="1218">
                  <c:v>1.8730460227692103</c:v>
                </c:pt>
                <c:pt idx="1219">
                  <c:v>1.8697911569674299</c:v>
                </c:pt>
                <c:pt idx="1220">
                  <c:v>1.8665447679620699</c:v>
                </c:pt>
                <c:pt idx="1221">
                  <c:v>1.8633068263433201</c:v>
                </c:pt>
                <c:pt idx="1222">
                  <c:v>1.86007730282882</c:v>
                </c:pt>
                <c:pt idx="1223">
                  <c:v>1.8568561682629601</c:v>
                </c:pt>
                <c:pt idx="1224">
                  <c:v>1.8536433936162702</c:v>
                </c:pt>
                <c:pt idx="1225">
                  <c:v>1.8504389499847202</c:v>
                </c:pt>
                <c:pt idx="1226">
                  <c:v>1.8472428085890802</c:v>
                </c:pt>
                <c:pt idx="1227">
                  <c:v>1.8440549407743201</c:v>
                </c:pt>
                <c:pt idx="1228">
                  <c:v>1.8408753180089001</c:v>
                </c:pt>
                <c:pt idx="1229">
                  <c:v>1.83770391188418</c:v>
                </c:pt>
                <c:pt idx="1230">
                  <c:v>1.8345406941137603</c:v>
                </c:pt>
                <c:pt idx="1231">
                  <c:v>1.8313856365328502</c:v>
                </c:pt>
                <c:pt idx="1232">
                  <c:v>1.8282387110976703</c:v>
                </c:pt>
                <c:pt idx="1233">
                  <c:v>1.8250998898848003</c:v>
                </c:pt>
                <c:pt idx="1234">
                  <c:v>1.82196914509055</c:v>
                </c:pt>
                <c:pt idx="1235">
                  <c:v>1.8188464490304002</c:v>
                </c:pt>
                <c:pt idx="1236">
                  <c:v>1.8157317741383099</c:v>
                </c:pt>
                <c:pt idx="1237">
                  <c:v>1.81262509296619</c:v>
                </c:pt>
                <c:pt idx="1238">
                  <c:v>1.80952637818322</c:v>
                </c:pt>
                <c:pt idx="1239">
                  <c:v>1.8064356025753203</c:v>
                </c:pt>
                <c:pt idx="1240">
                  <c:v>1.8033527390444901</c:v>
                </c:pt>
                <c:pt idx="1241">
                  <c:v>1.8002777606082601</c:v>
                </c:pt>
                <c:pt idx="1242">
                  <c:v>1.7972106403991004</c:v>
                </c:pt>
                <c:pt idx="1243">
                  <c:v>1.7941513516637801</c:v>
                </c:pt>
                <c:pt idx="1244">
                  <c:v>1.79109986776285</c:v>
                </c:pt>
                <c:pt idx="1245">
                  <c:v>1.7880561621700302</c:v>
                </c:pt>
                <c:pt idx="1246">
                  <c:v>1.7850202084716402</c:v>
                </c:pt>
                <c:pt idx="1247">
                  <c:v>1.78199198036602</c:v>
                </c:pt>
                <c:pt idx="1248">
                  <c:v>1.7789714516629602</c:v>
                </c:pt>
                <c:pt idx="1249">
                  <c:v>1.7759585962831503</c:v>
                </c:pt>
                <c:pt idx="1250">
                  <c:v>1.7729533882576003</c:v>
                </c:pt>
                <c:pt idx="1251">
                  <c:v>1.7699558017270902</c:v>
                </c:pt>
                <c:pt idx="1252">
                  <c:v>1.7669658109416002</c:v>
                </c:pt>
                <c:pt idx="1253">
                  <c:v>1.7639833902597801</c:v>
                </c:pt>
                <c:pt idx="1254">
                  <c:v>1.7610085141483802</c:v>
                </c:pt>
                <c:pt idx="1255">
                  <c:v>1.7580411571817101</c:v>
                </c:pt>
                <c:pt idx="1256">
                  <c:v>1.7550812940411</c:v>
                </c:pt>
                <c:pt idx="1257">
                  <c:v>1.75212889951436</c:v>
                </c:pt>
                <c:pt idx="1258">
                  <c:v>1.7491839484952303</c:v>
                </c:pt>
                <c:pt idx="1259">
                  <c:v>1.7462464159828801</c:v>
                </c:pt>
                <c:pt idx="1260">
                  <c:v>1.7433162770813202</c:v>
                </c:pt>
                <c:pt idx="1261">
                  <c:v>1.7403935069989402</c:v>
                </c:pt>
                <c:pt idx="1262">
                  <c:v>1.7374780810479502</c:v>
                </c:pt>
                <c:pt idx="1263">
                  <c:v>1.7345699746438403</c:v>
                </c:pt>
                <c:pt idx="1264">
                  <c:v>1.7316691633049202</c:v>
                </c:pt>
                <c:pt idx="1265">
                  <c:v>1.7287756226517299</c:v>
                </c:pt>
                <c:pt idx="1266">
                  <c:v>1.7258893284066104</c:v>
                </c:pt>
                <c:pt idx="1267">
                  <c:v>1.7230102563931002</c:v>
                </c:pt>
                <c:pt idx="1268">
                  <c:v>1.7201383825355301</c:v>
                </c:pt>
                <c:pt idx="1269">
                  <c:v>1.7172736828584401</c:v>
                </c:pt>
                <c:pt idx="1270">
                  <c:v>1.7144161334861101</c:v>
                </c:pt>
                <c:pt idx="1271">
                  <c:v>1.7115657106420601</c:v>
                </c:pt>
                <c:pt idx="1272">
                  <c:v>1.70872239064857</c:v>
                </c:pt>
                <c:pt idx="1273">
                  <c:v>1.7058861499261702</c:v>
                </c:pt>
                <c:pt idx="1274">
                  <c:v>1.7030569649931302</c:v>
                </c:pt>
                <c:pt idx="1275">
                  <c:v>1.7002348124650302</c:v>
                </c:pt>
                <c:pt idx="1276">
                  <c:v>1.69741966905424</c:v>
                </c:pt>
                <c:pt idx="1277">
                  <c:v>1.6946115115694302</c:v>
                </c:pt>
                <c:pt idx="1278">
                  <c:v>1.69181031691513</c:v>
                </c:pt>
                <c:pt idx="1279">
                  <c:v>1.6890160620912202</c:v>
                </c:pt>
                <c:pt idx="1280">
                  <c:v>1.6862287241924701</c:v>
                </c:pt>
                <c:pt idx="1281">
                  <c:v>1.6834482804080699</c:v>
                </c:pt>
                <c:pt idx="1282">
                  <c:v>1.6806747080211901</c:v>
                </c:pt>
                <c:pt idx="1283">
                  <c:v>1.6779079844084499</c:v>
                </c:pt>
                <c:pt idx="1284">
                  <c:v>1.6751480870395301</c:v>
                </c:pt>
                <c:pt idx="1285">
                  <c:v>1.67239499347668</c:v>
                </c:pt>
                <c:pt idx="1286">
                  <c:v>1.6696486813742399</c:v>
                </c:pt>
                <c:pt idx="1287">
                  <c:v>1.6669091284782402</c:v>
                </c:pt>
                <c:pt idx="1288">
                  <c:v>1.6641763126259002</c:v>
                </c:pt>
                <c:pt idx="1289">
                  <c:v>1.6614502117452301</c:v>
                </c:pt>
                <c:pt idx="1290">
                  <c:v>1.6587308038545201</c:v>
                </c:pt>
                <c:pt idx="1291">
                  <c:v>1.65601806706196</c:v>
                </c:pt>
                <c:pt idx="1292">
                  <c:v>1.6533119795651603</c:v>
                </c:pt>
                <c:pt idx="1293">
                  <c:v>1.6506125196507402</c:v>
                </c:pt>
                <c:pt idx="1294">
                  <c:v>1.6479196656938602</c:v>
                </c:pt>
                <c:pt idx="1295">
                  <c:v>1.64523339615782</c:v>
                </c:pt>
                <c:pt idx="1296">
                  <c:v>1.6425536895936204</c:v>
                </c:pt>
                <c:pt idx="1297">
                  <c:v>1.6398805246395003</c:v>
                </c:pt>
                <c:pt idx="1298">
                  <c:v>1.63721388002058</c:v>
                </c:pt>
                <c:pt idx="1299">
                  <c:v>1.63455373454838</c:v>
                </c:pt>
                <c:pt idx="1300">
                  <c:v>1.6319000671204003</c:v>
                </c:pt>
                <c:pt idx="1301">
                  <c:v>1.6292528567197502</c:v>
                </c:pt>
                <c:pt idx="1302">
                  <c:v>1.6266120824146904</c:v>
                </c:pt>
                <c:pt idx="1303">
                  <c:v>1.6239777233582302</c:v>
                </c:pt>
                <c:pt idx="1304">
                  <c:v>1.6213497587877101</c:v>
                </c:pt>
                <c:pt idx="1305">
                  <c:v>1.6187281680244103</c:v>
                </c:pt>
                <c:pt idx="1306">
                  <c:v>1.6161129304731299</c:v>
                </c:pt>
                <c:pt idx="1307">
                  <c:v>1.6135040256217801</c:v>
                </c:pt>
                <c:pt idx="1308">
                  <c:v>1.6109014330410001</c:v>
                </c:pt>
                <c:pt idx="1309">
                  <c:v>1.6083051323837301</c:v>
                </c:pt>
                <c:pt idx="1310">
                  <c:v>1.6057151033848303</c:v>
                </c:pt>
                <c:pt idx="1311">
                  <c:v>1.6031313258606901</c:v>
                </c:pt>
                <c:pt idx="1312">
                  <c:v>1.6005537797088301</c:v>
                </c:pt>
                <c:pt idx="1313">
                  <c:v>1.5979824449074902</c:v>
                </c:pt>
                <c:pt idx="1314">
                  <c:v>1.5954173015152802</c:v>
                </c:pt>
                <c:pt idx="1315">
                  <c:v>1.5928583296707599</c:v>
                </c:pt>
                <c:pt idx="1316">
                  <c:v>1.5903055095920802</c:v>
                </c:pt>
                <c:pt idx="1317">
                  <c:v>1.5877588215765701</c:v>
                </c:pt>
                <c:pt idx="1318">
                  <c:v>1.5852182460004003</c:v>
                </c:pt>
                <c:pt idx="1319">
                  <c:v>1.5826837633181401</c:v>
                </c:pt>
                <c:pt idx="1320">
                  <c:v>1.5801553540624502</c:v>
                </c:pt>
                <c:pt idx="1321">
                  <c:v>1.5776329988436801</c:v>
                </c:pt>
                <c:pt idx="1322">
                  <c:v>1.5751166783494801</c:v>
                </c:pt>
                <c:pt idx="1323">
                  <c:v>1.5726063733444502</c:v>
                </c:pt>
                <c:pt idx="1324">
                  <c:v>1.5701020646697903</c:v>
                </c:pt>
                <c:pt idx="1325">
                  <c:v>1.5676037332428701</c:v>
                </c:pt>
                <c:pt idx="1326">
                  <c:v>1.5651113600569502</c:v>
                </c:pt>
                <c:pt idx="1327">
                  <c:v>1.5626249261807701</c:v>
                </c:pt>
                <c:pt idx="1328">
                  <c:v>1.5601444127581801</c:v>
                </c:pt>
                <c:pt idx="1329">
                  <c:v>1.5576698010078101</c:v>
                </c:pt>
                <c:pt idx="1330">
                  <c:v>1.5552010722227301</c:v>
                </c:pt>
                <c:pt idx="1331">
                  <c:v>1.5527382077700302</c:v>
                </c:pt>
                <c:pt idx="1332">
                  <c:v>1.5502811890905501</c:v>
                </c:pt>
                <c:pt idx="1333">
                  <c:v>1.5478299976984602</c:v>
                </c:pt>
                <c:pt idx="1334">
                  <c:v>1.5453846151809703</c:v>
                </c:pt>
                <c:pt idx="1335">
                  <c:v>1.54294502319793</c:v>
                </c:pt>
                <c:pt idx="1336">
                  <c:v>1.5405112034815303</c:v>
                </c:pt>
                <c:pt idx="1337">
                  <c:v>1.5380831378359501</c:v>
                </c:pt>
                <c:pt idx="1338">
                  <c:v>1.535660808137</c:v>
                </c:pt>
                <c:pt idx="1339">
                  <c:v>1.5332441963317802</c:v>
                </c:pt>
                <c:pt idx="1340">
                  <c:v>1.5308332844383801</c:v>
                </c:pt>
                <c:pt idx="1341">
                  <c:v>1.5284280545455302</c:v>
                </c:pt>
                <c:pt idx="1342">
                  <c:v>1.5260284888122102</c:v>
                </c:pt>
                <c:pt idx="1343">
                  <c:v>1.5236345694674402</c:v>
                </c:pt>
                <c:pt idx="1344">
                  <c:v>1.52124627880981</c:v>
                </c:pt>
                <c:pt idx="1345">
                  <c:v>1.5188635992072803</c:v>
                </c:pt>
                <c:pt idx="1346">
                  <c:v>1.5164865130967602</c:v>
                </c:pt>
                <c:pt idx="1347">
                  <c:v>1.5141150029838399</c:v>
                </c:pt>
                <c:pt idx="1348">
                  <c:v>1.5117490514424501</c:v>
                </c:pt>
                <c:pt idx="1349">
                  <c:v>1.5093886411145301</c:v>
                </c:pt>
                <c:pt idx="1350">
                  <c:v>1.5070337547097501</c:v>
                </c:pt>
                <c:pt idx="1351">
                  <c:v>1.5046843750051402</c:v>
                </c:pt>
                <c:pt idx="1352">
                  <c:v>1.5023404848448101</c:v>
                </c:pt>
                <c:pt idx="1353">
                  <c:v>1.5000020671396301</c:v>
                </c:pt>
                <c:pt idx="1354">
                  <c:v>1.4976691048669302</c:v>
                </c:pt>
                <c:pt idx="1355">
                  <c:v>1.49534158107014</c:v>
                </c:pt>
                <c:pt idx="1356">
                  <c:v>1.49301947885857</c:v>
                </c:pt>
                <c:pt idx="1357">
                  <c:v>1.4907027814070102</c:v>
                </c:pt>
                <c:pt idx="1358">
                  <c:v>1.4883914719554803</c:v>
                </c:pt>
                <c:pt idx="1359">
                  <c:v>1.4860855338089403</c:v>
                </c:pt>
                <c:pt idx="1360">
                  <c:v>1.48378495033692</c:v>
                </c:pt>
                <c:pt idx="1361">
                  <c:v>1.4814897049733</c:v>
                </c:pt>
                <c:pt idx="1362">
                  <c:v>1.4791997812159501</c:v>
                </c:pt>
                <c:pt idx="1363">
                  <c:v>1.47691516262648</c:v>
                </c:pt>
                <c:pt idx="1364">
                  <c:v>1.4746358328299101</c:v>
                </c:pt>
                <c:pt idx="1365">
                  <c:v>1.4723617755143901</c:v>
                </c:pt>
                <c:pt idx="1366">
                  <c:v>1.4700929744309201</c:v>
                </c:pt>
                <c:pt idx="1367">
                  <c:v>1.4678294133930301</c:v>
                </c:pt>
                <c:pt idx="1368">
                  <c:v>1.4655710762765202</c:v>
                </c:pt>
                <c:pt idx="1369">
                  <c:v>1.4633179470191702</c:v>
                </c:pt>
                <c:pt idx="1370">
                  <c:v>1.4610700096204301</c:v>
                </c:pt>
                <c:pt idx="1371">
                  <c:v>1.4588272481411702</c:v>
                </c:pt>
                <c:pt idx="1372">
                  <c:v>1.4565896467033601</c:v>
                </c:pt>
                <c:pt idx="1373">
                  <c:v>1.4543571894898202</c:v>
                </c:pt>
                <c:pt idx="1374">
                  <c:v>1.4521298607439501</c:v>
                </c:pt>
                <c:pt idx="1375">
                  <c:v>1.4499076447693802</c:v>
                </c:pt>
                <c:pt idx="1376">
                  <c:v>1.4476905259298001</c:v>
                </c:pt>
                <c:pt idx="1377">
                  <c:v>1.4454784886485901</c:v>
                </c:pt>
                <c:pt idx="1378">
                  <c:v>1.4432715174086099</c:v>
                </c:pt>
                <c:pt idx="1379">
                  <c:v>1.4410695967519001</c:v>
                </c:pt>
                <c:pt idx="1380">
                  <c:v>1.4388727112794002</c:v>
                </c:pt>
                <c:pt idx="1381">
                  <c:v>1.4366808456507101</c:v>
                </c:pt>
                <c:pt idx="1382">
                  <c:v>1.4344939845838001</c:v>
                </c:pt>
                <c:pt idx="1383">
                  <c:v>1.4323121128547402</c:v>
                </c:pt>
                <c:pt idx="1384">
                  <c:v>1.4301352152974702</c:v>
                </c:pt>
                <c:pt idx="1385">
                  <c:v>1.4279632768034902</c:v>
                </c:pt>
                <c:pt idx="1386">
                  <c:v>1.4257962823216301</c:v>
                </c:pt>
                <c:pt idx="1387">
                  <c:v>1.42363421685777</c:v>
                </c:pt>
                <c:pt idx="1388">
                  <c:v>1.4214770654745901</c:v>
                </c:pt>
                <c:pt idx="1389">
                  <c:v>1.4193248132913301</c:v>
                </c:pt>
                <c:pt idx="1390">
                  <c:v>1.4171774454835002</c:v>
                </c:pt>
                <c:pt idx="1391">
                  <c:v>1.4150349472826202</c:v>
                </c:pt>
                <c:pt idx="1392">
                  <c:v>1.4128973039760202</c:v>
                </c:pt>
                <c:pt idx="1393">
                  <c:v>1.4107645009065402</c:v>
                </c:pt>
                <c:pt idx="1394">
                  <c:v>1.40863652347228</c:v>
                </c:pt>
                <c:pt idx="1395">
                  <c:v>1.4065133571263801</c:v>
                </c:pt>
                <c:pt idx="1396">
                  <c:v>1.4043949873767403</c:v>
                </c:pt>
                <c:pt idx="1397">
                  <c:v>1.4022813997857901</c:v>
                </c:pt>
                <c:pt idx="1398">
                  <c:v>1.4001725799702502</c:v>
                </c:pt>
                <c:pt idx="1399">
                  <c:v>1.3980685136008502</c:v>
                </c:pt>
                <c:pt idx="1400">
                  <c:v>1.3959691864021302</c:v>
                </c:pt>
                <c:pt idx="1401">
                  <c:v>1.3938745841521902</c:v>
                </c:pt>
                <c:pt idx="1402">
                  <c:v>1.39178469268241</c:v>
                </c:pt>
                <c:pt idx="1403">
                  <c:v>1.3896994978772601</c:v>
                </c:pt>
                <c:pt idx="1404">
                  <c:v>1.3876189856740402</c:v>
                </c:pt>
                <c:pt idx="1405">
                  <c:v>1.3855431420626301</c:v>
                </c:pt>
                <c:pt idx="1406">
                  <c:v>1.3834719530852801</c:v>
                </c:pt>
                <c:pt idx="1407">
                  <c:v>1.3814054048363502</c:v>
                </c:pt>
                <c:pt idx="1408">
                  <c:v>1.3793434834621201</c:v>
                </c:pt>
                <c:pt idx="1409">
                  <c:v>1.3772861751604901</c:v>
                </c:pt>
                <c:pt idx="1410">
                  <c:v>1.3752334661808201</c:v>
                </c:pt>
                <c:pt idx="1411">
                  <c:v>1.37318534282363</c:v>
                </c:pt>
                <c:pt idx="1412">
                  <c:v>1.3711417914404302</c:v>
                </c:pt>
                <c:pt idx="1413">
                  <c:v>1.36910279843349</c:v>
                </c:pt>
                <c:pt idx="1414">
                  <c:v>1.3670683502555603</c:v>
                </c:pt>
                <c:pt idx="1415">
                  <c:v>1.3650384334096901</c:v>
                </c:pt>
                <c:pt idx="1416">
                  <c:v>1.3630130344490101</c:v>
                </c:pt>
                <c:pt idx="1417">
                  <c:v>1.3609921399764702</c:v>
                </c:pt>
                <c:pt idx="1418">
                  <c:v>1.3589757366446702</c:v>
                </c:pt>
                <c:pt idx="1419">
                  <c:v>1.3569638111555802</c:v>
                </c:pt>
                <c:pt idx="1420">
                  <c:v>1.3549563502603701</c:v>
                </c:pt>
                <c:pt idx="1421">
                  <c:v>1.3529533407591803</c:v>
                </c:pt>
                <c:pt idx="1422">
                  <c:v>1.3509547695008901</c:v>
                </c:pt>
                <c:pt idx="1423">
                  <c:v>1.3489606233828901</c:v>
                </c:pt>
                <c:pt idx="1424">
                  <c:v>1.34697088935093</c:v>
                </c:pt>
                <c:pt idx="1425">
                  <c:v>1.3449855543988101</c:v>
                </c:pt>
                <c:pt idx="1426">
                  <c:v>1.3430046055682701</c:v>
                </c:pt>
                <c:pt idx="1427">
                  <c:v>1.3410280299487001</c:v>
                </c:pt>
                <c:pt idx="1428">
                  <c:v>1.3390558146769702</c:v>
                </c:pt>
                <c:pt idx="1429">
                  <c:v>1.3370879469371901</c:v>
                </c:pt>
                <c:pt idx="1430">
                  <c:v>1.3351244139605403</c:v>
                </c:pt>
                <c:pt idx="1431">
                  <c:v>1.3331652030250403</c:v>
                </c:pt>
                <c:pt idx="1432">
                  <c:v>1.3312103014553403</c:v>
                </c:pt>
                <c:pt idx="1433">
                  <c:v>1.3292596966225301</c:v>
                </c:pt>
                <c:pt idx="1434">
                  <c:v>1.3273133759439402</c:v>
                </c:pt>
                <c:pt idx="1435">
                  <c:v>1.3253713268828899</c:v>
                </c:pt>
                <c:pt idx="1436">
                  <c:v>1.3234335369485601</c:v>
                </c:pt>
                <c:pt idx="1437">
                  <c:v>1.3214999936957401</c:v>
                </c:pt>
                <c:pt idx="1438">
                  <c:v>1.31957068472463</c:v>
                </c:pt>
                <c:pt idx="1439">
                  <c:v>1.3176455976806802</c:v>
                </c:pt>
                <c:pt idx="1440">
                  <c:v>1.3157247202543401</c:v>
                </c:pt>
                <c:pt idx="1441">
                  <c:v>1.31380804018092</c:v>
                </c:pt>
                <c:pt idx="1442">
                  <c:v>1.31189554524032</c:v>
                </c:pt>
                <c:pt idx="1443">
                  <c:v>1.3099872232569301</c:v>
                </c:pt>
                <c:pt idx="1444">
                  <c:v>1.30808306209935</c:v>
                </c:pt>
                <c:pt idx="1445">
                  <c:v>1.3061830496802402</c:v>
                </c:pt>
                <c:pt idx="1446">
                  <c:v>1.3042871739561401</c:v>
                </c:pt>
                <c:pt idx="1447">
                  <c:v>1.3023954229272301</c:v>
                </c:pt>
                <c:pt idx="1448">
                  <c:v>1.3005077846371802</c:v>
                </c:pt>
                <c:pt idx="1449">
                  <c:v>1.2986242471729701</c:v>
                </c:pt>
                <c:pt idx="1450">
                  <c:v>1.2967447986646701</c:v>
                </c:pt>
                <c:pt idx="1451">
                  <c:v>1.2948694272852501</c:v>
                </c:pt>
                <c:pt idx="1452">
                  <c:v>1.29299812125043</c:v>
                </c:pt>
                <c:pt idx="1453">
                  <c:v>1.2911308688184799</c:v>
                </c:pt>
                <c:pt idx="1454">
                  <c:v>1.2892676582900102</c:v>
                </c:pt>
                <c:pt idx="1455">
                  <c:v>1.2874084780078201</c:v>
                </c:pt>
                <c:pt idx="1456">
                  <c:v>1.2855533163567101</c:v>
                </c:pt>
                <c:pt idx="1457">
                  <c:v>1.28370216176328</c:v>
                </c:pt>
                <c:pt idx="1458">
                  <c:v>1.28185500269577</c:v>
                </c:pt>
                <c:pt idx="1459">
                  <c:v>1.2800118276638801</c:v>
                </c:pt>
                <c:pt idx="1460">
                  <c:v>1.2781726252185801</c:v>
                </c:pt>
                <c:pt idx="1461">
                  <c:v>1.2763373839519301</c:v>
                </c:pt>
                <c:pt idx="1462">
                  <c:v>1.2745060924969203</c:v>
                </c:pt>
                <c:pt idx="1463">
                  <c:v>1.2726787395272701</c:v>
                </c:pt>
                <c:pt idx="1464">
                  <c:v>1.27085531375731</c:v>
                </c:pt>
                <c:pt idx="1465">
                  <c:v>1.2690358039417</c:v>
                </c:pt>
                <c:pt idx="1466">
                  <c:v>1.2672201988753802</c:v>
                </c:pt>
                <c:pt idx="1467">
                  <c:v>1.26540848739331</c:v>
                </c:pt>
                <c:pt idx="1468">
                  <c:v>1.2636006583703301</c:v>
                </c:pt>
                <c:pt idx="1469">
                  <c:v>1.26179670072099</c:v>
                </c:pt>
                <c:pt idx="1470">
                  <c:v>1.2599966033993801</c:v>
                </c:pt>
                <c:pt idx="1471">
                  <c:v>1.25820035539895</c:v>
                </c:pt>
                <c:pt idx="1472">
                  <c:v>1.25640794575236</c:v>
                </c:pt>
                <c:pt idx="1473">
                  <c:v>1.2546193635312801</c:v>
                </c:pt>
                <c:pt idx="1474">
                  <c:v>1.2528345978462803</c:v>
                </c:pt>
                <c:pt idx="1475">
                  <c:v>1.25105363784659</c:v>
                </c:pt>
                <c:pt idx="1476">
                  <c:v>1.2492764727200201</c:v>
                </c:pt>
                <c:pt idx="1477">
                  <c:v>1.2475030916927001</c:v>
                </c:pt>
                <c:pt idx="1478">
                  <c:v>1.2457334840290002</c:v>
                </c:pt>
                <c:pt idx="1479">
                  <c:v>1.2439676390313401</c:v>
                </c:pt>
                <c:pt idx="1480">
                  <c:v>1.2422055460399901</c:v>
                </c:pt>
                <c:pt idx="1481">
                  <c:v>1.24044719443298</c:v>
                </c:pt>
                <c:pt idx="1482">
                  <c:v>1.23869257362588</c:v>
                </c:pt>
                <c:pt idx="1483">
                  <c:v>1.23694167307166</c:v>
                </c:pt>
                <c:pt idx="1484">
                  <c:v>1.2351944822605501</c:v>
                </c:pt>
                <c:pt idx="1485">
                  <c:v>1.2334509907198601</c:v>
                </c:pt>
                <c:pt idx="1486">
                  <c:v>1.2317111880138201</c:v>
                </c:pt>
                <c:pt idx="1487">
                  <c:v>1.2299750637434601</c:v>
                </c:pt>
                <c:pt idx="1488">
                  <c:v>1.2282426075463801</c:v>
                </c:pt>
                <c:pt idx="1489">
                  <c:v>1.2265138090967103</c:v>
                </c:pt>
                <c:pt idx="1490">
                  <c:v>1.22478865810482</c:v>
                </c:pt>
                <c:pt idx="1491">
                  <c:v>1.22306714431729</c:v>
                </c:pt>
                <c:pt idx="1492">
                  <c:v>1.22134925751669</c:v>
                </c:pt>
                <c:pt idx="1493">
                  <c:v>1.2196349875214201</c:v>
                </c:pt>
                <c:pt idx="1494">
                  <c:v>1.2179243241856101</c:v>
                </c:pt>
                <c:pt idx="1495">
                  <c:v>1.2162172573989203</c:v>
                </c:pt>
                <c:pt idx="1496">
                  <c:v>1.2145137770864303</c:v>
                </c:pt>
                <c:pt idx="1497">
                  <c:v>1.2128138732084701</c:v>
                </c:pt>
                <c:pt idx="1498">
                  <c:v>1.2111175357604702</c:v>
                </c:pt>
                <c:pt idx="1499">
                  <c:v>1.2094247547728201</c:v>
                </c:pt>
                <c:pt idx="1500">
                  <c:v>1.2077355203107201</c:v>
                </c:pt>
                <c:pt idx="1501">
                  <c:v>1.2060498224740501</c:v>
                </c:pt>
                <c:pt idx="1502">
                  <c:v>1.2043676513971799</c:v>
                </c:pt>
                <c:pt idx="1503">
                  <c:v>1.2026889972488901</c:v>
                </c:pt>
                <c:pt idx="1504">
                  <c:v>1.2010138502321801</c:v>
                </c:pt>
                <c:pt idx="1505">
                  <c:v>1.1993422005841401</c:v>
                </c:pt>
                <c:pt idx="1506">
                  <c:v>1.1976740385758002</c:v>
                </c:pt>
                <c:pt idx="1507">
                  <c:v>1.1960093545120201</c:v>
                </c:pt>
                <c:pt idx="1508">
                  <c:v>1.1943481387313002</c:v>
                </c:pt>
                <c:pt idx="1509">
                  <c:v>1.1926903816056802</c:v>
                </c:pt>
                <c:pt idx="1510">
                  <c:v>1.1910360735405801</c:v>
                </c:pt>
                <c:pt idx="1511">
                  <c:v>1.18938520497467</c:v>
                </c:pt>
                <c:pt idx="1512">
                  <c:v>1.1877377663797302</c:v>
                </c:pt>
                <c:pt idx="1513">
                  <c:v>1.1860937482605001</c:v>
                </c:pt>
                <c:pt idx="1514">
                  <c:v>1.18445314115458</c:v>
                </c:pt>
                <c:pt idx="1515">
                  <c:v>1.1828159356322301</c:v>
                </c:pt>
                <c:pt idx="1516">
                  <c:v>1.1811821222963201</c:v>
                </c:pt>
                <c:pt idx="1517">
                  <c:v>1.1795516917821003</c:v>
                </c:pt>
                <c:pt idx="1518">
                  <c:v>1.1779246347571601</c:v>
                </c:pt>
                <c:pt idx="1519">
                  <c:v>1.17630094192121</c:v>
                </c:pt>
                <c:pt idx="1520">
                  <c:v>1.17468060400601</c:v>
                </c:pt>
                <c:pt idx="1521">
                  <c:v>1.17306361177521</c:v>
                </c:pt>
                <c:pt idx="1522">
                  <c:v>1.17144995602424</c:v>
                </c:pt>
                <c:pt idx="1523">
                  <c:v>1.1698396275801202</c:v>
                </c:pt>
                <c:pt idx="1524">
                  <c:v>1.1682326173014101</c:v>
                </c:pt>
                <c:pt idx="1525">
                  <c:v>1.1666289160780401</c:v>
                </c:pt>
                <c:pt idx="1526">
                  <c:v>1.1650285148311701</c:v>
                </c:pt>
                <c:pt idx="1527">
                  <c:v>1.16343140451307</c:v>
                </c:pt>
                <c:pt idx="1528">
                  <c:v>1.1618375761070201</c:v>
                </c:pt>
                <c:pt idx="1529">
                  <c:v>1.1602470206271303</c:v>
                </c:pt>
                <c:pt idx="1530">
                  <c:v>1.1586597291182801</c:v>
                </c:pt>
                <c:pt idx="1531">
                  <c:v>1.15707569265592</c:v>
                </c:pt>
                <c:pt idx="1532">
                  <c:v>1.1554949023460102</c:v>
                </c:pt>
                <c:pt idx="1533">
                  <c:v>1.15391734932485</c:v>
                </c:pt>
                <c:pt idx="1534">
                  <c:v>1.1523430247589801</c:v>
                </c:pt>
                <c:pt idx="1535">
                  <c:v>1.1507719198450401</c:v>
                </c:pt>
                <c:pt idx="1536">
                  <c:v>1.1492040258096601</c:v>
                </c:pt>
                <c:pt idx="1537">
                  <c:v>1.14763933390935</c:v>
                </c:pt>
                <c:pt idx="1538">
                  <c:v>1.14607783543033</c:v>
                </c:pt>
                <c:pt idx="1539">
                  <c:v>1.14451952168848</c:v>
                </c:pt>
                <c:pt idx="1540">
                  <c:v>1.1429643840291301</c:v>
                </c:pt>
                <c:pt idx="1541">
                  <c:v>1.1414124138270301</c:v>
                </c:pt>
                <c:pt idx="1542">
                  <c:v>1.1398636024861701</c:v>
                </c:pt>
                <c:pt idx="1543">
                  <c:v>1.1383179414396902</c:v>
                </c:pt>
                <c:pt idx="1544">
                  <c:v>1.1367754221497399</c:v>
                </c:pt>
                <c:pt idx="1545">
                  <c:v>1.1352360361074001</c:v>
                </c:pt>
                <c:pt idx="1546">
                  <c:v>1.1336997748325002</c:v>
                </c:pt>
                <c:pt idx="1547">
                  <c:v>1.1321666298735702</c:v>
                </c:pt>
                <c:pt idx="1548">
                  <c:v>1.13063659280767</c:v>
                </c:pt>
                <c:pt idx="1549">
                  <c:v>1.1291096552403301</c:v>
                </c:pt>
                <c:pt idx="1550">
                  <c:v>1.1275858088053601</c:v>
                </c:pt>
                <c:pt idx="1551">
                  <c:v>1.1260650451648302</c:v>
                </c:pt>
                <c:pt idx="1552">
                  <c:v>1.1245473560088501</c:v>
                </c:pt>
                <c:pt idx="1553">
                  <c:v>1.1230327330555601</c:v>
                </c:pt>
                <c:pt idx="1554">
                  <c:v>1.1215211680509301</c:v>
                </c:pt>
                <c:pt idx="1555">
                  <c:v>1.1200126527687102</c:v>
                </c:pt>
                <c:pt idx="1556">
                  <c:v>1.1185071790102701</c:v>
                </c:pt>
                <c:pt idx="1557">
                  <c:v>1.1170047386045501</c:v>
                </c:pt>
                <c:pt idx="1558">
                  <c:v>1.11550532340786</c:v>
                </c:pt>
                <c:pt idx="1559">
                  <c:v>1.1140089253038701</c:v>
                </c:pt>
                <c:pt idx="1560">
                  <c:v>1.1125155362034203</c:v>
                </c:pt>
                <c:pt idx="1561">
                  <c:v>1.11102514804446</c:v>
                </c:pt>
                <c:pt idx="1562">
                  <c:v>1.1095377527919001</c:v>
                </c:pt>
                <c:pt idx="1563">
                  <c:v>1.1080533424375401</c:v>
                </c:pt>
                <c:pt idx="1564">
                  <c:v>1.1065719089999602</c:v>
                </c:pt>
                <c:pt idx="1565">
                  <c:v>1.1050934445243701</c:v>
                </c:pt>
                <c:pt idx="1566">
                  <c:v>1.1036179410825602</c:v>
                </c:pt>
                <c:pt idx="1567">
                  <c:v>1.1021453907727401</c:v>
                </c:pt>
                <c:pt idx="1568">
                  <c:v>1.10067578571948</c:v>
                </c:pt>
                <c:pt idx="1569">
                  <c:v>1.0992091180735901</c:v>
                </c:pt>
                <c:pt idx="1570">
                  <c:v>1.0977453800119801</c:v>
                </c:pt>
                <c:pt idx="1571">
                  <c:v>1.0962845637376299</c:v>
                </c:pt>
                <c:pt idx="1572">
                  <c:v>1.0948266614794002</c:v>
                </c:pt>
                <c:pt idx="1573">
                  <c:v>1.093371665492</c:v>
                </c:pt>
                <c:pt idx="1574">
                  <c:v>1.0919195680558402</c:v>
                </c:pt>
                <c:pt idx="1575">
                  <c:v>1.09047036147696</c:v>
                </c:pt>
                <c:pt idx="1576">
                  <c:v>1.0890240380868701</c:v>
                </c:pt>
                <c:pt idx="1577">
                  <c:v>1.0875805902425502</c:v>
                </c:pt>
                <c:pt idx="1578">
                  <c:v>1.08614001032625</c:v>
                </c:pt>
                <c:pt idx="1579">
                  <c:v>1.08470229074543</c:v>
                </c:pt>
                <c:pt idx="1580">
                  <c:v>1.08326742393269</c:v>
                </c:pt>
                <c:pt idx="1581">
                  <c:v>1.0818354023455901</c:v>
                </c:pt>
                <c:pt idx="1582">
                  <c:v>1.0804062184666401</c:v>
                </c:pt>
                <c:pt idx="1583">
                  <c:v>1.0789798648031501</c:v>
                </c:pt>
                <c:pt idx="1584">
                  <c:v>1.0775563338871501</c:v>
                </c:pt>
                <c:pt idx="1585">
                  <c:v>1.0761356182752602</c:v>
                </c:pt>
                <c:pt idx="1586">
                  <c:v>1.0747177105486401</c:v>
                </c:pt>
                <c:pt idx="1587">
                  <c:v>1.0733026033128801</c:v>
                </c:pt>
                <c:pt idx="1588">
                  <c:v>1.0718902891978701</c:v>
                </c:pt>
                <c:pt idx="1589">
                  <c:v>1.07048076085774</c:v>
                </c:pt>
                <c:pt idx="1590">
                  <c:v>1.0690740109707701</c:v>
                </c:pt>
                <c:pt idx="1591">
                  <c:v>1.0676700322392501</c:v>
                </c:pt>
                <c:pt idx="1592">
                  <c:v>1.0662688173894301</c:v>
                </c:pt>
                <c:pt idx="1593">
                  <c:v>1.0648703591713999</c:v>
                </c:pt>
                <c:pt idx="1594">
                  <c:v>1.0634746503590302</c:v>
                </c:pt>
                <c:pt idx="1595">
                  <c:v>1.0620816837498301</c:v>
                </c:pt>
                <c:pt idx="1596">
                  <c:v>1.06069145216488</c:v>
                </c:pt>
                <c:pt idx="1597">
                  <c:v>1.0593039484487301</c:v>
                </c:pt>
                <c:pt idx="1598">
                  <c:v>1.0579191654693501</c:v>
                </c:pt>
                <c:pt idx="1599">
                  <c:v>1.0565370961179701</c:v>
                </c:pt>
                <c:pt idx="1600">
                  <c:v>1.0551577333090301</c:v>
                </c:pt>
                <c:pt idx="1601">
                  <c:v>1.05378106998009</c:v>
                </c:pt>
                <c:pt idx="1602">
                  <c:v>1.05240709909171</c:v>
                </c:pt>
                <c:pt idx="1603">
                  <c:v>1.0510358136274103</c:v>
                </c:pt>
                <c:pt idx="1604">
                  <c:v>1.04966720659354</c:v>
                </c:pt>
                <c:pt idx="1605">
                  <c:v>1.0483012710191801</c:v>
                </c:pt>
                <c:pt idx="1606">
                  <c:v>1.0469379999561099</c:v>
                </c:pt>
                <c:pt idx="1607">
                  <c:v>1.0455773864786599</c:v>
                </c:pt>
                <c:pt idx="1608">
                  <c:v>1.0442194236836502</c:v>
                </c:pt>
                <c:pt idx="1609">
                  <c:v>1.04286410469032</c:v>
                </c:pt>
                <c:pt idx="1610">
                  <c:v>1.04151142264019</c:v>
                </c:pt>
                <c:pt idx="1611">
                  <c:v>1.0401613706970201</c:v>
                </c:pt>
                <c:pt idx="1612">
                  <c:v>1.0388139420467302</c:v>
                </c:pt>
                <c:pt idx="1613">
                  <c:v>1.03746912989725</c:v>
                </c:pt>
                <c:pt idx="1614">
                  <c:v>1.0361269274785301</c:v>
                </c:pt>
                <c:pt idx="1615">
                  <c:v>1.0347873280423501</c:v>
                </c:pt>
                <c:pt idx="1616">
                  <c:v>1.0334503248623201</c:v>
                </c:pt>
                <c:pt idx="1617">
                  <c:v>1.0321159112337601</c:v>
                </c:pt>
                <c:pt idx="1618">
                  <c:v>1.0307840804736101</c:v>
                </c:pt>
                <c:pt idx="1619">
                  <c:v>1.02945482592036</c:v>
                </c:pt>
                <c:pt idx="1620">
                  <c:v>1.02812814093396</c:v>
                </c:pt>
                <c:pt idx="1621">
                  <c:v>1.0268040188957499</c:v>
                </c:pt>
                <c:pt idx="1622">
                  <c:v>1.0254824532083402</c:v>
                </c:pt>
                <c:pt idx="1623">
                  <c:v>1.0241634372955901</c:v>
                </c:pt>
                <c:pt idx="1624">
                  <c:v>1.02284696460247</c:v>
                </c:pt>
                <c:pt idx="1625">
                  <c:v>1.0215330285950099</c:v>
                </c:pt>
                <c:pt idx="1626">
                  <c:v>1.0202216227601901</c:v>
                </c:pt>
                <c:pt idx="1627">
                  <c:v>1.0189127406059102</c:v>
                </c:pt>
                <c:pt idx="1628">
                  <c:v>1.01760637566087</c:v>
                </c:pt>
                <c:pt idx="1629">
                  <c:v>1.0163025214744801</c:v>
                </c:pt>
                <c:pt idx="1630">
                  <c:v>1.0150011716168101</c:v>
                </c:pt>
                <c:pt idx="1631">
                  <c:v>1.0137023196785302</c:v>
                </c:pt>
                <c:pt idx="1632">
                  <c:v>1.0124059592707502</c:v>
                </c:pt>
                <c:pt idx="1633">
                  <c:v>1.0111120840250301</c:v>
                </c:pt>
                <c:pt idx="1634">
                  <c:v>1.0098206875932503</c:v>
                </c:pt>
                <c:pt idx="1635">
                  <c:v>1.0085317636475402</c:v>
                </c:pt>
                <c:pt idx="1636">
                  <c:v>1.00724530588023</c:v>
                </c:pt>
                <c:pt idx="1637">
                  <c:v>1.00596130800374</c:v>
                </c:pt>
                <c:pt idx="1638">
                  <c:v>1.00467976375051</c:v>
                </c:pt>
                <c:pt idx="1639">
                  <c:v>1.0034006668729401</c:v>
                </c:pt>
                <c:pt idx="1640">
                  <c:v>1.0021240111432901</c:v>
                </c:pt>
                <c:pt idx="1641">
                  <c:v>1.0008497903536302</c:v>
                </c:pt>
                <c:pt idx="1642">
                  <c:v>0.99957799831573613</c:v>
                </c:pt>
                <c:pt idx="1643">
                  <c:v>0.9983086288610431</c:v>
                </c:pt>
                <c:pt idx="1644">
                  <c:v>0.99704167584055203</c:v>
                </c:pt>
                <c:pt idx="1645">
                  <c:v>0.99577713312476401</c:v>
                </c:pt>
                <c:pt idx="1646">
                  <c:v>0.99451499460359905</c:v>
                </c:pt>
                <c:pt idx="1647">
                  <c:v>0.99325525418632821</c:v>
                </c:pt>
                <c:pt idx="1648">
                  <c:v>0.99199790580149716</c:v>
                </c:pt>
                <c:pt idx="1649">
                  <c:v>0.99074294339685409</c:v>
                </c:pt>
                <c:pt idx="1650">
                  <c:v>0.989490360939276</c:v>
                </c:pt>
                <c:pt idx="1651">
                  <c:v>0.98824015241469698</c:v>
                </c:pt>
                <c:pt idx="1652">
                  <c:v>0.98699231182803915</c:v>
                </c:pt>
                <c:pt idx="1653">
                  <c:v>0.98574683320313106</c:v>
                </c:pt>
                <c:pt idx="1654">
                  <c:v>0.98450371058264918</c:v>
                </c:pt>
                <c:pt idx="1655">
                  <c:v>0.98326293802803511</c:v>
                </c:pt>
                <c:pt idx="1656">
                  <c:v>0.982024509619432</c:v>
                </c:pt>
                <c:pt idx="1657">
                  <c:v>0.98078841945561102</c:v>
                </c:pt>
                <c:pt idx="1658">
                  <c:v>0.97955466165390304</c:v>
                </c:pt>
                <c:pt idx="1659">
                  <c:v>0.97832323035012403</c:v>
                </c:pt>
                <c:pt idx="1660">
                  <c:v>0.97709411969851012</c:v>
                </c:pt>
                <c:pt idx="1661">
                  <c:v>0.9758673238716481</c:v>
                </c:pt>
                <c:pt idx="1662">
                  <c:v>0.974642837060404</c:v>
                </c:pt>
                <c:pt idx="1663">
                  <c:v>0.97342065347385309</c:v>
                </c:pt>
                <c:pt idx="1664">
                  <c:v>0.97220076733921701</c:v>
                </c:pt>
                <c:pt idx="1665">
                  <c:v>0.97098317290178904</c:v>
                </c:pt>
                <c:pt idx="1666">
                  <c:v>0.96976786442487106</c:v>
                </c:pt>
                <c:pt idx="1667">
                  <c:v>0.96855483618970495</c:v>
                </c:pt>
                <c:pt idx="1668">
                  <c:v>0.96734408249540216</c:v>
                </c:pt>
                <c:pt idx="1669">
                  <c:v>0.96613559765888002</c:v>
                </c:pt>
                <c:pt idx="1670">
                  <c:v>0.964929376014796</c:v>
                </c:pt>
                <c:pt idx="1671">
                  <c:v>0.96372541191547811</c:v>
                </c:pt>
                <c:pt idx="1672">
                  <c:v>0.96252369973086016</c:v>
                </c:pt>
                <c:pt idx="1673">
                  <c:v>0.96132423384841514</c:v>
                </c:pt>
                <c:pt idx="1674">
                  <c:v>0.9601270086730932</c:v>
                </c:pt>
                <c:pt idx="1675">
                  <c:v>0.95893201862725019</c:v>
                </c:pt>
                <c:pt idx="1676">
                  <c:v>0.95773925815058802</c:v>
                </c:pt>
                <c:pt idx="1677">
                  <c:v>0.95654872170008998</c:v>
                </c:pt>
                <c:pt idx="1678">
                  <c:v>0.95536040374995101</c:v>
                </c:pt>
                <c:pt idx="1679">
                  <c:v>0.95417429879152005</c:v>
                </c:pt>
                <c:pt idx="1680">
                  <c:v>0.9529904013332321</c:v>
                </c:pt>
                <c:pt idx="1681">
                  <c:v>0.95180870590054512</c:v>
                </c:pt>
                <c:pt idx="1682">
                  <c:v>0.95062920703587794</c:v>
                </c:pt>
                <c:pt idx="1683">
                  <c:v>0.94945189929854812</c:v>
                </c:pt>
                <c:pt idx="1684">
                  <c:v>0.94827677726470505</c:v>
                </c:pt>
                <c:pt idx="1685">
                  <c:v>0.94710383552727406</c:v>
                </c:pt>
                <c:pt idx="1686">
                  <c:v>0.94593306869588711</c:v>
                </c:pt>
                <c:pt idx="1687">
                  <c:v>0.94476447139682518</c:v>
                </c:pt>
                <c:pt idx="1688">
                  <c:v>0.94359803827295607</c:v>
                </c:pt>
                <c:pt idx="1689">
                  <c:v>0.94243376398367207</c:v>
                </c:pt>
                <c:pt idx="1690">
                  <c:v>0.94127164320483014</c:v>
                </c:pt>
                <c:pt idx="1691">
                  <c:v>0.94011167062868906</c:v>
                </c:pt>
                <c:pt idx="1692">
                  <c:v>0.93895384096385004</c:v>
                </c:pt>
                <c:pt idx="1693">
                  <c:v>0.93779814893519897</c:v>
                </c:pt>
                <c:pt idx="1694">
                  <c:v>0.93664458928383909</c:v>
                </c:pt>
                <c:pt idx="1695">
                  <c:v>0.93549315676703904</c:v>
                </c:pt>
                <c:pt idx="1696">
                  <c:v>0.93434384615816912</c:v>
                </c:pt>
                <c:pt idx="1697">
                  <c:v>0.93319665224664217</c:v>
                </c:pt>
                <c:pt idx="1698">
                  <c:v>0.93205156983785709</c:v>
                </c:pt>
                <c:pt idx="1699">
                  <c:v>0.93090859375313706</c:v>
                </c:pt>
                <c:pt idx="1700">
                  <c:v>0.92976771882967013</c:v>
                </c:pt>
                <c:pt idx="1701">
                  <c:v>0.92862893992045603</c:v>
                </c:pt>
                <c:pt idx="1702">
                  <c:v>0.92749225189424411</c:v>
                </c:pt>
                <c:pt idx="1703">
                  <c:v>0.92635764963547507</c:v>
                </c:pt>
                <c:pt idx="1704">
                  <c:v>0.92522512804422619</c:v>
                </c:pt>
                <c:pt idx="1705">
                  <c:v>0.92409468203614997</c:v>
                </c:pt>
                <c:pt idx="1706">
                  <c:v>0.92296630654242307</c:v>
                </c:pt>
                <c:pt idx="1707">
                  <c:v>0.92183999650968607</c:v>
                </c:pt>
                <c:pt idx="1708">
                  <c:v>0.92071574689998215</c:v>
                </c:pt>
                <c:pt idx="1709">
                  <c:v>0.91959355269071108</c:v>
                </c:pt>
                <c:pt idx="1710">
                  <c:v>0.91847340887456408</c:v>
                </c:pt>
                <c:pt idx="1711">
                  <c:v>0.91735531045947305</c:v>
                </c:pt>
                <c:pt idx="1712">
                  <c:v>0.9162392524685522</c:v>
                </c:pt>
                <c:pt idx="1713">
                  <c:v>0.91512522994004408</c:v>
                </c:pt>
                <c:pt idx="1714">
                  <c:v>0.91401323792726619</c:v>
                </c:pt>
                <c:pt idx="1715">
                  <c:v>0.91290327149855011</c:v>
                </c:pt>
                <c:pt idx="1716">
                  <c:v>0.91179532573719402</c:v>
                </c:pt>
                <c:pt idx="1717">
                  <c:v>0.91068939574140306</c:v>
                </c:pt>
                <c:pt idx="1718">
                  <c:v>0.90958547662423817</c:v>
                </c:pt>
                <c:pt idx="1719">
                  <c:v>0.90848356351356008</c:v>
                </c:pt>
                <c:pt idx="1720">
                  <c:v>0.90738365155197709</c:v>
                </c:pt>
                <c:pt idx="1721">
                  <c:v>0.90628573589679107</c:v>
                </c:pt>
                <c:pt idx="1722">
                  <c:v>0.90518981171994217</c:v>
                </c:pt>
                <c:pt idx="1723">
                  <c:v>0.90409587420796</c:v>
                </c:pt>
                <c:pt idx="1724">
                  <c:v>0.90300391856190598</c:v>
                </c:pt>
                <c:pt idx="1725">
                  <c:v>0.90191393999732505</c:v>
                </c:pt>
                <c:pt idx="1726">
                  <c:v>0.90082593374419007</c:v>
                </c:pt>
                <c:pt idx="1727">
                  <c:v>0.89973989504685015</c:v>
                </c:pt>
                <c:pt idx="1728">
                  <c:v>0.89865581916398207</c:v>
                </c:pt>
                <c:pt idx="1729">
                  <c:v>0.89757370136853309</c:v>
                </c:pt>
                <c:pt idx="1730">
                  <c:v>0.89649353694767109</c:v>
                </c:pt>
                <c:pt idx="1731">
                  <c:v>0.89541532120274014</c:v>
                </c:pt>
                <c:pt idx="1732">
                  <c:v>0.89433904944919607</c:v>
                </c:pt>
                <c:pt idx="1733">
                  <c:v>0.89326471701656818</c:v>
                </c:pt>
                <c:pt idx="1734">
                  <c:v>0.89219231924840103</c:v>
                </c:pt>
                <c:pt idx="1735">
                  <c:v>0.89112185150220813</c:v>
                </c:pt>
                <c:pt idx="1736">
                  <c:v>0.89005330914941905</c:v>
                </c:pt>
                <c:pt idx="1737">
                  <c:v>0.88898668757533017</c:v>
                </c:pt>
                <c:pt idx="1738">
                  <c:v>0.88792198217905505</c:v>
                </c:pt>
                <c:pt idx="1739">
                  <c:v>0.8868591883734751</c:v>
                </c:pt>
                <c:pt idx="1740">
                  <c:v>0.88579830158519013</c:v>
                </c:pt>
                <c:pt idx="1741">
                  <c:v>0.88473931725446719</c:v>
                </c:pt>
                <c:pt idx="1742">
                  <c:v>0.88368223083519515</c:v>
                </c:pt>
                <c:pt idx="1743">
                  <c:v>0.8826270377948342</c:v>
                </c:pt>
                <c:pt idx="1744">
                  <c:v>0.88157373361436409</c:v>
                </c:pt>
                <c:pt idx="1745">
                  <c:v>0.88052231378824319</c:v>
                </c:pt>
                <c:pt idx="1746">
                  <c:v>0.87947277382435207</c:v>
                </c:pt>
                <c:pt idx="1747">
                  <c:v>0.87842510924395112</c:v>
                </c:pt>
                <c:pt idx="1748">
                  <c:v>0.87737931558162996</c:v>
                </c:pt>
                <c:pt idx="1749">
                  <c:v>0.87633538838526204</c:v>
                </c:pt>
                <c:pt idx="1750">
                  <c:v>0.87529332321595499</c:v>
                </c:pt>
                <c:pt idx="1751">
                  <c:v>0.87425311564800512</c:v>
                </c:pt>
                <c:pt idx="1752">
                  <c:v>0.87321476126885011</c:v>
                </c:pt>
                <c:pt idx="1753">
                  <c:v>0.87217825567902107</c:v>
                </c:pt>
                <c:pt idx="1754">
                  <c:v>0.87114359449209711</c:v>
                </c:pt>
                <c:pt idx="1755">
                  <c:v>0.87011077333465814</c:v>
                </c:pt>
                <c:pt idx="1756">
                  <c:v>0.86907978784624007</c:v>
                </c:pt>
                <c:pt idx="1757">
                  <c:v>0.86805063367928703</c:v>
                </c:pt>
                <c:pt idx="1758">
                  <c:v>0.86702330649910797</c:v>
                </c:pt>
                <c:pt idx="1759">
                  <c:v>0.86599780198382714</c:v>
                </c:pt>
                <c:pt idx="1760">
                  <c:v>0.86497411582434214</c:v>
                </c:pt>
                <c:pt idx="1761">
                  <c:v>0.86395224372427604</c:v>
                </c:pt>
                <c:pt idx="1762">
                  <c:v>0.8629321813999361</c:v>
                </c:pt>
                <c:pt idx="1763">
                  <c:v>0.86191392458026506</c:v>
                </c:pt>
                <c:pt idx="1764">
                  <c:v>0.86089746900679709</c:v>
                </c:pt>
                <c:pt idx="1765">
                  <c:v>0.85988281043361503</c:v>
                </c:pt>
                <c:pt idx="1766">
                  <c:v>0.85886994462730415</c:v>
                </c:pt>
                <c:pt idx="1767">
                  <c:v>0.85785886736691108</c:v>
                </c:pt>
                <c:pt idx="1768">
                  <c:v>0.8568495744438942</c:v>
                </c:pt>
                <c:pt idx="1769">
                  <c:v>0.8558420616620851</c:v>
                </c:pt>
                <c:pt idx="1770">
                  <c:v>0.85483632483764516</c:v>
                </c:pt>
                <c:pt idx="1771">
                  <c:v>0.85383235979901406</c:v>
                </c:pt>
                <c:pt idx="1772">
                  <c:v>0.85283016238688014</c:v>
                </c:pt>
                <c:pt idx="1773">
                  <c:v>0.85182972845412408</c:v>
                </c:pt>
                <c:pt idx="1774">
                  <c:v>0.85083105386578306</c:v>
                </c:pt>
                <c:pt idx="1775">
                  <c:v>0.84983413449900902</c:v>
                </c:pt>
                <c:pt idx="1776">
                  <c:v>0.84883896624302002</c:v>
                </c:pt>
                <c:pt idx="1777">
                  <c:v>0.84784554499906306</c:v>
                </c:pt>
                <c:pt idx="1778">
                  <c:v>0.84685386668037199</c:v>
                </c:pt>
                <c:pt idx="1779">
                  <c:v>0.84586392721212111</c:v>
                </c:pt>
                <c:pt idx="1780">
                  <c:v>0.84487572253138699</c:v>
                </c:pt>
                <c:pt idx="1781">
                  <c:v>0.84388924858710812</c:v>
                </c:pt>
                <c:pt idx="1782">
                  <c:v>0.84290450134003803</c:v>
                </c:pt>
                <c:pt idx="1783">
                  <c:v>0.84192147676270712</c:v>
                </c:pt>
                <c:pt idx="1784">
                  <c:v>0.84094017083938399</c:v>
                </c:pt>
                <c:pt idx="1785">
                  <c:v>0.83996057956602899</c:v>
                </c:pt>
                <c:pt idx="1786">
                  <c:v>0.83898269895025912</c:v>
                </c:pt>
                <c:pt idx="1787">
                  <c:v>0.83800652501130102</c:v>
                </c:pt>
                <c:pt idx="1788">
                  <c:v>0.83703205377995604</c:v>
                </c:pt>
                <c:pt idx="1789">
                  <c:v>0.83605928129855811</c:v>
                </c:pt>
                <c:pt idx="1790">
                  <c:v>0.83508820362093106</c:v>
                </c:pt>
                <c:pt idx="1791">
                  <c:v>0.834118816812353</c:v>
                </c:pt>
                <c:pt idx="1792">
                  <c:v>0.83315111694951305</c:v>
                </c:pt>
                <c:pt idx="1793">
                  <c:v>0.83218510012047309</c:v>
                </c:pt>
                <c:pt idx="1794">
                  <c:v>0.83122076242462817</c:v>
                </c:pt>
                <c:pt idx="1795">
                  <c:v>0.83025809997266509</c:v>
                </c:pt>
                <c:pt idx="1796">
                  <c:v>0.82929710888652608</c:v>
                </c:pt>
                <c:pt idx="1797">
                  <c:v>0.82833778529937119</c:v>
                </c:pt>
                <c:pt idx="1798">
                  <c:v>0.82738012535553107</c:v>
                </c:pt>
                <c:pt idx="1799">
                  <c:v>0.82642412521048003</c:v>
                </c:pt>
                <c:pt idx="1800">
                  <c:v>0.82546978103078905</c:v>
                </c:pt>
                <c:pt idx="1801">
                  <c:v>0.82451708899408804</c:v>
                </c:pt>
                <c:pt idx="1802">
                  <c:v>0.8235660452890301</c:v>
                </c:pt>
                <c:pt idx="1803">
                  <c:v>0.82261664611525509</c:v>
                </c:pt>
                <c:pt idx="1804">
                  <c:v>0.82166888768334512</c:v>
                </c:pt>
                <c:pt idx="1805">
                  <c:v>0.82072276621479412</c:v>
                </c:pt>
                <c:pt idx="1806">
                  <c:v>0.81977827794196401</c:v>
                </c:pt>
                <c:pt idx="1807">
                  <c:v>0.81883541910805402</c:v>
                </c:pt>
                <c:pt idx="1808">
                  <c:v>0.8178941859670531</c:v>
                </c:pt>
                <c:pt idx="1809">
                  <c:v>0.81695457478371514</c:v>
                </c:pt>
                <c:pt idx="1810">
                  <c:v>0.816016581833512</c:v>
                </c:pt>
                <c:pt idx="1811">
                  <c:v>0.81508020340260012</c:v>
                </c:pt>
                <c:pt idx="1812">
                  <c:v>0.81414543578778698</c:v>
                </c:pt>
                <c:pt idx="1813">
                  <c:v>0.8132122752964881</c:v>
                </c:pt>
                <c:pt idx="1814">
                  <c:v>0.81228071824669501</c:v>
                </c:pt>
                <c:pt idx="1815">
                  <c:v>0.81135076096693914</c:v>
                </c:pt>
                <c:pt idx="1816">
                  <c:v>0.81042239979625197</c:v>
                </c:pt>
                <c:pt idx="1817">
                  <c:v>0.80949563108413403</c:v>
                </c:pt>
                <c:pt idx="1818">
                  <c:v>0.80857045119051407</c:v>
                </c:pt>
                <c:pt idx="1819">
                  <c:v>0.80764685648571599</c:v>
                </c:pt>
                <c:pt idx="1820">
                  <c:v>0.80672484335042316</c:v>
                </c:pt>
                <c:pt idx="1821">
                  <c:v>0.80580440817564314</c:v>
                </c:pt>
                <c:pt idx="1822">
                  <c:v>0.80488554736267204</c:v>
                </c:pt>
                <c:pt idx="1823">
                  <c:v>0.8039682573230571</c:v>
                </c:pt>
                <c:pt idx="1824">
                  <c:v>0.80305253447856617</c:v>
                </c:pt>
                <c:pt idx="1825">
                  <c:v>0.80213837526114806</c:v>
                </c:pt>
                <c:pt idx="1826">
                  <c:v>0.80122577611290202</c:v>
                </c:pt>
                <c:pt idx="1827">
                  <c:v>0.80031473348604099</c:v>
                </c:pt>
                <c:pt idx="1828">
                  <c:v>0.79940524384285494</c:v>
                </c:pt>
                <c:pt idx="1829">
                  <c:v>0.79849730365568405</c:v>
                </c:pt>
                <c:pt idx="1830">
                  <c:v>0.79759090940687194</c:v>
                </c:pt>
                <c:pt idx="1831">
                  <c:v>0.796686057588746</c:v>
                </c:pt>
                <c:pt idx="1832">
                  <c:v>0.79578274470357202</c:v>
                </c:pt>
                <c:pt idx="1833">
                  <c:v>0.79488096726352819</c:v>
                </c:pt>
                <c:pt idx="1834">
                  <c:v>0.79398072179066403</c:v>
                </c:pt>
                <c:pt idx="1835">
                  <c:v>0.79308200481687408</c:v>
                </c:pt>
                <c:pt idx="1836">
                  <c:v>0.79218481288386</c:v>
                </c:pt>
                <c:pt idx="1837">
                  <c:v>0.79128914254309901</c:v>
                </c:pt>
                <c:pt idx="1838">
                  <c:v>0.79039499035581107</c:v>
                </c:pt>
                <c:pt idx="1839">
                  <c:v>0.78950235289292303</c:v>
                </c:pt>
                <c:pt idx="1840">
                  <c:v>0.78861122673504014</c:v>
                </c:pt>
                <c:pt idx="1841">
                  <c:v>0.78772160847241002</c:v>
                </c:pt>
                <c:pt idx="1842">
                  <c:v>0.78683349470489006</c:v>
                </c:pt>
                <c:pt idx="1843">
                  <c:v>0.78594688204191909</c:v>
                </c:pt>
                <c:pt idx="1844">
                  <c:v>0.7850617671024791</c:v>
                </c:pt>
                <c:pt idx="1845">
                  <c:v>0.78417814651506501</c:v>
                </c:pt>
                <c:pt idx="1846">
                  <c:v>0.78329601691765716</c:v>
                </c:pt>
                <c:pt idx="1847">
                  <c:v>0.7824153749576811</c:v>
                </c:pt>
                <c:pt idx="1848">
                  <c:v>0.78153621729198408</c:v>
                </c:pt>
                <c:pt idx="1849">
                  <c:v>0.78065854058679607</c:v>
                </c:pt>
                <c:pt idx="1850">
                  <c:v>0.77978234151770309</c:v>
                </c:pt>
                <c:pt idx="1851">
                  <c:v>0.77890761676961506</c:v>
                </c:pt>
                <c:pt idx="1852">
                  <c:v>0.77803436303673101</c:v>
                </c:pt>
                <c:pt idx="1853">
                  <c:v>0.77716257702251301</c:v>
                </c:pt>
                <c:pt idx="1854">
                  <c:v>0.77629225543965008</c:v>
                </c:pt>
                <c:pt idx="1855">
                  <c:v>0.7754233950100301</c:v>
                </c:pt>
                <c:pt idx="1856">
                  <c:v>0.77455599246470908</c:v>
                </c:pt>
                <c:pt idx="1857">
                  <c:v>0.77369004454388002</c:v>
                </c:pt>
                <c:pt idx="1858">
                  <c:v>0.77282554799684011</c:v>
                </c:pt>
                <c:pt idx="1859">
                  <c:v>0.77196249958196406</c:v>
                </c:pt>
                <c:pt idx="1860">
                  <c:v>0.77110089606667009</c:v>
                </c:pt>
                <c:pt idx="1861">
                  <c:v>0.77024073422739214</c:v>
                </c:pt>
                <c:pt idx="1862">
                  <c:v>0.76938201084954905</c:v>
                </c:pt>
                <c:pt idx="1863">
                  <c:v>0.76852472272751315</c:v>
                </c:pt>
                <c:pt idx="1864">
                  <c:v>0.76766886666458301</c:v>
                </c:pt>
                <c:pt idx="1865">
                  <c:v>0.76681443947295003</c:v>
                </c:pt>
                <c:pt idx="1866">
                  <c:v>0.76596143797367411</c:v>
                </c:pt>
                <c:pt idx="1867">
                  <c:v>0.76510985899664807</c:v>
                </c:pt>
                <c:pt idx="1868">
                  <c:v>0.76425969938057203</c:v>
                </c:pt>
                <c:pt idx="1869">
                  <c:v>0.76341095597292308</c:v>
                </c:pt>
                <c:pt idx="1870">
                  <c:v>0.76256362562992508</c:v>
                </c:pt>
                <c:pt idx="1871">
                  <c:v>0.76171770521652105</c:v>
                </c:pt>
                <c:pt idx="1872">
                  <c:v>0.76087319160634503</c:v>
                </c:pt>
                <c:pt idx="1873">
                  <c:v>0.76003008168168906</c:v>
                </c:pt>
                <c:pt idx="1874">
                  <c:v>0.75918837233347913</c:v>
                </c:pt>
                <c:pt idx="1875">
                  <c:v>0.75834806046124303</c:v>
                </c:pt>
                <c:pt idx="1876">
                  <c:v>0.75750914297308414</c:v>
                </c:pt>
                <c:pt idx="1877">
                  <c:v>0.75667161678565298</c:v>
                </c:pt>
                <c:pt idx="1878">
                  <c:v>0.75583547882411606</c:v>
                </c:pt>
                <c:pt idx="1879">
                  <c:v>0.75500072602213009</c:v>
                </c:pt>
                <c:pt idx="1880">
                  <c:v>0.754167355321814</c:v>
                </c:pt>
                <c:pt idx="1881">
                  <c:v>0.75333536367372</c:v>
                </c:pt>
                <c:pt idx="1882">
                  <c:v>0.75250474803680711</c:v>
                </c:pt>
                <c:pt idx="1883">
                  <c:v>0.7516755053784091</c:v>
                </c:pt>
                <c:pt idx="1884">
                  <c:v>0.75084763267421206</c:v>
                </c:pt>
                <c:pt idx="1885">
                  <c:v>0.75002112690822698</c:v>
                </c:pt>
                <c:pt idx="1886">
                  <c:v>0.74919598507275509</c:v>
                </c:pt>
                <c:pt idx="1887">
                  <c:v>0.74837220416837003</c:v>
                </c:pt>
                <c:pt idx="1888">
                  <c:v>0.74754978120388316</c:v>
                </c:pt>
                <c:pt idx="1889">
                  <c:v>0.74672871319631806</c:v>
                </c:pt>
                <c:pt idx="1890">
                  <c:v>0.7459089971708901</c:v>
                </c:pt>
                <c:pt idx="1891">
                  <c:v>0.7450906301609681</c:v>
                </c:pt>
                <c:pt idx="1892">
                  <c:v>0.74427360920805707</c:v>
                </c:pt>
                <c:pt idx="1893">
                  <c:v>0.74345793136176608</c:v>
                </c:pt>
                <c:pt idx="1894">
                  <c:v>0.74264359367978405</c:v>
                </c:pt>
                <c:pt idx="1895">
                  <c:v>0.74183059322785305</c:v>
                </c:pt>
                <c:pt idx="1896">
                  <c:v>0.74101892707974004</c:v>
                </c:pt>
                <c:pt idx="1897">
                  <c:v>0.74020859231721303</c:v>
                </c:pt>
                <c:pt idx="1898">
                  <c:v>0.7393995860300131</c:v>
                </c:pt>
                <c:pt idx="1899">
                  <c:v>0.73859190531583008</c:v>
                </c:pt>
                <c:pt idx="1900">
                  <c:v>0.73778554728027312</c:v>
                </c:pt>
                <c:pt idx="1901">
                  <c:v>0.73698050903684797</c:v>
                </c:pt>
                <c:pt idx="1902">
                  <c:v>0.73617678770693107</c:v>
                </c:pt>
                <c:pt idx="1903">
                  <c:v>0.73537438041974112</c:v>
                </c:pt>
                <c:pt idx="1904">
                  <c:v>0.73457328431231705</c:v>
                </c:pt>
                <c:pt idx="1905">
                  <c:v>0.73377349652948909</c:v>
                </c:pt>
                <c:pt idx="1906">
                  <c:v>0.73297501422385503</c:v>
                </c:pt>
                <c:pt idx="1907">
                  <c:v>0.73217783455575713</c:v>
                </c:pt>
                <c:pt idx="1908">
                  <c:v>0.73138195469325007</c:v>
                </c:pt>
                <c:pt idx="1909">
                  <c:v>0.730587371812083</c:v>
                </c:pt>
                <c:pt idx="1910">
                  <c:v>0.72979408309567206</c:v>
                </c:pt>
                <c:pt idx="1911">
                  <c:v>0.72900208573507408</c:v>
                </c:pt>
                <c:pt idx="1912">
                  <c:v>0.72821137692896099</c:v>
                </c:pt>
                <c:pt idx="1913">
                  <c:v>0.72742195388360209</c:v>
                </c:pt>
                <c:pt idx="1914">
                  <c:v>0.7266338138128271</c:v>
                </c:pt>
                <c:pt idx="1915">
                  <c:v>0.72584695393801213</c:v>
                </c:pt>
                <c:pt idx="1916">
                  <c:v>0.72506137148805305</c:v>
                </c:pt>
                <c:pt idx="1917">
                  <c:v>0.72427706369933609</c:v>
                </c:pt>
                <c:pt idx="1918">
                  <c:v>0.72349402781571903</c:v>
                </c:pt>
                <c:pt idx="1919">
                  <c:v>0.72271226108850406</c:v>
                </c:pt>
                <c:pt idx="1920">
                  <c:v>0.72193176077641608</c:v>
                </c:pt>
                <c:pt idx="1921">
                  <c:v>0.72115252414557607</c:v>
                </c:pt>
                <c:pt idx="1922">
                  <c:v>0.72037454846947813</c:v>
                </c:pt>
                <c:pt idx="1923">
                  <c:v>0.71959783102896513</c:v>
                </c:pt>
                <c:pt idx="1924">
                  <c:v>0.71882236911220709</c:v>
                </c:pt>
                <c:pt idx="1925">
                  <c:v>0.71804816001467608</c:v>
                </c:pt>
                <c:pt idx="1926">
                  <c:v>0.71727520103912101</c:v>
                </c:pt>
                <c:pt idx="1927">
                  <c:v>0.71650348949554599</c:v>
                </c:pt>
                <c:pt idx="1928">
                  <c:v>0.7157330227011871</c:v>
                </c:pt>
                <c:pt idx="1929">
                  <c:v>0.71496379798049003</c:v>
                </c:pt>
                <c:pt idx="1930">
                  <c:v>0.71419581266508203</c:v>
                </c:pt>
                <c:pt idx="1931">
                  <c:v>0.71342906409375506</c:v>
                </c:pt>
                <c:pt idx="1932">
                  <c:v>0.71266354961243805</c:v>
                </c:pt>
                <c:pt idx="1933">
                  <c:v>0.71189926657417812</c:v>
                </c:pt>
                <c:pt idx="1934">
                  <c:v>0.71113621233911106</c:v>
                </c:pt>
                <c:pt idx="1935">
                  <c:v>0.7103743842744481</c:v>
                </c:pt>
                <c:pt idx="1936">
                  <c:v>0.70961377975444206</c:v>
                </c:pt>
                <c:pt idx="1937">
                  <c:v>0.70885439616037604</c:v>
                </c:pt>
                <c:pt idx="1938">
                  <c:v>0.70809623088053208</c:v>
                </c:pt>
                <c:pt idx="1939">
                  <c:v>0.70733928131017199</c:v>
                </c:pt>
                <c:pt idx="1940">
                  <c:v>0.70658354485151609</c:v>
                </c:pt>
                <c:pt idx="1941">
                  <c:v>0.70582901891371908</c:v>
                </c:pt>
                <c:pt idx="1942">
                  <c:v>0.7050757009128501</c:v>
                </c:pt>
                <c:pt idx="1943">
                  <c:v>0.70432358827186714</c:v>
                </c:pt>
                <c:pt idx="1944">
                  <c:v>0.70357267842059812</c:v>
                </c:pt>
                <c:pt idx="1945">
                  <c:v>0.70282296879571604</c:v>
                </c:pt>
                <c:pt idx="1946">
                  <c:v>0.70207445684072212</c:v>
                </c:pt>
                <c:pt idx="1947">
                  <c:v>0.70132714000591612</c:v>
                </c:pt>
                <c:pt idx="1948">
                  <c:v>0.70058101574838305</c:v>
                </c:pt>
                <c:pt idx="1949">
                  <c:v>0.69983608153196708</c:v>
                </c:pt>
                <c:pt idx="1950">
                  <c:v>0.69909233482724908</c:v>
                </c:pt>
                <c:pt idx="1951">
                  <c:v>0.69834977311152702</c:v>
                </c:pt>
                <c:pt idx="1952">
                  <c:v>0.69760839386879514</c:v>
                </c:pt>
                <c:pt idx="1953">
                  <c:v>0.69686819458972005</c:v>
                </c:pt>
                <c:pt idx="1954">
                  <c:v>0.69612917277162412</c:v>
                </c:pt>
                <c:pt idx="1955">
                  <c:v>0.69539132591845909</c:v>
                </c:pt>
                <c:pt idx="1956">
                  <c:v>0.69465465154078709</c:v>
                </c:pt>
                <c:pt idx="1957">
                  <c:v>0.69391914715576097</c:v>
                </c:pt>
                <c:pt idx="1958">
                  <c:v>0.6931848102871021</c:v>
                </c:pt>
                <c:pt idx="1959">
                  <c:v>0.69245163846507807</c:v>
                </c:pt>
                <c:pt idx="1960">
                  <c:v>0.691719629226486</c:v>
                </c:pt>
                <c:pt idx="1961">
                  <c:v>0.69098878011462805</c:v>
                </c:pt>
                <c:pt idx="1962">
                  <c:v>0.69025908867929209</c:v>
                </c:pt>
                <c:pt idx="1963">
                  <c:v>0.68953055247673001</c:v>
                </c:pt>
                <c:pt idx="1964">
                  <c:v>0.68880316906964112</c:v>
                </c:pt>
                <c:pt idx="1965">
                  <c:v>0.68807693602714803</c:v>
                </c:pt>
                <c:pt idx="1966">
                  <c:v>0.68735185092477713</c:v>
                </c:pt>
                <c:pt idx="1967">
                  <c:v>0.68662791134443713</c:v>
                </c:pt>
                <c:pt idx="1968">
                  <c:v>0.68590511487440309</c:v>
                </c:pt>
                <c:pt idx="1969">
                  <c:v>0.68518345910929201</c:v>
                </c:pt>
                <c:pt idx="1970">
                  <c:v>0.68446294165004506</c:v>
                </c:pt>
                <c:pt idx="1971">
                  <c:v>0.68374356010390702</c:v>
                </c:pt>
                <c:pt idx="1972">
                  <c:v>0.68302531208440609</c:v>
                </c:pt>
                <c:pt idx="1973">
                  <c:v>0.68230819521133401</c:v>
                </c:pt>
                <c:pt idx="1974">
                  <c:v>0.6815922071107291</c:v>
                </c:pt>
                <c:pt idx="1975">
                  <c:v>0.68087734541485012</c:v>
                </c:pt>
                <c:pt idx="1976">
                  <c:v>0.68016360776216511</c:v>
                </c:pt>
                <c:pt idx="1977">
                  <c:v>0.67945099179732615</c:v>
                </c:pt>
                <c:pt idx="1978">
                  <c:v>0.67873949517114907</c:v>
                </c:pt>
                <c:pt idx="1979">
                  <c:v>0.67802911554059897</c:v>
                </c:pt>
                <c:pt idx="1980">
                  <c:v>0.67731985056876998</c:v>
                </c:pt>
                <c:pt idx="1981">
                  <c:v>0.67661169792485998</c:v>
                </c:pt>
                <c:pt idx="1982">
                  <c:v>0.675904655284158</c:v>
                </c:pt>
                <c:pt idx="1983">
                  <c:v>0.67519872032802608</c:v>
                </c:pt>
                <c:pt idx="1984">
                  <c:v>0.67449389074387101</c:v>
                </c:pt>
                <c:pt idx="1985">
                  <c:v>0.67379016422513804</c:v>
                </c:pt>
                <c:pt idx="1986">
                  <c:v>0.67308753847128111</c:v>
                </c:pt>
                <c:pt idx="1987">
                  <c:v>0.67238601118774999</c:v>
                </c:pt>
                <c:pt idx="1988">
                  <c:v>0.67168558008597101</c:v>
                </c:pt>
                <c:pt idx="1989">
                  <c:v>0.67098624288332509</c:v>
                </c:pt>
                <c:pt idx="1990">
                  <c:v>0.67028799730313504</c:v>
                </c:pt>
                <c:pt idx="1991">
                  <c:v>0.66959084107464006</c:v>
                </c:pt>
                <c:pt idx="1992">
                  <c:v>0.66889477193298308</c:v>
                </c:pt>
                <c:pt idx="1993">
                  <c:v>0.66819978761918808</c:v>
                </c:pt>
                <c:pt idx="1994">
                  <c:v>0.66750588588014603</c:v>
                </c:pt>
                <c:pt idx="1995">
                  <c:v>0.66681306446859212</c:v>
                </c:pt>
                <c:pt idx="1996">
                  <c:v>0.66612132114309208</c:v>
                </c:pt>
                <c:pt idx="1997">
                  <c:v>0.66543065366801901</c:v>
                </c:pt>
                <c:pt idx="1998">
                  <c:v>0.66474105981353904</c:v>
                </c:pt>
                <c:pt idx="1999">
                  <c:v>0.66405253735559311</c:v>
                </c:pt>
                <c:pt idx="2000">
                  <c:v>0.66336508407587813</c:v>
                </c:pt>
                <c:pt idx="2001">
                  <c:v>0.66267869776182808</c:v>
                </c:pt>
                <c:pt idx="2002">
                  <c:v>0.66199337620659904</c:v>
                </c:pt>
                <c:pt idx="2003">
                  <c:v>0.66130911720904806</c:v>
                </c:pt>
                <c:pt idx="2004">
                  <c:v>0.66062591857371911</c:v>
                </c:pt>
                <c:pt idx="2005">
                  <c:v>0.65994377811082006</c:v>
                </c:pt>
                <c:pt idx="2006">
                  <c:v>0.65926269363621304</c:v>
                </c:pt>
                <c:pt idx="2007">
                  <c:v>0.65858266297139101</c:v>
                </c:pt>
                <c:pt idx="2008">
                  <c:v>0.657903683943458</c:v>
                </c:pt>
                <c:pt idx="2009">
                  <c:v>0.65722575438512298</c:v>
                </c:pt>
                <c:pt idx="2010">
                  <c:v>0.65654887213466806</c:v>
                </c:pt>
                <c:pt idx="2011">
                  <c:v>0.65587303503594407</c:v>
                </c:pt>
                <c:pt idx="2012">
                  <c:v>0.655198240938343</c:v>
                </c:pt>
                <c:pt idx="2013">
                  <c:v>0.65452448769678906</c:v>
                </c:pt>
                <c:pt idx="2014">
                  <c:v>0.65385177317171606</c:v>
                </c:pt>
                <c:pt idx="2015">
                  <c:v>0.65318009522905407</c:v>
                </c:pt>
                <c:pt idx="2016">
                  <c:v>0.65250945174021102</c:v>
                </c:pt>
                <c:pt idx="2017">
                  <c:v>0.65183984058205302</c:v>
                </c:pt>
                <c:pt idx="2018">
                  <c:v>0.65117125963689404</c:v>
                </c:pt>
                <c:pt idx="2019">
                  <c:v>0.65050370679247405</c:v>
                </c:pt>
                <c:pt idx="2020">
                  <c:v>0.64983717994194212</c:v>
                </c:pt>
                <c:pt idx="2021">
                  <c:v>0.64917167698384404</c:v>
                </c:pt>
                <c:pt idx="2022">
                  <c:v>0.64850719582210115</c:v>
                </c:pt>
                <c:pt idx="2023">
                  <c:v>0.64784373436599707</c:v>
                </c:pt>
                <c:pt idx="2024">
                  <c:v>0.64718129053015905</c:v>
                </c:pt>
                <c:pt idx="2025">
                  <c:v>0.64651986223454305</c:v>
                </c:pt>
                <c:pt idx="2026">
                  <c:v>0.64585944740441703</c:v>
                </c:pt>
                <c:pt idx="2027">
                  <c:v>0.64520004397034503</c:v>
                </c:pt>
                <c:pt idx="2028">
                  <c:v>0.64454164986816798</c:v>
                </c:pt>
                <c:pt idx="2029">
                  <c:v>0.64388426303899404</c:v>
                </c:pt>
                <c:pt idx="2030">
                  <c:v>0.64322788142917608</c:v>
                </c:pt>
                <c:pt idx="2031">
                  <c:v>0.642572502990296</c:v>
                </c:pt>
                <c:pt idx="2032">
                  <c:v>0.64191812567915607</c:v>
                </c:pt>
                <c:pt idx="2033">
                  <c:v>0.64126474745775308</c:v>
                </c:pt>
                <c:pt idx="2034">
                  <c:v>0.64061236629326901</c:v>
                </c:pt>
                <c:pt idx="2035">
                  <c:v>0.63996098015805403</c:v>
                </c:pt>
                <c:pt idx="2036">
                  <c:v>0.63931058702960908</c:v>
                </c:pt>
                <c:pt idx="2037">
                  <c:v>0.638661184890572</c:v>
                </c:pt>
                <c:pt idx="2038">
                  <c:v>0.63801277172869897</c:v>
                </c:pt>
                <c:pt idx="2039">
                  <c:v>0.63736534553685298</c:v>
                </c:pt>
                <c:pt idx="2040">
                  <c:v>0.63671890431298606</c:v>
                </c:pt>
                <c:pt idx="2041">
                  <c:v>0.63607344606012306</c:v>
                </c:pt>
                <c:pt idx="2042">
                  <c:v>0.63542896878634914</c:v>
                </c:pt>
                <c:pt idx="2043">
                  <c:v>0.63478547050479106</c:v>
                </c:pt>
                <c:pt idx="2044">
                  <c:v>0.63414294923360304</c:v>
                </c:pt>
                <c:pt idx="2045">
                  <c:v>0.63350140299595203</c:v>
                </c:pt>
                <c:pt idx="2046">
                  <c:v>0.63286082982000302</c:v>
                </c:pt>
                <c:pt idx="2047">
                  <c:v>0.6322212277389031</c:v>
                </c:pt>
                <c:pt idx="2048">
                  <c:v>0.63158259479076406</c:v>
                </c:pt>
                <c:pt idx="2049">
                  <c:v>0.63094492901865307</c:v>
                </c:pt>
                <c:pt idx="2050">
                  <c:v>0.63030822847057111</c:v>
                </c:pt>
                <c:pt idx="2051">
                  <c:v>0.62967249119944402</c:v>
                </c:pt>
                <c:pt idx="2052">
                  <c:v>0.62903771526310204</c:v>
                </c:pt>
                <c:pt idx="2053">
                  <c:v>0.62840389872427105</c:v>
                </c:pt>
                <c:pt idx="2054">
                  <c:v>0.62777103965055003</c:v>
                </c:pt>
                <c:pt idx="2055">
                  <c:v>0.62713913611440508</c:v>
                </c:pt>
                <c:pt idx="2056">
                  <c:v>0.62650818619314808</c:v>
                </c:pt>
                <c:pt idx="2057">
                  <c:v>0.62587818796892403</c:v>
                </c:pt>
                <c:pt idx="2058">
                  <c:v>0.62524913952869898</c:v>
                </c:pt>
                <c:pt idx="2059">
                  <c:v>0.62462103896424104</c:v>
                </c:pt>
                <c:pt idx="2060">
                  <c:v>0.62399388437211101</c:v>
                </c:pt>
                <c:pt idx="2061">
                  <c:v>0.623367673853641</c:v>
                </c:pt>
                <c:pt idx="2062">
                  <c:v>0.6227424055149291</c:v>
                </c:pt>
                <c:pt idx="2063">
                  <c:v>0.62211807746681602</c:v>
                </c:pt>
                <c:pt idx="2064">
                  <c:v>0.62149468782487804</c:v>
                </c:pt>
                <c:pt idx="2065">
                  <c:v>0.62087223470940811</c:v>
                </c:pt>
                <c:pt idx="2066">
                  <c:v>0.62025071624540407</c:v>
                </c:pt>
                <c:pt idx="2067">
                  <c:v>0.619630130562554</c:v>
                </c:pt>
                <c:pt idx="2068">
                  <c:v>0.61901047579522006</c:v>
                </c:pt>
                <c:pt idx="2069">
                  <c:v>0.61839175008242908</c:v>
                </c:pt>
                <c:pt idx="2070">
                  <c:v>0.61777395156785408</c:v>
                </c:pt>
                <c:pt idx="2071">
                  <c:v>0.61715707839980205</c:v>
                </c:pt>
                <c:pt idx="2072">
                  <c:v>0.61654112873120204</c:v>
                </c:pt>
                <c:pt idx="2073">
                  <c:v>0.61592610071958809</c:v>
                </c:pt>
                <c:pt idx="2074">
                  <c:v>0.61531199252708513</c:v>
                </c:pt>
                <c:pt idx="2075">
                  <c:v>0.61469880232040008</c:v>
                </c:pt>
                <c:pt idx="2076">
                  <c:v>0.61408652827080401</c:v>
                </c:pt>
                <c:pt idx="2077">
                  <c:v>0.6134751685541171</c:v>
                </c:pt>
                <c:pt idx="2078">
                  <c:v>0.61286472135070102</c:v>
                </c:pt>
                <c:pt idx="2079">
                  <c:v>0.61225518484544106</c:v>
                </c:pt>
                <c:pt idx="2080">
                  <c:v>0.61164655722772998</c:v>
                </c:pt>
                <c:pt idx="2081">
                  <c:v>0.61103883669146297</c:v>
                </c:pt>
                <c:pt idx="2082">
                  <c:v>0.61043202143501607</c:v>
                </c:pt>
                <c:pt idx="2083">
                  <c:v>0.60982610966123707</c:v>
                </c:pt>
                <c:pt idx="2084">
                  <c:v>0.60922109957743109</c:v>
                </c:pt>
                <c:pt idx="2085">
                  <c:v>0.60861698939534703</c:v>
                </c:pt>
                <c:pt idx="2086">
                  <c:v>0.60801377733116402</c:v>
                </c:pt>
                <c:pt idx="2087">
                  <c:v>0.60741146160548209</c:v>
                </c:pt>
                <c:pt idx="2088">
                  <c:v>0.606810040443302</c:v>
                </c:pt>
                <c:pt idx="2089">
                  <c:v>0.60620951207401907</c:v>
                </c:pt>
                <c:pt idx="2090">
                  <c:v>0.60560987473140404</c:v>
                </c:pt>
                <c:pt idx="2091">
                  <c:v>0.60501112665359702</c:v>
                </c:pt>
                <c:pt idx="2092">
                  <c:v>0.6044132660830881</c:v>
                </c:pt>
                <c:pt idx="2093">
                  <c:v>0.603816291266706</c:v>
                </c:pt>
                <c:pt idx="2094">
                  <c:v>0.60322020045561009</c:v>
                </c:pt>
                <c:pt idx="2095">
                  <c:v>0.60262499190527108</c:v>
                </c:pt>
                <c:pt idx="2096">
                  <c:v>0.602030663875461</c:v>
                </c:pt>
                <c:pt idx="2097">
                  <c:v>0.60143721463024102</c:v>
                </c:pt>
                <c:pt idx="2098">
                  <c:v>0.600844642437948</c:v>
                </c:pt>
                <c:pt idx="2099">
                  <c:v>0.60025294557118403</c:v>
                </c:pt>
                <c:pt idx="2100">
                  <c:v>0.59966212230679705</c:v>
                </c:pt>
                <c:pt idx="2101">
                  <c:v>0.59907217092587806</c:v>
                </c:pt>
                <c:pt idx="2102">
                  <c:v>0.59848308971374198</c:v>
                </c:pt>
                <c:pt idx="2103">
                  <c:v>0.59789487695991506</c:v>
                </c:pt>
                <c:pt idx="2104">
                  <c:v>0.59730753095812605</c:v>
                </c:pt>
                <c:pt idx="2105">
                  <c:v>0.59672105000629205</c:v>
                </c:pt>
                <c:pt idx="2106">
                  <c:v>0.59613543240650702</c:v>
                </c:pt>
                <c:pt idx="2107">
                  <c:v>0.59555067646502602</c:v>
                </c:pt>
                <c:pt idx="2108">
                  <c:v>0.59496678049225804</c:v>
                </c:pt>
                <c:pt idx="2109">
                  <c:v>0.59438374280275108</c:v>
                </c:pt>
                <c:pt idx="2110">
                  <c:v>0.59380156171517806</c:v>
                </c:pt>
                <c:pt idx="2111">
                  <c:v>0.59322023555232906</c:v>
                </c:pt>
                <c:pt idx="2112">
                  <c:v>0.59263976264109708</c:v>
                </c:pt>
                <c:pt idx="2113">
                  <c:v>0.59206014131246498</c:v>
                </c:pt>
                <c:pt idx="2114">
                  <c:v>0.59148136990149602</c:v>
                </c:pt>
                <c:pt idx="2115">
                  <c:v>0.5909034467473181</c:v>
                </c:pt>
                <c:pt idx="2116">
                  <c:v>0.59032637019311507</c:v>
                </c:pt>
                <c:pt idx="2117">
                  <c:v>0.58975013858611602</c:v>
                </c:pt>
                <c:pt idx="2118">
                  <c:v>0.58917475027757804</c:v>
                </c:pt>
                <c:pt idx="2119">
                  <c:v>0.58860020362278109</c:v>
                </c:pt>
                <c:pt idx="2120">
                  <c:v>0.58802649698100906</c:v>
                </c:pt>
                <c:pt idx="2121">
                  <c:v>0.58745362871554407</c:v>
                </c:pt>
                <c:pt idx="2122">
                  <c:v>0.58688159719365407</c:v>
                </c:pt>
                <c:pt idx="2123">
                  <c:v>0.58631040078657704</c:v>
                </c:pt>
                <c:pt idx="2124">
                  <c:v>0.58574003786951301</c:v>
                </c:pt>
                <c:pt idx="2125">
                  <c:v>0.58517050682161298</c:v>
                </c:pt>
                <c:pt idx="2126">
                  <c:v>0.58460180602596312</c:v>
                </c:pt>
                <c:pt idx="2127">
                  <c:v>0.58403393386957914</c:v>
                </c:pt>
                <c:pt idx="2128">
                  <c:v>0.58346688874339003</c:v>
                </c:pt>
                <c:pt idx="2129">
                  <c:v>0.58290066904223004</c:v>
                </c:pt>
                <c:pt idx="2130">
                  <c:v>0.58233527316482503</c:v>
                </c:pt>
                <c:pt idx="2131">
                  <c:v>0.58177069951378102</c:v>
                </c:pt>
                <c:pt idx="2132">
                  <c:v>0.58120694649557514</c:v>
                </c:pt>
                <c:pt idx="2133">
                  <c:v>0.5806440125205431</c:v>
                </c:pt>
                <c:pt idx="2134">
                  <c:v>0.58008189600286708</c:v>
                </c:pt>
                <c:pt idx="2135">
                  <c:v>0.57952059536056599</c:v>
                </c:pt>
                <c:pt idx="2136">
                  <c:v>0.578960109015483</c:v>
                </c:pt>
                <c:pt idx="2137">
                  <c:v>0.57840043539327701</c:v>
                </c:pt>
                <c:pt idx="2138">
                  <c:v>0.57784157292340899</c:v>
                </c:pt>
                <c:pt idx="2139">
                  <c:v>0.57728352003913008</c:v>
                </c:pt>
                <c:pt idx="2140">
                  <c:v>0.57672627517747499</c:v>
                </c:pt>
                <c:pt idx="2141">
                  <c:v>0.57616983677924705</c:v>
                </c:pt>
                <c:pt idx="2142">
                  <c:v>0.57561420328900803</c:v>
                </c:pt>
                <c:pt idx="2143">
                  <c:v>0.57505937315507005</c:v>
                </c:pt>
                <c:pt idx="2144">
                  <c:v>0.57450534482948001</c:v>
                </c:pt>
                <c:pt idx="2145">
                  <c:v>0.57395211676801405</c:v>
                </c:pt>
                <c:pt idx="2146">
                  <c:v>0.57339968743016001</c:v>
                </c:pt>
                <c:pt idx="2147">
                  <c:v>0.57284805527911609</c:v>
                </c:pt>
                <c:pt idx="2148">
                  <c:v>0.57229721878177009</c:v>
                </c:pt>
                <c:pt idx="2149">
                  <c:v>0.5717471764086971</c:v>
                </c:pt>
                <c:pt idx="2150">
                  <c:v>0.57119792663414404</c:v>
                </c:pt>
                <c:pt idx="2151">
                  <c:v>0.57064946793601812</c:v>
                </c:pt>
                <c:pt idx="2152">
                  <c:v>0.57010179879588296</c:v>
                </c:pt>
                <c:pt idx="2153">
                  <c:v>0.56955491769893907</c:v>
                </c:pt>
                <c:pt idx="2154">
                  <c:v>0.56900882313402301</c:v>
                </c:pt>
                <c:pt idx="2155">
                  <c:v>0.56846351359358605</c:v>
                </c:pt>
                <c:pt idx="2156">
                  <c:v>0.56791898757369497</c:v>
                </c:pt>
                <c:pt idx="2157">
                  <c:v>0.56737524357401303</c:v>
                </c:pt>
                <c:pt idx="2158">
                  <c:v>0.56683228009779307</c:v>
                </c:pt>
                <c:pt idx="2159">
                  <c:v>0.56629009565187005</c:v>
                </c:pt>
                <c:pt idx="2160">
                  <c:v>0.56574868874664397</c:v>
                </c:pt>
                <c:pt idx="2161">
                  <c:v>0.56520805789607609</c:v>
                </c:pt>
                <c:pt idx="2162">
                  <c:v>0.56466820161767506</c:v>
                </c:pt>
                <c:pt idx="2163">
                  <c:v>0.56412911843248803</c:v>
                </c:pt>
                <c:pt idx="2164">
                  <c:v>0.56359080686509011</c:v>
                </c:pt>
                <c:pt idx="2165">
                  <c:v>0.56305326544357504</c:v>
                </c:pt>
                <c:pt idx="2166">
                  <c:v>0.56251649269954407</c:v>
                </c:pt>
                <c:pt idx="2167">
                  <c:v>0.56198048716809812</c:v>
                </c:pt>
                <c:pt idx="2168">
                  <c:v>0.56144524738782209</c:v>
                </c:pt>
                <c:pt idx="2169">
                  <c:v>0.56091077190078209</c:v>
                </c:pt>
                <c:pt idx="2170">
                  <c:v>0.56037705925251313</c:v>
                </c:pt>
                <c:pt idx="2171">
                  <c:v>0.55984410799200612</c:v>
                </c:pt>
                <c:pt idx="2172">
                  <c:v>0.5593119166717001</c:v>
                </c:pt>
                <c:pt idx="2173">
                  <c:v>0.55878048384747503</c:v>
                </c:pt>
                <c:pt idx="2174">
                  <c:v>0.558249808078638</c:v>
                </c:pt>
                <c:pt idx="2175">
                  <c:v>0.55771988792791505</c:v>
                </c:pt>
                <c:pt idx="2176">
                  <c:v>0.55719072196144104</c:v>
                </c:pt>
                <c:pt idx="2177">
                  <c:v>0.556662308748753</c:v>
                </c:pt>
                <c:pt idx="2178">
                  <c:v>0.55613464686277303</c:v>
                </c:pt>
                <c:pt idx="2179">
                  <c:v>0.55560773487980797</c:v>
                </c:pt>
                <c:pt idx="2180">
                  <c:v>0.55508157137953407</c:v>
                </c:pt>
                <c:pt idx="2181">
                  <c:v>0.554556154944987</c:v>
                </c:pt>
                <c:pt idx="2182">
                  <c:v>0.5540314841625541</c:v>
                </c:pt>
                <c:pt idx="2183">
                  <c:v>0.55350755762196802</c:v>
                </c:pt>
                <c:pt idx="2184">
                  <c:v>0.55298437391629007</c:v>
                </c:pt>
                <c:pt idx="2185">
                  <c:v>0.55246193164190605</c:v>
                </c:pt>
                <c:pt idx="2186">
                  <c:v>0.55194022939851606</c:v>
                </c:pt>
                <c:pt idx="2187">
                  <c:v>0.55141926578912304</c:v>
                </c:pt>
                <c:pt idx="2188">
                  <c:v>0.55089903942002705</c:v>
                </c:pt>
                <c:pt idx="2189">
                  <c:v>0.55037954890081098</c:v>
                </c:pt>
                <c:pt idx="2190">
                  <c:v>0.54986079284433709</c:v>
                </c:pt>
                <c:pt idx="2191">
                  <c:v>0.54934276986673103</c:v>
                </c:pt>
                <c:pt idx="2192">
                  <c:v>0.54882547858738007</c:v>
                </c:pt>
                <c:pt idx="2193">
                  <c:v>0.54830891762891798</c:v>
                </c:pt>
                <c:pt idx="2194">
                  <c:v>0.54779308561721707</c:v>
                </c:pt>
                <c:pt idx="2195">
                  <c:v>0.54727798118138304</c:v>
                </c:pt>
                <c:pt idx="2196">
                  <c:v>0.54676360295373905</c:v>
                </c:pt>
                <c:pt idx="2197">
                  <c:v>0.54624994956982498</c:v>
                </c:pt>
                <c:pt idx="2198">
                  <c:v>0.54573701966837906</c:v>
                </c:pt>
                <c:pt idx="2199">
                  <c:v>0.54522481189133598</c:v>
                </c:pt>
                <c:pt idx="2200">
                  <c:v>0.54471332488381607</c:v>
                </c:pt>
                <c:pt idx="2201">
                  <c:v>0.54420255729411504</c:v>
                </c:pt>
                <c:pt idx="2202">
                  <c:v>0.54369250777369404</c:v>
                </c:pt>
                <c:pt idx="2203">
                  <c:v>0.54318317497717605</c:v>
                </c:pt>
                <c:pt idx="2204">
                  <c:v>0.54267455756233107</c:v>
                </c:pt>
                <c:pt idx="2205">
                  <c:v>0.54216665419006904</c:v>
                </c:pt>
                <c:pt idx="2206">
                  <c:v>0.54165946352443306</c:v>
                </c:pt>
                <c:pt idx="2207">
                  <c:v>0.54115298423259006</c:v>
                </c:pt>
                <c:pt idx="2208">
                  <c:v>0.54064721498482005</c:v>
                </c:pt>
                <c:pt idx="2209">
                  <c:v>0.54014215445450708</c:v>
                </c:pt>
                <c:pt idx="2210">
                  <c:v>0.53963780131813399</c:v>
                </c:pt>
                <c:pt idx="2211">
                  <c:v>0.539134154255271</c:v>
                </c:pt>
                <c:pt idx="2212">
                  <c:v>0.538631211948569</c:v>
                </c:pt>
                <c:pt idx="2213">
                  <c:v>0.53812897308374807</c:v>
                </c:pt>
                <c:pt idx="2214">
                  <c:v>0.53762743634959098</c:v>
                </c:pt>
                <c:pt idx="2215">
                  <c:v>0.53712660043793503</c:v>
                </c:pt>
                <c:pt idx="2216">
                  <c:v>0.5366264640436611</c:v>
                </c:pt>
                <c:pt idx="2217">
                  <c:v>0.53612702586468908</c:v>
                </c:pt>
                <c:pt idx="2218">
                  <c:v>0.5356282846019641</c:v>
                </c:pt>
                <c:pt idx="2219">
                  <c:v>0.535130238959454</c:v>
                </c:pt>
                <c:pt idx="2220">
                  <c:v>0.53463288764413608</c:v>
                </c:pt>
                <c:pt idx="2221">
                  <c:v>0.53413622936599203</c:v>
                </c:pt>
                <c:pt idx="2222">
                  <c:v>0.53364026283799604</c:v>
                </c:pt>
                <c:pt idx="2223">
                  <c:v>0.53314498677611</c:v>
                </c:pt>
                <c:pt idx="2224">
                  <c:v>0.5326503998992751</c:v>
                </c:pt>
                <c:pt idx="2225">
                  <c:v>0.53215650092939903</c:v>
                </c:pt>
                <c:pt idx="2226">
                  <c:v>0.53166328859135203</c:v>
                </c:pt>
                <c:pt idx="2227">
                  <c:v>0.53117076161295906</c:v>
                </c:pt>
                <c:pt idx="2228">
                  <c:v>0.53067891872498907</c:v>
                </c:pt>
                <c:pt idx="2229">
                  <c:v>0.53018775866114698</c:v>
                </c:pt>
                <c:pt idx="2230">
                  <c:v>0.52969728015806605</c:v>
                </c:pt>
                <c:pt idx="2231">
                  <c:v>0.52920748195530309</c:v>
                </c:pt>
                <c:pt idx="2232">
                  <c:v>0.52871836279532403</c:v>
                </c:pt>
                <c:pt idx="2233">
                  <c:v>0.5282299214235</c:v>
                </c:pt>
                <c:pt idx="2234">
                  <c:v>0.52774215658809909</c:v>
                </c:pt>
                <c:pt idx="2235">
                  <c:v>0.52725506704027703</c:v>
                </c:pt>
                <c:pt idx="2236">
                  <c:v>0.52676865153407104</c:v>
                </c:pt>
                <c:pt idx="2237">
                  <c:v>0.52628290882638806</c:v>
                </c:pt>
                <c:pt idx="2238">
                  <c:v>0.52579783767700305</c:v>
                </c:pt>
                <c:pt idx="2239">
                  <c:v>0.52531343684854404</c:v>
                </c:pt>
                <c:pt idx="2240">
                  <c:v>0.52482970510648996</c:v>
                </c:pt>
                <c:pt idx="2241">
                  <c:v>0.52434664121915908</c:v>
                </c:pt>
                <c:pt idx="2242">
                  <c:v>0.52386424395770304</c:v>
                </c:pt>
                <c:pt idx="2243">
                  <c:v>0.52338251209609798</c:v>
                </c:pt>
                <c:pt idx="2244">
                  <c:v>0.52290144441113806</c:v>
                </c:pt>
                <c:pt idx="2245">
                  <c:v>0.52242103968242704</c:v>
                </c:pt>
                <c:pt idx="2246">
                  <c:v>0.52194129669236899</c:v>
                </c:pt>
                <c:pt idx="2247">
                  <c:v>0.52146221422616401</c:v>
                </c:pt>
                <c:pt idx="2248">
                  <c:v>0.52098379107179704</c:v>
                </c:pt>
                <c:pt idx="2249">
                  <c:v>0.52050602602003304</c:v>
                </c:pt>
                <c:pt idx="2250">
                  <c:v>0.52002891786440497</c:v>
                </c:pt>
                <c:pt idx="2251">
                  <c:v>0.51955246540121403</c:v>
                </c:pt>
                <c:pt idx="2252">
                  <c:v>0.51907666742951408</c:v>
                </c:pt>
                <c:pt idx="2253">
                  <c:v>0.51860152275110605</c:v>
                </c:pt>
                <c:pt idx="2254">
                  <c:v>0.51812703017053507</c:v>
                </c:pt>
                <c:pt idx="2255">
                  <c:v>0.51765318849507702</c:v>
                </c:pt>
                <c:pt idx="2256">
                  <c:v>0.51717999653473501</c:v>
                </c:pt>
                <c:pt idx="2257">
                  <c:v>0.5167074531022281</c:v>
                </c:pt>
                <c:pt idx="2258">
                  <c:v>0.51623555701298907</c:v>
                </c:pt>
                <c:pt idx="2259">
                  <c:v>0.51576430708515109</c:v>
                </c:pt>
                <c:pt idx="2260">
                  <c:v>0.51529370213954606</c:v>
                </c:pt>
                <c:pt idx="2261">
                  <c:v>0.51482374099969208</c:v>
                </c:pt>
                <c:pt idx="2262">
                  <c:v>0.51435442249179097</c:v>
                </c:pt>
                <c:pt idx="2263">
                  <c:v>0.51388574544471599</c:v>
                </c:pt>
                <c:pt idx="2264">
                  <c:v>0.51341770869000802</c:v>
                </c:pt>
                <c:pt idx="2265">
                  <c:v>0.51295031106186806</c:v>
                </c:pt>
                <c:pt idx="2266">
                  <c:v>0.51248355139714707</c:v>
                </c:pt>
                <c:pt idx="2267">
                  <c:v>0.51201742853534404</c:v>
                </c:pt>
                <c:pt idx="2268">
                  <c:v>0.51155194131859205</c:v>
                </c:pt>
                <c:pt idx="2269">
                  <c:v>0.51108708859165697</c:v>
                </c:pt>
                <c:pt idx="2270">
                  <c:v>0.51062286920192812</c:v>
                </c:pt>
                <c:pt idx="2271">
                  <c:v>0.51015928199940697</c:v>
                </c:pt>
                <c:pt idx="2272">
                  <c:v>0.5096963258367101</c:v>
                </c:pt>
                <c:pt idx="2273">
                  <c:v>0.50923399956905102</c:v>
                </c:pt>
                <c:pt idx="2274">
                  <c:v>0.50877230205424007</c:v>
                </c:pt>
                <c:pt idx="2275">
                  <c:v>0.50831123215267604</c:v>
                </c:pt>
                <c:pt idx="2276">
                  <c:v>0.50785078872733613</c:v>
                </c:pt>
                <c:pt idx="2277">
                  <c:v>0.50739097064377303</c:v>
                </c:pt>
                <c:pt idx="2278">
                  <c:v>0.50693177677010703</c:v>
                </c:pt>
                <c:pt idx="2279">
                  <c:v>0.50647320597701495</c:v>
                </c:pt>
                <c:pt idx="2280">
                  <c:v>0.5060152571377301</c:v>
                </c:pt>
                <c:pt idx="2281">
                  <c:v>0.50555792912802811</c:v>
                </c:pt>
                <c:pt idx="2282">
                  <c:v>0.50510122082622699</c:v>
                </c:pt>
                <c:pt idx="2283">
                  <c:v>0.50464513111317411</c:v>
                </c:pt>
                <c:pt idx="2284">
                  <c:v>0.50418965887224299</c:v>
                </c:pt>
                <c:pt idx="2285">
                  <c:v>0.50373480298932805</c:v>
                </c:pt>
                <c:pt idx="2286">
                  <c:v>0.50328056235283103</c:v>
                </c:pt>
                <c:pt idx="2287">
                  <c:v>0.50282693585366101</c:v>
                </c:pt>
                <c:pt idx="2288">
                  <c:v>0.50237392238522405</c:v>
                </c:pt>
                <c:pt idx="2289">
                  <c:v>0.50192152084342012</c:v>
                </c:pt>
                <c:pt idx="2290">
                  <c:v>0.5014697301266291</c:v>
                </c:pt>
                <c:pt idx="2291">
                  <c:v>0.50101854913571309</c:v>
                </c:pt>
                <c:pt idx="2292">
                  <c:v>0.500567976774004</c:v>
                </c:pt>
                <c:pt idx="2293">
                  <c:v>0.5001180119472961</c:v>
                </c:pt>
                <c:pt idx="2294">
                  <c:v>0.4996686535638451</c:v>
                </c:pt>
                <c:pt idx="2295">
                  <c:v>0.49921990053435406</c:v>
                </c:pt>
                <c:pt idx="2296">
                  <c:v>0.49877175177197502</c:v>
                </c:pt>
                <c:pt idx="2297">
                  <c:v>0.49832420619229506</c:v>
                </c:pt>
                <c:pt idx="2298">
                  <c:v>0.49787726271333305</c:v>
                </c:pt>
                <c:pt idx="2299">
                  <c:v>0.49743092025553404</c:v>
                </c:pt>
                <c:pt idx="2300">
                  <c:v>0.49698517774176104</c:v>
                </c:pt>
                <c:pt idx="2301">
                  <c:v>0.49654003409728709</c:v>
                </c:pt>
                <c:pt idx="2302">
                  <c:v>0.49609548824979405</c:v>
                </c:pt>
                <c:pt idx="2303">
                  <c:v>0.49565153912936105</c:v>
                </c:pt>
                <c:pt idx="2304">
                  <c:v>0.49520818566846003</c:v>
                </c:pt>
                <c:pt idx="2305">
                  <c:v>0.49476542680194807</c:v>
                </c:pt>
                <c:pt idx="2306">
                  <c:v>0.49432326146706301</c:v>
                </c:pt>
                <c:pt idx="2307">
                  <c:v>0.49388168860341608</c:v>
                </c:pt>
                <c:pt idx="2308">
                  <c:v>0.49344070715298605</c:v>
                </c:pt>
                <c:pt idx="2309">
                  <c:v>0.49300031606011008</c:v>
                </c:pt>
                <c:pt idx="2310">
                  <c:v>0.49256051427148406</c:v>
                </c:pt>
                <c:pt idx="2311">
                  <c:v>0.49212130073614607</c:v>
                </c:pt>
                <c:pt idx="2312">
                  <c:v>0.49168267440548202</c:v>
                </c:pt>
                <c:pt idx="2313">
                  <c:v>0.49124463423320802</c:v>
                </c:pt>
                <c:pt idx="2314">
                  <c:v>0.49080717917537409</c:v>
                </c:pt>
                <c:pt idx="2315">
                  <c:v>0.49037030819034905</c:v>
                </c:pt>
                <c:pt idx="2316">
                  <c:v>0.48993402023882299</c:v>
                </c:pt>
                <c:pt idx="2317">
                  <c:v>0.48949831428379204</c:v>
                </c:pt>
                <c:pt idx="2318">
                  <c:v>0.48906318929056103</c:v>
                </c:pt>
                <c:pt idx="2319">
                  <c:v>0.48862864422673102</c:v>
                </c:pt>
                <c:pt idx="2320">
                  <c:v>0.48819467806219502</c:v>
                </c:pt>
                <c:pt idx="2321">
                  <c:v>0.48776128976913308</c:v>
                </c:pt>
                <c:pt idx="2322">
                  <c:v>0.48732847832200504</c:v>
                </c:pt>
                <c:pt idx="2323">
                  <c:v>0.486896242697545</c:v>
                </c:pt>
                <c:pt idx="2324">
                  <c:v>0.48646458187475505</c:v>
                </c:pt>
                <c:pt idx="2325">
                  <c:v>0.4860334948348991</c:v>
                </c:pt>
                <c:pt idx="2326">
                  <c:v>0.48560298056149603</c:v>
                </c:pt>
                <c:pt idx="2327">
                  <c:v>0.48517303804031608</c:v>
                </c:pt>
                <c:pt idx="2328">
                  <c:v>0.48474366625937199</c:v>
                </c:pt>
                <c:pt idx="2329">
                  <c:v>0.48431486420891706</c:v>
                </c:pt>
                <c:pt idx="2330">
                  <c:v>0.48388663088143402</c:v>
                </c:pt>
                <c:pt idx="2331">
                  <c:v>0.48345896527163207</c:v>
                </c:pt>
                <c:pt idx="2332">
                  <c:v>0.48303186637644202</c:v>
                </c:pt>
                <c:pt idx="2333">
                  <c:v>0.48260533319500698</c:v>
                </c:pt>
                <c:pt idx="2334">
                  <c:v>0.48217936472868206</c:v>
                </c:pt>
                <c:pt idx="2335">
                  <c:v>0.48175395998102105</c:v>
                </c:pt>
                <c:pt idx="2336">
                  <c:v>0.481329117957777</c:v>
                </c:pt>
                <c:pt idx="2337">
                  <c:v>0.48090483766689202</c:v>
                </c:pt>
                <c:pt idx="2338">
                  <c:v>0.48048111811849703</c:v>
                </c:pt>
                <c:pt idx="2339">
                  <c:v>0.48005795832489806</c:v>
                </c:pt>
                <c:pt idx="2340">
                  <c:v>0.47963535730057799</c:v>
                </c:pt>
                <c:pt idx="2341">
                  <c:v>0.47921331406218609</c:v>
                </c:pt>
                <c:pt idx="2342">
                  <c:v>0.47879182762853406</c:v>
                </c:pt>
                <c:pt idx="2343">
                  <c:v>0.47837089702059005</c:v>
                </c:pt>
                <c:pt idx="2344">
                  <c:v>0.47795052126147503</c:v>
                </c:pt>
                <c:pt idx="2345">
                  <c:v>0.47753069937645098</c:v>
                </c:pt>
                <c:pt idx="2346">
                  <c:v>0.47711143039292508</c:v>
                </c:pt>
                <c:pt idx="2347">
                  <c:v>0.47669271334043201</c:v>
                </c:pt>
                <c:pt idx="2348">
                  <c:v>0.47627454725064006</c:v>
                </c:pt>
                <c:pt idx="2349">
                  <c:v>0.47585693115733702</c:v>
                </c:pt>
                <c:pt idx="2350">
                  <c:v>0.47543986409643008</c:v>
                </c:pt>
                <c:pt idx="2351">
                  <c:v>0.47502334510593502</c:v>
                </c:pt>
                <c:pt idx="2352">
                  <c:v>0.47460737322597707</c:v>
                </c:pt>
                <c:pt idx="2353">
                  <c:v>0.47419194749877908</c:v>
                </c:pt>
                <c:pt idx="2354">
                  <c:v>0.47377706696866007</c:v>
                </c:pt>
                <c:pt idx="2355">
                  <c:v>0.473362730682029</c:v>
                </c:pt>
                <c:pt idx="2356">
                  <c:v>0.472948937687378</c:v>
                </c:pt>
                <c:pt idx="2357">
                  <c:v>0.4725356870352771</c:v>
                </c:pt>
                <c:pt idx="2358">
                  <c:v>0.47212297777837098</c:v>
                </c:pt>
                <c:pt idx="2359">
                  <c:v>0.47171080897137102</c:v>
                </c:pt>
                <c:pt idx="2360">
                  <c:v>0.47129917967105206</c:v>
                </c:pt>
                <c:pt idx="2361">
                  <c:v>0.47088808893624201</c:v>
                </c:pt>
                <c:pt idx="2362">
                  <c:v>0.47047753582782503</c:v>
                </c:pt>
                <c:pt idx="2363">
                  <c:v>0.47006751940872904</c:v>
                </c:pt>
                <c:pt idx="2364">
                  <c:v>0.46965803874392198</c:v>
                </c:pt>
                <c:pt idx="2365">
                  <c:v>0.46924909290040806</c:v>
                </c:pt>
                <c:pt idx="2366">
                  <c:v>0.46884068094722309</c:v>
                </c:pt>
                <c:pt idx="2367">
                  <c:v>0.46843280195542403</c:v>
                </c:pt>
                <c:pt idx="2368">
                  <c:v>0.46802545499809106</c:v>
                </c:pt>
                <c:pt idx="2369">
                  <c:v>0.46761863915031704</c:v>
                </c:pt>
                <c:pt idx="2370">
                  <c:v>0.46721235348920309</c:v>
                </c:pt>
                <c:pt idx="2371">
                  <c:v>0.46680659709385502</c:v>
                </c:pt>
                <c:pt idx="2372">
                  <c:v>0.46640136904537699</c:v>
                </c:pt>
                <c:pt idx="2373">
                  <c:v>0.46599666842686605</c:v>
                </c:pt>
                <c:pt idx="2374">
                  <c:v>0.46559249432340905</c:v>
                </c:pt>
                <c:pt idx="2375">
                  <c:v>0.46518884582207304</c:v>
                </c:pt>
                <c:pt idx="2376">
                  <c:v>0.46478572201190499</c:v>
                </c:pt>
                <c:pt idx="2377">
                  <c:v>0.46438312198392501</c:v>
                </c:pt>
                <c:pt idx="2378">
                  <c:v>0.46398104483111802</c:v>
                </c:pt>
                <c:pt idx="2379">
                  <c:v>0.46357948964843504</c:v>
                </c:pt>
                <c:pt idx="2380">
                  <c:v>0.46317845553278103</c:v>
                </c:pt>
                <c:pt idx="2381">
                  <c:v>0.46277794158301505</c:v>
                </c:pt>
                <c:pt idx="2382">
                  <c:v>0.46237794689994299</c:v>
                </c:pt>
                <c:pt idx="2383">
                  <c:v>0.46197847058631403</c:v>
                </c:pt>
                <c:pt idx="2384">
                  <c:v>0.46157951174681205</c:v>
                </c:pt>
                <c:pt idx="2385">
                  <c:v>0.46118106948805498</c:v>
                </c:pt>
                <c:pt idx="2386">
                  <c:v>0.46078314291858802</c:v>
                </c:pt>
                <c:pt idx="2387">
                  <c:v>0.4603857311488771</c:v>
                </c:pt>
                <c:pt idx="2388">
                  <c:v>0.45998883329130502</c:v>
                </c:pt>
                <c:pt idx="2389">
                  <c:v>0.45959244846017006</c:v>
                </c:pt>
                <c:pt idx="2390">
                  <c:v>0.45919657577167405</c:v>
                </c:pt>
                <c:pt idx="2391">
                  <c:v>0.45880121434392201</c:v>
                </c:pt>
                <c:pt idx="2392">
                  <c:v>0.45840636329691903</c:v>
                </c:pt>
                <c:pt idx="2393">
                  <c:v>0.45801202175255906</c:v>
                </c:pt>
                <c:pt idx="2394">
                  <c:v>0.45761818883462607</c:v>
                </c:pt>
                <c:pt idx="2395">
                  <c:v>0.45722486366878606</c:v>
                </c:pt>
                <c:pt idx="2396">
                  <c:v>0.45683204538258204</c:v>
                </c:pt>
                <c:pt idx="2397">
                  <c:v>0.45643973310543207</c:v>
                </c:pt>
                <c:pt idx="2398">
                  <c:v>0.45604792596862109</c:v>
                </c:pt>
                <c:pt idx="2399">
                  <c:v>0.45565662310529803</c:v>
                </c:pt>
                <c:pt idx="2400">
                  <c:v>0.45526582365047003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35360"/>
        <c:axId val="86552960"/>
      </c:scatterChart>
      <c:valAx>
        <c:axId val="3793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Time 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552960"/>
        <c:crosses val="autoZero"/>
        <c:crossBetween val="midCat"/>
      </c:valAx>
      <c:valAx>
        <c:axId val="86552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Luminosity [10^ 29 cm^ -2 * s^ -1]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crossAx val="37935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3283202099737536"/>
          <c:y val="0.39007428339676753"/>
          <c:w val="0.33105686789151356"/>
          <c:h val="0.146791764555860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7195975503061"/>
          <c:y val="4.8298065398763385E-2"/>
          <c:w val="0.47903805774278213"/>
          <c:h val="0.80267882618868935"/>
        </c:manualLayout>
      </c:layout>
      <c:scatterChart>
        <c:scatterStyle val="smoothMarker"/>
        <c:varyColors val="0"/>
        <c:ser>
          <c:idx val="0"/>
          <c:order val="0"/>
          <c:tx>
            <c:v>Beam-beam Tune Shift X</c:v>
          </c:tx>
          <c:marker>
            <c:symbol val="none"/>
          </c:marke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Sheet1!$K$2:$K$2402</c:f>
              <c:numCache>
                <c:formatCode>General</c:formatCode>
                <c:ptCount val="2401"/>
                <c:pt idx="0">
                  <c:v>1.5340623196521601E-3</c:v>
                </c:pt>
                <c:pt idx="1">
                  <c:v>1.5329333024018199E-3</c:v>
                </c:pt>
                <c:pt idx="2">
                  <c:v>1.54671544521259E-3</c:v>
                </c:pt>
                <c:pt idx="3">
                  <c:v>1.5606096431728001E-3</c:v>
                </c:pt>
                <c:pt idx="4">
                  <c:v>1.5746165743490399E-3</c:v>
                </c:pt>
                <c:pt idx="5">
                  <c:v>1.5887369159951E-3</c:v>
                </c:pt>
                <c:pt idx="6">
                  <c:v>1.6029713444175001E-3</c:v>
                </c:pt>
                <c:pt idx="7">
                  <c:v>1.6173205348376601E-3</c:v>
                </c:pt>
                <c:pt idx="8">
                  <c:v>1.6317851612507601E-3</c:v>
                </c:pt>
                <c:pt idx="9">
                  <c:v>1.6463658962811299E-3</c:v>
                </c:pt>
                <c:pt idx="10">
                  <c:v>1.66106341103417E-3</c:v>
                </c:pt>
                <c:pt idx="11">
                  <c:v>1.6758783749447599E-3</c:v>
                </c:pt>
                <c:pt idx="12">
                  <c:v>1.6908114556220999E-3</c:v>
                </c:pt>
                <c:pt idx="13">
                  <c:v>1.7058633186907101E-3</c:v>
                </c:pt>
                <c:pt idx="14">
                  <c:v>1.7210346276279799E-3</c:v>
                </c:pt>
                <c:pt idx="15">
                  <c:v>1.73632604359766E-3</c:v>
                </c:pt>
                <c:pt idx="16">
                  <c:v>1.75173822527967E-3</c:v>
                </c:pt>
                <c:pt idx="17">
                  <c:v>1.7672718286959499E-3</c:v>
                </c:pt>
                <c:pt idx="18">
                  <c:v>1.78292750703227E-3</c:v>
                </c:pt>
                <c:pt idx="19">
                  <c:v>1.79870591045605E-3</c:v>
                </c:pt>
                <c:pt idx="20">
                  <c:v>1.8146076859300499E-3</c:v>
                </c:pt>
                <c:pt idx="21">
                  <c:v>1.8306334770218399E-3</c:v>
                </c:pt>
                <c:pt idx="22">
                  <c:v>1.8467839237090999E-3</c:v>
                </c:pt>
                <c:pt idx="23">
                  <c:v>1.86305966218045E-3</c:v>
                </c:pt>
                <c:pt idx="24">
                  <c:v>1.87946132463206E-3</c:v>
                </c:pt>
                <c:pt idx="25">
                  <c:v>1.89598953905967E-3</c:v>
                </c:pt>
                <c:pt idx="26">
                  <c:v>1.91264492904614E-3</c:v>
                </c:pt>
                <c:pt idx="27">
                  <c:v>1.92942811354437E-3</c:v>
                </c:pt>
                <c:pt idx="28">
                  <c:v>1.9463397066555299E-3</c:v>
                </c:pt>
                <c:pt idx="29">
                  <c:v>1.9633803174026201E-3</c:v>
                </c:pt>
                <c:pt idx="30">
                  <c:v>1.9805505494991001E-3</c:v>
                </c:pt>
                <c:pt idx="31">
                  <c:v>1.9978510011126899E-3</c:v>
                </c:pt>
                <c:pt idx="32">
                  <c:v>2.01528226462418E-3</c:v>
                </c:pt>
                <c:pt idx="33">
                  <c:v>2.0328449263812601E-3</c:v>
                </c:pt>
                <c:pt idx="34">
                  <c:v>2.0505395664470699E-3</c:v>
                </c:pt>
                <c:pt idx="35">
                  <c:v>2.06836675834379E-3</c:v>
                </c:pt>
                <c:pt idx="36">
                  <c:v>2.0863270687907602E-3</c:v>
                </c:pt>
                <c:pt idx="37">
                  <c:v>2.10442105743733E-3</c:v>
                </c:pt>
                <c:pt idx="38">
                  <c:v>2.1226492765903798E-3</c:v>
                </c:pt>
                <c:pt idx="39">
                  <c:v>2.1410122709361401E-3</c:v>
                </c:pt>
                <c:pt idx="40">
                  <c:v>2.1595105772566998E-3</c:v>
                </c:pt>
                <c:pt idx="41">
                  <c:v>2.1781447241405998E-3</c:v>
                </c:pt>
                <c:pt idx="42">
                  <c:v>2.1969152316879299E-3</c:v>
                </c:pt>
                <c:pt idx="43">
                  <c:v>2.2158226112094898E-3</c:v>
                </c:pt>
                <c:pt idx="44">
                  <c:v>2.2348673649201299E-3</c:v>
                </c:pt>
                <c:pt idx="45">
                  <c:v>2.25404998562608E-3</c:v>
                </c:pt>
                <c:pt idx="46">
                  <c:v>2.2733709564064001E-3</c:v>
                </c:pt>
                <c:pt idx="47">
                  <c:v>2.29283075028807E-3</c:v>
                </c:pt>
                <c:pt idx="48">
                  <c:v>2.3124298299152298E-3</c:v>
                </c:pt>
                <c:pt idx="49">
                  <c:v>2.3321686472118201E-3</c:v>
                </c:pt>
                <c:pt idx="50">
                  <c:v>2.3520476430381799E-3</c:v>
                </c:pt>
                <c:pt idx="51">
                  <c:v>2.3720672468410899E-3</c:v>
                </c:pt>
                <c:pt idx="52">
                  <c:v>2.39222787629736E-3</c:v>
                </c:pt>
                <c:pt idx="53">
                  <c:v>2.4125299369508698E-3</c:v>
                </c:pt>
                <c:pt idx="54">
                  <c:v>2.4329738218430998E-3</c:v>
                </c:pt>
                <c:pt idx="55">
                  <c:v>2.45355991113673E-3</c:v>
                </c:pt>
                <c:pt idx="56">
                  <c:v>2.4742885717327699E-3</c:v>
                </c:pt>
                <c:pt idx="57">
                  <c:v>2.4951601568805998E-3</c:v>
                </c:pt>
                <c:pt idx="58">
                  <c:v>2.5161750057813002E-3</c:v>
                </c:pt>
                <c:pt idx="59">
                  <c:v>2.5373334431839302E-3</c:v>
                </c:pt>
                <c:pt idx="60">
                  <c:v>2.5586357789747901E-3</c:v>
                </c:pt>
                <c:pt idx="61">
                  <c:v>2.5800823077596498E-3</c:v>
                </c:pt>
                <c:pt idx="62">
                  <c:v>2.60167330843871E-3</c:v>
                </c:pt>
                <c:pt idx="63">
                  <c:v>2.6234090437745102E-3</c:v>
                </c:pt>
                <c:pt idx="64">
                  <c:v>2.6452897599524498E-3</c:v>
                </c:pt>
                <c:pt idx="65">
                  <c:v>2.6673156861340302E-3</c:v>
                </c:pt>
                <c:pt idx="66">
                  <c:v>2.6894870340027702E-3</c:v>
                </c:pt>
                <c:pt idx="67">
                  <c:v>2.7118039973026199E-3</c:v>
                </c:pt>
                <c:pt idx="68">
                  <c:v>2.73426675136899E-3</c:v>
                </c:pt>
                <c:pt idx="69">
                  <c:v>2.7568754526522202E-3</c:v>
                </c:pt>
                <c:pt idx="70">
                  <c:v>2.7796302382335001E-3</c:v>
                </c:pt>
                <c:pt idx="71">
                  <c:v>2.80253122533322E-3</c:v>
                </c:pt>
                <c:pt idx="72">
                  <c:v>2.8255785108117701E-3</c:v>
                </c:pt>
                <c:pt idx="73">
                  <c:v>2.84877217066252E-3</c:v>
                </c:pt>
                <c:pt idx="74">
                  <c:v>2.8721122594973299E-3</c:v>
                </c:pt>
                <c:pt idx="75">
                  <c:v>2.8955988100242201E-3</c:v>
                </c:pt>
                <c:pt idx="76">
                  <c:v>2.9192318325173901E-3</c:v>
                </c:pt>
                <c:pt idx="77">
                  <c:v>2.9430113142795799E-3</c:v>
                </c:pt>
                <c:pt idx="78">
                  <c:v>2.9669372190965502E-3</c:v>
                </c:pt>
                <c:pt idx="79">
                  <c:v>2.9910094866840201E-3</c:v>
                </c:pt>
                <c:pt idx="80">
                  <c:v>3.0152280321267899E-3</c:v>
                </c:pt>
                <c:pt idx="81">
                  <c:v>3.0395927453101298E-3</c:v>
                </c:pt>
                <c:pt idx="82">
                  <c:v>3.0641034903436102E-3</c:v>
                </c:pt>
                <c:pt idx="83">
                  <c:v>3.0887601049771102E-3</c:v>
                </c:pt>
                <c:pt idx="84">
                  <c:v>3.1135624000093402E-3</c:v>
                </c:pt>
                <c:pt idx="85">
                  <c:v>3.13851015868869E-3</c:v>
                </c:pt>
                <c:pt idx="86">
                  <c:v>3.16360313610659E-3</c:v>
                </c:pt>
                <c:pt idx="87">
                  <c:v>3.18884105858332E-3</c:v>
                </c:pt>
                <c:pt idx="88">
                  <c:v>3.2142236230465401E-3</c:v>
                </c:pt>
                <c:pt idx="89">
                  <c:v>3.23975049640227E-3</c:v>
                </c:pt>
                <c:pt idx="90">
                  <c:v>3.2654213148988502E-3</c:v>
                </c:pt>
                <c:pt idx="91">
                  <c:v>3.2912356834835098E-3</c:v>
                </c:pt>
                <c:pt idx="92">
                  <c:v>3.3171931751520499E-3</c:v>
                </c:pt>
                <c:pt idx="93">
                  <c:v>3.3432933302915101E-3</c:v>
                </c:pt>
                <c:pt idx="94">
                  <c:v>3.3695356560159602E-3</c:v>
                </c:pt>
                <c:pt idx="95">
                  <c:v>3.39591962549578E-3</c:v>
                </c:pt>
                <c:pt idx="96">
                  <c:v>3.42244467728019E-3</c:v>
                </c:pt>
                <c:pt idx="97">
                  <c:v>3.4491102146136298E-3</c:v>
                </c:pt>
                <c:pt idx="98">
                  <c:v>3.4759156047458098E-3</c:v>
                </c:pt>
                <c:pt idx="99">
                  <c:v>3.5028601782357898E-3</c:v>
                </c:pt>
                <c:pt idx="100">
                  <c:v>3.5299432282503498E-3</c:v>
                </c:pt>
                <c:pt idx="101">
                  <c:v>3.5571640098567199E-3</c:v>
                </c:pt>
                <c:pt idx="102">
                  <c:v>3.5845217393099399E-3</c:v>
                </c:pt>
                <c:pt idx="103">
                  <c:v>3.6120155933353302E-3</c:v>
                </c:pt>
                <c:pt idx="104">
                  <c:v>3.63964470840587E-3</c:v>
                </c:pt>
                <c:pt idx="105">
                  <c:v>3.66740818001532E-3</c:v>
                </c:pt>
                <c:pt idx="106">
                  <c:v>3.6953050619470502E-3</c:v>
                </c:pt>
                <c:pt idx="107">
                  <c:v>3.72333436553887E-3</c:v>
                </c:pt>
                <c:pt idx="108">
                  <c:v>3.7514950589445199E-3</c:v>
                </c:pt>
                <c:pt idx="109">
                  <c:v>3.7797860663917799E-3</c:v>
                </c:pt>
                <c:pt idx="110">
                  <c:v>3.80820626743796E-3</c:v>
                </c:pt>
                <c:pt idx="111">
                  <c:v>3.8367544962229498E-3</c:v>
                </c:pt>
                <c:pt idx="112">
                  <c:v>3.8654295407202499E-3</c:v>
                </c:pt>
                <c:pt idx="113">
                  <c:v>3.8942301419866202E-3</c:v>
                </c:pt>
                <c:pt idx="114">
                  <c:v>3.9231549934106097E-3</c:v>
                </c:pt>
                <c:pt idx="115">
                  <c:v>3.9522027399606901E-3</c:v>
                </c:pt>
                <c:pt idx="116">
                  <c:v>3.9813719774332203E-3</c:v>
                </c:pt>
                <c:pt idx="117">
                  <c:v>4.0106612517010901E-3</c:v>
                </c:pt>
                <c:pt idx="118">
                  <c:v>4.0400690579635301E-3</c:v>
                </c:pt>
                <c:pt idx="119">
                  <c:v>4.0695938399975297E-3</c:v>
                </c:pt>
                <c:pt idx="120">
                  <c:v>4.0992339894118501E-3</c:v>
                </c:pt>
                <c:pt idx="121">
                  <c:v>4.1289878449037804E-3</c:v>
                </c:pt>
                <c:pt idx="122">
                  <c:v>4.1588536915198602E-3</c:v>
                </c:pt>
                <c:pt idx="123">
                  <c:v>4.1888297599209801E-3</c:v>
                </c:pt>
                <c:pt idx="124">
                  <c:v>4.2189142256526596E-3</c:v>
                </c:pt>
                <c:pt idx="125">
                  <c:v>4.2491052084214298E-3</c:v>
                </c:pt>
                <c:pt idx="126">
                  <c:v>4.2794007713777699E-3</c:v>
                </c:pt>
                <c:pt idx="127">
                  <c:v>4.3097989204069504E-3</c:v>
                </c:pt>
                <c:pt idx="128">
                  <c:v>4.3402976034282604E-3</c:v>
                </c:pt>
                <c:pt idx="129">
                  <c:v>4.3708947097037499E-3</c:v>
                </c:pt>
                <c:pt idx="130">
                  <c:v>4.4015880691572803E-3</c:v>
                </c:pt>
                <c:pt idx="131">
                  <c:v>4.4323754517051096E-3</c:v>
                </c:pt>
                <c:pt idx="132">
                  <c:v>4.4632545665985804E-3</c:v>
                </c:pt>
                <c:pt idx="133">
                  <c:v>4.4942230617805497E-3</c:v>
                </c:pt>
                <c:pt idx="134">
                  <c:v>4.5252785232561604E-3</c:v>
                </c:pt>
                <c:pt idx="135">
                  <c:v>4.5564184744793304E-3</c:v>
                </c:pt>
                <c:pt idx="136">
                  <c:v>4.58764037575607E-3</c:v>
                </c:pt>
                <c:pt idx="137">
                  <c:v>4.6189416236657099E-3</c:v>
                </c:pt>
                <c:pt idx="138">
                  <c:v>4.6503195505014404E-3</c:v>
                </c:pt>
                <c:pt idx="139">
                  <c:v>4.6817714237313698E-3</c:v>
                </c:pt>
                <c:pt idx="140">
                  <c:v>4.7132944454812697E-3</c:v>
                </c:pt>
                <c:pt idx="141">
                  <c:v>4.74488575204071E-3</c:v>
                </c:pt>
                <c:pt idx="142">
                  <c:v>4.7765424133933204E-3</c:v>
                </c:pt>
                <c:pt idx="143">
                  <c:v>4.80826143277336E-3</c:v>
                </c:pt>
                <c:pt idx="144">
                  <c:v>4.8400397462494502E-3</c:v>
                </c:pt>
                <c:pt idx="145">
                  <c:v>4.8718742223371704E-3</c:v>
                </c:pt>
                <c:pt idx="146">
                  <c:v>4.9037616616421503E-3</c:v>
                </c:pt>
                <c:pt idx="147">
                  <c:v>4.9356987965348299E-3</c:v>
                </c:pt>
                <c:pt idx="148">
                  <c:v>4.9676822908588797E-3</c:v>
                </c:pt>
                <c:pt idx="149">
                  <c:v>4.9997087396746699E-3</c:v>
                </c:pt>
                <c:pt idx="150">
                  <c:v>5.0317746690394299E-3</c:v>
                </c:pt>
                <c:pt idx="151">
                  <c:v>5.0638765358257598E-3</c:v>
                </c:pt>
                <c:pt idx="152">
                  <c:v>5.0960107275803699E-3</c:v>
                </c:pt>
                <c:pt idx="153">
                  <c:v>5.1281735624243404E-3</c:v>
                </c:pt>
                <c:pt idx="154">
                  <c:v>5.1603612889971201E-3</c:v>
                </c:pt>
                <c:pt idx="155">
                  <c:v>5.1925700864457504E-3</c:v>
                </c:pt>
                <c:pt idx="156">
                  <c:v>5.22479606446108E-3</c:v>
                </c:pt>
                <c:pt idx="157">
                  <c:v>5.25703526336298E-3</c:v>
                </c:pt>
                <c:pt idx="158">
                  <c:v>5.2892836542359697E-3</c:v>
                </c:pt>
                <c:pt idx="159">
                  <c:v>5.3215371391174904E-3</c:v>
                </c:pt>
                <c:pt idx="160">
                  <c:v>5.3537915512404796E-3</c:v>
                </c:pt>
                <c:pt idx="161">
                  <c:v>5.38604265533193E-3</c:v>
                </c:pt>
                <c:pt idx="162">
                  <c:v>5.4182861479696197E-3</c:v>
                </c:pt>
                <c:pt idx="163">
                  <c:v>5.4505176579982897E-3</c:v>
                </c:pt>
                <c:pt idx="164">
                  <c:v>5.4827327470077401E-3</c:v>
                </c:pt>
                <c:pt idx="165">
                  <c:v>5.5149269098741698E-3</c:v>
                </c:pt>
                <c:pt idx="166">
                  <c:v>5.5470955753667301E-3</c:v>
                </c:pt>
                <c:pt idx="167">
                  <c:v>5.5792341068212096E-3</c:v>
                </c:pt>
                <c:pt idx="168">
                  <c:v>5.6113378028821402E-3</c:v>
                </c:pt>
                <c:pt idx="169">
                  <c:v>5.6434018983156798E-3</c:v>
                </c:pt>
                <c:pt idx="170">
                  <c:v>5.6754215648944896E-3</c:v>
                </c:pt>
                <c:pt idx="171">
                  <c:v>5.7073919123564196E-3</c:v>
                </c:pt>
                <c:pt idx="172">
                  <c:v>5.73930798943878E-3</c:v>
                </c:pt>
                <c:pt idx="173">
                  <c:v>5.7711647849891896E-3</c:v>
                </c:pt>
                <c:pt idx="174">
                  <c:v>5.8029572291553397E-3</c:v>
                </c:pt>
                <c:pt idx="175">
                  <c:v>5.8346801946544099E-3</c:v>
                </c:pt>
                <c:pt idx="176">
                  <c:v>5.86632849812383E-3</c:v>
                </c:pt>
                <c:pt idx="177">
                  <c:v>5.8978969015546197E-3</c:v>
                </c:pt>
                <c:pt idx="178">
                  <c:v>5.9293801138086601E-3</c:v>
                </c:pt>
                <c:pt idx="179">
                  <c:v>5.9607727922205396E-3</c:v>
                </c:pt>
                <c:pt idx="180">
                  <c:v>5.9920695442857701E-3</c:v>
                </c:pt>
                <c:pt idx="181">
                  <c:v>6.02326492943562E-3</c:v>
                </c:pt>
                <c:pt idx="182">
                  <c:v>6.0543534608997803E-3</c:v>
                </c:pt>
                <c:pt idx="183">
                  <c:v>6.0853296076575202E-3</c:v>
                </c:pt>
                <c:pt idx="184">
                  <c:v>6.1161877964775501E-3</c:v>
                </c:pt>
                <c:pt idx="185">
                  <c:v>6.1469224140477301E-3</c:v>
                </c:pt>
                <c:pt idx="186">
                  <c:v>6.1775278091943204E-3</c:v>
                </c:pt>
                <c:pt idx="187">
                  <c:v>6.2079982951912501E-3</c:v>
                </c:pt>
                <c:pt idx="188">
                  <c:v>6.2383281521594799E-3</c:v>
                </c:pt>
                <c:pt idx="189">
                  <c:v>6.26851162955595E-3</c:v>
                </c:pt>
                <c:pt idx="190">
                  <c:v>6.29854294875233E-3</c:v>
                </c:pt>
                <c:pt idx="191">
                  <c:v>6.3284163057027902E-3</c:v>
                </c:pt>
                <c:pt idx="192">
                  <c:v>6.3581258737000898E-3</c:v>
                </c:pt>
                <c:pt idx="193">
                  <c:v>6.3876658062195597E-3</c:v>
                </c:pt>
                <c:pt idx="194">
                  <c:v>6.4170302398492496E-3</c:v>
                </c:pt>
                <c:pt idx="195">
                  <c:v>6.4462132973058597E-3</c:v>
                </c:pt>
                <c:pt idx="196">
                  <c:v>6.4752090905344098E-3</c:v>
                </c:pt>
                <c:pt idx="197">
                  <c:v>6.5040117238903102E-3</c:v>
                </c:pt>
                <c:pt idx="198">
                  <c:v>6.5326152974019697E-3</c:v>
                </c:pt>
                <c:pt idx="199">
                  <c:v>6.5610139101119199E-3</c:v>
                </c:pt>
                <c:pt idx="200">
                  <c:v>6.5892016634939597E-3</c:v>
                </c:pt>
                <c:pt idx="201">
                  <c:v>6.6171726649443098E-3</c:v>
                </c:pt>
                <c:pt idx="202">
                  <c:v>6.6449210313436202E-3</c:v>
                </c:pt>
                <c:pt idx="203">
                  <c:v>6.67244089268711E-3</c:v>
                </c:pt>
                <c:pt idx="204">
                  <c:v>6.6997263957798902E-3</c:v>
                </c:pt>
                <c:pt idx="205">
                  <c:v>6.7267717079934298E-3</c:v>
                </c:pt>
                <c:pt idx="206">
                  <c:v>6.7535710210804697E-3</c:v>
                </c:pt>
                <c:pt idx="207">
                  <c:v>6.7801185550437999E-3</c:v>
                </c:pt>
                <c:pt idx="208">
                  <c:v>6.8064085620552798E-3</c:v>
                </c:pt>
                <c:pt idx="209">
                  <c:v>6.8324353304207702E-3</c:v>
                </c:pt>
                <c:pt idx="210">
                  <c:v>6.85819318858616E-3</c:v>
                </c:pt>
                <c:pt idx="211">
                  <c:v>6.8836765091803403E-3</c:v>
                </c:pt>
                <c:pt idx="212">
                  <c:v>6.9088797130898204E-3</c:v>
                </c:pt>
                <c:pt idx="213">
                  <c:v>6.93379727355999E-3</c:v>
                </c:pt>
                <c:pt idx="214">
                  <c:v>6.9584237203178497E-3</c:v>
                </c:pt>
                <c:pt idx="215">
                  <c:v>6.98275364371043E-3</c:v>
                </c:pt>
                <c:pt idx="216">
                  <c:v>7.0067816988535602E-3</c:v>
                </c:pt>
                <c:pt idx="217">
                  <c:v>7.0305026097850602E-3</c:v>
                </c:pt>
                <c:pt idx="218">
                  <c:v>7.0539111736161696E-3</c:v>
                </c:pt>
                <c:pt idx="219">
                  <c:v>7.0770022646755599E-3</c:v>
                </c:pt>
                <c:pt idx="220">
                  <c:v>7.0997708386388797E-3</c:v>
                </c:pt>
                <c:pt idx="221">
                  <c:v>7.1222119366383899E-3</c:v>
                </c:pt>
                <c:pt idx="222">
                  <c:v>7.1443206893454904E-3</c:v>
                </c:pt>
                <c:pt idx="223">
                  <c:v>7.1660923210198702E-3</c:v>
                </c:pt>
                <c:pt idx="224">
                  <c:v>7.1875221535185104E-3</c:v>
                </c:pt>
                <c:pt idx="225">
                  <c:v>7.2086056102580696E-3</c:v>
                </c:pt>
                <c:pt idx="226">
                  <c:v>7.2293382201233797E-3</c:v>
                </c:pt>
                <c:pt idx="227">
                  <c:v>7.2497156213158897E-3</c:v>
                </c:pt>
                <c:pt idx="228">
                  <c:v>7.26973356513485E-3</c:v>
                </c:pt>
                <c:pt idx="229">
                  <c:v>7.2893879196846501E-3</c:v>
                </c:pt>
                <c:pt idx="230">
                  <c:v>7.30867467350153E-3</c:v>
                </c:pt>
                <c:pt idx="231">
                  <c:v>7.3275899390928198E-3</c:v>
                </c:pt>
                <c:pt idx="232">
                  <c:v>7.3461299563824401E-3</c:v>
                </c:pt>
                <c:pt idx="233">
                  <c:v>7.3642910960558198E-3</c:v>
                </c:pt>
                <c:pt idx="234">
                  <c:v>7.3820698627979102E-3</c:v>
                </c:pt>
                <c:pt idx="235">
                  <c:v>7.3994628984181497E-3</c:v>
                </c:pt>
                <c:pt idx="236">
                  <c:v>7.4164669848559E-3</c:v>
                </c:pt>
                <c:pt idx="237">
                  <c:v>7.4330790470607897E-3</c:v>
                </c:pt>
                <c:pt idx="238">
                  <c:v>7.4492961557420098E-3</c:v>
                </c:pt>
                <c:pt idx="239">
                  <c:v>7.4651155299808097E-3</c:v>
                </c:pt>
                <c:pt idx="240">
                  <c:v>7.4805345397013804E-3</c:v>
                </c:pt>
                <c:pt idx="241">
                  <c:v>7.4955507079942597E-3</c:v>
                </c:pt>
                <c:pt idx="242">
                  <c:v>7.5101617132882397E-3</c:v>
                </c:pt>
                <c:pt idx="243">
                  <c:v>7.5243653913656897E-3</c:v>
                </c:pt>
                <c:pt idx="244">
                  <c:v>7.53815973721723E-3</c:v>
                </c:pt>
                <c:pt idx="245">
                  <c:v>7.5515429067318299E-3</c:v>
                </c:pt>
                <c:pt idx="246">
                  <c:v>7.5645132182187496E-3</c:v>
                </c:pt>
                <c:pt idx="247">
                  <c:v>7.5770691537578004E-3</c:v>
                </c:pt>
                <c:pt idx="248">
                  <c:v>7.5892093603754304E-3</c:v>
                </c:pt>
                <c:pt idx="249">
                  <c:v>7.60093265104376E-3</c:v>
                </c:pt>
                <c:pt idx="250">
                  <c:v>7.6122380055004E-3</c:v>
                </c:pt>
                <c:pt idx="251">
                  <c:v>7.6231245708875796E-3</c:v>
                </c:pt>
                <c:pt idx="252">
                  <c:v>7.6335916622084898E-3</c:v>
                </c:pt>
                <c:pt idx="253">
                  <c:v>7.6436387626006496E-3</c:v>
                </c:pt>
                <c:pt idx="254">
                  <c:v>7.6532655234250501E-3</c:v>
                </c:pt>
                <c:pt idx="255">
                  <c:v>7.6624717641711098E-3</c:v>
                </c:pt>
                <c:pt idx="256">
                  <c:v>7.6712574721776797E-3</c:v>
                </c:pt>
                <c:pt idx="257">
                  <c:v>7.6796228021703498E-3</c:v>
                </c:pt>
                <c:pt idx="258">
                  <c:v>7.6875680756164997E-3</c:v>
                </c:pt>
                <c:pt idx="259">
                  <c:v>7.6950937798991098E-3</c:v>
                </c:pt>
                <c:pt idx="260">
                  <c:v>7.7022005673112997E-3</c:v>
                </c:pt>
                <c:pt idx="261">
                  <c:v>7.7088892538736999E-3</c:v>
                </c:pt>
                <c:pt idx="262">
                  <c:v>7.7151608179770303E-3</c:v>
                </c:pt>
                <c:pt idx="263">
                  <c:v>7.7210163988531699E-3</c:v>
                </c:pt>
                <c:pt idx="264">
                  <c:v>7.7264572948776396E-3</c:v>
                </c:pt>
                <c:pt idx="265">
                  <c:v>7.7314849617072896E-3</c:v>
                </c:pt>
                <c:pt idx="266">
                  <c:v>7.7361010102570396E-3</c:v>
                </c:pt>
                <c:pt idx="267">
                  <c:v>7.7403072045202402E-3</c:v>
                </c:pt>
                <c:pt idx="268">
                  <c:v>7.7441054592366698E-3</c:v>
                </c:pt>
                <c:pt idx="269">
                  <c:v>7.7474978374137797E-3</c:v>
                </c:pt>
                <c:pt idx="270">
                  <c:v>7.7504865477057497E-3</c:v>
                </c:pt>
                <c:pt idx="271">
                  <c:v>7.7530739416561004E-3</c:v>
                </c:pt>
                <c:pt idx="272">
                  <c:v>7.7552625108094804E-3</c:v>
                </c:pt>
                <c:pt idx="273">
                  <c:v>7.75705488369833E-3</c:v>
                </c:pt>
                <c:pt idx="274">
                  <c:v>7.7584538227107496E-3</c:v>
                </c:pt>
                <c:pt idx="275">
                  <c:v>7.7594622208457696E-3</c:v>
                </c:pt>
                <c:pt idx="276">
                  <c:v>7.7600830983623201E-3</c:v>
                </c:pt>
                <c:pt idx="277">
                  <c:v>7.7603195993287497E-3</c:v>
                </c:pt>
                <c:pt idx="278">
                  <c:v>7.7601749880791999E-3</c:v>
                </c:pt>
                <c:pt idx="279">
                  <c:v>7.7596526455841102E-3</c:v>
                </c:pt>
                <c:pt idx="280">
                  <c:v>7.7587560657413302E-3</c:v>
                </c:pt>
                <c:pt idx="281">
                  <c:v>7.7574888515949602E-3</c:v>
                </c:pt>
                <c:pt idx="282">
                  <c:v>7.75585471148902E-3</c:v>
                </c:pt>
                <c:pt idx="283">
                  <c:v>7.7538574551625303E-3</c:v>
                </c:pt>
                <c:pt idx="284">
                  <c:v>7.7515009897935402E-3</c:v>
                </c:pt>
                <c:pt idx="285">
                  <c:v>7.7487893159986299E-3</c:v>
                </c:pt>
                <c:pt idx="286">
                  <c:v>7.7457265237951302E-3</c:v>
                </c:pt>
                <c:pt idx="287">
                  <c:v>7.7423167885327599E-3</c:v>
                </c:pt>
                <c:pt idx="288">
                  <c:v>7.7385643668014996E-3</c:v>
                </c:pt>
                <c:pt idx="289">
                  <c:v>7.7344735923225499E-3</c:v>
                </c:pt>
                <c:pt idx="290">
                  <c:v>7.7300488718287904E-3</c:v>
                </c:pt>
                <c:pt idx="291">
                  <c:v>7.7252946809414401E-3</c:v>
                </c:pt>
                <c:pt idx="292">
                  <c:v>7.7202155600489698E-3</c:v>
                </c:pt>
                <c:pt idx="293">
                  <c:v>7.7148161101948196E-3</c:v>
                </c:pt>
                <c:pt idx="294">
                  <c:v>7.7091009889795397E-3</c:v>
                </c:pt>
                <c:pt idx="295">
                  <c:v>7.7030749064835504E-3</c:v>
                </c:pt>
                <c:pt idx="296">
                  <c:v>7.6967426212160503E-3</c:v>
                </c:pt>
                <c:pt idx="297">
                  <c:v>7.6901089360954297E-3</c:v>
                </c:pt>
                <c:pt idx="298">
                  <c:v>7.6831786944666896E-3</c:v>
                </c:pt>
                <c:pt idx="299">
                  <c:v>7.67595677616063E-3</c:v>
                </c:pt>
                <c:pt idx="300">
                  <c:v>7.6684480935998401E-3</c:v>
                </c:pt>
                <c:pt idx="301">
                  <c:v>7.6606575879559899E-3</c:v>
                </c:pt>
                <c:pt idx="302">
                  <c:v>7.6525902253628602E-3</c:v>
                </c:pt>
                <c:pt idx="303">
                  <c:v>7.6442509931891498E-3</c:v>
                </c:pt>
                <c:pt idx="304">
                  <c:v>7.6356448963748802E-3</c:v>
                </c:pt>
                <c:pt idx="305">
                  <c:v>7.6267769538353796E-3</c:v>
                </c:pt>
                <c:pt idx="306">
                  <c:v>7.6176521949357498E-3</c:v>
                </c:pt>
                <c:pt idx="307">
                  <c:v>7.60827565603948E-3</c:v>
                </c:pt>
                <c:pt idx="308">
                  <c:v>7.5986523771337097E-3</c:v>
                </c:pt>
                <c:pt idx="309">
                  <c:v>7.5887873985340396E-3</c:v>
                </c:pt>
                <c:pt idx="310">
                  <c:v>7.5786857576712998E-3</c:v>
                </c:pt>
                <c:pt idx="311">
                  <c:v>7.56835248596244E-3</c:v>
                </c:pt>
                <c:pt idx="312">
                  <c:v>7.5577926057674404E-3</c:v>
                </c:pt>
                <c:pt idx="313">
                  <c:v>7.54701112743408E-3</c:v>
                </c:pt>
                <c:pt idx="314">
                  <c:v>7.5360130464321197E-3</c:v>
                </c:pt>
                <c:pt idx="315">
                  <c:v>7.5248033405778498E-3</c:v>
                </c:pt>
                <c:pt idx="316">
                  <c:v>7.5133869673505403E-3</c:v>
                </c:pt>
                <c:pt idx="317">
                  <c:v>7.5017688613012602E-3</c:v>
                </c:pt>
                <c:pt idx="318">
                  <c:v>7.48995393155497E-3</c:v>
                </c:pt>
                <c:pt idx="319">
                  <c:v>7.47794705940618E-3</c:v>
                </c:pt>
                <c:pt idx="320">
                  <c:v>7.4657530960084897E-3</c:v>
                </c:pt>
                <c:pt idx="321">
                  <c:v>7.4533768601581403E-3</c:v>
                </c:pt>
                <c:pt idx="322">
                  <c:v>7.4408231361714396E-3</c:v>
                </c:pt>
                <c:pt idx="323">
                  <c:v>7.4280966718557303E-3</c:v>
                </c:pt>
                <c:pt idx="324">
                  <c:v>7.4152021765736802E-3</c:v>
                </c:pt>
                <c:pt idx="325">
                  <c:v>7.4021443193999798E-3</c:v>
                </c:pt>
                <c:pt idx="326">
                  <c:v>7.3889277273701303E-3</c:v>
                </c:pt>
                <c:pt idx="327">
                  <c:v>7.3755569838201297E-3</c:v>
                </c:pt>
                <c:pt idx="328">
                  <c:v>7.3620366268162098E-3</c:v>
                </c:pt>
                <c:pt idx="329">
                  <c:v>7.3483711476736097E-3</c:v>
                </c:pt>
                <c:pt idx="330">
                  <c:v>7.3345649895628796E-3</c:v>
                </c:pt>
                <c:pt idx="331">
                  <c:v>7.3206225462027104E-3</c:v>
                </c:pt>
                <c:pt idx="332">
                  <c:v>7.3065481606376598E-3</c:v>
                </c:pt>
                <c:pt idx="333">
                  <c:v>7.2923461240993401E-3</c:v>
                </c:pt>
                <c:pt idx="334">
                  <c:v>7.27802067494951E-3</c:v>
                </c:pt>
                <c:pt idx="335">
                  <c:v>7.2635759977031896E-3</c:v>
                </c:pt>
                <c:pt idx="336">
                  <c:v>7.2490162221304196E-3</c:v>
                </c:pt>
                <c:pt idx="337">
                  <c:v>7.2343454224345401E-3</c:v>
                </c:pt>
                <c:pt idx="338">
                  <c:v>7.21956761650531E-3</c:v>
                </c:pt>
                <c:pt idx="339">
                  <c:v>7.2046867652449499E-3</c:v>
                </c:pt>
                <c:pt idx="340">
                  <c:v>7.18970677196512E-3</c:v>
                </c:pt>
                <c:pt idx="341">
                  <c:v>7.1746314818529203E-3</c:v>
                </c:pt>
                <c:pt idx="342">
                  <c:v>7.1594646815038602E-3</c:v>
                </c:pt>
                <c:pt idx="343">
                  <c:v>7.1442100985198397E-3</c:v>
                </c:pt>
                <c:pt idx="344">
                  <c:v>7.1288714011700297E-3</c:v>
                </c:pt>
                <c:pt idx="345">
                  <c:v>7.1134521981127E-3</c:v>
                </c:pt>
                <c:pt idx="346">
                  <c:v>7.0979560381757897E-3</c:v>
                </c:pt>
                <c:pt idx="347">
                  <c:v>7.0823864101943104E-3</c:v>
                </c:pt>
                <c:pt idx="348">
                  <c:v>7.0667467429024701E-3</c:v>
                </c:pt>
                <c:pt idx="349">
                  <c:v>7.0510404048783901E-3</c:v>
                </c:pt>
                <c:pt idx="350">
                  <c:v>7.0352707045395098E-3</c:v>
                </c:pt>
                <c:pt idx="351">
                  <c:v>7.0194408901865599E-3</c:v>
                </c:pt>
                <c:pt idx="352">
                  <c:v>7.00355415009406E-3</c:v>
                </c:pt>
                <c:pt idx="353">
                  <c:v>6.98761361264551E-3</c:v>
                </c:pt>
                <c:pt idx="354">
                  <c:v>6.9716223465111204E-3</c:v>
                </c:pt>
                <c:pt idx="355">
                  <c:v>6.9555833608662696E-3</c:v>
                </c:pt>
                <c:pt idx="356">
                  <c:v>6.9394996056486901E-3</c:v>
                </c:pt>
                <c:pt idx="357">
                  <c:v>6.9233739718526201E-3</c:v>
                </c:pt>
                <c:pt idx="358">
                  <c:v>6.9072092918578496E-3</c:v>
                </c:pt>
                <c:pt idx="359">
                  <c:v>6.8910083397922201E-3</c:v>
                </c:pt>
                <c:pt idx="360">
                  <c:v>6.8747738319253201E-3</c:v>
                </c:pt>
                <c:pt idx="361">
                  <c:v>6.8585084270920797E-3</c:v>
                </c:pt>
                <c:pt idx="362">
                  <c:v>6.8422147271443197E-3</c:v>
                </c:pt>
                <c:pt idx="363">
                  <c:v>6.8258952774285899E-3</c:v>
                </c:pt>
                <c:pt idx="364">
                  <c:v>6.8095525672888201E-3</c:v>
                </c:pt>
                <c:pt idx="365">
                  <c:v>6.7931890305921103E-3</c:v>
                </c:pt>
                <c:pt idx="366">
                  <c:v>6.7768070462761202E-3</c:v>
                </c:pt>
                <c:pt idx="367">
                  <c:v>6.7604089389166101E-3</c:v>
                </c:pt>
                <c:pt idx="368">
                  <c:v>6.7439969793136401E-3</c:v>
                </c:pt>
                <c:pt idx="369">
                  <c:v>6.7275733850950996E-3</c:v>
                </c:pt>
                <c:pt idx="370">
                  <c:v>6.7111403213361504E-3</c:v>
                </c:pt>
                <c:pt idx="371">
                  <c:v>6.69469990119324E-3</c:v>
                </c:pt>
                <c:pt idx="372">
                  <c:v>6.6782541865514997E-3</c:v>
                </c:pt>
                <c:pt idx="373">
                  <c:v>6.6618051886842503E-3</c:v>
                </c:pt>
                <c:pt idx="374">
                  <c:v>6.6453548689234298E-3</c:v>
                </c:pt>
                <c:pt idx="375">
                  <c:v>6.6289051393398496E-3</c:v>
                </c:pt>
                <c:pt idx="376">
                  <c:v>6.6124578634320901E-3</c:v>
                </c:pt>
                <c:pt idx="377">
                  <c:v>6.5960148568230698E-3</c:v>
                </c:pt>
                <c:pt idx="378">
                  <c:v>6.5795778879632998E-3</c:v>
                </c:pt>
                <c:pt idx="379">
                  <c:v>6.5631486788397296E-3</c:v>
                </c:pt>
                <c:pt idx="380">
                  <c:v>6.5467289056893099E-3</c:v>
                </c:pt>
                <c:pt idx="381">
                  <c:v>6.5303201997165099E-3</c:v>
                </c:pt>
                <c:pt idx="382">
                  <c:v>6.5139241478137299E-3</c:v>
                </c:pt>
                <c:pt idx="383">
                  <c:v>6.49754229328392E-3</c:v>
                </c:pt>
                <c:pt idx="384">
                  <c:v>6.4811761365646398E-3</c:v>
                </c:pt>
                <c:pt idx="385">
                  <c:v>6.4648271359527198E-3</c:v>
                </c:pt>
                <c:pt idx="386">
                  <c:v>6.4484967083289803E-3</c:v>
                </c:pt>
                <c:pt idx="387">
                  <c:v>6.43218622988219E-3</c:v>
                </c:pt>
                <c:pt idx="388">
                  <c:v>6.4158970368317098E-3</c:v>
                </c:pt>
                <c:pt idx="389">
                  <c:v>6.3996304261482399E-3</c:v>
                </c:pt>
                <c:pt idx="390">
                  <c:v>6.3833876562720097E-3</c:v>
                </c:pt>
                <c:pt idx="391">
                  <c:v>6.3671699478280198E-3</c:v>
                </c:pt>
                <c:pt idx="392">
                  <c:v>6.3509784843376899E-3</c:v>
                </c:pt>
                <c:pt idx="393">
                  <c:v>6.33481441292653E-3</c:v>
                </c:pt>
                <c:pt idx="394">
                  <c:v>6.3186788450273401E-3</c:v>
                </c:pt>
                <c:pt idx="395">
                  <c:v>6.3025728570785602E-3</c:v>
                </c:pt>
                <c:pt idx="396">
                  <c:v>6.2864974912173197E-3</c:v>
                </c:pt>
                <c:pt idx="397">
                  <c:v>6.2704537559669302E-3</c:v>
                </c:pt>
                <c:pt idx="398">
                  <c:v>6.2544426269183001E-3</c:v>
                </c:pt>
                <c:pt idx="399">
                  <c:v>6.2384650474051799E-3</c:v>
                </c:pt>
                <c:pt idx="400">
                  <c:v>6.2225219291727396E-3</c:v>
                </c:pt>
                <c:pt idx="401">
                  <c:v>6.2066141530393399E-3</c:v>
                </c:pt>
                <c:pt idx="402">
                  <c:v>6.19074256955119E-3</c:v>
                </c:pt>
                <c:pt idx="403">
                  <c:v>6.1749079996296797E-3</c:v>
                </c:pt>
                <c:pt idx="404">
                  <c:v>6.1591112352111302E-3</c:v>
                </c:pt>
                <c:pt idx="405">
                  <c:v>6.1433530398789498E-3</c:v>
                </c:pt>
                <c:pt idx="406">
                  <c:v>6.1276341494876504E-3</c:v>
                </c:pt>
                <c:pt idx="407">
                  <c:v>6.1119552727790802E-3</c:v>
                </c:pt>
                <c:pt idx="408">
                  <c:v>6.0963170919902396E-3</c:v>
                </c:pt>
                <c:pt idx="409">
                  <c:v>6.0807202634529196E-3</c:v>
                </c:pt>
                <c:pt idx="410">
                  <c:v>6.0651654181847897E-3</c:v>
                </c:pt>
                <c:pt idx="411">
                  <c:v>6.0496531624721402E-3</c:v>
                </c:pt>
                <c:pt idx="412">
                  <c:v>6.0341840784437903E-3</c:v>
                </c:pt>
                <c:pt idx="413">
                  <c:v>6.0187587246365998E-3</c:v>
                </c:pt>
                <c:pt idx="414">
                  <c:v>6.0033776365520097E-3</c:v>
                </c:pt>
                <c:pt idx="415">
                  <c:v>5.9880413272040099E-3</c:v>
                </c:pt>
                <c:pt idx="416">
                  <c:v>5.9727502876581904E-3</c:v>
                </c:pt>
                <c:pt idx="417">
                  <c:v>5.9575049875620597E-3</c:v>
                </c:pt>
                <c:pt idx="418">
                  <c:v>5.9423058756665004E-3</c:v>
                </c:pt>
                <c:pt idx="419">
                  <c:v>5.9271533803383902E-3</c:v>
                </c:pt>
                <c:pt idx="420">
                  <c:v>5.9120479100644501E-3</c:v>
                </c:pt>
                <c:pt idx="421">
                  <c:v>5.8969898539462298E-3</c:v>
                </c:pt>
                <c:pt idx="422">
                  <c:v>5.8819795821864196E-3</c:v>
                </c:pt>
                <c:pt idx="423">
                  <c:v>5.8670174465662497E-3</c:v>
                </c:pt>
                <c:pt idx="424">
                  <c:v>5.85210378091438E-3</c:v>
                </c:pt>
                <c:pt idx="425">
                  <c:v>5.8372389015669502E-3</c:v>
                </c:pt>
                <c:pt idx="426">
                  <c:v>5.82242310781918E-3</c:v>
                </c:pt>
                <c:pt idx="427">
                  <c:v>5.80765668236827E-3</c:v>
                </c:pt>
                <c:pt idx="428">
                  <c:v>5.7929398917479103E-3</c:v>
                </c:pt>
                <c:pt idx="429">
                  <c:v>5.7782729867543398E-3</c:v>
                </c:pt>
                <c:pt idx="430">
                  <c:v>5.76365620286405E-3</c:v>
                </c:pt>
                <c:pt idx="431">
                  <c:v>5.7490897606431697E-3</c:v>
                </c:pt>
                <c:pt idx="432">
                  <c:v>5.7345738661487402E-3</c:v>
                </c:pt>
                <c:pt idx="433">
                  <c:v>5.7201087113218302E-3</c:v>
                </c:pt>
                <c:pt idx="434">
                  <c:v>5.7056944743725897E-3</c:v>
                </c:pt>
                <c:pt idx="435">
                  <c:v>5.6913313201574604E-3</c:v>
                </c:pt>
                <c:pt idx="436">
                  <c:v>5.6770194005484002E-3</c:v>
                </c:pt>
                <c:pt idx="437">
                  <c:v>5.6627588547945498E-3</c:v>
                </c:pt>
                <c:pt idx="438">
                  <c:v>5.64854980987607E-3</c:v>
                </c:pt>
                <c:pt idx="439">
                  <c:v>5.6343923808505197E-3</c:v>
                </c:pt>
                <c:pt idx="440">
                  <c:v>5.6202866711917701E-3</c:v>
                </c:pt>
                <c:pt idx="441">
                  <c:v>5.6062327731215503E-3</c:v>
                </c:pt>
                <c:pt idx="442">
                  <c:v>5.5922307679337601E-3</c:v>
                </c:pt>
                <c:pt idx="443">
                  <c:v>5.5782807263116598E-3</c:v>
                </c:pt>
                <c:pt idx="444">
                  <c:v>5.5643827086379596E-3</c:v>
                </c:pt>
                <c:pt idx="445">
                  <c:v>5.5505367652981001E-3</c:v>
                </c:pt>
                <c:pt idx="446">
                  <c:v>5.5367429369765804E-3</c:v>
                </c:pt>
                <c:pt idx="447">
                  <c:v>5.5230012549466398E-3</c:v>
                </c:pt>
                <c:pt idx="448">
                  <c:v>5.50931174135338E-3</c:v>
                </c:pt>
                <c:pt idx="449">
                  <c:v>5.4956744094902801E-3</c:v>
                </c:pt>
                <c:pt idx="450">
                  <c:v>5.4820892640694398E-3</c:v>
                </c:pt>
                <c:pt idx="451">
                  <c:v>5.4685563014854402E-3</c:v>
                </c:pt>
                <c:pt idx="452">
                  <c:v>5.4550755100731098E-3</c:v>
                </c:pt>
                <c:pt idx="453">
                  <c:v>5.4416468703592201E-3</c:v>
                </c:pt>
                <c:pt idx="454">
                  <c:v>5.4282703553081698E-3</c:v>
                </c:pt>
                <c:pt idx="455">
                  <c:v>5.4149459305619001E-3</c:v>
                </c:pt>
                <c:pt idx="456">
                  <c:v>5.4016735546739804E-3</c:v>
                </c:pt>
                <c:pt idx="457">
                  <c:v>5.3884531793381698E-3</c:v>
                </c:pt>
                <c:pt idx="458">
                  <c:v>5.3752847496113402E-3</c:v>
                </c:pt>
                <c:pt idx="459">
                  <c:v>5.3621682041310502E-3</c:v>
                </c:pt>
                <c:pt idx="460">
                  <c:v>5.3491034753277702E-3</c:v>
                </c:pt>
                <c:pt idx="461">
                  <c:v>5.3360904896318602E-3</c:v>
                </c:pt>
                <c:pt idx="462">
                  <c:v>5.3231291676755204E-3</c:v>
                </c:pt>
                <c:pt idx="463">
                  <c:v>5.3102194244896202E-3</c:v>
                </c:pt>
                <c:pt idx="464">
                  <c:v>5.2973611696956798E-3</c:v>
                </c:pt>
                <c:pt idx="465">
                  <c:v>5.2845543076930198E-3</c:v>
                </c:pt>
                <c:pt idx="466">
                  <c:v>5.2717987378411999E-3</c:v>
                </c:pt>
                <c:pt idx="467">
                  <c:v>5.2590943546378102E-3</c:v>
                </c:pt>
                <c:pt idx="468">
                  <c:v>5.2464410478917697E-3</c:v>
                </c:pt>
                <c:pt idx="469">
                  <c:v>5.2338387028921501E-3</c:v>
                </c:pt>
                <c:pt idx="470">
                  <c:v>5.2212872005727501E-3</c:v>
                </c:pt>
                <c:pt idx="471">
                  <c:v>5.2087864176722804E-3</c:v>
                </c:pt>
                <c:pt idx="472">
                  <c:v>5.1963362268905499E-3</c:v>
                </c:pt>
                <c:pt idx="473">
                  <c:v>5.1839364970404497E-3</c:v>
                </c:pt>
                <c:pt idx="474">
                  <c:v>5.1715870931960499E-3</c:v>
                </c:pt>
                <c:pt idx="475">
                  <c:v>5.1592878768367502E-3</c:v>
                </c:pt>
                <c:pt idx="476">
                  <c:v>5.1470387059876698E-3</c:v>
                </c:pt>
                <c:pt idx="477">
                  <c:v>5.1348394353562601E-3</c:v>
                </c:pt>
                <c:pt idx="478">
                  <c:v>5.1226899164653001E-3</c:v>
                </c:pt>
                <c:pt idx="479">
                  <c:v>5.1105899977823702E-3</c:v>
                </c:pt>
                <c:pt idx="480">
                  <c:v>5.0985395248457702E-3</c:v>
                </c:pt>
                <c:pt idx="481">
                  <c:v>5.0865383403870899E-3</c:v>
                </c:pt>
                <c:pt idx="482">
                  <c:v>5.0745862844504804E-3</c:v>
                </c:pt>
                <c:pt idx="483">
                  <c:v>5.0626831945085396E-3</c:v>
                </c:pt>
                <c:pt idx="484">
                  <c:v>5.05082890557526E-3</c:v>
                </c:pt>
                <c:pt idx="485">
                  <c:v>5.0390232503156E-3</c:v>
                </c:pt>
                <c:pt idx="486">
                  <c:v>5.0272660591522697E-3</c:v>
                </c:pt>
                <c:pt idx="487">
                  <c:v>5.0155571603694004E-3</c:v>
                </c:pt>
                <c:pt idx="488">
                  <c:v>5.0038963802133797E-3</c:v>
                </c:pt>
                <c:pt idx="489">
                  <c:v>4.9922835429908798E-3</c:v>
                </c:pt>
                <c:pt idx="490">
                  <c:v>4.9807184711641202E-3</c:v>
                </c:pt>
                <c:pt idx="491">
                  <c:v>4.96920098544341E-3</c:v>
                </c:pt>
                <c:pt idx="492">
                  <c:v>4.9577309048770999E-3</c:v>
                </c:pt>
                <c:pt idx="493">
                  <c:v>4.94630804693897E-3</c:v>
                </c:pt>
                <c:pt idx="494">
                  <c:v>4.9349322276131197E-3</c:v>
                </c:pt>
                <c:pt idx="495">
                  <c:v>4.9236032614763704E-3</c:v>
                </c:pt>
                <c:pt idx="496">
                  <c:v>4.91232096177837E-3</c:v>
                </c:pt>
                <c:pt idx="497">
                  <c:v>4.9010851405192797E-3</c:v>
                </c:pt>
                <c:pt idx="498">
                  <c:v>4.8898956085252701E-3</c:v>
                </c:pt>
                <c:pt idx="499">
                  <c:v>4.8787521755217899E-3</c:v>
                </c:pt>
                <c:pt idx="500">
                  <c:v>4.8676546502046296E-3</c:v>
                </c:pt>
                <c:pt idx="501">
                  <c:v>4.8566028403089203E-3</c:v>
                </c:pt>
                <c:pt idx="502">
                  <c:v>4.8455965526761399E-3</c:v>
                </c:pt>
                <c:pt idx="503">
                  <c:v>4.8346355933189698E-3</c:v>
                </c:pt>
                <c:pt idx="504">
                  <c:v>4.8237197674843501E-3</c:v>
                </c:pt>
                <c:pt idx="505">
                  <c:v>4.8128488797145501E-3</c:v>
                </c:pt>
                <c:pt idx="506">
                  <c:v>4.80202273390641E-3</c:v>
                </c:pt>
                <c:pt idx="507">
                  <c:v>4.7912411333687899E-3</c:v>
                </c:pt>
                <c:pt idx="508">
                  <c:v>4.7805038808782204E-3</c:v>
                </c:pt>
                <c:pt idx="509">
                  <c:v>4.7698107787328302E-3</c:v>
                </c:pt>
                <c:pt idx="510">
                  <c:v>4.7591616288047197E-3</c:v>
                </c:pt>
                <c:pt idx="511">
                  <c:v>4.7485562325905104E-3</c:v>
                </c:pt>
                <c:pt idx="512">
                  <c:v>4.7379943912604699E-3</c:v>
                </c:pt>
                <c:pt idx="513">
                  <c:v>4.7274759057060398E-3</c:v>
                </c:pt>
                <c:pt idx="514">
                  <c:v>4.7170005765857798E-3</c:v>
                </c:pt>
                <c:pt idx="515">
                  <c:v>4.7065682043699701E-3</c:v>
                </c:pt>
                <c:pt idx="516">
                  <c:v>4.6961785893837003E-3</c:v>
                </c:pt>
                <c:pt idx="517">
                  <c:v>4.6858315318486004E-3</c:v>
                </c:pt>
                <c:pt idx="518">
                  <c:v>4.6755268319231798E-3</c:v>
                </c:pt>
                <c:pt idx="519">
                  <c:v>4.6652642897419098E-3</c:v>
                </c:pt>
                <c:pt idx="520">
                  <c:v>4.6550437054529098E-3</c:v>
                </c:pt>
                <c:pt idx="521">
                  <c:v>4.6448648792545297E-3</c:v>
                </c:pt>
                <c:pt idx="522">
                  <c:v>4.6347276114305901E-3</c:v>
                </c:pt>
                <c:pt idx="523">
                  <c:v>4.6246317023844897E-3</c:v>
                </c:pt>
                <c:pt idx="524">
                  <c:v>4.6145769526721499E-3</c:v>
                </c:pt>
                <c:pt idx="525">
                  <c:v>4.6045631630338103E-3</c:v>
                </c:pt>
                <c:pt idx="526">
                  <c:v>4.5945901344247898E-3</c:v>
                </c:pt>
                <c:pt idx="527">
                  <c:v>4.5846576680451199E-3</c:v>
                </c:pt>
                <c:pt idx="528">
                  <c:v>4.5747655653681999E-3</c:v>
                </c:pt>
                <c:pt idx="529">
                  <c:v>4.5649136281683501E-3</c:v>
                </c:pt>
                <c:pt idx="530">
                  <c:v>4.5551016585475097E-3</c:v>
                </c:pt>
                <c:pt idx="531">
                  <c:v>4.54532945896089E-3</c:v>
                </c:pt>
                <c:pt idx="532">
                  <c:v>4.5355968322417003E-3</c:v>
                </c:pt>
                <c:pt idx="533">
                  <c:v>4.5259035816250697E-3</c:v>
                </c:pt>
                <c:pt idx="534">
                  <c:v>4.5162495107709403E-3</c:v>
                </c:pt>
                <c:pt idx="535">
                  <c:v>4.5066344237862203E-3</c:v>
                </c:pt>
                <c:pt idx="536">
                  <c:v>4.49705812524606E-3</c:v>
                </c:pt>
                <c:pt idx="537">
                  <c:v>4.4875204202143503E-3</c:v>
                </c:pt>
                <c:pt idx="538">
                  <c:v>4.4780211142634099E-3</c:v>
                </c:pt>
                <c:pt idx="539">
                  <c:v>4.4685600134928899E-3</c:v>
                </c:pt>
                <c:pt idx="540">
                  <c:v>4.4591369245479996E-3</c:v>
                </c:pt>
                <c:pt idx="541">
                  <c:v>4.4497516546369601E-3</c:v>
                </c:pt>
                <c:pt idx="542">
                  <c:v>4.4404040115477404E-3</c:v>
                </c:pt>
                <c:pt idx="543">
                  <c:v>4.4310938036642303E-3</c:v>
                </c:pt>
                <c:pt idx="544">
                  <c:v>4.4218208399815599E-3</c:v>
                </c:pt>
                <c:pt idx="545">
                  <c:v>4.4125849301209601E-3</c:v>
                </c:pt>
                <c:pt idx="546">
                  <c:v>4.4033858843438699E-3</c:v>
                </c:pt>
                <c:pt idx="547">
                  <c:v>4.3942235135655304E-3</c:v>
                </c:pt>
                <c:pt idx="548">
                  <c:v>4.3850976293678904E-3</c:v>
                </c:pt>
                <c:pt idx="549">
                  <c:v>4.3760080440120603E-3</c:v>
                </c:pt>
                <c:pt idx="550">
                  <c:v>4.3669545704500996E-3</c:v>
                </c:pt>
                <c:pt idx="551">
                  <c:v>4.3579370223362996E-3</c:v>
                </c:pt>
                <c:pt idx="552">
                  <c:v>4.3489552140379903E-3</c:v>
                </c:pt>
                <c:pt idx="553">
                  <c:v>4.3400089606457802E-3</c:v>
                </c:pt>
                <c:pt idx="554">
                  <c:v>4.3310980779833197E-3</c:v>
                </c:pt>
                <c:pt idx="555">
                  <c:v>4.3222223826165796E-3</c:v>
                </c:pt>
                <c:pt idx="556">
                  <c:v>4.3133816918626902E-3</c:v>
                </c:pt>
                <c:pt idx="557">
                  <c:v>4.3045758237982802E-3</c:v>
                </c:pt>
                <c:pt idx="558">
                  <c:v>4.2958045972674302E-3</c:v>
                </c:pt>
                <c:pt idx="559">
                  <c:v>4.2870678318891802E-3</c:v>
                </c:pt>
                <c:pt idx="560">
                  <c:v>4.2783653480646102E-3</c:v>
                </c:pt>
                <c:pt idx="561">
                  <c:v>4.2696969669835001E-3</c:v>
                </c:pt>
                <c:pt idx="562">
                  <c:v>4.2610625106307004E-3</c:v>
                </c:pt>
                <c:pt idx="563">
                  <c:v>4.2524618017919999E-3</c:v>
                </c:pt>
                <c:pt idx="564">
                  <c:v>4.2438946640597202E-3</c:v>
                </c:pt>
                <c:pt idx="565">
                  <c:v>4.2353609218379103E-3</c:v>
                </c:pt>
                <c:pt idx="566">
                  <c:v>4.2268604003472101E-3</c:v>
                </c:pt>
                <c:pt idx="567">
                  <c:v>4.2183929256294E-3</c:v>
                </c:pt>
                <c:pt idx="568">
                  <c:v>4.2099583245515703E-3</c:v>
                </c:pt>
                <c:pt idx="569">
                  <c:v>4.2015564248100799E-3</c:v>
                </c:pt>
                <c:pt idx="570">
                  <c:v>4.1931870549340696E-3</c:v>
                </c:pt>
                <c:pt idx="571">
                  <c:v>4.1848500442888698E-3</c:v>
                </c:pt>
                <c:pt idx="572">
                  <c:v>4.1765452230789098E-3</c:v>
                </c:pt>
                <c:pt idx="573">
                  <c:v>4.1682724223505501E-3</c:v>
                </c:pt>
                <c:pt idx="574">
                  <c:v>4.1600314739944997E-3</c:v>
                </c:pt>
                <c:pt idx="575">
                  <c:v>4.1518222107480704E-3</c:v>
                </c:pt>
                <c:pt idx="576">
                  <c:v>4.1436444661971201E-3</c:v>
                </c:pt>
                <c:pt idx="577">
                  <c:v>4.1354980747778198E-3</c:v>
                </c:pt>
                <c:pt idx="578">
                  <c:v>4.1273828717781199E-3</c:v>
                </c:pt>
                <c:pt idx="579">
                  <c:v>4.1192986933390099E-3</c:v>
                </c:pt>
                <c:pt idx="580">
                  <c:v>4.1112453764556101E-3</c:v>
                </c:pt>
                <c:pt idx="581">
                  <c:v>4.10322275897799E-3</c:v>
                </c:pt>
                <c:pt idx="582">
                  <c:v>4.0952306796117896E-3</c:v>
                </c:pt>
                <c:pt idx="583">
                  <c:v>4.0872689779186799E-3</c:v>
                </c:pt>
                <c:pt idx="584">
                  <c:v>4.0793374943166099E-3</c:v>
                </c:pt>
                <c:pt idx="585">
                  <c:v>4.0714360700798502E-3</c:v>
                </c:pt>
                <c:pt idx="586">
                  <c:v>4.0635645473389203E-3</c:v>
                </c:pt>
                <c:pt idx="587">
                  <c:v>4.0557227690802503E-3</c:v>
                </c:pt>
                <c:pt idx="588">
                  <c:v>4.04791057914576E-3</c:v>
                </c:pt>
                <c:pt idx="589">
                  <c:v>4.0401278222322503E-3</c:v>
                </c:pt>
                <c:pt idx="590">
                  <c:v>4.0323743438906096E-3</c:v>
                </c:pt>
                <c:pt idx="591">
                  <c:v>4.0246499905249398E-3</c:v>
                </c:pt>
                <c:pt idx="592">
                  <c:v>4.0169546093914597E-3</c:v>
                </c:pt>
                <c:pt idx="593">
                  <c:v>4.0092880485973004E-3</c:v>
                </c:pt>
                <c:pt idx="594">
                  <c:v>4.0016501570992197E-3</c:v>
                </c:pt>
                <c:pt idx="595">
                  <c:v>3.9940407847021096E-3</c:v>
                </c:pt>
                <c:pt idx="596">
                  <c:v>3.9864597820573801E-3</c:v>
                </c:pt>
                <c:pt idx="597">
                  <c:v>3.9789070006613298E-3</c:v>
                </c:pt>
                <c:pt idx="598">
                  <c:v>3.9713822928532597E-3</c:v>
                </c:pt>
                <c:pt idx="599">
                  <c:v>3.9638855118135901E-3</c:v>
                </c:pt>
                <c:pt idx="600">
                  <c:v>3.9564165115617703E-3</c:v>
                </c:pt>
                <c:pt idx="601">
                  <c:v>3.9489751469542001E-3</c:v>
                </c:pt>
                <c:pt idx="602">
                  <c:v>3.94156127368195E-3</c:v>
                </c:pt>
                <c:pt idx="603">
                  <c:v>3.9341747482684502E-3</c:v>
                </c:pt>
                <c:pt idx="604">
                  <c:v>3.9268154280670299E-3</c:v>
                </c:pt>
                <c:pt idx="605">
                  <c:v>3.9194831712584897E-3</c:v>
                </c:pt>
                <c:pt idx="606">
                  <c:v>3.9121778368484102E-3</c:v>
                </c:pt>
                <c:pt idx="607">
                  <c:v>3.9048992846645401E-3</c:v>
                </c:pt>
                <c:pt idx="608">
                  <c:v>3.8976473753540401E-3</c:v>
                </c:pt>
                <c:pt idx="609">
                  <c:v>3.8904219703806398E-3</c:v>
                </c:pt>
                <c:pt idx="610">
                  <c:v>3.8832229320217401E-3</c:v>
                </c:pt>
                <c:pt idx="611">
                  <c:v>3.87605012336548E-3</c:v>
                </c:pt>
                <c:pt idx="612">
                  <c:v>3.8689034083077001E-3</c:v>
                </c:pt>
                <c:pt idx="613">
                  <c:v>3.8617826515488299E-3</c:v>
                </c:pt>
                <c:pt idx="614">
                  <c:v>3.8546877185907801E-3</c:v>
                </c:pt>
                <c:pt idx="615">
                  <c:v>3.8476184757337099E-3</c:v>
                </c:pt>
                <c:pt idx="616">
                  <c:v>3.84057479007278E-3</c:v>
                </c:pt>
                <c:pt idx="617">
                  <c:v>3.8335565294948799E-3</c:v>
                </c:pt>
                <c:pt idx="618">
                  <c:v>3.8265635626752001E-3</c:v>
                </c:pt>
                <c:pt idx="619">
                  <c:v>3.8195957590739099E-3</c:v>
                </c:pt>
                <c:pt idx="620">
                  <c:v>3.8126529889326798E-3</c:v>
                </c:pt>
                <c:pt idx="621">
                  <c:v>3.80573512327116E-3</c:v>
                </c:pt>
                <c:pt idx="622">
                  <c:v>3.7988420338835299E-3</c:v>
                </c:pt>
                <c:pt idx="623">
                  <c:v>3.7919735933349E-3</c:v>
                </c:pt>
                <c:pt idx="624">
                  <c:v>3.78512967495767E-3</c:v>
                </c:pt>
                <c:pt idx="625">
                  <c:v>3.7783101528480099E-3</c:v>
                </c:pt>
                <c:pt idx="626">
                  <c:v>3.7715149018620799E-3</c:v>
                </c:pt>
                <c:pt idx="627">
                  <c:v>3.7647437976124202E-3</c:v>
                </c:pt>
                <c:pt idx="628">
                  <c:v>3.75799671646422E-3</c:v>
                </c:pt>
                <c:pt idx="629">
                  <c:v>3.75127353553154E-3</c:v>
                </c:pt>
                <c:pt idx="630">
                  <c:v>3.7445741326736001E-3</c:v>
                </c:pt>
                <c:pt idx="631">
                  <c:v>3.7378983864909498E-3</c:v>
                </c:pt>
                <c:pt idx="632">
                  <c:v>3.73124617632168E-3</c:v>
                </c:pt>
                <c:pt idx="633">
                  <c:v>3.7246173822375801E-3</c:v>
                </c:pt>
                <c:pt idx="634">
                  <c:v>3.7180118850403199E-3</c:v>
                </c:pt>
                <c:pt idx="635">
                  <c:v>3.71142956625756E-3</c:v>
                </c:pt>
                <c:pt idx="636">
                  <c:v>3.7048703081390901E-3</c:v>
                </c:pt>
                <c:pt idx="637">
                  <c:v>3.6983339936529401E-3</c:v>
                </c:pt>
                <c:pt idx="638">
                  <c:v>3.6918205064814702E-3</c:v>
                </c:pt>
                <c:pt idx="639">
                  <c:v>3.6853297310175002E-3</c:v>
                </c:pt>
                <c:pt idx="640">
                  <c:v>3.6788615523603001E-3</c:v>
                </c:pt>
                <c:pt idx="641">
                  <c:v>3.6724158563117598E-3</c:v>
                </c:pt>
                <c:pt idx="642">
                  <c:v>3.66599252937239E-3</c:v>
                </c:pt>
                <c:pt idx="643">
                  <c:v>3.6595914587374098E-3</c:v>
                </c:pt>
                <c:pt idx="644">
                  <c:v>3.65321253229278E-3</c:v>
                </c:pt>
                <c:pt idx="645">
                  <c:v>3.6468556386112599E-3</c:v>
                </c:pt>
                <c:pt idx="646">
                  <c:v>3.6405206669484699E-3</c:v>
                </c:pt>
                <c:pt idx="647">
                  <c:v>3.6342075072389101E-3</c:v>
                </c:pt>
                <c:pt idx="648">
                  <c:v>3.6279160500920001E-3</c:v>
                </c:pt>
                <c:pt idx="649">
                  <c:v>3.6216461867881601E-3</c:v>
                </c:pt>
                <c:pt idx="650">
                  <c:v>3.6153978092748201E-3</c:v>
                </c:pt>
                <c:pt idx="651">
                  <c:v>3.6091708101624802E-3</c:v>
                </c:pt>
                <c:pt idx="652">
                  <c:v>3.60296508272075E-3</c:v>
                </c:pt>
                <c:pt idx="653">
                  <c:v>3.5967805208744199E-3</c:v>
                </c:pt>
                <c:pt idx="654">
                  <c:v>3.5906170191994801E-3</c:v>
                </c:pt>
                <c:pt idx="655">
                  <c:v>3.5844744729192301E-3</c:v>
                </c:pt>
                <c:pt idx="656">
                  <c:v>3.5783527779003001E-3</c:v>
                </c:pt>
                <c:pt idx="657">
                  <c:v>3.5722518306487501E-3</c:v>
                </c:pt>
                <c:pt idx="658">
                  <c:v>3.5661715283061301E-3</c:v>
                </c:pt>
                <c:pt idx="659">
                  <c:v>3.5601117686456002E-3</c:v>
                </c:pt>
                <c:pt idx="660">
                  <c:v>3.55407245006796E-3</c:v>
                </c:pt>
                <c:pt idx="661">
                  <c:v>3.54805347159784E-3</c:v>
                </c:pt>
                <c:pt idx="662">
                  <c:v>3.5420547328797402E-3</c:v>
                </c:pt>
                <c:pt idx="663">
                  <c:v>3.53607613417417E-3</c:v>
                </c:pt>
                <c:pt idx="664">
                  <c:v>3.5301175763538298E-3</c:v>
                </c:pt>
                <c:pt idx="665">
                  <c:v>3.52417896089966E-3</c:v>
                </c:pt>
                <c:pt idx="666">
                  <c:v>3.5182601898970998E-3</c:v>
                </c:pt>
                <c:pt idx="667">
                  <c:v>3.5123611660321601E-3</c:v>
                </c:pt>
                <c:pt idx="668">
                  <c:v>3.5064817925876601E-3</c:v>
                </c:pt>
                <c:pt idx="669">
                  <c:v>3.50062197343942E-3</c:v>
                </c:pt>
                <c:pt idx="670">
                  <c:v>3.4947816130524098E-3</c:v>
                </c:pt>
                <c:pt idx="671">
                  <c:v>3.4889606164770302E-3</c:v>
                </c:pt>
                <c:pt idx="672">
                  <c:v>3.4831588893453102E-3</c:v>
                </c:pt>
                <c:pt idx="673">
                  <c:v>3.47737633786713E-3</c:v>
                </c:pt>
                <c:pt idx="674">
                  <c:v>3.47161286882654E-3</c:v>
                </c:pt>
                <c:pt idx="675">
                  <c:v>3.4658683895780001E-3</c:v>
                </c:pt>
                <c:pt idx="676">
                  <c:v>3.46014280804263E-3</c:v>
                </c:pt>
                <c:pt idx="677">
                  <c:v>3.4544360327045998E-3</c:v>
                </c:pt>
                <c:pt idx="678">
                  <c:v>3.4487479726073799E-3</c:v>
                </c:pt>
                <c:pt idx="679">
                  <c:v>3.4430785373501002E-3</c:v>
                </c:pt>
                <c:pt idx="680">
                  <c:v>3.4374276370838998E-3</c:v>
                </c:pt>
                <c:pt idx="681">
                  <c:v>3.4317951825083002E-3</c:v>
                </c:pt>
                <c:pt idx="682">
                  <c:v>3.4261810848675899E-3</c:v>
                </c:pt>
                <c:pt idx="683">
                  <c:v>3.4205852559471999E-3</c:v>
                </c:pt>
                <c:pt idx="684">
                  <c:v>3.41500760807016E-3</c:v>
                </c:pt>
                <c:pt idx="685">
                  <c:v>3.4094480540935298E-3</c:v>
                </c:pt>
                <c:pt idx="686">
                  <c:v>3.4039065074048299E-3</c:v>
                </c:pt>
                <c:pt idx="687">
                  <c:v>3.3983828819185002E-3</c:v>
                </c:pt>
                <c:pt idx="688">
                  <c:v>3.3928770920724498E-3</c:v>
                </c:pt>
                <c:pt idx="689">
                  <c:v>3.3873890528245002E-3</c:v>
                </c:pt>
                <c:pt idx="690">
                  <c:v>3.3819186796489298E-3</c:v>
                </c:pt>
                <c:pt idx="691">
                  <c:v>3.37646588853304E-3</c:v>
                </c:pt>
                <c:pt idx="692">
                  <c:v>3.3710305959736898E-3</c:v>
                </c:pt>
                <c:pt idx="693">
                  <c:v>3.3656127189738701E-3</c:v>
                </c:pt>
                <c:pt idx="694">
                  <c:v>3.3602121750393199E-3</c:v>
                </c:pt>
                <c:pt idx="695">
                  <c:v>3.35482888217514E-3</c:v>
                </c:pt>
                <c:pt idx="696">
                  <c:v>3.3494627588824201E-3</c:v>
                </c:pt>
                <c:pt idx="697">
                  <c:v>3.3441137241548998E-3</c:v>
                </c:pt>
                <c:pt idx="698">
                  <c:v>3.3387816974756201E-3</c:v>
                </c:pt>
                <c:pt idx="699">
                  <c:v>3.3334665988136499E-3</c:v>
                </c:pt>
                <c:pt idx="700">
                  <c:v>3.3281683486207801E-3</c:v>
                </c:pt>
                <c:pt idx="701">
                  <c:v>3.32288686782824E-3</c:v>
                </c:pt>
                <c:pt idx="702">
                  <c:v>3.3176220778434601E-3</c:v>
                </c:pt>
                <c:pt idx="703">
                  <c:v>3.3123739005468601E-3</c:v>
                </c:pt>
                <c:pt idx="704">
                  <c:v>3.3071422582885901E-3</c:v>
                </c:pt>
                <c:pt idx="705">
                  <c:v>3.3019270738853502E-3</c:v>
                </c:pt>
                <c:pt idx="706">
                  <c:v>3.29672827061727E-3</c:v>
                </c:pt>
                <c:pt idx="707">
                  <c:v>3.2915457722246799E-3</c:v>
                </c:pt>
                <c:pt idx="708">
                  <c:v>3.2863795029050001E-3</c:v>
                </c:pt>
                <c:pt idx="709">
                  <c:v>3.2812293873096502E-3</c:v>
                </c:pt>
                <c:pt idx="710">
                  <c:v>3.2760953505409098E-3</c:v>
                </c:pt>
                <c:pt idx="711">
                  <c:v>3.2709773181489E-3</c:v>
                </c:pt>
                <c:pt idx="712">
                  <c:v>3.2658752161284499E-3</c:v>
                </c:pt>
                <c:pt idx="713">
                  <c:v>3.2607889709161098E-3</c:v>
                </c:pt>
                <c:pt idx="714">
                  <c:v>3.2557185093871101E-3</c:v>
                </c:pt>
                <c:pt idx="715">
                  <c:v>3.2506637588523798E-3</c:v>
                </c:pt>
                <c:pt idx="716">
                  <c:v>3.2456246470555401E-3</c:v>
                </c:pt>
                <c:pt idx="717">
                  <c:v>3.2406011021699601E-3</c:v>
                </c:pt>
                <c:pt idx="718">
                  <c:v>3.23559305279581E-3</c:v>
                </c:pt>
                <c:pt idx="719">
                  <c:v>3.23060042795712E-3</c:v>
                </c:pt>
                <c:pt idx="720">
                  <c:v>3.2256231570989202E-3</c:v>
                </c:pt>
                <c:pt idx="721">
                  <c:v>3.2206611700842901E-3</c:v>
                </c:pt>
                <c:pt idx="722">
                  <c:v>3.2157143971915602E-3</c:v>
                </c:pt>
                <c:pt idx="723">
                  <c:v>3.2107827691114101E-3</c:v>
                </c:pt>
                <c:pt idx="724">
                  <c:v>3.2058662169440599E-3</c:v>
                </c:pt>
                <c:pt idx="725">
                  <c:v>3.20096467219649E-3</c:v>
                </c:pt>
                <c:pt idx="726">
                  <c:v>3.1960780667795899E-3</c:v>
                </c:pt>
                <c:pt idx="727">
                  <c:v>3.1912063330054399E-3</c:v>
                </c:pt>
                <c:pt idx="728">
                  <c:v>3.1863494035845401E-3</c:v>
                </c:pt>
                <c:pt idx="729">
                  <c:v>3.1815072116230399E-3</c:v>
                </c:pt>
                <c:pt idx="730">
                  <c:v>3.1766796906201001E-3</c:v>
                </c:pt>
                <c:pt idx="731">
                  <c:v>3.1718667744651198E-3</c:v>
                </c:pt>
                <c:pt idx="732">
                  <c:v>3.1670683974350999E-3</c:v>
                </c:pt>
                <c:pt idx="733">
                  <c:v>3.1622844941919699E-3</c:v>
                </c:pt>
                <c:pt idx="734">
                  <c:v>3.15751499977994E-3</c:v>
                </c:pt>
                <c:pt idx="735">
                  <c:v>3.15275984962291E-3</c:v>
                </c:pt>
                <c:pt idx="736">
                  <c:v>3.1480189795218198E-3</c:v>
                </c:pt>
                <c:pt idx="737">
                  <c:v>3.1432923256520702E-3</c:v>
                </c:pt>
                <c:pt idx="738">
                  <c:v>3.1385798245609801E-3</c:v>
                </c:pt>
                <c:pt idx="739">
                  <c:v>3.1338814131652202E-3</c:v>
                </c:pt>
                <c:pt idx="740">
                  <c:v>3.1291970287482701E-3</c:v>
                </c:pt>
                <c:pt idx="741">
                  <c:v>3.12452660895792E-3</c:v>
                </c:pt>
                <c:pt idx="742">
                  <c:v>3.1198700918037702E-3</c:v>
                </c:pt>
                <c:pt idx="743">
                  <c:v>3.1152274156547302E-3</c:v>
                </c:pt>
                <c:pt idx="744">
                  <c:v>3.11059851923658E-3</c:v>
                </c:pt>
                <c:pt idx="745">
                  <c:v>3.1059833416295199E-3</c:v>
                </c:pt>
                <c:pt idx="746">
                  <c:v>3.1013818222657302E-3</c:v>
                </c:pt>
                <c:pt idx="747">
                  <c:v>3.0967939009269802E-3</c:v>
                </c:pt>
                <c:pt idx="748">
                  <c:v>3.09221951774222E-3</c:v>
                </c:pt>
                <c:pt idx="749">
                  <c:v>3.0876586131852201E-3</c:v>
                </c:pt>
                <c:pt idx="750">
                  <c:v>3.08311112807218E-3</c:v>
                </c:pt>
                <c:pt idx="751">
                  <c:v>3.07857700355943E-3</c:v>
                </c:pt>
                <c:pt idx="752">
                  <c:v>3.0740561811410899E-3</c:v>
                </c:pt>
                <c:pt idx="753">
                  <c:v>3.0695486026467299E-3</c:v>
                </c:pt>
                <c:pt idx="754">
                  <c:v>3.0650542102391301E-3</c:v>
                </c:pt>
                <c:pt idx="755">
                  <c:v>3.0605729464119602E-3</c:v>
                </c:pt>
                <c:pt idx="756">
                  <c:v>3.0561047539875599E-3</c:v>
                </c:pt>
                <c:pt idx="757">
                  <c:v>3.0516495761146699E-3</c:v>
                </c:pt>
                <c:pt idx="758">
                  <c:v>3.0472073562662098E-3</c:v>
                </c:pt>
                <c:pt idx="759">
                  <c:v>3.04277803823709E-3</c:v>
                </c:pt>
                <c:pt idx="760">
                  <c:v>3.0383615661419799E-3</c:v>
                </c:pt>
                <c:pt idx="761">
                  <c:v>3.0339578844131702E-3</c:v>
                </c:pt>
                <c:pt idx="762">
                  <c:v>3.0295669377983698E-3</c:v>
                </c:pt>
                <c:pt idx="763">
                  <c:v>3.02518867135863E-3</c:v>
                </c:pt>
                <c:pt idx="764">
                  <c:v>3.0208230304661098E-3</c:v>
                </c:pt>
                <c:pt idx="765">
                  <c:v>3.0164699608020702E-3</c:v>
                </c:pt>
                <c:pt idx="766">
                  <c:v>3.01212940835469E-3</c:v>
                </c:pt>
                <c:pt idx="767">
                  <c:v>3.0078013194170302E-3</c:v>
                </c:pt>
                <c:pt idx="768">
                  <c:v>3.0034856405849598E-3</c:v>
                </c:pt>
                <c:pt idx="769">
                  <c:v>2.9991823187551E-3</c:v>
                </c:pt>
                <c:pt idx="770">
                  <c:v>2.9948913011227599E-3</c:v>
                </c:pt>
                <c:pt idx="771">
                  <c:v>2.9906125351799599E-3</c:v>
                </c:pt>
                <c:pt idx="772">
                  <c:v>2.98634596871338E-3</c:v>
                </c:pt>
                <c:pt idx="773">
                  <c:v>2.9820915498024298E-3</c:v>
                </c:pt>
                <c:pt idx="774">
                  <c:v>2.9778492268171699E-3</c:v>
                </c:pt>
                <c:pt idx="775">
                  <c:v>2.9736189484164599E-3</c:v>
                </c:pt>
                <c:pt idx="776">
                  <c:v>2.9694006635459201E-3</c:v>
                </c:pt>
                <c:pt idx="777">
                  <c:v>2.9651943214360601E-3</c:v>
                </c:pt>
                <c:pt idx="778">
                  <c:v>2.9609998716003099E-3</c:v>
                </c:pt>
                <c:pt idx="779">
                  <c:v>2.9568172638331598E-3</c:v>
                </c:pt>
                <c:pt idx="780">
                  <c:v>2.9526464482082198E-3</c:v>
                </c:pt>
                <c:pt idx="781">
                  <c:v>2.9484873750763802E-3</c:v>
                </c:pt>
                <c:pt idx="782">
                  <c:v>2.9443399950639499E-3</c:v>
                </c:pt>
                <c:pt idx="783">
                  <c:v>2.9402042590707701E-3</c:v>
                </c:pt>
                <c:pt idx="784">
                  <c:v>2.93608011826841E-3</c:v>
                </c:pt>
                <c:pt idx="785">
                  <c:v>2.93196752409832E-3</c:v>
                </c:pt>
                <c:pt idx="786">
                  <c:v>2.9278664282700699E-3</c:v>
                </c:pt>
                <c:pt idx="787">
                  <c:v>2.9237767827594899E-3</c:v>
                </c:pt>
                <c:pt idx="788">
                  <c:v>2.9196985398069301E-3</c:v>
                </c:pt>
                <c:pt idx="789">
                  <c:v>2.9156316519154801E-3</c:v>
                </c:pt>
                <c:pt idx="790">
                  <c:v>2.9115760718492201E-3</c:v>
                </c:pt>
                <c:pt idx="791">
                  <c:v>2.9075317526314798E-3</c:v>
                </c:pt>
                <c:pt idx="792">
                  <c:v>2.9034986475430799E-3</c:v>
                </c:pt>
                <c:pt idx="793">
                  <c:v>2.89947671012065E-3</c:v>
                </c:pt>
                <c:pt idx="794">
                  <c:v>2.8954658941549201E-3</c:v>
                </c:pt>
                <c:pt idx="795">
                  <c:v>2.89146615368901E-3</c:v>
                </c:pt>
                <c:pt idx="796">
                  <c:v>2.8874774430167902E-3</c:v>
                </c:pt>
                <c:pt idx="797">
                  <c:v>2.8834997166811501E-3</c:v>
                </c:pt>
                <c:pt idx="798">
                  <c:v>2.8795329294724098E-3</c:v>
                </c:pt>
                <c:pt idx="799">
                  <c:v>2.8755770364266501E-3</c:v>
                </c:pt>
                <c:pt idx="800">
                  <c:v>2.8716319928240898E-3</c:v>
                </c:pt>
                <c:pt idx="801">
                  <c:v>2.8676977541874601E-3</c:v>
                </c:pt>
                <c:pt idx="802">
                  <c:v>2.8637742762804E-3</c:v>
                </c:pt>
                <c:pt idx="803">
                  <c:v>2.8598615151058898E-3</c:v>
                </c:pt>
                <c:pt idx="804">
                  <c:v>2.85595942690464E-3</c:v>
                </c:pt>
                <c:pt idx="805">
                  <c:v>2.8520679681535298E-3</c:v>
                </c:pt>
                <c:pt idx="806">
                  <c:v>2.84818709556407E-3</c:v>
                </c:pt>
                <c:pt idx="807">
                  <c:v>2.8443167660808198E-3</c:v>
                </c:pt>
                <c:pt idx="808">
                  <c:v>2.84045693687988E-3</c:v>
                </c:pt>
                <c:pt idx="809">
                  <c:v>2.8366075653673902E-3</c:v>
                </c:pt>
                <c:pt idx="810">
                  <c:v>2.8327686091779601E-3</c:v>
                </c:pt>
                <c:pt idx="811">
                  <c:v>2.8289400261732201E-3</c:v>
                </c:pt>
                <c:pt idx="812">
                  <c:v>2.8251217744403E-3</c:v>
                </c:pt>
                <c:pt idx="813">
                  <c:v>2.8213138122904001E-3</c:v>
                </c:pt>
                <c:pt idx="814">
                  <c:v>2.8175160982572499E-3</c:v>
                </c:pt>
                <c:pt idx="815">
                  <c:v>2.8137285910957198E-3</c:v>
                </c:pt>
                <c:pt idx="816">
                  <c:v>2.8099512497803498E-3</c:v>
                </c:pt>
                <c:pt idx="817">
                  <c:v>2.8061840335038999E-3</c:v>
                </c:pt>
                <c:pt idx="818">
                  <c:v>2.8024269016759698E-3</c:v>
                </c:pt>
                <c:pt idx="819">
                  <c:v>2.7986798139215301E-3</c:v>
                </c:pt>
                <c:pt idx="820">
                  <c:v>2.79494273007958E-3</c:v>
                </c:pt>
                <c:pt idx="821">
                  <c:v>2.7912156102017E-3</c:v>
                </c:pt>
                <c:pt idx="822">
                  <c:v>2.7874984145507199E-3</c:v>
                </c:pt>
                <c:pt idx="823">
                  <c:v>2.78379110359931E-3</c:v>
                </c:pt>
                <c:pt idx="824">
                  <c:v>2.7800936380286499E-3</c:v>
                </c:pt>
                <c:pt idx="825">
                  <c:v>2.77640597872703E-3</c:v>
                </c:pt>
                <c:pt idx="826">
                  <c:v>2.7727280867885901E-3</c:v>
                </c:pt>
                <c:pt idx="827">
                  <c:v>2.7690599235119001E-3</c:v>
                </c:pt>
                <c:pt idx="828">
                  <c:v>2.7654014503987298E-3</c:v>
                </c:pt>
                <c:pt idx="829">
                  <c:v>2.7617526291526398E-3</c:v>
                </c:pt>
                <c:pt idx="830">
                  <c:v>2.7581134216777699E-3</c:v>
                </c:pt>
                <c:pt idx="831">
                  <c:v>2.7544837900774898E-3</c:v>
                </c:pt>
                <c:pt idx="832">
                  <c:v>2.7508636966531402E-3</c:v>
                </c:pt>
                <c:pt idx="833">
                  <c:v>2.7472531039027599E-3</c:v>
                </c:pt>
                <c:pt idx="834">
                  <c:v>2.7436519745198101E-3</c:v>
                </c:pt>
                <c:pt idx="835">
                  <c:v>2.7400602713919401E-3</c:v>
                </c:pt>
                <c:pt idx="836">
                  <c:v>2.7364779575997401E-3</c:v>
                </c:pt>
                <c:pt idx="837">
                  <c:v>2.73290499641548E-3</c:v>
                </c:pt>
                <c:pt idx="838">
                  <c:v>2.72934135130191E-3</c:v>
                </c:pt>
                <c:pt idx="839">
                  <c:v>2.7257869859110499E-3</c:v>
                </c:pt>
                <c:pt idx="840">
                  <c:v>2.72224186408295E-3</c:v>
                </c:pt>
                <c:pt idx="841">
                  <c:v>2.71870594984452E-3</c:v>
                </c:pt>
                <c:pt idx="842">
                  <c:v>2.71517920740832E-3</c:v>
                </c:pt>
                <c:pt idx="843">
                  <c:v>2.7116616011713902E-3</c:v>
                </c:pt>
                <c:pt idx="844">
                  <c:v>2.7081530957140999E-3</c:v>
                </c:pt>
                <c:pt idx="845">
                  <c:v>2.7046536557989299E-3</c:v>
                </c:pt>
                <c:pt idx="846">
                  <c:v>2.7011632463693502E-3</c:v>
                </c:pt>
                <c:pt idx="847">
                  <c:v>2.6976818325486801E-3</c:v>
                </c:pt>
                <c:pt idx="848">
                  <c:v>2.69420937963895E-3</c:v>
                </c:pt>
                <c:pt idx="849">
                  <c:v>2.6907458531197298E-3</c:v>
                </c:pt>
                <c:pt idx="850">
                  <c:v>2.6872912186470801E-3</c:v>
                </c:pt>
                <c:pt idx="851">
                  <c:v>2.6838454420523498E-3</c:v>
                </c:pt>
                <c:pt idx="852">
                  <c:v>2.68040848934116E-3</c:v>
                </c:pt>
                <c:pt idx="853">
                  <c:v>2.6769803266922499E-3</c:v>
                </c:pt>
                <c:pt idx="854">
                  <c:v>2.6735609204564001E-3</c:v>
                </c:pt>
                <c:pt idx="855">
                  <c:v>2.6701502371553401E-3</c:v>
                </c:pt>
                <c:pt idx="856">
                  <c:v>2.66674824348072E-3</c:v>
                </c:pt>
                <c:pt idx="857">
                  <c:v>2.663354906293E-3</c:v>
                </c:pt>
                <c:pt idx="858">
                  <c:v>2.6599701926203899E-3</c:v>
                </c:pt>
                <c:pt idx="859">
                  <c:v>2.6565940696578502E-3</c:v>
                </c:pt>
                <c:pt idx="860">
                  <c:v>2.6532265047660001E-3</c:v>
                </c:pt>
                <c:pt idx="861">
                  <c:v>2.6498674654700802E-3</c:v>
                </c:pt>
                <c:pt idx="862">
                  <c:v>2.6465169194589602E-3</c:v>
                </c:pt>
                <c:pt idx="863">
                  <c:v>2.64317483458413E-3</c:v>
                </c:pt>
                <c:pt idx="864">
                  <c:v>2.6398411788586102E-3</c:v>
                </c:pt>
                <c:pt idx="865">
                  <c:v>2.6365159204560398E-3</c:v>
                </c:pt>
                <c:pt idx="866">
                  <c:v>2.6331990277096099E-3</c:v>
                </c:pt>
                <c:pt idx="867">
                  <c:v>2.6298904691111199E-3</c:v>
                </c:pt>
                <c:pt idx="868">
                  <c:v>2.6265902133099598E-3</c:v>
                </c:pt>
                <c:pt idx="869">
                  <c:v>2.6232982291121698E-3</c:v>
                </c:pt>
                <c:pt idx="870">
                  <c:v>2.6200144854794201E-3</c:v>
                </c:pt>
                <c:pt idx="871">
                  <c:v>2.6167389515281102E-3</c:v>
                </c:pt>
                <c:pt idx="872">
                  <c:v>2.6134715965283701E-3</c:v>
                </c:pt>
                <c:pt idx="873">
                  <c:v>2.61021238990313E-3</c:v>
                </c:pt>
                <c:pt idx="874">
                  <c:v>2.60696130122719E-3</c:v>
                </c:pt>
                <c:pt idx="875">
                  <c:v>2.6037183002262298E-3</c:v>
                </c:pt>
                <c:pt idx="876">
                  <c:v>2.6004833567759801E-3</c:v>
                </c:pt>
                <c:pt idx="877">
                  <c:v>2.5972564409012001E-3</c:v>
                </c:pt>
                <c:pt idx="878">
                  <c:v>2.5940375227748399E-3</c:v>
                </c:pt>
                <c:pt idx="879">
                  <c:v>2.59082657271706E-3</c:v>
                </c:pt>
                <c:pt idx="880">
                  <c:v>2.5876235611944302E-3</c:v>
                </c:pt>
                <c:pt idx="881">
                  <c:v>2.5844284588189101E-3</c:v>
                </c:pt>
                <c:pt idx="882">
                  <c:v>2.5812412363470901E-3</c:v>
                </c:pt>
                <c:pt idx="883">
                  <c:v>2.5780618646792102E-3</c:v>
                </c:pt>
                <c:pt idx="884">
                  <c:v>2.5748903148583198E-3</c:v>
                </c:pt>
                <c:pt idx="885">
                  <c:v>2.57172655806942E-3</c:v>
                </c:pt>
                <c:pt idx="886">
                  <c:v>2.5685705656385898E-3</c:v>
                </c:pt>
                <c:pt idx="887">
                  <c:v>2.5654223090321401E-3</c:v>
                </c:pt>
                <c:pt idx="888">
                  <c:v>2.56228175985574E-3</c:v>
                </c:pt>
                <c:pt idx="889">
                  <c:v>2.55914888985357E-3</c:v>
                </c:pt>
                <c:pt idx="890">
                  <c:v>2.5560236709075402E-3</c:v>
                </c:pt>
                <c:pt idx="891">
                  <c:v>2.5529060750363801E-3</c:v>
                </c:pt>
                <c:pt idx="892">
                  <c:v>2.5497960743948601E-3</c:v>
                </c:pt>
                <c:pt idx="893">
                  <c:v>2.5466936412729701E-3</c:v>
                </c:pt>
                <c:pt idx="894">
                  <c:v>2.54359874809507E-3</c:v>
                </c:pt>
                <c:pt idx="895">
                  <c:v>2.5405113674191199E-3</c:v>
                </c:pt>
                <c:pt idx="896">
                  <c:v>2.5374314719358699E-3</c:v>
                </c:pt>
                <c:pt idx="897">
                  <c:v>2.5343590344680299E-3</c:v>
                </c:pt>
                <c:pt idx="898">
                  <c:v>2.5312940279695198E-3</c:v>
                </c:pt>
                <c:pt idx="899">
                  <c:v>2.5282364255246399E-3</c:v>
                </c:pt>
                <c:pt idx="900">
                  <c:v>2.5251862003473598E-3</c:v>
                </c:pt>
                <c:pt idx="901">
                  <c:v>2.5221433257804501E-3</c:v>
                </c:pt>
                <c:pt idx="902">
                  <c:v>2.5191077752947798E-3</c:v>
                </c:pt>
                <c:pt idx="903">
                  <c:v>2.5160795224885499E-3</c:v>
                </c:pt>
                <c:pt idx="904">
                  <c:v>2.5130585410864802E-3</c:v>
                </c:pt>
                <c:pt idx="905">
                  <c:v>2.51004480493913E-3</c:v>
                </c:pt>
                <c:pt idx="906">
                  <c:v>2.5070382880220802E-3</c:v>
                </c:pt>
                <c:pt idx="907">
                  <c:v>2.5040389644352501E-3</c:v>
                </c:pt>
                <c:pt idx="908">
                  <c:v>2.5010468084021098E-3</c:v>
                </c:pt>
                <c:pt idx="909">
                  <c:v>2.4980617942689798E-3</c:v>
                </c:pt>
                <c:pt idx="910">
                  <c:v>2.49508389650429E-3</c:v>
                </c:pt>
                <c:pt idx="911">
                  <c:v>2.49211308969787E-3</c:v>
                </c:pt>
                <c:pt idx="912">
                  <c:v>2.4891493485602002E-3</c:v>
                </c:pt>
                <c:pt idx="913">
                  <c:v>2.48619264792175E-3</c:v>
                </c:pt>
                <c:pt idx="914">
                  <c:v>2.48324296273222E-3</c:v>
                </c:pt>
                <c:pt idx="915">
                  <c:v>2.4803002680598599E-3</c:v>
                </c:pt>
                <c:pt idx="916">
                  <c:v>2.4773645390907899E-3</c:v>
                </c:pt>
                <c:pt idx="917">
                  <c:v>2.4744357511282799E-3</c:v>
                </c:pt>
                <c:pt idx="918">
                  <c:v>2.47151387959207E-3</c:v>
                </c:pt>
                <c:pt idx="919">
                  <c:v>2.4685989000176999E-3</c:v>
                </c:pt>
                <c:pt idx="920">
                  <c:v>2.4656907880557999E-3</c:v>
                </c:pt>
                <c:pt idx="921">
                  <c:v>2.4627895194714701E-3</c:v>
                </c:pt>
                <c:pt idx="922">
                  <c:v>2.45989507014354E-3</c:v>
                </c:pt>
                <c:pt idx="923">
                  <c:v>2.4570074160639799E-3</c:v>
                </c:pt>
                <c:pt idx="924">
                  <c:v>2.45412653333718E-3</c:v>
                </c:pt>
                <c:pt idx="925">
                  <c:v>2.4512523981793199E-3</c:v>
                </c:pt>
                <c:pt idx="926">
                  <c:v>2.4483849869177399E-3</c:v>
                </c:pt>
                <c:pt idx="927">
                  <c:v>2.4455242759902599E-3</c:v>
                </c:pt>
                <c:pt idx="928">
                  <c:v>2.44267024194454E-3</c:v>
                </c:pt>
                <c:pt idx="929">
                  <c:v>2.4398228614374599E-3</c:v>
                </c:pt>
                <c:pt idx="930">
                  <c:v>2.4369821112345002E-3</c:v>
                </c:pt>
                <c:pt idx="931">
                  <c:v>2.43414796820906E-3</c:v>
                </c:pt>
                <c:pt idx="932">
                  <c:v>2.4313204093419001E-3</c:v>
                </c:pt>
                <c:pt idx="933">
                  <c:v>2.42849941172046E-3</c:v>
                </c:pt>
                <c:pt idx="934">
                  <c:v>2.42568495253829E-3</c:v>
                </c:pt>
                <c:pt idx="935">
                  <c:v>2.4228770090944101E-3</c:v>
                </c:pt>
                <c:pt idx="936">
                  <c:v>2.4200755587927402E-3</c:v>
                </c:pt>
                <c:pt idx="937">
                  <c:v>2.4172805791414301E-3</c:v>
                </c:pt>
                <c:pt idx="938">
                  <c:v>2.4144920477523302E-3</c:v>
                </c:pt>
                <c:pt idx="939">
                  <c:v>2.41170994234037E-3</c:v>
                </c:pt>
                <c:pt idx="940">
                  <c:v>2.40893424072295E-3</c:v>
                </c:pt>
                <c:pt idx="941">
                  <c:v>2.4061649208193701E-3</c:v>
                </c:pt>
                <c:pt idx="942">
                  <c:v>2.4034019606502502E-3</c:v>
                </c:pt>
                <c:pt idx="943">
                  <c:v>2.4006453383369698E-3</c:v>
                </c:pt>
                <c:pt idx="944">
                  <c:v>2.3978950321010299E-3</c:v>
                </c:pt>
                <c:pt idx="945">
                  <c:v>2.3951510202635598E-3</c:v>
                </c:pt>
                <c:pt idx="946">
                  <c:v>2.3924132812446902E-3</c:v>
                </c:pt>
                <c:pt idx="947">
                  <c:v>2.3896817935630298E-3</c:v>
                </c:pt>
                <c:pt idx="948">
                  <c:v>2.3869565358350699E-3</c:v>
                </c:pt>
                <c:pt idx="949">
                  <c:v>2.38423748677467E-3</c:v>
                </c:pt>
                <c:pt idx="950">
                  <c:v>2.3815246251924801E-3</c:v>
                </c:pt>
                <c:pt idx="951">
                  <c:v>2.3788179299953699E-3</c:v>
                </c:pt>
                <c:pt idx="952">
                  <c:v>2.3761173801859401E-3</c:v>
                </c:pt>
                <c:pt idx="953">
                  <c:v>2.37342295486195E-3</c:v>
                </c:pt>
                <c:pt idx="954">
                  <c:v>2.37073463321576E-3</c:v>
                </c:pt>
                <c:pt idx="955">
                  <c:v>2.3680523945338399E-3</c:v>
                </c:pt>
                <c:pt idx="956">
                  <c:v>2.3653762181962299E-3</c:v>
                </c:pt>
                <c:pt idx="957">
                  <c:v>2.3627060836759598E-3</c:v>
                </c:pt>
                <c:pt idx="958">
                  <c:v>2.3600419705386202E-3</c:v>
                </c:pt>
                <c:pt idx="959">
                  <c:v>2.3573838584417701E-3</c:v>
                </c:pt>
                <c:pt idx="960">
                  <c:v>2.35473172713443E-3</c:v>
                </c:pt>
                <c:pt idx="961">
                  <c:v>2.3520855564566098E-3</c:v>
                </c:pt>
                <c:pt idx="962">
                  <c:v>2.3494453263387502E-3</c:v>
                </c:pt>
                <c:pt idx="963">
                  <c:v>2.3468110168012599E-3</c:v>
                </c:pt>
                <c:pt idx="964">
                  <c:v>2.3441826079539699E-3</c:v>
                </c:pt>
                <c:pt idx="965">
                  <c:v>2.3415600799956801E-3</c:v>
                </c:pt>
                <c:pt idx="966">
                  <c:v>2.33894341321362E-3</c:v>
                </c:pt>
                <c:pt idx="967">
                  <c:v>2.336332587983E-3</c:v>
                </c:pt>
                <c:pt idx="968">
                  <c:v>2.3337275847664899E-3</c:v>
                </c:pt>
                <c:pt idx="969">
                  <c:v>2.33112838411372E-3</c:v>
                </c:pt>
                <c:pt idx="970">
                  <c:v>2.32853496666087E-3</c:v>
                </c:pt>
                <c:pt idx="971">
                  <c:v>2.3259473131300901E-3</c:v>
                </c:pt>
                <c:pt idx="972">
                  <c:v>2.3233654043291001E-3</c:v>
                </c:pt>
                <c:pt idx="973">
                  <c:v>2.3207892211506999E-3</c:v>
                </c:pt>
                <c:pt idx="974">
                  <c:v>2.3182187445722801E-3</c:v>
                </c:pt>
                <c:pt idx="975">
                  <c:v>2.31565395565535E-3</c:v>
                </c:pt>
                <c:pt idx="976">
                  <c:v>2.31309483554513E-3</c:v>
                </c:pt>
                <c:pt idx="977">
                  <c:v>2.3105413654700099E-3</c:v>
                </c:pt>
                <c:pt idx="978">
                  <c:v>2.3079935267411502E-3</c:v>
                </c:pt>
                <c:pt idx="979">
                  <c:v>2.3054513007520101E-3</c:v>
                </c:pt>
                <c:pt idx="980">
                  <c:v>2.3029146689779001E-3</c:v>
                </c:pt>
                <c:pt idx="981">
                  <c:v>2.3003836129754998E-3</c:v>
                </c:pt>
                <c:pt idx="982">
                  <c:v>2.2978581143824799E-3</c:v>
                </c:pt>
                <c:pt idx="983">
                  <c:v>2.2953381549169799E-3</c:v>
                </c:pt>
                <c:pt idx="984">
                  <c:v>2.2928237163772299E-3</c:v>
                </c:pt>
                <c:pt idx="985">
                  <c:v>2.2903147806410998E-3</c:v>
                </c:pt>
                <c:pt idx="986">
                  <c:v>2.2878113296656202E-3</c:v>
                </c:pt>
                <c:pt idx="987">
                  <c:v>2.28531334548662E-3</c:v>
                </c:pt>
                <c:pt idx="988">
                  <c:v>2.2828208102182602E-3</c:v>
                </c:pt>
                <c:pt idx="989">
                  <c:v>2.2803337060525899E-3</c:v>
                </c:pt>
                <c:pt idx="990">
                  <c:v>2.2778520152591602E-3</c:v>
                </c:pt>
                <c:pt idx="991">
                  <c:v>2.2753757201845999E-3</c:v>
                </c:pt>
                <c:pt idx="992">
                  <c:v>2.2729048032521602E-3</c:v>
                </c:pt>
                <c:pt idx="993">
                  <c:v>2.2704392469613398E-3</c:v>
                </c:pt>
                <c:pt idx="994">
                  <c:v>2.2679790338874699E-3</c:v>
                </c:pt>
                <c:pt idx="995">
                  <c:v>2.2655241466812801E-3</c:v>
                </c:pt>
                <c:pt idx="996">
                  <c:v>2.2630745680685001E-3</c:v>
                </c:pt>
                <c:pt idx="997">
                  <c:v>2.26063028084946E-3</c:v>
                </c:pt>
                <c:pt idx="998">
                  <c:v>2.2581912678987098E-3</c:v>
                </c:pt>
                <c:pt idx="999">
                  <c:v>2.25575751216457E-3</c:v>
                </c:pt>
                <c:pt idx="1000">
                  <c:v>2.2533289966687898E-3</c:v>
                </c:pt>
                <c:pt idx="1001">
                  <c:v>2.2509057045060998E-3</c:v>
                </c:pt>
                <c:pt idx="1002">
                  <c:v>2.2484876188438702E-3</c:v>
                </c:pt>
                <c:pt idx="1003">
                  <c:v>2.2460747229216902E-3</c:v>
                </c:pt>
                <c:pt idx="1004">
                  <c:v>2.24366700005099E-3</c:v>
                </c:pt>
                <c:pt idx="1005">
                  <c:v>2.24126443361465E-3</c:v>
                </c:pt>
                <c:pt idx="1006">
                  <c:v>2.2388670070666501E-3</c:v>
                </c:pt>
                <c:pt idx="1007">
                  <c:v>2.23647470393163E-3</c:v>
                </c:pt>
                <c:pt idx="1008">
                  <c:v>2.2340875078045801E-3</c:v>
                </c:pt>
                <c:pt idx="1009">
                  <c:v>2.23170540235042E-3</c:v>
                </c:pt>
                <c:pt idx="1010">
                  <c:v>2.2293283713036602E-3</c:v>
                </c:pt>
                <c:pt idx="1011">
                  <c:v>2.22695639846797E-3</c:v>
                </c:pt>
                <c:pt idx="1012">
                  <c:v>2.2245894677159202E-3</c:v>
                </c:pt>
                <c:pt idx="1013">
                  <c:v>2.2222275629884898E-3</c:v>
                </c:pt>
                <c:pt idx="1014">
                  <c:v>2.2198706682948102E-3</c:v>
                </c:pt>
                <c:pt idx="1015">
                  <c:v>2.21751876771174E-3</c:v>
                </c:pt>
                <c:pt idx="1016">
                  <c:v>2.2151718453835398E-3</c:v>
                </c:pt>
                <c:pt idx="1017">
                  <c:v>2.2128298855214898E-3</c:v>
                </c:pt>
                <c:pt idx="1018">
                  <c:v>2.2104928724035601E-3</c:v>
                </c:pt>
                <c:pt idx="1019">
                  <c:v>2.2081607903740499E-3</c:v>
                </c:pt>
                <c:pt idx="1020">
                  <c:v>2.20583362384323E-3</c:v>
                </c:pt>
                <c:pt idx="1021">
                  <c:v>2.2035113572870199E-3</c:v>
                </c:pt>
                <c:pt idx="1022">
                  <c:v>2.2011939752466202E-3</c:v>
                </c:pt>
                <c:pt idx="1023">
                  <c:v>2.1988814623281699E-3</c:v>
                </c:pt>
                <c:pt idx="1024">
                  <c:v>2.1965738032024302E-3</c:v>
                </c:pt>
                <c:pt idx="1025">
                  <c:v>2.1942709826044001E-3</c:v>
                </c:pt>
                <c:pt idx="1026">
                  <c:v>2.1919729853330399E-3</c:v>
                </c:pt>
                <c:pt idx="1027">
                  <c:v>2.1896797962508898E-3</c:v>
                </c:pt>
                <c:pt idx="1028">
                  <c:v>2.18739140028376E-3</c:v>
                </c:pt>
                <c:pt idx="1029">
                  <c:v>2.1851077824204101E-3</c:v>
                </c:pt>
                <c:pt idx="1030">
                  <c:v>2.18282892771217E-3</c:v>
                </c:pt>
                <c:pt idx="1031">
                  <c:v>2.18055482127268E-3</c:v>
                </c:pt>
                <c:pt idx="1032">
                  <c:v>2.1782854482775399E-3</c:v>
                </c:pt>
                <c:pt idx="1033">
                  <c:v>2.17602079396396E-3</c:v>
                </c:pt>
                <c:pt idx="1034">
                  <c:v>2.1737608436304999E-3</c:v>
                </c:pt>
                <c:pt idx="1035">
                  <c:v>2.17150558263668E-3</c:v>
                </c:pt>
                <c:pt idx="1036">
                  <c:v>2.1692549964027401E-3</c:v>
                </c:pt>
                <c:pt idx="1037">
                  <c:v>2.1670090704092502E-3</c:v>
                </c:pt>
                <c:pt idx="1038">
                  <c:v>2.1647677901968799E-3</c:v>
                </c:pt>
                <c:pt idx="1039">
                  <c:v>2.1625311413660101E-3</c:v>
                </c:pt>
                <c:pt idx="1040">
                  <c:v>2.16029910957646E-3</c:v>
                </c:pt>
                <c:pt idx="1041">
                  <c:v>2.1580716805472198E-3</c:v>
                </c:pt>
                <c:pt idx="1042">
                  <c:v>2.15584884005606E-3</c:v>
                </c:pt>
                <c:pt idx="1043">
                  <c:v>2.1536305739392999E-3</c:v>
                </c:pt>
                <c:pt idx="1044">
                  <c:v>2.1514168680914899E-3</c:v>
                </c:pt>
                <c:pt idx="1045">
                  <c:v>2.1492077084650902E-3</c:v>
                </c:pt>
                <c:pt idx="1046">
                  <c:v>2.1470030810701998E-3</c:v>
                </c:pt>
                <c:pt idx="1047">
                  <c:v>2.1448029719742501E-3</c:v>
                </c:pt>
                <c:pt idx="1048">
                  <c:v>2.1426073673016998E-3</c:v>
                </c:pt>
                <c:pt idx="1049">
                  <c:v>2.1404162532337899E-3</c:v>
                </c:pt>
                <c:pt idx="1050">
                  <c:v>2.1382296160081899E-3</c:v>
                </c:pt>
                <c:pt idx="1051">
                  <c:v>2.1360474419187601E-3</c:v>
                </c:pt>
                <c:pt idx="1052">
                  <c:v>2.1338697173152298E-3</c:v>
                </c:pt>
                <c:pt idx="1053">
                  <c:v>2.1316964286029398E-3</c:v>
                </c:pt>
                <c:pt idx="1054">
                  <c:v>2.1295275622425498E-3</c:v>
                </c:pt>
                <c:pt idx="1055">
                  <c:v>2.1273631047497498E-3</c:v>
                </c:pt>
                <c:pt idx="1056">
                  <c:v>2.1252030426950098E-3</c:v>
                </c:pt>
                <c:pt idx="1057">
                  <c:v>2.1230473627032601E-3</c:v>
                </c:pt>
                <c:pt idx="1058">
                  <c:v>2.1208960514536301E-3</c:v>
                </c:pt>
                <c:pt idx="1059">
                  <c:v>2.1187490956791899E-3</c:v>
                </c:pt>
                <c:pt idx="1060">
                  <c:v>2.1166064821666799E-3</c:v>
                </c:pt>
                <c:pt idx="1061">
                  <c:v>2.1144681977562098E-3</c:v>
                </c:pt>
                <c:pt idx="1062">
                  <c:v>2.1123342293410201E-3</c:v>
                </c:pt>
                <c:pt idx="1063">
                  <c:v>2.11020456386719E-3</c:v>
                </c:pt>
                <c:pt idx="1064">
                  <c:v>2.1080791883333898E-3</c:v>
                </c:pt>
                <c:pt idx="1065">
                  <c:v>2.10595808979062E-3</c:v>
                </c:pt>
                <c:pt idx="1066">
                  <c:v>2.1038412553419099E-3</c:v>
                </c:pt>
                <c:pt idx="1067">
                  <c:v>2.1017286721421E-3</c:v>
                </c:pt>
                <c:pt idx="1068">
                  <c:v>2.0996203273975899E-3</c:v>
                </c:pt>
                <c:pt idx="1069">
                  <c:v>2.0975162083660299E-3</c:v>
                </c:pt>
                <c:pt idx="1070">
                  <c:v>2.0954163023560899E-3</c:v>
                </c:pt>
                <c:pt idx="1071">
                  <c:v>2.0933205967272198E-3</c:v>
                </c:pt>
                <c:pt idx="1072">
                  <c:v>2.0912290788893898E-3</c:v>
                </c:pt>
                <c:pt idx="1073">
                  <c:v>2.08914173630281E-3</c:v>
                </c:pt>
                <c:pt idx="1074">
                  <c:v>2.0870585564777E-3</c:v>
                </c:pt>
                <c:pt idx="1075">
                  <c:v>2.0849795269740801E-3</c:v>
                </c:pt>
                <c:pt idx="1076">
                  <c:v>2.0829046354014298E-3</c:v>
                </c:pt>
                <c:pt idx="1077">
                  <c:v>2.08083386941855E-3</c:v>
                </c:pt>
                <c:pt idx="1078">
                  <c:v>2.0787672167332199E-3</c:v>
                </c:pt>
                <c:pt idx="1079">
                  <c:v>2.0767046651020199E-3</c:v>
                </c:pt>
                <c:pt idx="1080">
                  <c:v>2.0746462023300801E-3</c:v>
                </c:pt>
                <c:pt idx="1081">
                  <c:v>2.07259181627081E-3</c:v>
                </c:pt>
                <c:pt idx="1082">
                  <c:v>2.0705414948256899E-3</c:v>
                </c:pt>
                <c:pt idx="1083">
                  <c:v>2.0684952259440201E-3</c:v>
                </c:pt>
                <c:pt idx="1084">
                  <c:v>2.0664529976226801E-3</c:v>
                </c:pt>
                <c:pt idx="1085">
                  <c:v>2.0644147979059098E-3</c:v>
                </c:pt>
                <c:pt idx="1086">
                  <c:v>2.0623806148850699E-3</c:v>
                </c:pt>
                <c:pt idx="1087">
                  <c:v>2.0603504366984E-3</c:v>
                </c:pt>
                <c:pt idx="1088">
                  <c:v>2.0583242515307999E-3</c:v>
                </c:pt>
                <c:pt idx="1089">
                  <c:v>2.0563020476136E-3</c:v>
                </c:pt>
                <c:pt idx="1090">
                  <c:v>2.05428381322432E-3</c:v>
                </c:pt>
                <c:pt idx="1091">
                  <c:v>2.0522695366864698E-3</c:v>
                </c:pt>
                <c:pt idx="1092">
                  <c:v>2.0502592063692902E-3</c:v>
                </c:pt>
                <c:pt idx="1093">
                  <c:v>2.04825281068756E-3</c:v>
                </c:pt>
                <c:pt idx="1094">
                  <c:v>2.0462503381013398E-3</c:v>
                </c:pt>
                <c:pt idx="1095">
                  <c:v>2.0442517771158001E-3</c:v>
                </c:pt>
                <c:pt idx="1096">
                  <c:v>2.0422571162809502E-3</c:v>
                </c:pt>
                <c:pt idx="1097">
                  <c:v>2.0402663441914399E-3</c:v>
                </c:pt>
                <c:pt idx="1098">
                  <c:v>2.03827944948637E-3</c:v>
                </c:pt>
                <c:pt idx="1099">
                  <c:v>2.0362964208490101E-3</c:v>
                </c:pt>
                <c:pt idx="1100">
                  <c:v>2.0343172470066598E-3</c:v>
                </c:pt>
                <c:pt idx="1101">
                  <c:v>2.03234191673037E-3</c:v>
                </c:pt>
                <c:pt idx="1102">
                  <c:v>2.0303704188347998E-3</c:v>
                </c:pt>
                <c:pt idx="1103">
                  <c:v>2.0284027421779201E-3</c:v>
                </c:pt>
                <c:pt idx="1104">
                  <c:v>2.0264388756608799E-3</c:v>
                </c:pt>
                <c:pt idx="1105">
                  <c:v>2.02447880822775E-3</c:v>
                </c:pt>
                <c:pt idx="1106">
                  <c:v>2.0225225288653401E-3</c:v>
                </c:pt>
                <c:pt idx="1107">
                  <c:v>2.02057002660299E-3</c:v>
                </c:pt>
                <c:pt idx="1108">
                  <c:v>2.0186212905123498E-3</c:v>
                </c:pt>
                <c:pt idx="1109">
                  <c:v>2.0166763097071798E-3</c:v>
                </c:pt>
                <c:pt idx="1110">
                  <c:v>2.0147350733431902E-3</c:v>
                </c:pt>
                <c:pt idx="1111">
                  <c:v>2.0127975706177499E-3</c:v>
                </c:pt>
                <c:pt idx="1112">
                  <c:v>2.0108637907697798E-3</c:v>
                </c:pt>
                <c:pt idx="1113">
                  <c:v>2.0089337230795E-3</c:v>
                </c:pt>
                <c:pt idx="1114">
                  <c:v>2.0070073568682501E-3</c:v>
                </c:pt>
                <c:pt idx="1115">
                  <c:v>2.00508468149828E-3</c:v>
                </c:pt>
                <c:pt idx="1116">
                  <c:v>2.0031656863725598E-3</c:v>
                </c:pt>
                <c:pt idx="1117">
                  <c:v>2.0012503609345899E-3</c:v>
                </c:pt>
                <c:pt idx="1118">
                  <c:v>1.9993386946682199E-3</c:v>
                </c:pt>
                <c:pt idx="1119">
                  <c:v>1.9974306770974099E-3</c:v>
                </c:pt>
                <c:pt idx="1120">
                  <c:v>1.9955262977861001E-3</c:v>
                </c:pt>
                <c:pt idx="1121">
                  <c:v>1.9936255463379798E-3</c:v>
                </c:pt>
                <c:pt idx="1122">
                  <c:v>1.9917284123963101E-3</c:v>
                </c:pt>
                <c:pt idx="1123">
                  <c:v>1.9898348856437101E-3</c:v>
                </c:pt>
                <c:pt idx="1124">
                  <c:v>1.9879449558020401E-3</c:v>
                </c:pt>
                <c:pt idx="1125">
                  <c:v>1.9860586126321401E-3</c:v>
                </c:pt>
                <c:pt idx="1126">
                  <c:v>1.9841758459336798E-3</c:v>
                </c:pt>
                <c:pt idx="1127">
                  <c:v>1.9822966455449601E-3</c:v>
                </c:pt>
                <c:pt idx="1128">
                  <c:v>1.9804210013427801E-3</c:v>
                </c:pt>
                <c:pt idx="1129">
                  <c:v>1.97854890324216E-3</c:v>
                </c:pt>
                <c:pt idx="1130">
                  <c:v>1.9766803411962498E-3</c:v>
                </c:pt>
                <c:pt idx="1131">
                  <c:v>1.9748153051961201E-3</c:v>
                </c:pt>
                <c:pt idx="1132">
                  <c:v>1.9729537852705599E-3</c:v>
                </c:pt>
                <c:pt idx="1133">
                  <c:v>1.9710957714859198E-3</c:v>
                </c:pt>
                <c:pt idx="1134">
                  <c:v>1.9692412539459498E-3</c:v>
                </c:pt>
                <c:pt idx="1135">
                  <c:v>1.9673902227915901E-3</c:v>
                </c:pt>
                <c:pt idx="1136">
                  <c:v>1.96554266820083E-3</c:v>
                </c:pt>
                <c:pt idx="1137">
                  <c:v>1.9636985803884901E-3</c:v>
                </c:pt>
                <c:pt idx="1138">
                  <c:v>1.9618579496061199E-3</c:v>
                </c:pt>
                <c:pt idx="1139">
                  <c:v>1.9600207661417401E-3</c:v>
                </c:pt>
                <c:pt idx="1140">
                  <c:v>1.9581870203197499E-3</c:v>
                </c:pt>
                <c:pt idx="1141">
                  <c:v>1.9563567025006898E-3</c:v>
                </c:pt>
                <c:pt idx="1142">
                  <c:v>1.9545298030811402E-3</c:v>
                </c:pt>
                <c:pt idx="1143">
                  <c:v>1.9527063124935001E-3</c:v>
                </c:pt>
                <c:pt idx="1144">
                  <c:v>1.9508862212058299E-3</c:v>
                </c:pt>
                <c:pt idx="1145">
                  <c:v>1.94906951972171E-3</c:v>
                </c:pt>
                <c:pt idx="1146">
                  <c:v>1.94725619858005E-3</c:v>
                </c:pt>
                <c:pt idx="1147">
                  <c:v>1.9454462483549399E-3</c:v>
                </c:pt>
                <c:pt idx="1148">
                  <c:v>1.94363965965549E-3</c:v>
                </c:pt>
                <c:pt idx="1149">
                  <c:v>1.9418364231256399E-3</c:v>
                </c:pt>
                <c:pt idx="1150">
                  <c:v>1.9400365294440301E-3</c:v>
                </c:pt>
                <c:pt idx="1151">
                  <c:v>1.93823996932382E-3</c:v>
                </c:pt>
                <c:pt idx="1152">
                  <c:v>1.93644673351255E-3</c:v>
                </c:pt>
                <c:pt idx="1153">
                  <c:v>1.9346568127919499E-3</c:v>
                </c:pt>
                <c:pt idx="1154">
                  <c:v>1.9328701979778201E-3</c:v>
                </c:pt>
                <c:pt idx="1155">
                  <c:v>1.9310868799198399E-3</c:v>
                </c:pt>
                <c:pt idx="1156">
                  <c:v>1.9293068495014199E-3</c:v>
                </c:pt>
                <c:pt idx="1157">
                  <c:v>1.92753009763959E-3</c:v>
                </c:pt>
                <c:pt idx="1158">
                  <c:v>1.92575661528476E-3</c:v>
                </c:pt>
                <c:pt idx="1159">
                  <c:v>1.92398639342064E-3</c:v>
                </c:pt>
                <c:pt idx="1160">
                  <c:v>1.9222194230640499E-3</c:v>
                </c:pt>
                <c:pt idx="1161">
                  <c:v>1.9204556952648001E-3</c:v>
                </c:pt>
                <c:pt idx="1162">
                  <c:v>1.9186952011054899E-3</c:v>
                </c:pt>
                <c:pt idx="1163">
                  <c:v>1.9169379317014101E-3</c:v>
                </c:pt>
                <c:pt idx="1164">
                  <c:v>1.9151838782003601E-3</c:v>
                </c:pt>
                <c:pt idx="1165">
                  <c:v>1.91343303178251E-3</c:v>
                </c:pt>
                <c:pt idx="1166">
                  <c:v>1.9116853836602401E-3</c:v>
                </c:pt>
                <c:pt idx="1167">
                  <c:v>1.90994092507802E-3</c:v>
                </c:pt>
                <c:pt idx="1168">
                  <c:v>1.90819964731226E-3</c:v>
                </c:pt>
                <c:pt idx="1169">
                  <c:v>1.90646154167112E-3</c:v>
                </c:pt>
                <c:pt idx="1170">
                  <c:v>1.90472659949443E-3</c:v>
                </c:pt>
                <c:pt idx="1171">
                  <c:v>1.9029948121534899E-3</c:v>
                </c:pt>
                <c:pt idx="1172">
                  <c:v>1.90126617105098E-3</c:v>
                </c:pt>
                <c:pt idx="1173">
                  <c:v>1.89954066762076E-3</c:v>
                </c:pt>
                <c:pt idx="1174">
                  <c:v>1.89781829332777E-3</c:v>
                </c:pt>
                <c:pt idx="1175">
                  <c:v>1.8960990396679001E-3</c:v>
                </c:pt>
                <c:pt idx="1176">
                  <c:v>1.89438289816778E-3</c:v>
                </c:pt>
                <c:pt idx="1177">
                  <c:v>1.8926698603847401E-3</c:v>
                </c:pt>
                <c:pt idx="1178">
                  <c:v>1.89095991790658E-3</c:v>
                </c:pt>
                <c:pt idx="1179">
                  <c:v>1.8892530623514901E-3</c:v>
                </c:pt>
                <c:pt idx="1180">
                  <c:v>1.88754928536789E-3</c:v>
                </c:pt>
                <c:pt idx="1181">
                  <c:v>1.88584857863431E-3</c:v>
                </c:pt>
                <c:pt idx="1182">
                  <c:v>1.88415093385923E-3</c:v>
                </c:pt>
                <c:pt idx="1183">
                  <c:v>1.8824563427809601E-3</c:v>
                </c:pt>
                <c:pt idx="1184">
                  <c:v>1.88076479716751E-3</c:v>
                </c:pt>
                <c:pt idx="1185">
                  <c:v>1.87907628881646E-3</c:v>
                </c:pt>
                <c:pt idx="1186">
                  <c:v>1.8773908095548E-3</c:v>
                </c:pt>
                <c:pt idx="1187">
                  <c:v>1.8757083512388299E-3</c:v>
                </c:pt>
                <c:pt idx="1188">
                  <c:v>1.874028905754E-3</c:v>
                </c:pt>
                <c:pt idx="1189">
                  <c:v>1.8723524650148299E-3</c:v>
                </c:pt>
                <c:pt idx="1190">
                  <c:v>1.8706790209647201E-3</c:v>
                </c:pt>
                <c:pt idx="1191">
                  <c:v>1.86900856557583E-3</c:v>
                </c:pt>
                <c:pt idx="1192">
                  <c:v>1.86734109084901E-3</c:v>
                </c:pt>
                <c:pt idx="1193">
                  <c:v>1.8656765888136E-3</c:v>
                </c:pt>
                <c:pt idx="1194">
                  <c:v>1.86401505152734E-3</c:v>
                </c:pt>
                <c:pt idx="1195">
                  <c:v>1.8623564710762599E-3</c:v>
                </c:pt>
                <c:pt idx="1196">
                  <c:v>1.8607008395744901E-3</c:v>
                </c:pt>
                <c:pt idx="1197">
                  <c:v>1.8590481491642E-3</c:v>
                </c:pt>
                <c:pt idx="1198">
                  <c:v>1.8573983920154699E-3</c:v>
                </c:pt>
                <c:pt idx="1199">
                  <c:v>1.85575156032611E-3</c:v>
                </c:pt>
                <c:pt idx="1200">
                  <c:v>1.85410764632161E-3</c:v>
                </c:pt>
                <c:pt idx="1201">
                  <c:v>1.85246664225497E-3</c:v>
                </c:pt>
                <c:pt idx="1202">
                  <c:v>1.85082854040659E-3</c:v>
                </c:pt>
                <c:pt idx="1203">
                  <c:v>1.84919333308414E-3</c:v>
                </c:pt>
                <c:pt idx="1204">
                  <c:v>1.8475610126224801E-3</c:v>
                </c:pt>
                <c:pt idx="1205">
                  <c:v>1.8459315713834799E-3</c:v>
                </c:pt>
                <c:pt idx="1206">
                  <c:v>1.8443050017559501E-3</c:v>
                </c:pt>
                <c:pt idx="1207">
                  <c:v>1.8426812961555E-3</c:v>
                </c:pt>
                <c:pt idx="1208">
                  <c:v>1.8410604470244301E-3</c:v>
                </c:pt>
                <c:pt idx="1209">
                  <c:v>1.8394424468315799E-3</c:v>
                </c:pt>
                <c:pt idx="1210">
                  <c:v>1.83782728807228E-3</c:v>
                </c:pt>
                <c:pt idx="1211">
                  <c:v>1.8362149632681699E-3</c:v>
                </c:pt>
                <c:pt idx="1212">
                  <c:v>1.8346054649671199E-3</c:v>
                </c:pt>
                <c:pt idx="1213">
                  <c:v>1.8329987857431001E-3</c:v>
                </c:pt>
                <c:pt idx="1214">
                  <c:v>1.83139491819607E-3</c:v>
                </c:pt>
                <c:pt idx="1215">
                  <c:v>1.8297938549518701E-3</c:v>
                </c:pt>
                <c:pt idx="1216">
                  <c:v>1.82819558866212E-3</c:v>
                </c:pt>
                <c:pt idx="1217">
                  <c:v>1.82660011200405E-3</c:v>
                </c:pt>
                <c:pt idx="1218">
                  <c:v>1.8250074176804701E-3</c:v>
                </c:pt>
                <c:pt idx="1219">
                  <c:v>1.82341749841961E-3</c:v>
                </c:pt>
                <c:pt idx="1220">
                  <c:v>1.8218303469749999E-3</c:v>
                </c:pt>
                <c:pt idx="1221">
                  <c:v>1.8202459561254001E-3</c:v>
                </c:pt>
                <c:pt idx="1222">
                  <c:v>1.81866431867465E-3</c:v>
                </c:pt>
                <c:pt idx="1223">
                  <c:v>1.8170854274515899E-3</c:v>
                </c:pt>
                <c:pt idx="1224">
                  <c:v>1.8155092753099401E-3</c:v>
                </c:pt>
                <c:pt idx="1225">
                  <c:v>1.8139358551281901E-3</c:v>
                </c:pt>
                <c:pt idx="1226">
                  <c:v>1.8123651598095101E-3</c:v>
                </c:pt>
                <c:pt idx="1227">
                  <c:v>1.81079718228161E-3</c:v>
                </c:pt>
                <c:pt idx="1228">
                  <c:v>1.8092319154966599E-3</c:v>
                </c:pt>
                <c:pt idx="1229">
                  <c:v>1.80766935243117E-3</c:v>
                </c:pt>
                <c:pt idx="1230">
                  <c:v>1.80610948608592E-3</c:v>
                </c:pt>
                <c:pt idx="1231">
                  <c:v>1.8045523094857899E-3</c:v>
                </c:pt>
                <c:pt idx="1232">
                  <c:v>1.8029978156797299E-3</c:v>
                </c:pt>
                <c:pt idx="1233">
                  <c:v>1.8014459977405901E-3</c:v>
                </c:pt>
                <c:pt idx="1234">
                  <c:v>1.79989684876507E-3</c:v>
                </c:pt>
                <c:pt idx="1235">
                  <c:v>1.7983503618735799E-3</c:v>
                </c:pt>
                <c:pt idx="1236">
                  <c:v>1.79680653021017E-3</c:v>
                </c:pt>
                <c:pt idx="1237">
                  <c:v>1.7952653469424E-3</c:v>
                </c:pt>
                <c:pt idx="1238">
                  <c:v>1.7937268052612399E-3</c:v>
                </c:pt>
                <c:pt idx="1239">
                  <c:v>1.7921908983810099E-3</c:v>
                </c:pt>
                <c:pt idx="1240">
                  <c:v>1.79065761953924E-3</c:v>
                </c:pt>
                <c:pt idx="1241">
                  <c:v>1.7891269619965699E-3</c:v>
                </c:pt>
                <c:pt idx="1242">
                  <c:v>1.78759891903667E-3</c:v>
                </c:pt>
                <c:pt idx="1243">
                  <c:v>1.78607348396614E-3</c:v>
                </c:pt>
                <c:pt idx="1244">
                  <c:v>1.78455065011442E-3</c:v>
                </c:pt>
                <c:pt idx="1245">
                  <c:v>1.78303041083364E-3</c:v>
                </c:pt>
                <c:pt idx="1246">
                  <c:v>1.7815127594985999E-3</c:v>
                </c:pt>
                <c:pt idx="1247">
                  <c:v>1.7799976895066399E-3</c:v>
                </c:pt>
                <c:pt idx="1248">
                  <c:v>1.7784851942774999E-3</c:v>
                </c:pt>
                <c:pt idx="1249">
                  <c:v>1.77697526725332E-3</c:v>
                </c:pt>
                <c:pt idx="1250">
                  <c:v>1.77546790189844E-3</c:v>
                </c:pt>
                <c:pt idx="1251">
                  <c:v>1.7739630916994099E-3</c:v>
                </c:pt>
                <c:pt idx="1252">
                  <c:v>1.7724608301648E-3</c:v>
                </c:pt>
                <c:pt idx="1253">
                  <c:v>1.77096111082516E-3</c:v>
                </c:pt>
                <c:pt idx="1254">
                  <c:v>1.7694639272329399E-3</c:v>
                </c:pt>
                <c:pt idx="1255">
                  <c:v>1.7679692729623401E-3</c:v>
                </c:pt>
                <c:pt idx="1256">
                  <c:v>1.7664771416092901E-3</c:v>
                </c:pt>
                <c:pt idx="1257">
                  <c:v>1.7649875267912801E-3</c:v>
                </c:pt>
                <c:pt idx="1258">
                  <c:v>1.7635004221473499E-3</c:v>
                </c:pt>
                <c:pt idx="1259">
                  <c:v>1.76201582133794E-3</c:v>
                </c:pt>
                <c:pt idx="1260">
                  <c:v>1.7605337180448099E-3</c:v>
                </c:pt>
                <c:pt idx="1261">
                  <c:v>1.7590541059709899E-3</c:v>
                </c:pt>
                <c:pt idx="1262">
                  <c:v>1.7575769788406299E-3</c:v>
                </c:pt>
                <c:pt idx="1263">
                  <c:v>1.75610233039896E-3</c:v>
                </c:pt>
                <c:pt idx="1264">
                  <c:v>1.75463015441218E-3</c:v>
                </c:pt>
                <c:pt idx="1265">
                  <c:v>1.7531604446673801E-3</c:v>
                </c:pt>
                <c:pt idx="1266">
                  <c:v>1.75169319497243E-3</c:v>
                </c:pt>
                <c:pt idx="1267">
                  <c:v>1.75022839915593E-3</c:v>
                </c:pt>
                <c:pt idx="1268">
                  <c:v>1.7487660510671101E-3</c:v>
                </c:pt>
                <c:pt idx="1269">
                  <c:v>1.74730614457573E-3</c:v>
                </c:pt>
                <c:pt idx="1270">
                  <c:v>1.74584867357199E-3</c:v>
                </c:pt>
                <c:pt idx="1271">
                  <c:v>1.7443936319664901E-3</c:v>
                </c:pt>
                <c:pt idx="1272">
                  <c:v>1.7429410136900799E-3</c:v>
                </c:pt>
                <c:pt idx="1273">
                  <c:v>1.74149081269384E-3</c:v>
                </c:pt>
                <c:pt idx="1274">
                  <c:v>1.74004302294893E-3</c:v>
                </c:pt>
                <c:pt idx="1275">
                  <c:v>1.7385976384465701E-3</c:v>
                </c:pt>
                <c:pt idx="1276">
                  <c:v>1.7371546531979301E-3</c:v>
                </c:pt>
                <c:pt idx="1277">
                  <c:v>1.73571406123402E-3</c:v>
                </c:pt>
                <c:pt idx="1278">
                  <c:v>1.7342758566056601E-3</c:v>
                </c:pt>
                <c:pt idx="1279">
                  <c:v>1.7328400333833499E-3</c:v>
                </c:pt>
                <c:pt idx="1280">
                  <c:v>1.73140658565722E-3</c:v>
                </c:pt>
                <c:pt idx="1281">
                  <c:v>1.7299755075369501E-3</c:v>
                </c:pt>
                <c:pt idx="1282">
                  <c:v>1.7285467931516701E-3</c:v>
                </c:pt>
                <c:pt idx="1283">
                  <c:v>1.7271204366498601E-3</c:v>
                </c:pt>
                <c:pt idx="1284">
                  <c:v>1.72569643219935E-3</c:v>
                </c:pt>
                <c:pt idx="1285">
                  <c:v>1.72427477398715E-3</c:v>
                </c:pt>
                <c:pt idx="1286">
                  <c:v>1.72285545621942E-3</c:v>
                </c:pt>
                <c:pt idx="1287">
                  <c:v>1.72143847312139E-3</c:v>
                </c:pt>
                <c:pt idx="1288">
                  <c:v>1.72002381893726E-3</c:v>
                </c:pt>
                <c:pt idx="1289">
                  <c:v>1.71861148793013E-3</c:v>
                </c:pt>
                <c:pt idx="1290">
                  <c:v>1.7172014743819599E-3</c:v>
                </c:pt>
                <c:pt idx="1291">
                  <c:v>1.71579377259341E-3</c:v>
                </c:pt>
                <c:pt idx="1292">
                  <c:v>1.7143883768838599E-3</c:v>
                </c:pt>
                <c:pt idx="1293">
                  <c:v>1.7129852815912601E-3</c:v>
                </c:pt>
                <c:pt idx="1294">
                  <c:v>1.7115844810720799E-3</c:v>
                </c:pt>
                <c:pt idx="1295">
                  <c:v>1.71018596970124E-3</c:v>
                </c:pt>
                <c:pt idx="1296">
                  <c:v>1.70878974187204E-3</c:v>
                </c:pt>
                <c:pt idx="1297">
                  <c:v>1.7073957919960601E-3</c:v>
                </c:pt>
                <c:pt idx="1298">
                  <c:v>1.70600411450311E-3</c:v>
                </c:pt>
                <c:pt idx="1299">
                  <c:v>1.70461470384114E-3</c:v>
                </c:pt>
                <c:pt idx="1300">
                  <c:v>1.7032275544761799E-3</c:v>
                </c:pt>
                <c:pt idx="1301">
                  <c:v>1.7018426608922401E-3</c:v>
                </c:pt>
                <c:pt idx="1302">
                  <c:v>1.70046001759127E-3</c:v>
                </c:pt>
                <c:pt idx="1303">
                  <c:v>1.69907961909308E-3</c:v>
                </c:pt>
                <c:pt idx="1304">
                  <c:v>1.6977014599352501E-3</c:v>
                </c:pt>
                <c:pt idx="1305">
                  <c:v>1.69632553467307E-3</c:v>
                </c:pt>
                <c:pt idx="1306">
                  <c:v>1.6949518378794599E-3</c:v>
                </c:pt>
                <c:pt idx="1307">
                  <c:v>1.6935803641449101E-3</c:v>
                </c:pt>
                <c:pt idx="1308">
                  <c:v>1.69221110807741E-3</c:v>
                </c:pt>
                <c:pt idx="1309">
                  <c:v>1.69084406430238E-3</c:v>
                </c:pt>
                <c:pt idx="1310">
                  <c:v>1.6894792274625601E-3</c:v>
                </c:pt>
                <c:pt idx="1311">
                  <c:v>1.68811659221802E-3</c:v>
                </c:pt>
                <c:pt idx="1312">
                  <c:v>1.6867561532460001E-3</c:v>
                </c:pt>
                <c:pt idx="1313">
                  <c:v>1.6853979052409199E-3</c:v>
                </c:pt>
                <c:pt idx="1314">
                  <c:v>1.68404184291425E-3</c:v>
                </c:pt>
                <c:pt idx="1315">
                  <c:v>1.6826879609944799E-3</c:v>
                </c:pt>
                <c:pt idx="1316">
                  <c:v>1.6813362542270401E-3</c:v>
                </c:pt>
                <c:pt idx="1317">
                  <c:v>1.67998671737421E-3</c:v>
                </c:pt>
                <c:pt idx="1318">
                  <c:v>1.6786393452151E-3</c:v>
                </c:pt>
                <c:pt idx="1319">
                  <c:v>1.67729413254554E-3</c:v>
                </c:pt>
                <c:pt idx="1320">
                  <c:v>1.67595107417804E-3</c:v>
                </c:pt>
                <c:pt idx="1321">
                  <c:v>1.6746101649416901E-3</c:v>
                </c:pt>
                <c:pt idx="1322">
                  <c:v>1.6732713996821301E-3</c:v>
                </c:pt>
                <c:pt idx="1323">
                  <c:v>1.6719347732614899E-3</c:v>
                </c:pt>
                <c:pt idx="1324">
                  <c:v>1.67060028055825E-3</c:v>
                </c:pt>
                <c:pt idx="1325">
                  <c:v>1.66926791646729E-3</c:v>
                </c:pt>
                <c:pt idx="1326">
                  <c:v>1.6679376758997201E-3</c:v>
                </c:pt>
                <c:pt idx="1327">
                  <c:v>1.6666095537828699E-3</c:v>
                </c:pt>
                <c:pt idx="1328">
                  <c:v>1.6652835450602201E-3</c:v>
                </c:pt>
                <c:pt idx="1329">
                  <c:v>1.6639596446913301E-3</c:v>
                </c:pt>
                <c:pt idx="1330">
                  <c:v>1.66263784765176E-3</c:v>
                </c:pt>
                <c:pt idx="1331">
                  <c:v>1.6613181489330501E-3</c:v>
                </c:pt>
                <c:pt idx="1332">
                  <c:v>1.6600005435426001E-3</c:v>
                </c:pt>
                <c:pt idx="1333">
                  <c:v>1.65868502650365E-3</c:v>
                </c:pt>
                <c:pt idx="1334">
                  <c:v>1.65737159285521E-3</c:v>
                </c:pt>
                <c:pt idx="1335">
                  <c:v>1.6560602376519799E-3</c:v>
                </c:pt>
                <c:pt idx="1336">
                  <c:v>1.6547509559643001E-3</c:v>
                </c:pt>
                <c:pt idx="1337">
                  <c:v>1.6534437428780901E-3</c:v>
                </c:pt>
                <c:pt idx="1338">
                  <c:v>1.65213859349479E-3</c:v>
                </c:pt>
                <c:pt idx="1339">
                  <c:v>1.6508355029312899E-3</c:v>
                </c:pt>
                <c:pt idx="1340">
                  <c:v>1.6495344663198699E-3</c:v>
                </c:pt>
                <c:pt idx="1341">
                  <c:v>1.6482354788081501E-3</c:v>
                </c:pt>
                <c:pt idx="1342">
                  <c:v>1.64693853555902E-3</c:v>
                </c:pt>
                <c:pt idx="1343">
                  <c:v>1.6456436317505701E-3</c:v>
                </c:pt>
                <c:pt idx="1344">
                  <c:v>1.6443507625760699E-3</c:v>
                </c:pt>
                <c:pt idx="1345">
                  <c:v>1.6430599232438699E-3</c:v>
                </c:pt>
                <c:pt idx="1346">
                  <c:v>1.6417711089773399E-3</c:v>
                </c:pt>
                <c:pt idx="1347">
                  <c:v>1.6404843150148499E-3</c:v>
                </c:pt>
                <c:pt idx="1348">
                  <c:v>1.63919953660966E-3</c:v>
                </c:pt>
                <c:pt idx="1349">
                  <c:v>1.6379167690299199E-3</c:v>
                </c:pt>
                <c:pt idx="1350">
                  <c:v>1.63663600755856E-3</c:v>
                </c:pt>
                <c:pt idx="1351">
                  <c:v>1.6353572474932399E-3</c:v>
                </c:pt>
                <c:pt idx="1352">
                  <c:v>1.63408048414635E-3</c:v>
                </c:pt>
                <c:pt idx="1353">
                  <c:v>1.63280571284485E-3</c:v>
                </c:pt>
                <c:pt idx="1354">
                  <c:v>1.6315329289303101E-3</c:v>
                </c:pt>
                <c:pt idx="1355">
                  <c:v>1.6302621277588E-3</c:v>
                </c:pt>
                <c:pt idx="1356">
                  <c:v>1.6289933047008601E-3</c:v>
                </c:pt>
                <c:pt idx="1357">
                  <c:v>1.6277264551414099E-3</c:v>
                </c:pt>
                <c:pt idx="1358">
                  <c:v>1.6264615744797299E-3</c:v>
                </c:pt>
                <c:pt idx="1359">
                  <c:v>1.62519865812939E-3</c:v>
                </c:pt>
                <c:pt idx="1360">
                  <c:v>1.6239377015181901E-3</c:v>
                </c:pt>
                <c:pt idx="1361">
                  <c:v>1.6226787000880999E-3</c:v>
                </c:pt>
                <c:pt idx="1362">
                  <c:v>1.6214216492952201E-3</c:v>
                </c:pt>
                <c:pt idx="1363">
                  <c:v>1.62016654460974E-3</c:v>
                </c:pt>
                <c:pt idx="1364">
                  <c:v>1.61891338151583E-3</c:v>
                </c:pt>
                <c:pt idx="1365">
                  <c:v>1.61766215551165E-3</c:v>
                </c:pt>
                <c:pt idx="1366">
                  <c:v>1.6164128621092501E-3</c:v>
                </c:pt>
                <c:pt idx="1367">
                  <c:v>1.6151654968345299E-3</c:v>
                </c:pt>
                <c:pt idx="1368">
                  <c:v>1.61392005522721E-3</c:v>
                </c:pt>
                <c:pt idx="1369">
                  <c:v>1.61267653284073E-3</c:v>
                </c:pt>
                <c:pt idx="1370">
                  <c:v>1.6114349252422499E-3</c:v>
                </c:pt>
                <c:pt idx="1371">
                  <c:v>1.6101952280125501E-3</c:v>
                </c:pt>
                <c:pt idx="1372">
                  <c:v>1.60895743674602E-3</c:v>
                </c:pt>
                <c:pt idx="1373">
                  <c:v>1.6077215470505599E-3</c:v>
                </c:pt>
                <c:pt idx="1374">
                  <c:v>1.6064875545475699E-3</c:v>
                </c:pt>
                <c:pt idx="1375">
                  <c:v>1.6052554548718801E-3</c:v>
                </c:pt>
                <c:pt idx="1376">
                  <c:v>1.60402524367171E-3</c:v>
                </c:pt>
                <c:pt idx="1377">
                  <c:v>1.6027969166086001E-3</c:v>
                </c:pt>
                <c:pt idx="1378">
                  <c:v>1.6015704693573599E-3</c:v>
                </c:pt>
                <c:pt idx="1379">
                  <c:v>1.60034589760606E-3</c:v>
                </c:pt>
                <c:pt idx="1380">
                  <c:v>1.5991231970559001E-3</c:v>
                </c:pt>
                <c:pt idx="1381">
                  <c:v>1.5979023634212499E-3</c:v>
                </c:pt>
                <c:pt idx="1382">
                  <c:v>1.59668339242955E-3</c:v>
                </c:pt>
                <c:pt idx="1383">
                  <c:v>1.59546627982124E-3</c:v>
                </c:pt>
                <c:pt idx="1384">
                  <c:v>1.5942510213497699E-3</c:v>
                </c:pt>
                <c:pt idx="1385">
                  <c:v>1.5930376127814901E-3</c:v>
                </c:pt>
                <c:pt idx="1386">
                  <c:v>1.59182604989567E-3</c:v>
                </c:pt>
                <c:pt idx="1387">
                  <c:v>1.5906163284843599E-3</c:v>
                </c:pt>
                <c:pt idx="1388">
                  <c:v>1.5894084443524401E-3</c:v>
                </c:pt>
                <c:pt idx="1389">
                  <c:v>1.5882023933174801E-3</c:v>
                </c:pt>
                <c:pt idx="1390">
                  <c:v>1.5869981712097699E-3</c:v>
                </c:pt>
                <c:pt idx="1391">
                  <c:v>1.5857957738722101E-3</c:v>
                </c:pt>
                <c:pt idx="1392">
                  <c:v>1.5845951971603001E-3</c:v>
                </c:pt>
                <c:pt idx="1393">
                  <c:v>1.5833964369420901E-3</c:v>
                </c:pt>
                <c:pt idx="1394">
                  <c:v>1.5821994890981199E-3</c:v>
                </c:pt>
                <c:pt idx="1395">
                  <c:v>1.58100434952136E-3</c:v>
                </c:pt>
                <c:pt idx="1396">
                  <c:v>1.57981101411721E-3</c:v>
                </c:pt>
                <c:pt idx="1397">
                  <c:v>1.57861947880338E-3</c:v>
                </c:pt>
                <c:pt idx="1398">
                  <c:v>1.57742973950994E-3</c:v>
                </c:pt>
                <c:pt idx="1399">
                  <c:v>1.57624179217918E-3</c:v>
                </c:pt>
                <c:pt idx="1400">
                  <c:v>1.57505563276561E-3</c:v>
                </c:pt>
                <c:pt idx="1401">
                  <c:v>1.5738712572359299E-3</c:v>
                </c:pt>
                <c:pt idx="1402">
                  <c:v>1.5726886615689301E-3</c:v>
                </c:pt>
                <c:pt idx="1403">
                  <c:v>1.5715078417555099E-3</c:v>
                </c:pt>
                <c:pt idx="1404">
                  <c:v>1.57032879379858E-3</c:v>
                </c:pt>
                <c:pt idx="1405">
                  <c:v>1.56915151371304E-3</c:v>
                </c:pt>
                <c:pt idx="1406">
                  <c:v>1.5679759975257301E-3</c:v>
                </c:pt>
                <c:pt idx="1407">
                  <c:v>1.5668022412754E-3</c:v>
                </c:pt>
                <c:pt idx="1408">
                  <c:v>1.5656302410126399E-3</c:v>
                </c:pt>
                <c:pt idx="1409">
                  <c:v>1.56445999279984E-3</c:v>
                </c:pt>
                <c:pt idx="1410">
                  <c:v>1.5632914927111801E-3</c:v>
                </c:pt>
                <c:pt idx="1411">
                  <c:v>1.5621247368325501E-3</c:v>
                </c:pt>
                <c:pt idx="1412">
                  <c:v>1.56095972126149E-3</c:v>
                </c:pt>
                <c:pt idx="1413">
                  <c:v>1.55979644210721E-3</c:v>
                </c:pt>
                <c:pt idx="1414">
                  <c:v>1.5586348954905E-3</c:v>
                </c:pt>
                <c:pt idx="1415">
                  <c:v>1.5574750775436701E-3</c:v>
                </c:pt>
                <c:pt idx="1416">
                  <c:v>1.5563169844105701E-3</c:v>
                </c:pt>
                <c:pt idx="1417">
                  <c:v>1.5551606122464899E-3</c:v>
                </c:pt>
                <c:pt idx="1418">
                  <c:v>1.55400595721815E-3</c:v>
                </c:pt>
                <c:pt idx="1419">
                  <c:v>1.5528530155036299E-3</c:v>
                </c:pt>
                <c:pt idx="1420">
                  <c:v>1.55170178329236E-3</c:v>
                </c:pt>
                <c:pt idx="1421">
                  <c:v>1.55055225678505E-3</c:v>
                </c:pt>
                <c:pt idx="1422">
                  <c:v>1.5494044321936601E-3</c:v>
                </c:pt>
                <c:pt idx="1423">
                  <c:v>1.54825830574138E-3</c:v>
                </c:pt>
                <c:pt idx="1424">
                  <c:v>1.54711387366253E-3</c:v>
                </c:pt>
                <c:pt idx="1425">
                  <c:v>1.54597113220259E-3</c:v>
                </c:pt>
                <c:pt idx="1426">
                  <c:v>1.5448300776181E-3</c:v>
                </c:pt>
                <c:pt idx="1427">
                  <c:v>1.54369070617666E-3</c:v>
                </c:pt>
                <c:pt idx="1428">
                  <c:v>1.54255301415687E-3</c:v>
                </c:pt>
                <c:pt idx="1429">
                  <c:v>1.54141699784829E-3</c:v>
                </c:pt>
                <c:pt idx="1430">
                  <c:v>1.5402826535513899E-3</c:v>
                </c:pt>
                <c:pt idx="1431">
                  <c:v>1.53914997757754E-3</c:v>
                </c:pt>
                <c:pt idx="1432">
                  <c:v>1.5380189662489499E-3</c:v>
                </c:pt>
                <c:pt idx="1433">
                  <c:v>1.5368896158986301E-3</c:v>
                </c:pt>
                <c:pt idx="1434">
                  <c:v>1.5357619228703399E-3</c:v>
                </c:pt>
                <c:pt idx="1435">
                  <c:v>1.53463588351859E-3</c:v>
                </c:pt>
                <c:pt idx="1436">
                  <c:v>1.53351149420854E-3</c:v>
                </c:pt>
                <c:pt idx="1437">
                  <c:v>1.53238875131602E-3</c:v>
                </c:pt>
                <c:pt idx="1438">
                  <c:v>1.53126765122746E-3</c:v>
                </c:pt>
                <c:pt idx="1439">
                  <c:v>1.53014819033986E-3</c:v>
                </c:pt>
                <c:pt idx="1440">
                  <c:v>1.5290303650607299E-3</c:v>
                </c:pt>
                <c:pt idx="1441">
                  <c:v>1.5279141718081001E-3</c:v>
                </c:pt>
                <c:pt idx="1442">
                  <c:v>1.5267996070104299E-3</c:v>
                </c:pt>
                <c:pt idx="1443">
                  <c:v>1.5256866671065901E-3</c:v>
                </c:pt>
                <c:pt idx="1444">
                  <c:v>1.52457534854585E-3</c:v>
                </c:pt>
                <c:pt idx="1445">
                  <c:v>1.5234656477877901E-3</c:v>
                </c:pt>
                <c:pt idx="1446">
                  <c:v>1.52235756130232E-3</c:v>
                </c:pt>
                <c:pt idx="1447">
                  <c:v>1.52125108556958E-3</c:v>
                </c:pt>
                <c:pt idx="1448">
                  <c:v>1.5201462170799599E-3</c:v>
                </c:pt>
                <c:pt idx="1449">
                  <c:v>1.51904295233403E-3</c:v>
                </c:pt>
                <c:pt idx="1450">
                  <c:v>1.5179412878425099E-3</c:v>
                </c:pt>
                <c:pt idx="1451">
                  <c:v>1.51684122012624E-3</c:v>
                </c:pt>
                <c:pt idx="1452">
                  <c:v>1.5157427457161399E-3</c:v>
                </c:pt>
                <c:pt idx="1453">
                  <c:v>1.5146458611531601E-3</c:v>
                </c:pt>
                <c:pt idx="1454">
                  <c:v>1.51355056298826E-3</c:v>
                </c:pt>
                <c:pt idx="1455">
                  <c:v>1.51245684778238E-3</c:v>
                </c:pt>
                <c:pt idx="1456">
                  <c:v>1.51136471210639E-3</c:v>
                </c:pt>
                <c:pt idx="1457">
                  <c:v>1.5102741525410399E-3</c:v>
                </c:pt>
                <c:pt idx="1458">
                  <c:v>1.5091851656769701E-3</c:v>
                </c:pt>
                <c:pt idx="1459">
                  <c:v>1.5080977481146101E-3</c:v>
                </c:pt>
                <c:pt idx="1460">
                  <c:v>1.5070118964642201E-3</c:v>
                </c:pt>
                <c:pt idx="1461">
                  <c:v>1.50592760734579E-3</c:v>
                </c:pt>
                <c:pt idx="1462">
                  <c:v>1.5048448773890501E-3</c:v>
                </c:pt>
                <c:pt idx="1463">
                  <c:v>1.5037637032333799E-3</c:v>
                </c:pt>
                <c:pt idx="1464">
                  <c:v>1.50268408152785E-3</c:v>
                </c:pt>
                <c:pt idx="1465">
                  <c:v>1.5016060089311401E-3</c:v>
                </c:pt>
                <c:pt idx="1466">
                  <c:v>1.5005294821114801E-3</c:v>
                </c:pt>
                <c:pt idx="1467">
                  <c:v>1.4994544977466899E-3</c:v>
                </c:pt>
                <c:pt idx="1468">
                  <c:v>1.49838105252407E-3</c:v>
                </c:pt>
                <c:pt idx="1469">
                  <c:v>1.4973091431404299E-3</c:v>
                </c:pt>
                <c:pt idx="1470">
                  <c:v>1.49623876630199E-3</c:v>
                </c:pt>
                <c:pt idx="1471">
                  <c:v>1.4951699187244101E-3</c:v>
                </c:pt>
                <c:pt idx="1472">
                  <c:v>1.49410259713271E-3</c:v>
                </c:pt>
                <c:pt idx="1473">
                  <c:v>1.4930367982612801E-3</c:v>
                </c:pt>
                <c:pt idx="1474">
                  <c:v>1.4919725188537901E-3</c:v>
                </c:pt>
                <c:pt idx="1475">
                  <c:v>1.4909097556632001E-3</c:v>
                </c:pt>
                <c:pt idx="1476">
                  <c:v>1.48984850545172E-3</c:v>
                </c:pt>
                <c:pt idx="1477">
                  <c:v>1.4887887649907799E-3</c:v>
                </c:pt>
                <c:pt idx="1478">
                  <c:v>1.48773053106097E-3</c:v>
                </c:pt>
                <c:pt idx="1479">
                  <c:v>1.4866738004520399E-3</c:v>
                </c:pt>
                <c:pt idx="1480">
                  <c:v>1.4856185699628501E-3</c:v>
                </c:pt>
                <c:pt idx="1481">
                  <c:v>1.48456483640134E-3</c:v>
                </c:pt>
                <c:pt idx="1482">
                  <c:v>1.4835125965845001E-3</c:v>
                </c:pt>
                <c:pt idx="1483">
                  <c:v>1.4824618473383499E-3</c:v>
                </c:pt>
                <c:pt idx="1484">
                  <c:v>1.4814125854978801E-3</c:v>
                </c:pt>
                <c:pt idx="1485">
                  <c:v>1.48036480790704E-3</c:v>
                </c:pt>
                <c:pt idx="1486">
                  <c:v>1.4793185114187E-3</c:v>
                </c:pt>
                <c:pt idx="1487">
                  <c:v>1.4782736928946401E-3</c:v>
                </c:pt>
                <c:pt idx="1488">
                  <c:v>1.47723034920547E-3</c:v>
                </c:pt>
                <c:pt idx="1489">
                  <c:v>1.47618847723065E-3</c:v>
                </c:pt>
                <c:pt idx="1490">
                  <c:v>1.4751480738584199E-3</c:v>
                </c:pt>
                <c:pt idx="1491">
                  <c:v>1.47410913598581E-3</c:v>
                </c:pt>
                <c:pt idx="1492">
                  <c:v>1.47307166051856E-3</c:v>
                </c:pt>
                <c:pt idx="1493">
                  <c:v>1.47203564437113E-3</c:v>
                </c:pt>
                <c:pt idx="1494">
                  <c:v>1.47100108446666E-3</c:v>
                </c:pt>
                <c:pt idx="1495">
                  <c:v>1.4699679777369101E-3</c:v>
                </c:pt>
                <c:pt idx="1496">
                  <c:v>1.4689363211222699E-3</c:v>
                </c:pt>
                <c:pt idx="1497">
                  <c:v>1.4679061115717199E-3</c:v>
                </c:pt>
                <c:pt idx="1498">
                  <c:v>1.46687734604278E-3</c:v>
                </c:pt>
                <c:pt idx="1499">
                  <c:v>1.4658500215014899E-3</c:v>
                </c:pt>
                <c:pt idx="1500">
                  <c:v>1.4648241349224001E-3</c:v>
                </c:pt>
                <c:pt idx="1501">
                  <c:v>1.46379968328851E-3</c:v>
                </c:pt>
                <c:pt idx="1502">
                  <c:v>1.4627766635912701E-3</c:v>
                </c:pt>
                <c:pt idx="1503">
                  <c:v>1.4617550728305E-3</c:v>
                </c:pt>
                <c:pt idx="1504">
                  <c:v>1.4607349080144401E-3</c:v>
                </c:pt>
                <c:pt idx="1505">
                  <c:v>1.4597161661596401E-3</c:v>
                </c:pt>
                <c:pt idx="1506">
                  <c:v>1.45869884429098E-3</c:v>
                </c:pt>
                <c:pt idx="1507">
                  <c:v>1.45768293944165E-3</c:v>
                </c:pt>
                <c:pt idx="1508">
                  <c:v>1.45666844865305E-3</c:v>
                </c:pt>
                <c:pt idx="1509">
                  <c:v>1.4556553689748599E-3</c:v>
                </c:pt>
                <c:pt idx="1510">
                  <c:v>1.45464369746494E-3</c:v>
                </c:pt>
                <c:pt idx="1511">
                  <c:v>1.4536334311893099E-3</c:v>
                </c:pt>
                <c:pt idx="1512">
                  <c:v>1.4526245672221701E-3</c:v>
                </c:pt>
                <c:pt idx="1513">
                  <c:v>1.45161710264579E-3</c:v>
                </c:pt>
                <c:pt idx="1514">
                  <c:v>1.4506110345505799E-3</c:v>
                </c:pt>
                <c:pt idx="1515">
                  <c:v>1.4496063600349699E-3</c:v>
                </c:pt>
                <c:pt idx="1516">
                  <c:v>1.4486030762054401E-3</c:v>
                </c:pt>
                <c:pt idx="1517">
                  <c:v>1.44760118017648E-3</c:v>
                </c:pt>
                <c:pt idx="1518">
                  <c:v>1.44660066907054E-3</c:v>
                </c:pt>
                <c:pt idx="1519">
                  <c:v>1.44560154001804E-3</c:v>
                </c:pt>
                <c:pt idx="1520">
                  <c:v>1.4446037901573101E-3</c:v>
                </c:pt>
                <c:pt idx="1521">
                  <c:v>1.4436074166345801E-3</c:v>
                </c:pt>
                <c:pt idx="1522">
                  <c:v>1.4426124166039399E-3</c:v>
                </c:pt>
                <c:pt idx="1523">
                  <c:v>1.44161878722732E-3</c:v>
                </c:pt>
                <c:pt idx="1524">
                  <c:v>1.44062652567448E-3</c:v>
                </c:pt>
                <c:pt idx="1525">
                  <c:v>1.43963562912296E-3</c:v>
                </c:pt>
                <c:pt idx="1526">
                  <c:v>1.43864609475805E-3</c:v>
                </c:pt>
                <c:pt idx="1527">
                  <c:v>1.43765791977278E-3</c:v>
                </c:pt>
                <c:pt idx="1528">
                  <c:v>1.43667110136789E-3</c:v>
                </c:pt>
                <c:pt idx="1529">
                  <c:v>1.4356856367518001E-3</c:v>
                </c:pt>
                <c:pt idx="1530">
                  <c:v>1.43470152314057E-3</c:v>
                </c:pt>
                <c:pt idx="1531">
                  <c:v>1.4337187577579101E-3</c:v>
                </c:pt>
                <c:pt idx="1532">
                  <c:v>1.43273733783512E-3</c:v>
                </c:pt>
                <c:pt idx="1533">
                  <c:v>1.4317572606110699E-3</c:v>
                </c:pt>
                <c:pt idx="1534">
                  <c:v>1.4307785233322E-3</c:v>
                </c:pt>
                <c:pt idx="1535">
                  <c:v>1.42980112325245E-3</c:v>
                </c:pt>
                <c:pt idx="1536">
                  <c:v>1.42882505763328E-3</c:v>
                </c:pt>
                <c:pt idx="1537">
                  <c:v>1.4278503237435999E-3</c:v>
                </c:pt>
                <c:pt idx="1538">
                  <c:v>1.42687691885979E-3</c:v>
                </c:pt>
                <c:pt idx="1539">
                  <c:v>1.4259048402656301E-3</c:v>
                </c:pt>
                <c:pt idx="1540">
                  <c:v>1.42493408525233E-3</c:v>
                </c:pt>
                <c:pt idx="1541">
                  <c:v>1.42396465111843E-3</c:v>
                </c:pt>
                <c:pt idx="1542">
                  <c:v>1.42299653516985E-3</c:v>
                </c:pt>
                <c:pt idx="1543">
                  <c:v>1.4220297347198099E-3</c:v>
                </c:pt>
                <c:pt idx="1544">
                  <c:v>1.4210642470888399E-3</c:v>
                </c:pt>
                <c:pt idx="1545">
                  <c:v>1.4201000696047301E-3</c:v>
                </c:pt>
                <c:pt idx="1546">
                  <c:v>1.41913719960254E-3</c:v>
                </c:pt>
                <c:pt idx="1547">
                  <c:v>1.4181756344245199E-3</c:v>
                </c:pt>
                <c:pt idx="1548">
                  <c:v>1.41721537142014E-3</c:v>
                </c:pt>
                <c:pt idx="1549">
                  <c:v>1.4162564079460501E-3</c:v>
                </c:pt>
                <c:pt idx="1550">
                  <c:v>1.4152987413660399E-3</c:v>
                </c:pt>
                <c:pt idx="1551">
                  <c:v>1.4143423690510101E-3</c:v>
                </c:pt>
                <c:pt idx="1552">
                  <c:v>1.4133872883789801E-3</c:v>
                </c:pt>
                <c:pt idx="1553">
                  <c:v>1.4124334967350501E-3</c:v>
                </c:pt>
                <c:pt idx="1554">
                  <c:v>1.4114809915113701E-3</c:v>
                </c:pt>
                <c:pt idx="1555">
                  <c:v>1.41052977010711E-3</c:v>
                </c:pt>
                <c:pt idx="1556">
                  <c:v>1.4095798299284599E-3</c:v>
                </c:pt>
                <c:pt idx="1557">
                  <c:v>1.40863116838858E-3</c:v>
                </c:pt>
                <c:pt idx="1558">
                  <c:v>1.4076837829075999E-3</c:v>
                </c:pt>
                <c:pt idx="1559">
                  <c:v>1.4067376709125899E-3</c:v>
                </c:pt>
                <c:pt idx="1560">
                  <c:v>1.4057928298375E-3</c:v>
                </c:pt>
                <c:pt idx="1561">
                  <c:v>1.40484925712322E-3</c:v>
                </c:pt>
                <c:pt idx="1562">
                  <c:v>1.40390695021746E-3</c:v>
                </c:pt>
                <c:pt idx="1563">
                  <c:v>1.4029659065748E-3</c:v>
                </c:pt>
                <c:pt idx="1564">
                  <c:v>1.4020261236566301E-3</c:v>
                </c:pt>
                <c:pt idx="1565">
                  <c:v>1.40108759893115E-3</c:v>
                </c:pt>
                <c:pt idx="1566">
                  <c:v>1.40015032987332E-3</c:v>
                </c:pt>
                <c:pt idx="1567">
                  <c:v>1.39921431396485E-3</c:v>
                </c:pt>
                <c:pt idx="1568">
                  <c:v>1.39827954869419E-3</c:v>
                </c:pt>
                <c:pt idx="1569">
                  <c:v>1.3973460315565001E-3</c:v>
                </c:pt>
                <c:pt idx="1570">
                  <c:v>1.3964137600536101E-3</c:v>
                </c:pt>
                <c:pt idx="1571">
                  <c:v>1.39548273169402E-3</c:v>
                </c:pt>
                <c:pt idx="1572">
                  <c:v>1.39455294399289E-3</c:v>
                </c:pt>
                <c:pt idx="1573">
                  <c:v>1.3936243944719501E-3</c:v>
                </c:pt>
                <c:pt idx="1574">
                  <c:v>1.39269708065957E-3</c:v>
                </c:pt>
                <c:pt idx="1575">
                  <c:v>1.39177100009069E-3</c:v>
                </c:pt>
                <c:pt idx="1576">
                  <c:v>1.3908461503067699E-3</c:v>
                </c:pt>
                <c:pt idx="1577">
                  <c:v>1.38992252885583E-3</c:v>
                </c:pt>
                <c:pt idx="1578">
                  <c:v>1.38900013329239E-3</c:v>
                </c:pt>
                <c:pt idx="1579">
                  <c:v>1.3880789611774699E-3</c:v>
                </c:pt>
                <c:pt idx="1580">
                  <c:v>1.38715901007853E-3</c:v>
                </c:pt>
                <c:pt idx="1581">
                  <c:v>1.3862402775694899E-3</c:v>
                </c:pt>
                <c:pt idx="1582">
                  <c:v>1.3853227612306901E-3</c:v>
                </c:pt>
                <c:pt idx="1583">
                  <c:v>1.3844064586488901E-3</c:v>
                </c:pt>
                <c:pt idx="1584">
                  <c:v>1.3834913674171899E-3</c:v>
                </c:pt>
                <c:pt idx="1585">
                  <c:v>1.38257748513508E-3</c:v>
                </c:pt>
                <c:pt idx="1586">
                  <c:v>1.38166480940839E-3</c:v>
                </c:pt>
                <c:pt idx="1587">
                  <c:v>1.38075333784926E-3</c:v>
                </c:pt>
                <c:pt idx="1588">
                  <c:v>1.37984306807611E-3</c:v>
                </c:pt>
                <c:pt idx="1589">
                  <c:v>1.3789339977136701E-3</c:v>
                </c:pt>
                <c:pt idx="1590">
                  <c:v>1.3780261243928999E-3</c:v>
                </c:pt>
                <c:pt idx="1591">
                  <c:v>1.3771194457510101E-3</c:v>
                </c:pt>
                <c:pt idx="1592">
                  <c:v>1.37621395943141E-3</c:v>
                </c:pt>
                <c:pt idx="1593">
                  <c:v>1.3753096630837001E-3</c:v>
                </c:pt>
                <c:pt idx="1594">
                  <c:v>1.37440655436369E-3</c:v>
                </c:pt>
                <c:pt idx="1595">
                  <c:v>1.3735046309333E-3</c:v>
                </c:pt>
                <c:pt idx="1596">
                  <c:v>1.37260389046061E-3</c:v>
                </c:pt>
                <c:pt idx="1597">
                  <c:v>1.3717043306197901E-3</c:v>
                </c:pt>
                <c:pt idx="1598">
                  <c:v>1.37080594909114E-3</c:v>
                </c:pt>
                <c:pt idx="1599">
                  <c:v>1.3699087435609901E-3</c:v>
                </c:pt>
                <c:pt idx="1600">
                  <c:v>1.36901271172176E-3</c:v>
                </c:pt>
                <c:pt idx="1601">
                  <c:v>1.3681178512718699E-3</c:v>
                </c:pt>
                <c:pt idx="1602">
                  <c:v>1.36722415991579E-3</c:v>
                </c:pt>
                <c:pt idx="1603">
                  <c:v>1.36633163536395E-3</c:v>
                </c:pt>
                <c:pt idx="1604">
                  <c:v>1.3654402753327699E-3</c:v>
                </c:pt>
                <c:pt idx="1605">
                  <c:v>1.3645500775446399E-3</c:v>
                </c:pt>
                <c:pt idx="1606">
                  <c:v>1.3636610397278501E-3</c:v>
                </c:pt>
                <c:pt idx="1607">
                  <c:v>1.3627731596166401E-3</c:v>
                </c:pt>
                <c:pt idx="1608">
                  <c:v>1.3618864349511401E-3</c:v>
                </c:pt>
                <c:pt idx="1609">
                  <c:v>1.36100086347734E-3</c:v>
                </c:pt>
                <c:pt idx="1610">
                  <c:v>1.3601164429471E-3</c:v>
                </c:pt>
                <c:pt idx="1611">
                  <c:v>1.3592331711181199E-3</c:v>
                </c:pt>
                <c:pt idx="1612">
                  <c:v>1.35835104575394E-3</c:v>
                </c:pt>
                <c:pt idx="1613">
                  <c:v>1.35747006462386E-3</c:v>
                </c:pt>
                <c:pt idx="1614">
                  <c:v>1.3565902255029999E-3</c:v>
                </c:pt>
                <c:pt idx="1615">
                  <c:v>1.35571152617223E-3</c:v>
                </c:pt>
                <c:pt idx="1616">
                  <c:v>1.3548339644181601E-3</c:v>
                </c:pt>
                <c:pt idx="1617">
                  <c:v>1.35395753803315E-3</c:v>
                </c:pt>
                <c:pt idx="1618">
                  <c:v>1.3530822448152399E-3</c:v>
                </c:pt>
                <c:pt idx="1619">
                  <c:v>1.3522080825681699E-3</c:v>
                </c:pt>
                <c:pt idx="1620">
                  <c:v>1.3513350491013701E-3</c:v>
                </c:pt>
                <c:pt idx="1621">
                  <c:v>1.3504631422299E-3</c:v>
                </c:pt>
                <c:pt idx="1622">
                  <c:v>1.3495923597744599E-3</c:v>
                </c:pt>
                <c:pt idx="1623">
                  <c:v>1.3487226995613901E-3</c:v>
                </c:pt>
                <c:pt idx="1624">
                  <c:v>1.34785415942259E-3</c:v>
                </c:pt>
                <c:pt idx="1625">
                  <c:v>1.3469867371955701E-3</c:v>
                </c:pt>
                <c:pt idx="1626">
                  <c:v>1.34612043072339E-3</c:v>
                </c:pt>
                <c:pt idx="1627">
                  <c:v>1.34525523785467E-3</c:v>
                </c:pt>
                <c:pt idx="1628">
                  <c:v>1.3443911564435501E-3</c:v>
                </c:pt>
                <c:pt idx="1629">
                  <c:v>1.3435281843496699E-3</c:v>
                </c:pt>
                <c:pt idx="1630">
                  <c:v>1.3426663194381701E-3</c:v>
                </c:pt>
                <c:pt idx="1631">
                  <c:v>1.3418055595796599E-3</c:v>
                </c:pt>
                <c:pt idx="1632">
                  <c:v>1.34094590265022E-3</c:v>
                </c:pt>
                <c:pt idx="1633">
                  <c:v>1.34008734653136E-3</c:v>
                </c:pt>
                <c:pt idx="1634">
                  <c:v>1.3392298891100099E-3</c:v>
                </c:pt>
                <c:pt idx="1635">
                  <c:v>1.33837352827851E-3</c:v>
                </c:pt>
                <c:pt idx="1636">
                  <c:v>1.3375182619345799E-3</c:v>
                </c:pt>
                <c:pt idx="1637">
                  <c:v>1.3366640879813199E-3</c:v>
                </c:pt>
                <c:pt idx="1638">
                  <c:v>1.33581100432717E-3</c:v>
                </c:pt>
                <c:pt idx="1639">
                  <c:v>1.3349590088859299E-3</c:v>
                </c:pt>
                <c:pt idx="1640">
                  <c:v>1.3341080995766901E-3</c:v>
                </c:pt>
                <c:pt idx="1641">
                  <c:v>1.33325827432386E-3</c:v>
                </c:pt>
                <c:pt idx="1642">
                  <c:v>1.33240953105714E-3</c:v>
                </c:pt>
                <c:pt idx="1643">
                  <c:v>1.3315618677114699E-3</c:v>
                </c:pt>
                <c:pt idx="1644">
                  <c:v>1.3307152822270799E-3</c:v>
                </c:pt>
                <c:pt idx="1645">
                  <c:v>1.3298697725493999E-3</c:v>
                </c:pt>
                <c:pt idx="1646">
                  <c:v>1.32902533662911E-3</c:v>
                </c:pt>
                <c:pt idx="1647">
                  <c:v>1.3281819724220601E-3</c:v>
                </c:pt>
                <c:pt idx="1648">
                  <c:v>1.3273396778893201E-3</c:v>
                </c:pt>
                <c:pt idx="1649">
                  <c:v>1.3264984509970901E-3</c:v>
                </c:pt>
                <c:pt idx="1650">
                  <c:v>1.3256582897167601E-3</c:v>
                </c:pt>
                <c:pt idx="1651">
                  <c:v>1.3248191920248299E-3</c:v>
                </c:pt>
                <c:pt idx="1652">
                  <c:v>1.32398115590293E-3</c:v>
                </c:pt>
                <c:pt idx="1653">
                  <c:v>1.3231441793378001E-3</c:v>
                </c:pt>
                <c:pt idx="1654">
                  <c:v>1.3223082603212499E-3</c:v>
                </c:pt>
                <c:pt idx="1655">
                  <c:v>1.32147339685017E-3</c:v>
                </c:pt>
                <c:pt idx="1656">
                  <c:v>1.3206395869265299E-3</c:v>
                </c:pt>
                <c:pt idx="1657">
                  <c:v>1.31980682855729E-3</c:v>
                </c:pt>
                <c:pt idx="1658">
                  <c:v>1.31897511975448E-3</c:v>
                </c:pt>
                <c:pt idx="1659">
                  <c:v>1.3181444585351101E-3</c:v>
                </c:pt>
                <c:pt idx="1660">
                  <c:v>1.3173148429211901E-3</c:v>
                </c:pt>
                <c:pt idx="1661">
                  <c:v>1.3164862709397201E-3</c:v>
                </c:pt>
                <c:pt idx="1662">
                  <c:v>1.31565874062264E-3</c:v>
                </c:pt>
                <c:pt idx="1663">
                  <c:v>1.31483225000684E-3</c:v>
                </c:pt>
                <c:pt idx="1664">
                  <c:v>1.3140067971341501E-3</c:v>
                </c:pt>
                <c:pt idx="1665">
                  <c:v>1.3131823800513001E-3</c:v>
                </c:pt>
                <c:pt idx="1666">
                  <c:v>1.3123589968099399E-3</c:v>
                </c:pt>
                <c:pt idx="1667">
                  <c:v>1.31153664546658E-3</c:v>
                </c:pt>
                <c:pt idx="1668">
                  <c:v>1.31071532408262E-3</c:v>
                </c:pt>
                <c:pt idx="1669">
                  <c:v>1.30989503072429E-3</c:v>
                </c:pt>
                <c:pt idx="1670">
                  <c:v>1.3090757634626701E-3</c:v>
                </c:pt>
                <c:pt idx="1671">
                  <c:v>1.3082575203736701E-3</c:v>
                </c:pt>
                <c:pt idx="1672">
                  <c:v>1.3074402995380001E-3</c:v>
                </c:pt>
                <c:pt idx="1673">
                  <c:v>1.30662409904116E-3</c:v>
                </c:pt>
                <c:pt idx="1674">
                  <c:v>1.30580891697342E-3</c:v>
                </c:pt>
                <c:pt idx="1675">
                  <c:v>1.3049947514298401E-3</c:v>
                </c:pt>
                <c:pt idx="1676">
                  <c:v>1.3041816005101999E-3</c:v>
                </c:pt>
                <c:pt idx="1677">
                  <c:v>1.30336946231903E-3</c:v>
                </c:pt>
                <c:pt idx="1678">
                  <c:v>1.3025583349655699E-3</c:v>
                </c:pt>
                <c:pt idx="1679">
                  <c:v>1.3017482165637701E-3</c:v>
                </c:pt>
                <c:pt idx="1680">
                  <c:v>1.3009391052322601E-3</c:v>
                </c:pt>
                <c:pt idx="1681">
                  <c:v>1.30013099909435E-3</c:v>
                </c:pt>
                <c:pt idx="1682">
                  <c:v>1.2993238962780199E-3</c:v>
                </c:pt>
                <c:pt idx="1683">
                  <c:v>1.29851779491587E-3</c:v>
                </c:pt>
                <c:pt idx="1684">
                  <c:v>1.2977126931451601E-3</c:v>
                </c:pt>
                <c:pt idx="1685">
                  <c:v>1.29690858910775E-3</c:v>
                </c:pt>
                <c:pt idx="1686">
                  <c:v>1.2961054809501099E-3</c:v>
                </c:pt>
                <c:pt idx="1687">
                  <c:v>1.2953033668233001E-3</c:v>
                </c:pt>
                <c:pt idx="1688">
                  <c:v>1.29450224488293E-3</c:v>
                </c:pt>
                <c:pt idx="1689">
                  <c:v>1.2937021132892099E-3</c:v>
                </c:pt>
                <c:pt idx="1690">
                  <c:v>1.29290297020686E-3</c:v>
                </c:pt>
                <c:pt idx="1691">
                  <c:v>1.2921048138051501E-3</c:v>
                </c:pt>
                <c:pt idx="1692">
                  <c:v>1.2913076422578699E-3</c:v>
                </c:pt>
                <c:pt idx="1693">
                  <c:v>1.2905114537433099E-3</c:v>
                </c:pt>
                <c:pt idx="1694">
                  <c:v>1.28971624644425E-3</c:v>
                </c:pt>
                <c:pt idx="1695">
                  <c:v>1.28892201854793E-3</c:v>
                </c:pt>
                <c:pt idx="1696">
                  <c:v>1.2881287682460899E-3</c:v>
                </c:pt>
                <c:pt idx="1697">
                  <c:v>1.2873364937348801E-3</c:v>
                </c:pt>
                <c:pt idx="1698">
                  <c:v>1.28654519321491E-3</c:v>
                </c:pt>
                <c:pt idx="1699">
                  <c:v>1.2857548648912E-3</c:v>
                </c:pt>
                <c:pt idx="1700">
                  <c:v>1.2849655069731901E-3</c:v>
                </c:pt>
                <c:pt idx="1701">
                  <c:v>1.2841771176746899E-3</c:v>
                </c:pt>
                <c:pt idx="1702">
                  <c:v>1.2833896952139201E-3</c:v>
                </c:pt>
                <c:pt idx="1703">
                  <c:v>1.2826032378134499E-3</c:v>
                </c:pt>
                <c:pt idx="1704">
                  <c:v>1.2818177437001999E-3</c:v>
                </c:pt>
                <c:pt idx="1705">
                  <c:v>1.28103321110545E-3</c:v>
                </c:pt>
                <c:pt idx="1706">
                  <c:v>1.2802496382648E-3</c:v>
                </c:pt>
                <c:pt idx="1707">
                  <c:v>1.2794670234181401E-3</c:v>
                </c:pt>
                <c:pt idx="1708">
                  <c:v>1.2786853648097099E-3</c:v>
                </c:pt>
                <c:pt idx="1709">
                  <c:v>1.2779046606879901E-3</c:v>
                </c:pt>
                <c:pt idx="1710">
                  <c:v>1.27712490930576E-3</c:v>
                </c:pt>
                <c:pt idx="1711">
                  <c:v>1.2763461089200601E-3</c:v>
                </c:pt>
                <c:pt idx="1712">
                  <c:v>1.2755682577921699E-3</c:v>
                </c:pt>
                <c:pt idx="1713">
                  <c:v>1.2747913541876199E-3</c:v>
                </c:pt>
                <c:pt idx="1714">
                  <c:v>1.2740153963761501E-3</c:v>
                </c:pt>
                <c:pt idx="1715">
                  <c:v>1.2732403826317101E-3</c:v>
                </c:pt>
                <c:pt idx="1716">
                  <c:v>1.27246631123246E-3</c:v>
                </c:pt>
                <c:pt idx="1717">
                  <c:v>1.2716931804607401E-3</c:v>
                </c:pt>
                <c:pt idx="1718">
                  <c:v>1.2709209886030499E-3</c:v>
                </c:pt>
                <c:pt idx="1719">
                  <c:v>1.2701497339500599E-3</c:v>
                </c:pt>
                <c:pt idx="1720">
                  <c:v>1.26937941479659E-3</c:v>
                </c:pt>
                <c:pt idx="1721">
                  <c:v>1.2686100294415799E-3</c:v>
                </c:pt>
                <c:pt idx="1722">
                  <c:v>1.26784157618811E-3</c:v>
                </c:pt>
                <c:pt idx="1723">
                  <c:v>1.2670740533433601E-3</c:v>
                </c:pt>
                <c:pt idx="1724">
                  <c:v>1.2663074592186099E-3</c:v>
                </c:pt>
                <c:pt idx="1725">
                  <c:v>1.2655417921291999E-3</c:v>
                </c:pt>
                <c:pt idx="1726">
                  <c:v>1.2647770503945899E-3</c:v>
                </c:pt>
                <c:pt idx="1727">
                  <c:v>1.26401323233825E-3</c:v>
                </c:pt>
                <c:pt idx="1728">
                  <c:v>1.2632503362877399E-3</c:v>
                </c:pt>
                <c:pt idx="1729">
                  <c:v>1.2624883605746201E-3</c:v>
                </c:pt>
                <c:pt idx="1730">
                  <c:v>1.2617273035344901E-3</c:v>
                </c:pt>
                <c:pt idx="1731">
                  <c:v>1.2609671635069701E-3</c:v>
                </c:pt>
                <c:pt idx="1732">
                  <c:v>1.26020793883566E-3</c:v>
                </c:pt>
                <c:pt idx="1733">
                  <c:v>1.25944962786815E-3</c:v>
                </c:pt>
                <c:pt idx="1734">
                  <c:v>1.25869222895602E-3</c:v>
                </c:pt>
                <c:pt idx="1735">
                  <c:v>1.2579357404548001E-3</c:v>
                </c:pt>
                <c:pt idx="1736">
                  <c:v>1.25718016072397E-3</c:v>
                </c:pt>
                <c:pt idx="1737">
                  <c:v>1.2564254881269599E-3</c:v>
                </c:pt>
                <c:pt idx="1738">
                  <c:v>1.2556717210311099E-3</c:v>
                </c:pt>
                <c:pt idx="1739">
                  <c:v>1.2549188578076899E-3</c:v>
                </c:pt>
                <c:pt idx="1740">
                  <c:v>1.25416689683187E-3</c:v>
                </c:pt>
                <c:pt idx="1741">
                  <c:v>1.25341583648272E-3</c:v>
                </c:pt>
                <c:pt idx="1742">
                  <c:v>1.2526656751431699E-3</c:v>
                </c:pt>
                <c:pt idx="1743">
                  <c:v>1.25191641120003E-3</c:v>
                </c:pt>
                <c:pt idx="1744">
                  <c:v>1.25116804304398E-3</c:v>
                </c:pt>
                <c:pt idx="1745">
                  <c:v>1.2504205690695199E-3</c:v>
                </c:pt>
                <c:pt idx="1746">
                  <c:v>1.2496739876750201E-3</c:v>
                </c:pt>
                <c:pt idx="1747">
                  <c:v>1.24892829726262E-3</c:v>
                </c:pt>
                <c:pt idx="1748">
                  <c:v>1.2481834962383401E-3</c:v>
                </c:pt>
                <c:pt idx="1749">
                  <c:v>1.2474395830119299E-3</c:v>
                </c:pt>
                <c:pt idx="1750">
                  <c:v>1.2466965559969801E-3</c:v>
                </c:pt>
                <c:pt idx="1751">
                  <c:v>1.2459544136108299E-3</c:v>
                </c:pt>
                <c:pt idx="1752">
                  <c:v>1.2452131542746E-3</c:v>
                </c:pt>
                <c:pt idx="1753">
                  <c:v>1.24447277641317E-3</c:v>
                </c:pt>
                <c:pt idx="1754">
                  <c:v>1.24373327845513E-3</c:v>
                </c:pt>
                <c:pt idx="1755">
                  <c:v>1.2429946588328601E-3</c:v>
                </c:pt>
                <c:pt idx="1756">
                  <c:v>1.2422569159823999E-3</c:v>
                </c:pt>
                <c:pt idx="1757">
                  <c:v>1.24152004834354E-3</c:v>
                </c:pt>
                <c:pt idx="1758">
                  <c:v>1.2407840543597699E-3</c:v>
                </c:pt>
                <c:pt idx="1759">
                  <c:v>1.2400489324782399E-3</c:v>
                </c:pt>
                <c:pt idx="1760">
                  <c:v>1.23931468114981E-3</c:v>
                </c:pt>
                <c:pt idx="1761">
                  <c:v>1.2385812988289801E-3</c:v>
                </c:pt>
                <c:pt idx="1762">
                  <c:v>1.23784878397394E-3</c:v>
                </c:pt>
                <c:pt idx="1763">
                  <c:v>1.2371171350464799E-3</c:v>
                </c:pt>
                <c:pt idx="1764">
                  <c:v>1.23638635051207E-3</c:v>
                </c:pt>
                <c:pt idx="1765">
                  <c:v>1.2356564288397601E-3</c:v>
                </c:pt>
                <c:pt idx="1766">
                  <c:v>1.23492736850226E-3</c:v>
                </c:pt>
                <c:pt idx="1767">
                  <c:v>1.2341991679758399E-3</c:v>
                </c:pt>
                <c:pt idx="1768">
                  <c:v>1.23347182574039E-3</c:v>
                </c:pt>
                <c:pt idx="1769">
                  <c:v>1.2327453402793699E-3</c:v>
                </c:pt>
                <c:pt idx="1770">
                  <c:v>1.2320197100798101E-3</c:v>
                </c:pt>
                <c:pt idx="1771">
                  <c:v>1.2312949336323101E-3</c:v>
                </c:pt>
                <c:pt idx="1772">
                  <c:v>1.23057100943099E-3</c:v>
                </c:pt>
                <c:pt idx="1773">
                  <c:v>1.22984793597356E-3</c:v>
                </c:pt>
                <c:pt idx="1774">
                  <c:v>1.22912571176121E-3</c:v>
                </c:pt>
                <c:pt idx="1775">
                  <c:v>1.2284043352986699E-3</c:v>
                </c:pt>
                <c:pt idx="1776">
                  <c:v>1.2276838050941899E-3</c:v>
                </c:pt>
                <c:pt idx="1777">
                  <c:v>1.2269641196594901E-3</c:v>
                </c:pt>
                <c:pt idx="1778">
                  <c:v>1.22624527750981E-3</c:v>
                </c:pt>
                <c:pt idx="1779">
                  <c:v>1.22552727716383E-3</c:v>
                </c:pt>
                <c:pt idx="1780">
                  <c:v>1.2248101171437301E-3</c:v>
                </c:pt>
                <c:pt idx="1781">
                  <c:v>1.2240937959751401E-3</c:v>
                </c:pt>
                <c:pt idx="1782">
                  <c:v>1.2233783121871199E-3</c:v>
                </c:pt>
                <c:pt idx="1783">
                  <c:v>1.2226636643121801E-3</c:v>
                </c:pt>
                <c:pt idx="1784">
                  <c:v>1.2219498508862601E-3</c:v>
                </c:pt>
                <c:pt idx="1785">
                  <c:v>1.2212368704487199E-3</c:v>
                </c:pt>
                <c:pt idx="1786">
                  <c:v>1.22052472154231E-3</c:v>
                </c:pt>
                <c:pt idx="1787">
                  <c:v>1.21981340271318E-3</c:v>
                </c:pt>
                <c:pt idx="1788">
                  <c:v>1.2191029125109001E-3</c:v>
                </c:pt>
                <c:pt idx="1789">
                  <c:v>1.21839324948836E-3</c:v>
                </c:pt>
                <c:pt idx="1790">
                  <c:v>1.21768441220187E-3</c:v>
                </c:pt>
                <c:pt idx="1791">
                  <c:v>1.2169763992110701E-3</c:v>
                </c:pt>
                <c:pt idx="1792">
                  <c:v>1.2162692090789599E-3</c:v>
                </c:pt>
                <c:pt idx="1793">
                  <c:v>1.2155628403718701E-3</c:v>
                </c:pt>
                <c:pt idx="1794">
                  <c:v>1.21485729165946E-3</c:v>
                </c:pt>
                <c:pt idx="1795">
                  <c:v>1.21415256151471E-3</c:v>
                </c:pt>
                <c:pt idx="1796">
                  <c:v>1.2134486485139099E-3</c:v>
                </c:pt>
                <c:pt idx="1797">
                  <c:v>1.21274555123665E-3</c:v>
                </c:pt>
                <c:pt idx="1798">
                  <c:v>1.21204326826582E-3</c:v>
                </c:pt>
                <c:pt idx="1799">
                  <c:v>1.21134179818756E-3</c:v>
                </c:pt>
                <c:pt idx="1800">
                  <c:v>1.21064113959132E-3</c:v>
                </c:pt>
                <c:pt idx="1801">
                  <c:v>1.20994129106978E-3</c:v>
                </c:pt>
                <c:pt idx="1802">
                  <c:v>1.2092422512189E-3</c:v>
                </c:pt>
                <c:pt idx="1803">
                  <c:v>1.2085440186378599E-3</c:v>
                </c:pt>
                <c:pt idx="1804">
                  <c:v>1.20784659192907E-3</c:v>
                </c:pt>
                <c:pt idx="1805">
                  <c:v>1.2071499696982E-3</c:v>
                </c:pt>
                <c:pt idx="1806">
                  <c:v>1.2064541505540901E-3</c:v>
                </c:pt>
                <c:pt idx="1807">
                  <c:v>1.20575913310882E-3</c:v>
                </c:pt>
                <c:pt idx="1808">
                  <c:v>1.2050649159776499E-3</c:v>
                </c:pt>
                <c:pt idx="1809">
                  <c:v>1.2043714977790301E-3</c:v>
                </c:pt>
                <c:pt idx="1810">
                  <c:v>1.2036788771345899E-3</c:v>
                </c:pt>
                <c:pt idx="1811">
                  <c:v>1.2029870526691199E-3</c:v>
                </c:pt>
                <c:pt idx="1812">
                  <c:v>1.20229602301058E-3</c:v>
                </c:pt>
                <c:pt idx="1813">
                  <c:v>1.20160578679008E-3</c:v>
                </c:pt>
                <c:pt idx="1814">
                  <c:v>1.20091634264187E-3</c:v>
                </c:pt>
                <c:pt idx="1815">
                  <c:v>1.2002276892033299E-3</c:v>
                </c:pt>
                <c:pt idx="1816">
                  <c:v>1.19953982511497E-3</c:v>
                </c:pt>
                <c:pt idx="1817">
                  <c:v>1.19885274902041E-3</c:v>
                </c:pt>
                <c:pt idx="1818">
                  <c:v>1.1981664595663701E-3</c:v>
                </c:pt>
                <c:pt idx="1819">
                  <c:v>1.19748095540268E-3</c:v>
                </c:pt>
                <c:pt idx="1820">
                  <c:v>1.1967962351822499E-3</c:v>
                </c:pt>
                <c:pt idx="1821">
                  <c:v>1.19611229756108E-3</c:v>
                </c:pt>
                <c:pt idx="1822">
                  <c:v>1.19542914119821E-3</c:v>
                </c:pt>
                <c:pt idx="1823">
                  <c:v>1.19474676475578E-3</c:v>
                </c:pt>
                <c:pt idx="1824">
                  <c:v>1.1940651668989699E-3</c:v>
                </c:pt>
                <c:pt idx="1825">
                  <c:v>1.19338434629598E-3</c:v>
                </c:pt>
                <c:pt idx="1826">
                  <c:v>1.19270430161809E-3</c:v>
                </c:pt>
                <c:pt idx="1827">
                  <c:v>1.19202503153957E-3</c:v>
                </c:pt>
                <c:pt idx="1828">
                  <c:v>1.1913465347377201E-3</c:v>
                </c:pt>
                <c:pt idx="1829">
                  <c:v>1.19066880989285E-3</c:v>
                </c:pt>
                <c:pt idx="1830">
                  <c:v>1.18999185568829E-3</c:v>
                </c:pt>
                <c:pt idx="1831">
                  <c:v>1.1893156708103301E-3</c:v>
                </c:pt>
                <c:pt idx="1832">
                  <c:v>1.1886402539482599E-3</c:v>
                </c:pt>
                <c:pt idx="1833">
                  <c:v>1.18796560379435E-3</c:v>
                </c:pt>
                <c:pt idx="1834">
                  <c:v>1.1872917190438299E-3</c:v>
                </c:pt>
                <c:pt idx="1835">
                  <c:v>1.18661859839489E-3</c:v>
                </c:pt>
                <c:pt idx="1836">
                  <c:v>1.1859462405486799E-3</c:v>
                </c:pt>
                <c:pt idx="1837">
                  <c:v>1.1852746442092799E-3</c:v>
                </c:pt>
                <c:pt idx="1838">
                  <c:v>1.1846038080837E-3</c:v>
                </c:pt>
                <c:pt idx="1839">
                  <c:v>1.18393373088189E-3</c:v>
                </c:pt>
                <c:pt idx="1840">
                  <c:v>1.1832644113167099E-3</c:v>
                </c:pt>
                <c:pt idx="1841">
                  <c:v>1.18259584810394E-3</c:v>
                </c:pt>
                <c:pt idx="1842">
                  <c:v>1.18192803996223E-3</c:v>
                </c:pt>
                <c:pt idx="1843">
                  <c:v>1.18126098561316E-3</c:v>
                </c:pt>
                <c:pt idx="1844">
                  <c:v>1.18059468378117E-3</c:v>
                </c:pt>
                <c:pt idx="1845">
                  <c:v>1.17992913319358E-3</c:v>
                </c:pt>
                <c:pt idx="1846">
                  <c:v>1.17926433258059E-3</c:v>
                </c:pt>
                <c:pt idx="1847">
                  <c:v>1.1786002806752601E-3</c:v>
                </c:pt>
                <c:pt idx="1848">
                  <c:v>1.17793697621347E-3</c:v>
                </c:pt>
                <c:pt idx="1849">
                  <c:v>1.177274417934E-3</c:v>
                </c:pt>
                <c:pt idx="1850">
                  <c:v>1.1766126045784E-3</c:v>
                </c:pt>
                <c:pt idx="1851">
                  <c:v>1.1759515348911101E-3</c:v>
                </c:pt>
                <c:pt idx="1852">
                  <c:v>1.17529120761936E-3</c:v>
                </c:pt>
                <c:pt idx="1853">
                  <c:v>1.1746316215131801E-3</c:v>
                </c:pt>
                <c:pt idx="1854">
                  <c:v>1.1739727753254301E-3</c:v>
                </c:pt>
                <c:pt idx="1855">
                  <c:v>1.1733146678117501E-3</c:v>
                </c:pt>
                <c:pt idx="1856">
                  <c:v>1.1726572977305901E-3</c:v>
                </c:pt>
                <c:pt idx="1857">
                  <c:v>1.17200066384314E-3</c:v>
                </c:pt>
                <c:pt idx="1858">
                  <c:v>1.1713447649134099E-3</c:v>
                </c:pt>
                <c:pt idx="1859">
                  <c:v>1.17068959970815E-3</c:v>
                </c:pt>
                <c:pt idx="1860">
                  <c:v>1.1700351669968699E-3</c:v>
                </c:pt>
                <c:pt idx="1861">
                  <c:v>1.1693814655518301E-3</c:v>
                </c:pt>
                <c:pt idx="1862">
                  <c:v>1.16872849414803E-3</c:v>
                </c:pt>
                <c:pt idx="1863">
                  <c:v>1.16807625156322E-3</c:v>
                </c:pt>
                <c:pt idx="1864">
                  <c:v>1.16742473657785E-3</c:v>
                </c:pt>
                <c:pt idx="1865">
                  <c:v>1.1667739479751199E-3</c:v>
                </c:pt>
                <c:pt idx="1866">
                  <c:v>1.1661238845409199E-3</c:v>
                </c:pt>
                <c:pt idx="1867">
                  <c:v>1.1654745450638401E-3</c:v>
                </c:pt>
                <c:pt idx="1868">
                  <c:v>1.1648259283351999E-3</c:v>
                </c:pt>
                <c:pt idx="1869">
                  <c:v>1.16417803314897E-3</c:v>
                </c:pt>
                <c:pt idx="1870">
                  <c:v>1.1635308583018201E-3</c:v>
                </c:pt>
                <c:pt idx="1871">
                  <c:v>1.16288440259309E-3</c:v>
                </c:pt>
                <c:pt idx="1872">
                  <c:v>1.1622386648247999E-3</c:v>
                </c:pt>
                <c:pt idx="1873">
                  <c:v>1.1615936438016199E-3</c:v>
                </c:pt>
                <c:pt idx="1874">
                  <c:v>1.16094933833086E-3</c:v>
                </c:pt>
                <c:pt idx="1875">
                  <c:v>1.16030574722249E-3</c:v>
                </c:pt>
                <c:pt idx="1876">
                  <c:v>1.15966286928911E-3</c:v>
                </c:pt>
                <c:pt idx="1877">
                  <c:v>1.15902070334596E-3</c:v>
                </c:pt>
                <c:pt idx="1878">
                  <c:v>1.15837924821089E-3</c:v>
                </c:pt>
                <c:pt idx="1879">
                  <c:v>1.1577385027043701E-3</c:v>
                </c:pt>
                <c:pt idx="1880">
                  <c:v>1.15709846564949E-3</c:v>
                </c:pt>
                <c:pt idx="1881">
                  <c:v>1.1564591358719199E-3</c:v>
                </c:pt>
                <c:pt idx="1882">
                  <c:v>1.1558205121999399E-3</c:v>
                </c:pt>
                <c:pt idx="1883">
                  <c:v>1.15518259346442E-3</c:v>
                </c:pt>
                <c:pt idx="1884">
                  <c:v>1.1545453784987899E-3</c:v>
                </c:pt>
                <c:pt idx="1885">
                  <c:v>1.1539088661390599E-3</c:v>
                </c:pt>
                <c:pt idx="1886">
                  <c:v>1.1532730552238201E-3</c:v>
                </c:pt>
                <c:pt idx="1887">
                  <c:v>1.1526379445942099E-3</c:v>
                </c:pt>
                <c:pt idx="1888">
                  <c:v>1.1520035330939099E-3</c:v>
                </c:pt>
                <c:pt idx="1889">
                  <c:v>1.1513698195691499E-3</c:v>
                </c:pt>
                <c:pt idx="1890">
                  <c:v>1.1507368028687199E-3</c:v>
                </c:pt>
                <c:pt idx="1891">
                  <c:v>1.1501044818438999E-3</c:v>
                </c:pt>
                <c:pt idx="1892">
                  <c:v>1.14947285534853E-3</c:v>
                </c:pt>
                <c:pt idx="1893">
                  <c:v>1.14884192223894E-3</c:v>
                </c:pt>
                <c:pt idx="1894">
                  <c:v>1.1482116813739799E-3</c:v>
                </c:pt>
                <c:pt idx="1895">
                  <c:v>1.14758213161502E-3</c:v>
                </c:pt>
                <c:pt idx="1896">
                  <c:v>1.14695327182589E-3</c:v>
                </c:pt>
                <c:pt idx="1897">
                  <c:v>1.1463251008729399E-3</c:v>
                </c:pt>
                <c:pt idx="1898">
                  <c:v>1.14569761762498E-3</c:v>
                </c:pt>
                <c:pt idx="1899">
                  <c:v>1.1450708209533201E-3</c:v>
                </c:pt>
                <c:pt idx="1900">
                  <c:v>1.1444447097317099E-3</c:v>
                </c:pt>
                <c:pt idx="1901">
                  <c:v>1.1438192828363901E-3</c:v>
                </c:pt>
                <c:pt idx="1902">
                  <c:v>1.14319453914604E-3</c:v>
                </c:pt>
                <c:pt idx="1903">
                  <c:v>1.1425704775417701E-3</c:v>
                </c:pt>
                <c:pt idx="1904">
                  <c:v>1.1419470969071799E-3</c:v>
                </c:pt>
                <c:pt idx="1905">
                  <c:v>1.14132439612826E-3</c:v>
                </c:pt>
                <c:pt idx="1906">
                  <c:v>1.14070237409345E-3</c:v>
                </c:pt>
                <c:pt idx="1907">
                  <c:v>1.14008102969361E-3</c:v>
                </c:pt>
                <c:pt idx="1908">
                  <c:v>1.139460361822E-3</c:v>
                </c:pt>
                <c:pt idx="1909">
                  <c:v>1.1388403693743201E-3</c:v>
                </c:pt>
                <c:pt idx="1910">
                  <c:v>1.1382210512486399E-3</c:v>
                </c:pt>
                <c:pt idx="1911">
                  <c:v>1.1376024063454501E-3</c:v>
                </c:pt>
                <c:pt idx="1912">
                  <c:v>1.1369844335676099E-3</c:v>
                </c:pt>
                <c:pt idx="1913">
                  <c:v>1.13636713182038E-3</c:v>
                </c:pt>
                <c:pt idx="1914">
                  <c:v>1.13575050001137E-3</c:v>
                </c:pt>
                <c:pt idx="1915">
                  <c:v>1.1351345370505901E-3</c:v>
                </c:pt>
                <c:pt idx="1916">
                  <c:v>1.13451924185041E-3</c:v>
                </c:pt>
                <c:pt idx="1917">
                  <c:v>1.13390461332552E-3</c:v>
                </c:pt>
                <c:pt idx="1918">
                  <c:v>1.13329065039301E-3</c:v>
                </c:pt>
                <c:pt idx="1919">
                  <c:v>1.13267735197229E-3</c:v>
                </c:pt>
                <c:pt idx="1920">
                  <c:v>1.1320647169851001E-3</c:v>
                </c:pt>
                <c:pt idx="1921">
                  <c:v>1.1314527443555299E-3</c:v>
                </c:pt>
                <c:pt idx="1922">
                  <c:v>1.1308414330099899E-3</c:v>
                </c:pt>
                <c:pt idx="1923">
                  <c:v>1.13023078187719E-3</c:v>
                </c:pt>
                <c:pt idx="1924">
                  <c:v>1.1296207898881801E-3</c:v>
                </c:pt>
                <c:pt idx="1925">
                  <c:v>1.1290114559763E-3</c:v>
                </c:pt>
                <c:pt idx="1926">
                  <c:v>1.1284027790772E-3</c:v>
                </c:pt>
                <c:pt idx="1927">
                  <c:v>1.1277947581288101E-3</c:v>
                </c:pt>
                <c:pt idx="1928">
                  <c:v>1.1271873920713699E-3</c:v>
                </c:pt>
                <c:pt idx="1929">
                  <c:v>1.1265806798473801E-3</c:v>
                </c:pt>
                <c:pt idx="1930">
                  <c:v>1.1259746204016199E-3</c:v>
                </c:pt>
                <c:pt idx="1931">
                  <c:v>1.12536921268116E-3</c:v>
                </c:pt>
                <c:pt idx="1932">
                  <c:v>1.1247644556353E-3</c:v>
                </c:pt>
                <c:pt idx="1933">
                  <c:v>1.1241603482156201E-3</c:v>
                </c:pt>
                <c:pt idx="1934">
                  <c:v>1.12355688937594E-3</c:v>
                </c:pt>
                <c:pt idx="1935">
                  <c:v>1.1229540780723401E-3</c:v>
                </c:pt>
                <c:pt idx="1936">
                  <c:v>1.12235191326313E-3</c:v>
                </c:pt>
                <c:pt idx="1937">
                  <c:v>1.1217503939088499E-3</c:v>
                </c:pt>
                <c:pt idx="1938">
                  <c:v>1.12114951897226E-3</c:v>
                </c:pt>
                <c:pt idx="1939">
                  <c:v>1.1205492874183699E-3</c:v>
                </c:pt>
                <c:pt idx="1940">
                  <c:v>1.1199496982143701E-3</c:v>
                </c:pt>
                <c:pt idx="1941">
                  <c:v>1.1193507503296899E-3</c:v>
                </c:pt>
                <c:pt idx="1942">
                  <c:v>1.1187524427359399E-3</c:v>
                </c:pt>
                <c:pt idx="1943">
                  <c:v>1.1181547744069399E-3</c:v>
                </c:pt>
                <c:pt idx="1944">
                  <c:v>1.1175577443186899E-3</c:v>
                </c:pt>
                <c:pt idx="1945">
                  <c:v>1.1169613514494E-3</c:v>
                </c:pt>
                <c:pt idx="1946">
                  <c:v>1.1163655947794299E-3</c:v>
                </c:pt>
                <c:pt idx="1947">
                  <c:v>1.11577047329134E-3</c:v>
                </c:pt>
                <c:pt idx="1948">
                  <c:v>1.11517598596984E-3</c:v>
                </c:pt>
                <c:pt idx="1949">
                  <c:v>1.1145821318018099E-3</c:v>
                </c:pt>
                <c:pt idx="1950">
                  <c:v>1.1139889097762899E-3</c:v>
                </c:pt>
                <c:pt idx="1951">
                  <c:v>1.11339631888447E-3</c:v>
                </c:pt>
                <c:pt idx="1952">
                  <c:v>1.11280435811968E-3</c:v>
                </c:pt>
                <c:pt idx="1953">
                  <c:v>1.1122130264773901E-3</c:v>
                </c:pt>
                <c:pt idx="1954">
                  <c:v>1.1116223229552099E-3</c:v>
                </c:pt>
                <c:pt idx="1955">
                  <c:v>1.11103224655287E-3</c:v>
                </c:pt>
                <c:pt idx="1956">
                  <c:v>1.1104427962722401E-3</c:v>
                </c:pt>
                <c:pt idx="1957">
                  <c:v>1.10985397111728E-3</c:v>
                </c:pt>
                <c:pt idx="1958">
                  <c:v>1.10926577009409E-3</c:v>
                </c:pt>
                <c:pt idx="1959">
                  <c:v>1.10867819221086E-3</c:v>
                </c:pt>
                <c:pt idx="1960">
                  <c:v>1.1080912364778699E-3</c:v>
                </c:pt>
                <c:pt idx="1961">
                  <c:v>1.10750490190753E-3</c:v>
                </c:pt>
                <c:pt idx="1962">
                  <c:v>1.1069191875142899E-3</c:v>
                </c:pt>
                <c:pt idx="1963">
                  <c:v>1.1063340923147401E-3</c:v>
                </c:pt>
                <c:pt idx="1964">
                  <c:v>1.10574961532749E-3</c:v>
                </c:pt>
                <c:pt idx="1965">
                  <c:v>1.1051657555732699E-3</c:v>
                </c:pt>
                <c:pt idx="1966">
                  <c:v>1.1045825120748599E-3</c:v>
                </c:pt>
                <c:pt idx="1967">
                  <c:v>1.10399988385709E-3</c:v>
                </c:pt>
                <c:pt idx="1968">
                  <c:v>1.10341786994686E-3</c:v>
                </c:pt>
                <c:pt idx="1969">
                  <c:v>1.1028364693731201E-3</c:v>
                </c:pt>
                <c:pt idx="1970">
                  <c:v>1.10225568116686E-3</c:v>
                </c:pt>
                <c:pt idx="1971">
                  <c:v>1.10167550436112E-3</c:v>
                </c:pt>
                <c:pt idx="1972">
                  <c:v>1.1010959379909699E-3</c:v>
                </c:pt>
                <c:pt idx="1973">
                  <c:v>1.10051698109349E-3</c:v>
                </c:pt>
                <c:pt idx="1974">
                  <c:v>1.0999386327078301E-3</c:v>
                </c:pt>
                <c:pt idx="1975">
                  <c:v>1.0993608918751E-3</c:v>
                </c:pt>
                <c:pt idx="1976">
                  <c:v>1.09878375763848E-3</c:v>
                </c:pt>
                <c:pt idx="1977">
                  <c:v>1.0982072290431201E-3</c:v>
                </c:pt>
                <c:pt idx="1978">
                  <c:v>1.0976313051361799E-3</c:v>
                </c:pt>
                <c:pt idx="1979">
                  <c:v>1.0970559849668401E-3</c:v>
                </c:pt>
                <c:pt idx="1980">
                  <c:v>1.0964812675862399E-3</c:v>
                </c:pt>
                <c:pt idx="1981">
                  <c:v>1.0959071520475301E-3</c:v>
                </c:pt>
                <c:pt idx="1982">
                  <c:v>1.0953336374058399E-3</c:v>
                </c:pt>
                <c:pt idx="1983">
                  <c:v>1.09476072271826E-3</c:v>
                </c:pt>
                <c:pt idx="1984">
                  <c:v>1.09418840704387E-3</c:v>
                </c:pt>
                <c:pt idx="1985">
                  <c:v>1.0936166894437E-3</c:v>
                </c:pt>
                <c:pt idx="1986">
                  <c:v>1.09304556898077E-3</c:v>
                </c:pt>
                <c:pt idx="1987">
                  <c:v>1.0924750447200301E-3</c:v>
                </c:pt>
                <c:pt idx="1988">
                  <c:v>1.09190511572838E-3</c:v>
                </c:pt>
                <c:pt idx="1989">
                  <c:v>1.0913357810746799E-3</c:v>
                </c:pt>
                <c:pt idx="1990">
                  <c:v>1.0907670398297401E-3</c:v>
                </c:pt>
                <c:pt idx="1991">
                  <c:v>1.0901988910662699E-3</c:v>
                </c:pt>
                <c:pt idx="1992">
                  <c:v>1.08963133385895E-3</c:v>
                </c:pt>
                <c:pt idx="1993">
                  <c:v>1.0890643672843499E-3</c:v>
                </c:pt>
                <c:pt idx="1994">
                  <c:v>1.0884979904210001E-3</c:v>
                </c:pt>
                <c:pt idx="1995">
                  <c:v>1.08793220234932E-3</c:v>
                </c:pt>
                <c:pt idx="1996">
                  <c:v>1.0873670021516401E-3</c:v>
                </c:pt>
                <c:pt idx="1997">
                  <c:v>1.0868023889122099E-3</c:v>
                </c:pt>
                <c:pt idx="1998">
                  <c:v>1.0862383617171699E-3</c:v>
                </c:pt>
                <c:pt idx="1999">
                  <c:v>1.08567491965455E-3</c:v>
                </c:pt>
                <c:pt idx="2000">
                  <c:v>1.0851120618143E-3</c:v>
                </c:pt>
                <c:pt idx="2001">
                  <c:v>1.08454978728823E-3</c:v>
                </c:pt>
                <c:pt idx="2002">
                  <c:v>1.08398809517003E-3</c:v>
                </c:pt>
                <c:pt idx="2003">
                  <c:v>1.0834269845552899E-3</c:v>
                </c:pt>
                <c:pt idx="2004">
                  <c:v>1.0828664545414501E-3</c:v>
                </c:pt>
                <c:pt idx="2005">
                  <c:v>1.08230650422782E-3</c:v>
                </c:pt>
                <c:pt idx="2006">
                  <c:v>1.08174713271557E-3</c:v>
                </c:pt>
                <c:pt idx="2007">
                  <c:v>1.08118833910775E-3</c:v>
                </c:pt>
                <c:pt idx="2008">
                  <c:v>1.0806301225092399E-3</c:v>
                </c:pt>
                <c:pt idx="2009">
                  <c:v>1.0800724820267599E-3</c:v>
                </c:pt>
                <c:pt idx="2010">
                  <c:v>1.0795154167689001E-3</c:v>
                </c:pt>
                <c:pt idx="2011">
                  <c:v>1.07895892584607E-3</c:v>
                </c:pt>
                <c:pt idx="2012">
                  <c:v>1.0784030083705199E-3</c:v>
                </c:pt>
                <c:pt idx="2013">
                  <c:v>1.0778476634563201E-3</c:v>
                </c:pt>
                <c:pt idx="2014">
                  <c:v>1.0772928902193701E-3</c:v>
                </c:pt>
                <c:pt idx="2015">
                  <c:v>1.0767386877774E-3</c:v>
                </c:pt>
                <c:pt idx="2016">
                  <c:v>1.07618505524993E-3</c:v>
                </c:pt>
                <c:pt idx="2017">
                  <c:v>1.0756319917583101E-3</c:v>
                </c:pt>
                <c:pt idx="2018">
                  <c:v>1.0750794964256901E-3</c:v>
                </c:pt>
                <c:pt idx="2019">
                  <c:v>1.07452756837702E-3</c:v>
                </c:pt>
                <c:pt idx="2020">
                  <c:v>1.0739762067390401E-3</c:v>
                </c:pt>
                <c:pt idx="2021">
                  <c:v>1.07342541064029E-3</c:v>
                </c:pt>
                <c:pt idx="2022">
                  <c:v>1.0728751792111E-3</c:v>
                </c:pt>
                <c:pt idx="2023">
                  <c:v>1.0723255115835701E-3</c:v>
                </c:pt>
                <c:pt idx="2024">
                  <c:v>1.0717764068915901E-3</c:v>
                </c:pt>
                <c:pt idx="2025">
                  <c:v>1.07122786427081E-3</c:v>
                </c:pt>
                <c:pt idx="2026">
                  <c:v>1.0706798828586501E-3</c:v>
                </c:pt>
                <c:pt idx="2027">
                  <c:v>1.0701324617943199E-3</c:v>
                </c:pt>
                <c:pt idx="2028">
                  <c:v>1.06958560021875E-3</c:v>
                </c:pt>
                <c:pt idx="2029">
                  <c:v>1.0690392972746499E-3</c:v>
                </c:pt>
                <c:pt idx="2030">
                  <c:v>1.0684935521064799E-3</c:v>
                </c:pt>
                <c:pt idx="2031">
                  <c:v>1.0679483638604301E-3</c:v>
                </c:pt>
                <c:pt idx="2032">
                  <c:v>1.06740373168446E-3</c:v>
                </c:pt>
                <c:pt idx="2033">
                  <c:v>1.06685965472823E-3</c:v>
                </c:pt>
                <c:pt idx="2034">
                  <c:v>1.06631613214317E-3</c:v>
                </c:pt>
                <c:pt idx="2035">
                  <c:v>1.0657731630824101E-3</c:v>
                </c:pt>
                <c:pt idx="2036">
                  <c:v>1.06523074670083E-3</c:v>
                </c:pt>
                <c:pt idx="2037">
                  <c:v>1.0646888821549899E-3</c:v>
                </c:pt>
                <c:pt idx="2038">
                  <c:v>1.06414756860321E-3</c:v>
                </c:pt>
                <c:pt idx="2039">
                  <c:v>1.0636068052055001E-3</c:v>
                </c:pt>
                <c:pt idx="2040">
                  <c:v>1.0630665911235699E-3</c:v>
                </c:pt>
                <c:pt idx="2041">
                  <c:v>1.0625269255208399E-3</c:v>
                </c:pt>
                <c:pt idx="2042">
                  <c:v>1.06198780756243E-3</c:v>
                </c:pt>
                <c:pt idx="2043">
                  <c:v>1.0614492364151499E-3</c:v>
                </c:pt>
                <c:pt idx="2044">
                  <c:v>1.06091121124751E-3</c:v>
                </c:pt>
                <c:pt idx="2045">
                  <c:v>1.06037373122968E-3</c:v>
                </c:pt>
                <c:pt idx="2046">
                  <c:v>1.0598367955335401E-3</c:v>
                </c:pt>
                <c:pt idx="2047">
                  <c:v>1.0593004033326199E-3</c:v>
                </c:pt>
                <c:pt idx="2048">
                  <c:v>1.05876455380215E-3</c:v>
                </c:pt>
                <c:pt idx="2049">
                  <c:v>1.0582292461189999E-3</c:v>
                </c:pt>
                <c:pt idx="2050">
                  <c:v>1.05769447946172E-3</c:v>
                </c:pt>
                <c:pt idx="2051">
                  <c:v>1.05716025301052E-3</c:v>
                </c:pt>
                <c:pt idx="2052">
                  <c:v>1.0566265659472599E-3</c:v>
                </c:pt>
                <c:pt idx="2053">
                  <c:v>1.0560934174554601E-3</c:v>
                </c:pt>
                <c:pt idx="2054">
                  <c:v>1.0555608067202701E-3</c:v>
                </c:pt>
                <c:pt idx="2055">
                  <c:v>1.0550287329285E-3</c:v>
                </c:pt>
                <c:pt idx="2056">
                  <c:v>1.0544971952685799E-3</c:v>
                </c:pt>
                <c:pt idx="2057">
                  <c:v>1.05396619293061E-3</c:v>
                </c:pt>
                <c:pt idx="2058">
                  <c:v>1.0534357251062701E-3</c:v>
                </c:pt>
                <c:pt idx="2059">
                  <c:v>1.05290579098892E-3</c:v>
                </c:pt>
                <c:pt idx="2060">
                  <c:v>1.05237638977349E-3</c:v>
                </c:pt>
                <c:pt idx="2061">
                  <c:v>1.05184752065658E-3</c:v>
                </c:pt>
                <c:pt idx="2062">
                  <c:v>1.05131918283636E-3</c:v>
                </c:pt>
                <c:pt idx="2063">
                  <c:v>1.05079137551264E-3</c:v>
                </c:pt>
                <c:pt idx="2064">
                  <c:v>1.05026409788681E-3</c:v>
                </c:pt>
                <c:pt idx="2065">
                  <c:v>1.0497373491618999E-3</c:v>
                </c:pt>
                <c:pt idx="2066">
                  <c:v>1.04921112854249E-3</c:v>
                </c:pt>
                <c:pt idx="2067">
                  <c:v>1.0486854352348E-3</c:v>
                </c:pt>
                <c:pt idx="2068">
                  <c:v>1.04816026844661E-3</c:v>
                </c:pt>
                <c:pt idx="2069">
                  <c:v>1.04763562738729E-3</c:v>
                </c:pt>
                <c:pt idx="2070">
                  <c:v>1.0471115112678101E-3</c:v>
                </c:pt>
                <c:pt idx="2071">
                  <c:v>1.0465879193007001E-3</c:v>
                </c:pt>
                <c:pt idx="2072">
                  <c:v>1.04606485070007E-3</c:v>
                </c:pt>
                <c:pt idx="2073">
                  <c:v>1.0455423046816E-3</c:v>
                </c:pt>
                <c:pt idx="2074">
                  <c:v>1.04502028046253E-3</c:v>
                </c:pt>
                <c:pt idx="2075">
                  <c:v>1.04449877726168E-3</c:v>
                </c:pt>
                <c:pt idx="2076">
                  <c:v>1.04397779429942E-3</c:v>
                </c:pt>
                <c:pt idx="2077">
                  <c:v>1.0434573307976599E-3</c:v>
                </c:pt>
                <c:pt idx="2078">
                  <c:v>1.0429373859798801E-3</c:v>
                </c:pt>
                <c:pt idx="2079">
                  <c:v>1.0424179590711E-3</c:v>
                </c:pt>
                <c:pt idx="2080">
                  <c:v>1.04189904929789E-3</c:v>
                </c:pt>
                <c:pt idx="2081">
                  <c:v>1.0413806558883399E-3</c:v>
                </c:pt>
                <c:pt idx="2082">
                  <c:v>1.0408627780721001E-3</c:v>
                </c:pt>
                <c:pt idx="2083">
                  <c:v>1.0403454150803299E-3</c:v>
                </c:pt>
                <c:pt idx="2084">
                  <c:v>1.0398285661457299E-3</c:v>
                </c:pt>
                <c:pt idx="2085">
                  <c:v>1.03931223050253E-3</c:v>
                </c:pt>
                <c:pt idx="2086">
                  <c:v>1.0387964073864601E-3</c:v>
                </c:pt>
                <c:pt idx="2087">
                  <c:v>1.03828109603479E-3</c:v>
                </c:pt>
                <c:pt idx="2088">
                  <c:v>1.03776629568628E-3</c:v>
                </c:pt>
                <c:pt idx="2089">
                  <c:v>1.03725200558122E-3</c:v>
                </c:pt>
                <c:pt idx="2090">
                  <c:v>1.03673822496139E-3</c:v>
                </c:pt>
                <c:pt idx="2091">
                  <c:v>1.03622495307008E-3</c:v>
                </c:pt>
                <c:pt idx="2092">
                  <c:v>1.0357121891520699E-3</c:v>
                </c:pt>
                <c:pt idx="2093">
                  <c:v>1.03519993245364E-3</c:v>
                </c:pt>
                <c:pt idx="2094">
                  <c:v>1.0346881822225699E-3</c:v>
                </c:pt>
                <c:pt idx="2095">
                  <c:v>1.0341769377080999E-3</c:v>
                </c:pt>
                <c:pt idx="2096">
                  <c:v>1.03366619816098E-3</c:v>
                </c:pt>
                <c:pt idx="2097">
                  <c:v>1.03315596283342E-3</c:v>
                </c:pt>
                <c:pt idx="2098">
                  <c:v>1.0326462309791201E-3</c:v>
                </c:pt>
                <c:pt idx="2099">
                  <c:v>1.03213700185324E-3</c:v>
                </c:pt>
                <c:pt idx="2100">
                  <c:v>1.03162827471243E-3</c:v>
                </c:pt>
                <c:pt idx="2101">
                  <c:v>1.0311200488147701E-3</c:v>
                </c:pt>
                <c:pt idx="2102">
                  <c:v>1.0306123234198399E-3</c:v>
                </c:pt>
                <c:pt idx="2103">
                  <c:v>1.0301050977886399E-3</c:v>
                </c:pt>
                <c:pt idx="2104">
                  <c:v>1.0295983711836501E-3</c:v>
                </c:pt>
                <c:pt idx="2105">
                  <c:v>1.0290921428688E-3</c:v>
                </c:pt>
                <c:pt idx="2106">
                  <c:v>1.02858641210945E-3</c:v>
                </c:pt>
                <c:pt idx="2107">
                  <c:v>1.0280811781724201E-3</c:v>
                </c:pt>
                <c:pt idx="2108">
                  <c:v>1.02757644032597E-3</c:v>
                </c:pt>
                <c:pt idx="2109">
                  <c:v>1.0270721978397699E-3</c:v>
                </c:pt>
                <c:pt idx="2110">
                  <c:v>1.02656844998495E-3</c:v>
                </c:pt>
                <c:pt idx="2111">
                  <c:v>1.0260651960340701E-3</c:v>
                </c:pt>
                <c:pt idx="2112">
                  <c:v>1.0255624352611E-3</c:v>
                </c:pt>
                <c:pt idx="2113">
                  <c:v>1.02506016694144E-3</c:v>
                </c:pt>
                <c:pt idx="2114">
                  <c:v>1.0245583903519199E-3</c:v>
                </c:pt>
                <c:pt idx="2115">
                  <c:v>1.0240571047707499E-3</c:v>
                </c:pt>
                <c:pt idx="2116">
                  <c:v>1.0235563094775999E-3</c:v>
                </c:pt>
                <c:pt idx="2117">
                  <c:v>1.0230560037535E-3</c:v>
                </c:pt>
                <c:pt idx="2118">
                  <c:v>1.02255618688093E-3</c:v>
                </c:pt>
                <c:pt idx="2119">
                  <c:v>1.02205685814375E-3</c:v>
                </c:pt>
                <c:pt idx="2120">
                  <c:v>1.0215580168272001E-3</c:v>
                </c:pt>
                <c:pt idx="2121">
                  <c:v>1.0210596622179499E-3</c:v>
                </c:pt>
                <c:pt idx="2122">
                  <c:v>1.02056179360404E-3</c:v>
                </c:pt>
                <c:pt idx="2123">
                  <c:v>1.0200644102749E-3</c:v>
                </c:pt>
                <c:pt idx="2124">
                  <c:v>1.0195675115213501E-3</c:v>
                </c:pt>
                <c:pt idx="2125">
                  <c:v>1.01907109663558E-3</c:v>
                </c:pt>
                <c:pt idx="2126">
                  <c:v>1.0185751649111801E-3</c:v>
                </c:pt>
                <c:pt idx="2127">
                  <c:v>1.0180797156431E-3</c:v>
                </c:pt>
                <c:pt idx="2128">
                  <c:v>1.0175847481276501E-3</c:v>
                </c:pt>
                <c:pt idx="2129">
                  <c:v>1.01709026166253E-3</c:v>
                </c:pt>
                <c:pt idx="2130">
                  <c:v>1.01659625554678E-3</c:v>
                </c:pt>
                <c:pt idx="2131">
                  <c:v>1.0161027290808301E-3</c:v>
                </c:pt>
                <c:pt idx="2132">
                  <c:v>1.01560968156645E-3</c:v>
                </c:pt>
                <c:pt idx="2133">
                  <c:v>1.0151171123067601E-3</c:v>
                </c:pt>
                <c:pt idx="2134">
                  <c:v>1.0146250206062399E-3</c:v>
                </c:pt>
                <c:pt idx="2135">
                  <c:v>1.0141334057707299E-3</c:v>
                </c:pt>
                <c:pt idx="2136">
                  <c:v>1.01364226710738E-3</c:v>
                </c:pt>
                <c:pt idx="2137">
                  <c:v>1.01315160392473E-3</c:v>
                </c:pt>
                <c:pt idx="2138">
                  <c:v>1.0126614155326001E-3</c:v>
                </c:pt>
                <c:pt idx="2139">
                  <c:v>1.01217170124221E-3</c:v>
                </c:pt>
                <c:pt idx="2140">
                  <c:v>1.01168246036605E-3</c:v>
                </c:pt>
                <c:pt idx="2141">
                  <c:v>1.0111936922179701E-3</c:v>
                </c:pt>
                <c:pt idx="2142">
                  <c:v>1.01070539611316E-3</c:v>
                </c:pt>
                <c:pt idx="2143">
                  <c:v>1.0102175713681001E-3</c:v>
                </c:pt>
                <c:pt idx="2144">
                  <c:v>1.0097302173006E-3</c:v>
                </c:pt>
                <c:pt idx="2145">
                  <c:v>1.0092433332298E-3</c:v>
                </c:pt>
                <c:pt idx="2146">
                  <c:v>1.00875691847614E-3</c:v>
                </c:pt>
                <c:pt idx="2147">
                  <c:v>1.00827097236136E-3</c:v>
                </c:pt>
                <c:pt idx="2148">
                  <c:v>1.00778549420853E-3</c:v>
                </c:pt>
                <c:pt idx="2149">
                  <c:v>1.0073004833419999E-3</c:v>
                </c:pt>
                <c:pt idx="2150">
                  <c:v>1.0068159390874401E-3</c:v>
                </c:pt>
                <c:pt idx="2151">
                  <c:v>1.0063318607717901E-3</c:v>
                </c:pt>
                <c:pt idx="2152">
                  <c:v>1.0058482477233201E-3</c:v>
                </c:pt>
                <c:pt idx="2153">
                  <c:v>1.0053650992715699E-3</c:v>
                </c:pt>
                <c:pt idx="2154">
                  <c:v>1.0048824147473601E-3</c:v>
                </c:pt>
                <c:pt idx="2155">
                  <c:v>1.0044001934828E-3</c:v>
                </c:pt>
                <c:pt idx="2156">
                  <c:v>1.0039184348112999E-3</c:v>
                </c:pt>
                <c:pt idx="2157">
                  <c:v>1.0034371380675301E-3</c:v>
                </c:pt>
                <c:pt idx="2158">
                  <c:v>1.0029563025874301E-3</c:v>
                </c:pt>
                <c:pt idx="2159">
                  <c:v>1.00247592770822E-3</c:v>
                </c:pt>
                <c:pt idx="2160">
                  <c:v>1.00199601276841E-3</c:v>
                </c:pt>
                <c:pt idx="2161">
                  <c:v>1.00151655710773E-3</c:v>
                </c:pt>
                <c:pt idx="2162">
                  <c:v>1.00103756006721E-3</c:v>
                </c:pt>
                <c:pt idx="2163">
                  <c:v>1.0005590209891399E-3</c:v>
                </c:pt>
                <c:pt idx="2164">
                  <c:v>1.0000809392170401E-3</c:v>
                </c:pt>
                <c:pt idx="2165" formatCode="0.00E+00">
                  <c:v>9.9960331409571705E-4</c:v>
                </c:pt>
                <c:pt idx="2166" formatCode="0.00E+00">
                  <c:v>9.9912614497119794E-4</c:v>
                </c:pt>
                <c:pt idx="2167" formatCode="0.00E+00">
                  <c:v>9.9864943119077699E-4</c:v>
                </c:pt>
                <c:pt idx="2168" formatCode="0.00E+00">
                  <c:v>9.9817317210299005E-4</c:v>
                </c:pt>
                <c:pt idx="2169" formatCode="0.00E+00">
                  <c:v>9.9769736705761507E-4</c:v>
                </c:pt>
                <c:pt idx="2170" formatCode="0.00E+00">
                  <c:v>9.9722201540566706E-4</c:v>
                </c:pt>
                <c:pt idx="2171" formatCode="0.00E+00">
                  <c:v>9.9674711649939897E-4</c:v>
                </c:pt>
                <c:pt idx="2172" formatCode="0.00E+00">
                  <c:v>9.9627266969229606E-4</c:v>
                </c:pt>
                <c:pt idx="2173" formatCode="0.00E+00">
                  <c:v>9.9579867433907503E-4</c:v>
                </c:pt>
                <c:pt idx="2174" formatCode="0.00E+00">
                  <c:v>9.9532512979567901E-4</c:v>
                </c:pt>
                <c:pt idx="2175" formatCode="0.00E+00">
                  <c:v>9.9485203541927608E-4</c:v>
                </c:pt>
                <c:pt idx="2176" formatCode="0.00E+00">
                  <c:v>9.94379390568256E-4</c:v>
                </c:pt>
                <c:pt idx="2177" formatCode="0.00E+00">
                  <c:v>9.9390719460222695E-4</c:v>
                </c:pt>
                <c:pt idx="2178" formatCode="0.00E+00">
                  <c:v>9.9343544688201293E-4</c:v>
                </c:pt>
                <c:pt idx="2179" formatCode="0.00E+00">
                  <c:v>9.9296414676965203E-4</c:v>
                </c:pt>
                <c:pt idx="2180" formatCode="0.00E+00">
                  <c:v>9.9249329362839102E-4</c:v>
                </c:pt>
                <c:pt idx="2181" formatCode="0.00E+00">
                  <c:v>9.9202288682268404E-4</c:v>
                </c:pt>
                <c:pt idx="2182" formatCode="0.00E+00">
                  <c:v>9.9155292571818997E-4</c:v>
                </c:pt>
                <c:pt idx="2183" formatCode="0.00E+00">
                  <c:v>9.9108340968177009E-4</c:v>
                </c:pt>
                <c:pt idx="2184" formatCode="0.00E+00">
                  <c:v>9.906143380814809E-4</c:v>
                </c:pt>
                <c:pt idx="2185" formatCode="0.00E+00">
                  <c:v>9.901457102865789E-4</c:v>
                </c:pt>
                <c:pt idx="2186" formatCode="0.00E+00">
                  <c:v>9.8967752566751191E-4</c:v>
                </c:pt>
                <c:pt idx="2187" formatCode="0.00E+00">
                  <c:v>9.8920978359591603E-4</c:v>
                </c:pt>
                <c:pt idx="2188" formatCode="0.00E+00">
                  <c:v>9.8874248344461802E-4</c:v>
                </c:pt>
                <c:pt idx="2189" formatCode="0.00E+00">
                  <c:v>9.8827562458762689E-4</c:v>
                </c:pt>
                <c:pt idx="2190" formatCode="0.00E+00">
                  <c:v>9.8780920640013491E-4</c:v>
                </c:pt>
                <c:pt idx="2191" formatCode="0.00E+00">
                  <c:v>9.8734322825851095E-4</c:v>
                </c:pt>
                <c:pt idx="2192" formatCode="0.00E+00">
                  <c:v>9.8687768954030196E-4</c:v>
                </c:pt>
                <c:pt idx="2193" formatCode="0.00E+00">
                  <c:v>9.8641258962422909E-4</c:v>
                </c:pt>
                <c:pt idx="2194" formatCode="0.00E+00">
                  <c:v>9.8594792789018205E-4</c:v>
                </c:pt>
                <c:pt idx="2195" formatCode="0.00E+00">
                  <c:v>9.8548370371921994E-4</c:v>
                </c:pt>
                <c:pt idx="2196" formatCode="0.00E+00">
                  <c:v>9.8501991649356502E-4</c:v>
                </c:pt>
                <c:pt idx="2197" formatCode="0.00E+00">
                  <c:v>9.8455656559660507E-4</c:v>
                </c:pt>
                <c:pt idx="2198" formatCode="0.00E+00">
                  <c:v>9.8409365041288491E-4</c:v>
                </c:pt>
                <c:pt idx="2199" formatCode="0.00E+00">
                  <c:v>9.8363117032810796E-4</c:v>
                </c:pt>
                <c:pt idx="2200" formatCode="0.00E+00">
                  <c:v>9.831691247291299E-4</c:v>
                </c:pt>
                <c:pt idx="2201" formatCode="0.00E+00">
                  <c:v>9.8270751300396091E-4</c:v>
                </c:pt>
                <c:pt idx="2202" formatCode="0.00E+00">
                  <c:v>9.8224633454175605E-4</c:v>
                </c:pt>
                <c:pt idx="2203" formatCode="0.00E+00">
                  <c:v>9.8178558873282095E-4</c:v>
                </c:pt>
                <c:pt idx="2204" formatCode="0.00E+00">
                  <c:v>9.813252749686001E-4</c:v>
                </c:pt>
                <c:pt idx="2205" formatCode="0.00E+00">
                  <c:v>9.8086539264168309E-4</c:v>
                </c:pt>
                <c:pt idx="2206" formatCode="0.00E+00">
                  <c:v>9.8040594114579493E-4</c:v>
                </c:pt>
                <c:pt idx="2207" formatCode="0.00E+00">
                  <c:v>9.7994691987579596E-4</c:v>
                </c:pt>
                <c:pt idx="2208" formatCode="0.00E+00">
                  <c:v>9.7948832822767999E-4</c:v>
                </c:pt>
                <c:pt idx="2209" formatCode="0.00E+00">
                  <c:v>9.7903016559857206E-4</c:v>
                </c:pt>
                <c:pt idx="2210" formatCode="0.00E+00">
                  <c:v>9.7857243138672304E-4</c:v>
                </c:pt>
                <c:pt idx="2211" formatCode="0.00E+00">
                  <c:v>9.78115124991509E-4</c:v>
                </c:pt>
                <c:pt idx="2212" formatCode="0.00E+00">
                  <c:v>9.7765824581342903E-4</c:v>
                </c:pt>
                <c:pt idx="2213" formatCode="0.00E+00">
                  <c:v>9.7720179325410002E-4</c:v>
                </c:pt>
                <c:pt idx="2214" formatCode="0.00E+00">
                  <c:v>9.7674576671625711E-4</c:v>
                </c:pt>
                <c:pt idx="2215" formatCode="0.00E+00">
                  <c:v>9.7629016560375097E-4</c:v>
                </c:pt>
                <c:pt idx="2216" formatCode="0.00E+00">
                  <c:v>9.75834989321541E-4</c:v>
                </c:pt>
                <c:pt idx="2217" formatCode="0.00E+00">
                  <c:v>9.7538023727570004E-4</c:v>
                </c:pt>
                <c:pt idx="2218" formatCode="0.00E+00">
                  <c:v>9.7492590887340196E-4</c:v>
                </c:pt>
                <c:pt idx="2219" formatCode="0.00E+00">
                  <c:v>9.7447200352292998E-4</c:v>
                </c:pt>
                <c:pt idx="2220" formatCode="0.00E+00">
                  <c:v>9.7401852063366595E-4</c:v>
                </c:pt>
                <c:pt idx="2221" formatCode="0.00E+00">
                  <c:v>9.7356545961609098E-4</c:v>
                </c:pt>
                <c:pt idx="2222" formatCode="0.00E+00">
                  <c:v>9.7311281988178198E-4</c:v>
                </c:pt>
                <c:pt idx="2223" formatCode="0.00E+00">
                  <c:v>9.72660600843412E-4</c:v>
                </c:pt>
                <c:pt idx="2224" formatCode="0.00E+00">
                  <c:v>9.7220880191474296E-4</c:v>
                </c:pt>
                <c:pt idx="2225" formatCode="0.00E+00">
                  <c:v>9.7175742251062595E-4</c:v>
                </c:pt>
                <c:pt idx="2226" formatCode="0.00E+00">
                  <c:v>9.7130646204699898E-4</c:v>
                </c:pt>
                <c:pt idx="2227" formatCode="0.00E+00">
                  <c:v>9.7085591994088298E-4</c:v>
                </c:pt>
                <c:pt idx="2228" formatCode="0.00E+00">
                  <c:v>9.7040579561038099E-4</c:v>
                </c:pt>
                <c:pt idx="2229" formatCode="0.00E+00">
                  <c:v>9.6995608847467399E-4</c:v>
                </c:pt>
                <c:pt idx="2230" formatCode="0.00E+00">
                  <c:v>9.6950679795401804E-4</c:v>
                </c:pt>
                <c:pt idx="2231" formatCode="0.00E+00">
                  <c:v>9.6905792346974604E-4</c:v>
                </c:pt>
                <c:pt idx="2232" formatCode="0.00E+00">
                  <c:v>9.6860946444425903E-4</c:v>
                </c:pt>
                <c:pt idx="2233" formatCode="0.00E+00">
                  <c:v>9.6816142030102797E-4</c:v>
                </c:pt>
                <c:pt idx="2234" formatCode="0.00E+00">
                  <c:v>9.6771379046458998E-4</c:v>
                </c:pt>
                <c:pt idx="2235" formatCode="0.00E+00">
                  <c:v>9.6726657436054496E-4</c:v>
                </c:pt>
                <c:pt idx="2236" formatCode="0.00E+00">
                  <c:v>9.6681977141555595E-4</c:v>
                </c:pt>
                <c:pt idx="2237" formatCode="0.00E+00">
                  <c:v>9.6637338105734505E-4</c:v>
                </c:pt>
                <c:pt idx="2238" formatCode="0.00E+00">
                  <c:v>9.6592740271468701E-4</c:v>
                </c:pt>
                <c:pt idx="2239" formatCode="0.00E+00">
                  <c:v>9.6548183581741595E-4</c:v>
                </c:pt>
                <c:pt idx="2240" formatCode="0.00E+00">
                  <c:v>9.6503667979641302E-4</c:v>
                </c:pt>
                <c:pt idx="2241" formatCode="0.00E+00">
                  <c:v>9.6459193408361004E-4</c:v>
                </c:pt>
                <c:pt idx="2242" formatCode="0.00E+00">
                  <c:v>9.6414759811198805E-4</c:v>
                </c:pt>
                <c:pt idx="2243" formatCode="0.00E+00">
                  <c:v>9.6370367131556802E-4</c:v>
                </c:pt>
                <c:pt idx="2244" formatCode="0.00E+00">
                  <c:v>9.6326015312941504E-4</c:v>
                </c:pt>
                <c:pt idx="2245" formatCode="0.00E+00">
                  <c:v>9.62817042989635E-4</c:v>
                </c:pt>
                <c:pt idx="2246" formatCode="0.00E+00">
                  <c:v>9.6237434033336804E-4</c:v>
                </c:pt>
                <c:pt idx="2247" formatCode="0.00E+00">
                  <c:v>9.6193204459879198E-4</c:v>
                </c:pt>
                <c:pt idx="2248" formatCode="0.00E+00">
                  <c:v>9.6149015522511397E-4</c:v>
                </c:pt>
                <c:pt idx="2249" formatCode="0.00E+00">
                  <c:v>9.6104867165257399E-4</c:v>
                </c:pt>
                <c:pt idx="2250" formatCode="0.00E+00">
                  <c:v>9.6060759332243799E-4</c:v>
                </c:pt>
                <c:pt idx="2251" formatCode="0.00E+00">
                  <c:v>9.6016691967699703E-4</c:v>
                </c:pt>
                <c:pt idx="2252" formatCode="0.00E+00">
                  <c:v>9.5972665015956696E-4</c:v>
                </c:pt>
                <c:pt idx="2253" formatCode="0.00E+00">
                  <c:v>9.5928678421448095E-4</c:v>
                </c:pt>
                <c:pt idx="2254" formatCode="0.00E+00">
                  <c:v>9.5884732128709304E-4</c:v>
                </c:pt>
                <c:pt idx="2255" formatCode="0.00E+00">
                  <c:v>9.5840826082377296E-4</c:v>
                </c:pt>
                <c:pt idx="2256" formatCode="0.00E+00">
                  <c:v>9.5796960227190295E-4</c:v>
                </c:pt>
                <c:pt idx="2257" formatCode="0.00E+00">
                  <c:v>9.5753134507987805E-4</c:v>
                </c:pt>
                <c:pt idx="2258" formatCode="0.00E+00">
                  <c:v>9.5709348869709896E-4</c:v>
                </c:pt>
                <c:pt idx="2259" formatCode="0.00E+00">
                  <c:v>9.5665603257397798E-4</c:v>
                </c:pt>
                <c:pt idx="2260" formatCode="0.00E+00">
                  <c:v>9.5621897616192701E-4</c:v>
                </c:pt>
                <c:pt idx="2261" formatCode="0.00E+00">
                  <c:v>9.55782318913364E-4</c:v>
                </c:pt>
                <c:pt idx="2262" formatCode="0.00E+00">
                  <c:v>9.5534606028170295E-4</c:v>
                </c:pt>
                <c:pt idx="2263" formatCode="0.00E+00">
                  <c:v>9.5491019972135805E-4</c:v>
                </c:pt>
                <c:pt idx="2264" formatCode="0.00E+00">
                  <c:v>9.5447473668773704E-4</c:v>
                </c:pt>
                <c:pt idx="2265" formatCode="0.00E+00">
                  <c:v>9.54039670637241E-4</c:v>
                </c:pt>
                <c:pt idx="2266" formatCode="0.00E+00">
                  <c:v>9.5360500102726405E-4</c:v>
                </c:pt>
                <c:pt idx="2267" formatCode="0.00E+00">
                  <c:v>9.5317072731618399E-4</c:v>
                </c:pt>
                <c:pt idx="2268" formatCode="0.00E+00">
                  <c:v>9.5273684896337002E-4</c:v>
                </c:pt>
                <c:pt idx="2269" formatCode="0.00E+00">
                  <c:v>9.5230336542917102E-4</c:v>
                </c:pt>
                <c:pt idx="2270" formatCode="0.00E+00">
                  <c:v>9.5187027617491904E-4</c:v>
                </c:pt>
                <c:pt idx="2271" formatCode="0.00E+00">
                  <c:v>9.5143758066292797E-4</c:v>
                </c:pt>
                <c:pt idx="2272" formatCode="0.00E+00">
                  <c:v>9.5100527835648401E-4</c:v>
                </c:pt>
                <c:pt idx="2273" formatCode="0.00E+00">
                  <c:v>9.5057336871985296E-4</c:v>
                </c:pt>
                <c:pt idx="2274" formatCode="0.00E+00">
                  <c:v>9.5014185121827105E-4</c:v>
                </c:pt>
                <c:pt idx="2275" formatCode="0.00E+00">
                  <c:v>9.4971072531794501E-4</c:v>
                </c:pt>
                <c:pt idx="2276" formatCode="0.00E+00">
                  <c:v>9.4927999048605096E-4</c:v>
                </c:pt>
                <c:pt idx="2277" formatCode="0.00E+00">
                  <c:v>9.4884964619073198E-4</c:v>
                </c:pt>
                <c:pt idx="2278" formatCode="0.00E+00">
                  <c:v>9.4841969190109299E-4</c:v>
                </c:pt>
                <c:pt idx="2279" formatCode="0.00E+00">
                  <c:v>9.4799012708720199E-4</c:v>
                </c:pt>
                <c:pt idx="2280" formatCode="0.00E+00">
                  <c:v>9.4756095122008595E-4</c:v>
                </c:pt>
                <c:pt idx="2281" formatCode="0.00E+00">
                  <c:v>9.4713216377172995E-4</c:v>
                </c:pt>
                <c:pt idx="2282" formatCode="0.00E+00">
                  <c:v>9.4670376421507395E-4</c:v>
                </c:pt>
                <c:pt idx="2283" formatCode="0.00E+00">
                  <c:v>9.4627575202401305E-4</c:v>
                </c:pt>
                <c:pt idx="2284" formatCode="0.00E+00">
                  <c:v>9.4584812667338999E-4</c:v>
                </c:pt>
                <c:pt idx="2285" formatCode="0.00E+00">
                  <c:v>9.4542088763899799E-4</c:v>
                </c:pt>
                <c:pt idx="2286" formatCode="0.00E+00">
                  <c:v>9.4499403439757702E-4</c:v>
                </c:pt>
                <c:pt idx="2287" formatCode="0.00E+00">
                  <c:v>9.4456756642681203E-4</c:v>
                </c:pt>
                <c:pt idx="2288" formatCode="0.00E+00">
                  <c:v>9.4414148320533004E-4</c:v>
                </c:pt>
                <c:pt idx="2289" formatCode="0.00E+00">
                  <c:v>9.4371578421269795E-4</c:v>
                </c:pt>
                <c:pt idx="2290" formatCode="0.00E+00">
                  <c:v>9.4329046892942204E-4</c:v>
                </c:pt>
                <c:pt idx="2291" formatCode="0.00E+00">
                  <c:v>9.4286553683694196E-4</c:v>
                </c:pt>
                <c:pt idx="2292" formatCode="0.00E+00">
                  <c:v>9.4244098741763497E-4</c:v>
                </c:pt>
                <c:pt idx="2293" formatCode="0.00E+00">
                  <c:v>9.4201682015480795E-4</c:v>
                </c:pt>
                <c:pt idx="2294" formatCode="0.00E+00">
                  <c:v>9.4159303453269702E-4</c:v>
                </c:pt>
                <c:pt idx="2295" formatCode="0.00E+00">
                  <c:v>9.4116963003646901E-4</c:v>
                </c:pt>
                <c:pt idx="2296" formatCode="0.00E+00">
                  <c:v>9.4074660615221296E-4</c:v>
                </c:pt>
                <c:pt idx="2297" formatCode="0.00E+00">
                  <c:v>9.4032396236694304E-4</c:v>
                </c:pt>
                <c:pt idx="2298" formatCode="0.00E+00">
                  <c:v>9.39901698168596E-4</c:v>
                </c:pt>
                <c:pt idx="2299" formatCode="0.00E+00">
                  <c:v>9.3947981304602396E-4</c:v>
                </c:pt>
                <c:pt idx="2300" formatCode="0.00E+00">
                  <c:v>9.3905830648900203E-4</c:v>
                </c:pt>
                <c:pt idx="2301" formatCode="0.00E+00">
                  <c:v>9.3863717798821497E-4</c:v>
                </c:pt>
                <c:pt idx="2302" formatCode="0.00E+00">
                  <c:v>9.3821642703526605E-4</c:v>
                </c:pt>
                <c:pt idx="2303" formatCode="0.00E+00">
                  <c:v>9.3779605312266498E-4</c:v>
                </c:pt>
                <c:pt idx="2304" formatCode="0.00E+00">
                  <c:v>9.3737605574383302E-4</c:v>
                </c:pt>
                <c:pt idx="2305" formatCode="0.00E+00">
                  <c:v>9.3695643439309904E-4</c:v>
                </c:pt>
                <c:pt idx="2306" formatCode="0.00E+00">
                  <c:v>9.3653718856569505E-4</c:v>
                </c:pt>
                <c:pt idx="2307" formatCode="0.00E+00">
                  <c:v>9.3611831775775804E-4</c:v>
                </c:pt>
                <c:pt idx="2308" formatCode="0.00E+00">
                  <c:v>9.3569982146632401E-4</c:v>
                </c:pt>
                <c:pt idx="2309" formatCode="0.00E+00">
                  <c:v>9.3528169918932996E-4</c:v>
                </c:pt>
                <c:pt idx="2310" formatCode="0.00E+00">
                  <c:v>9.3486395042561004E-4</c:v>
                </c:pt>
                <c:pt idx="2311" formatCode="0.00E+00">
                  <c:v>9.3444657467489005E-4</c:v>
                </c:pt>
                <c:pt idx="2312" formatCode="0.00E+00">
                  <c:v>9.3402957143779298E-4</c:v>
                </c:pt>
                <c:pt idx="2313" formatCode="0.00E+00">
                  <c:v>9.3361294021583E-4</c:v>
                </c:pt>
                <c:pt idx="2314" formatCode="0.00E+00">
                  <c:v>9.3319668051140196E-4</c:v>
                </c:pt>
                <c:pt idx="2315" formatCode="0.00E+00">
                  <c:v>9.3278079182779802E-4</c:v>
                </c:pt>
                <c:pt idx="2316" formatCode="0.00E+00">
                  <c:v>9.3236527366919104E-4</c:v>
                </c:pt>
                <c:pt idx="2317" formatCode="0.00E+00">
                  <c:v>9.3195012554063699E-4</c:v>
                </c:pt>
                <c:pt idx="2318" formatCode="0.00E+00">
                  <c:v>9.3153534694807405E-4</c:v>
                </c:pt>
                <c:pt idx="2319" formatCode="0.00E+00">
                  <c:v>9.3112093739831795E-4</c:v>
                </c:pt>
                <c:pt idx="2320" formatCode="0.00E+00">
                  <c:v>9.3070689639906305E-4</c:v>
                </c:pt>
                <c:pt idx="2321" formatCode="0.00E+00">
                  <c:v>9.3029322345887901E-4</c:v>
                </c:pt>
                <c:pt idx="2322" formatCode="0.00E+00">
                  <c:v>9.2987991808720803E-4</c:v>
                </c:pt>
                <c:pt idx="2323" formatCode="0.00E+00">
                  <c:v>9.2946697979436304E-4</c:v>
                </c:pt>
                <c:pt idx="2324" formatCode="0.00E+00">
                  <c:v>9.2905440809152803E-4</c:v>
                </c:pt>
                <c:pt idx="2325" formatCode="0.00E+00">
                  <c:v>9.2864220249075401E-4</c:v>
                </c:pt>
                <c:pt idx="2326" formatCode="0.00E+00">
                  <c:v>9.2823036250495601E-4</c:v>
                </c:pt>
                <c:pt idx="2327" formatCode="0.00E+00">
                  <c:v>9.2781888764791596E-4</c:v>
                </c:pt>
                <c:pt idx="2328" formatCode="0.00E+00">
                  <c:v>9.2740777743427504E-4</c:v>
                </c:pt>
                <c:pt idx="2329" formatCode="0.00E+00">
                  <c:v>9.26997031379534E-4</c:v>
                </c:pt>
                <c:pt idx="2330" formatCode="0.00E+00">
                  <c:v>9.2658664900005299E-4</c:v>
                </c:pt>
                <c:pt idx="2331" formatCode="0.00E+00">
                  <c:v>9.2617662981304895E-4</c:v>
                </c:pt>
                <c:pt idx="2332" formatCode="0.00E+00">
                  <c:v>9.2576697333659E-4</c:v>
                </c:pt>
                <c:pt idx="2333" formatCode="0.00E+00">
                  <c:v>9.2535767908959903E-4</c:v>
                </c:pt>
                <c:pt idx="2334" formatCode="0.00E+00">
                  <c:v>9.24948746591848E-4</c:v>
                </c:pt>
                <c:pt idx="2335" formatCode="0.00E+00">
                  <c:v>9.2454017536395899E-4</c:v>
                </c:pt>
                <c:pt idx="2336" formatCode="0.00E+00">
                  <c:v>9.2413196492739896E-4</c:v>
                </c:pt>
                <c:pt idx="2337" formatCode="0.00E+00">
                  <c:v>9.2372411480447995E-4</c:v>
                </c:pt>
                <c:pt idx="2338" formatCode="0.00E+00">
                  <c:v>9.2331662451835802E-4</c:v>
                </c:pt>
                <c:pt idx="2339" formatCode="0.00E+00">
                  <c:v>9.2290949359302905E-4</c:v>
                </c:pt>
                <c:pt idx="2340" formatCode="0.00E+00">
                  <c:v>9.2250272155332898E-4</c:v>
                </c:pt>
                <c:pt idx="2341" formatCode="0.00E+00">
                  <c:v>9.2209630792492998E-4</c:v>
                </c:pt>
                <c:pt idx="2342" formatCode="0.00E+00">
                  <c:v>9.2169025223434102E-4</c:v>
                </c:pt>
                <c:pt idx="2343" formatCode="0.00E+00">
                  <c:v>9.2128455400890502E-4</c:v>
                </c:pt>
                <c:pt idx="2344" formatCode="0.00E+00">
                  <c:v>9.20879212776794E-4</c:v>
                </c:pt>
                <c:pt idx="2345" formatCode="0.00E+00">
                  <c:v>9.2047422806701396E-4</c:v>
                </c:pt>
                <c:pt idx="2346" formatCode="0.00E+00">
                  <c:v>9.2006959940939498E-4</c:v>
                </c:pt>
                <c:pt idx="2347" formatCode="0.00E+00">
                  <c:v>9.19665326334597E-4</c:v>
                </c:pt>
                <c:pt idx="2348" formatCode="0.00E+00">
                  <c:v>9.19261408374102E-4</c:v>
                </c:pt>
                <c:pt idx="2349" formatCode="0.00E+00">
                  <c:v>9.1885784506021595E-4</c:v>
                </c:pt>
                <c:pt idx="2350" formatCode="0.00E+00">
                  <c:v>9.1845463592606601E-4</c:v>
                </c:pt>
                <c:pt idx="2351" formatCode="0.00E+00">
                  <c:v>9.18051780505598E-4</c:v>
                </c:pt>
                <c:pt idx="2352" formatCode="0.00E+00">
                  <c:v>9.1764927833357405E-4</c:v>
                </c:pt>
                <c:pt idx="2353" formatCode="0.00E+00">
                  <c:v>9.1724712894557302E-4</c:v>
                </c:pt>
                <c:pt idx="2354" formatCode="0.00E+00">
                  <c:v>9.1684533187798799E-4</c:v>
                </c:pt>
                <c:pt idx="2355" formatCode="0.00E+00">
                  <c:v>9.1644388666802304E-4</c:v>
                </c:pt>
                <c:pt idx="2356" formatCode="0.00E+00">
                  <c:v>9.1604279285369204E-4</c:v>
                </c:pt>
                <c:pt idx="2357" formatCode="0.00E+00">
                  <c:v>9.1564204997381896E-4</c:v>
                </c:pt>
                <c:pt idx="2358" formatCode="0.00E+00">
                  <c:v>9.1524165756803303E-4</c:v>
                </c:pt>
                <c:pt idx="2359" formatCode="0.00E+00">
                  <c:v>9.1484161517676804E-4</c:v>
                </c:pt>
                <c:pt idx="2360" formatCode="0.00E+00">
                  <c:v>9.1444192234126304E-4</c:v>
                </c:pt>
                <c:pt idx="2361" formatCode="0.00E+00">
                  <c:v>9.1404257860355602E-4</c:v>
                </c:pt>
                <c:pt idx="2362" formatCode="0.00E+00">
                  <c:v>9.13643583506485E-4</c:v>
                </c:pt>
                <c:pt idx="2363" formatCode="0.00E+00">
                  <c:v>9.1324493659368901E-4</c:v>
                </c:pt>
                <c:pt idx="2364" formatCode="0.00E+00">
                  <c:v>9.1284663740959801E-4</c:v>
                </c:pt>
                <c:pt idx="2365" formatCode="0.00E+00">
                  <c:v>9.1244868549944101E-4</c:v>
                </c:pt>
                <c:pt idx="2366" formatCode="0.00E+00">
                  <c:v>9.12051080409236E-4</c:v>
                </c:pt>
                <c:pt idx="2367" formatCode="0.00E+00">
                  <c:v>9.1165382168579602E-4</c:v>
                </c:pt>
                <c:pt idx="2368" formatCode="0.00E+00">
                  <c:v>9.1125690887671905E-4</c:v>
                </c:pt>
                <c:pt idx="2369" formatCode="0.00E+00">
                  <c:v>9.1086034153039402E-4</c:v>
                </c:pt>
                <c:pt idx="2370" formatCode="0.00E+00">
                  <c:v>9.1046411919599296E-4</c:v>
                </c:pt>
                <c:pt idx="2371" formatCode="0.00E+00">
                  <c:v>9.1006824142347397E-4</c:v>
                </c:pt>
                <c:pt idx="2372" formatCode="0.00E+00">
                  <c:v>9.0967270776357695E-4</c:v>
                </c:pt>
                <c:pt idx="2373" formatCode="0.00E+00">
                  <c:v>9.09277517767822E-4</c:v>
                </c:pt>
                <c:pt idx="2374" formatCode="0.00E+00">
                  <c:v>9.0888267098850799E-4</c:v>
                </c:pt>
                <c:pt idx="2375" formatCode="0.00E+00">
                  <c:v>9.0848816697871302E-4</c:v>
                </c:pt>
                <c:pt idx="2376" formatCode="0.00E+00">
                  <c:v>9.0809400529228898E-4</c:v>
                </c:pt>
                <c:pt idx="2377" formatCode="0.00E+00">
                  <c:v>9.0770018548386102E-4</c:v>
                </c:pt>
                <c:pt idx="2378" formatCode="0.00E+00">
                  <c:v>9.0730670710882904E-4</c:v>
                </c:pt>
                <c:pt idx="2379" formatCode="0.00E+00">
                  <c:v>9.0691356972336296E-4</c:v>
                </c:pt>
                <c:pt idx="2380" formatCode="0.00E+00">
                  <c:v>9.0652077288439902E-4</c:v>
                </c:pt>
                <c:pt idx="2381" formatCode="0.00E+00">
                  <c:v>9.06128316149643E-4</c:v>
                </c:pt>
                <c:pt idx="2382" formatCode="0.00E+00">
                  <c:v>9.0573619907756604E-4</c:v>
                </c:pt>
                <c:pt idx="2383" formatCode="0.00E+00">
                  <c:v>9.0534442122740396E-4</c:v>
                </c:pt>
                <c:pt idx="2384" formatCode="0.00E+00">
                  <c:v>9.0495298215915196E-4</c:v>
                </c:pt>
                <c:pt idx="2385" formatCode="0.00E+00">
                  <c:v>9.0456188143357003E-4</c:v>
                </c:pt>
                <c:pt idx="2386" formatCode="0.00E+00">
                  <c:v>9.0417111861217298E-4</c:v>
                </c:pt>
                <c:pt idx="2387" formatCode="0.00E+00">
                  <c:v>9.0378069325723501E-4</c:v>
                </c:pt>
                <c:pt idx="2388" formatCode="0.00E+00">
                  <c:v>9.0339060493178805E-4</c:v>
                </c:pt>
                <c:pt idx="2389" formatCode="0.00E+00">
                  <c:v>9.0300085319961398E-4</c:v>
                </c:pt>
                <c:pt idx="2390" formatCode="0.00E+00">
                  <c:v>9.0261143762525005E-4</c:v>
                </c:pt>
                <c:pt idx="2391" formatCode="0.00E+00">
                  <c:v>9.0222235777398399E-4</c:v>
                </c:pt>
                <c:pt idx="2392" formatCode="0.00E+00">
                  <c:v>9.0183361321185098E-4</c:v>
                </c:pt>
                <c:pt idx="2393" formatCode="0.00E+00">
                  <c:v>9.01445203505637E-4</c:v>
                </c:pt>
                <c:pt idx="2394" formatCode="0.00E+00">
                  <c:v>9.0105712822286996E-4</c:v>
                </c:pt>
                <c:pt idx="2395" formatCode="0.00E+00">
                  <c:v>9.0066938693182501E-4</c:v>
                </c:pt>
                <c:pt idx="2396" formatCode="0.00E+00">
                  <c:v>9.0028197920152104E-4</c:v>
                </c:pt>
                <c:pt idx="2397" formatCode="0.00E+00">
                  <c:v>8.9989490460171497E-4</c:v>
                </c:pt>
                <c:pt idx="2398" formatCode="0.00E+00">
                  <c:v>8.99508162702905E-4</c:v>
                </c:pt>
                <c:pt idx="2399" formatCode="0.00E+00">
                  <c:v>8.9912175307632798E-4</c:v>
                </c:pt>
                <c:pt idx="2400" formatCode="0.00E+00">
                  <c:v>8.9873567529395596E-4</c:v>
                </c:pt>
              </c:numCache>
            </c:numRef>
          </c:yVal>
          <c:smooth val="1"/>
        </c:ser>
        <c:ser>
          <c:idx val="1"/>
          <c:order val="1"/>
          <c:tx>
            <c:v>Beam-beam Tune Shift Y</c:v>
          </c:tx>
          <c:marker>
            <c:symbol val="none"/>
          </c:marker>
          <c:xVal>
            <c:numRef>
              <c:f>Sheet1!$B$2:$B$2402</c:f>
              <c:numCache>
                <c:formatCode>General</c:formatCode>
                <c:ptCount val="24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</c:numCache>
            </c:numRef>
          </c:xVal>
          <c:yVal>
            <c:numRef>
              <c:f>Sheet1!$L$2:$L$2402</c:f>
              <c:numCache>
                <c:formatCode>0.00E+00</c:formatCode>
                <c:ptCount val="2401"/>
                <c:pt idx="0">
                  <c:v>4.8511310027421099E-4</c:v>
                </c:pt>
                <c:pt idx="1">
                  <c:v>4.8475607367134298E-4</c:v>
                </c:pt>
                <c:pt idx="2">
                  <c:v>4.8911436990331796E-4</c:v>
                </c:pt>
                <c:pt idx="3">
                  <c:v>4.9350810108487098E-4</c:v>
                </c:pt>
                <c:pt idx="4">
                  <c:v>4.9793748163948399E-4</c:v>
                </c:pt>
                <c:pt idx="5">
                  <c:v>5.0240272573361295E-4</c:v>
                </c:pt>
                <c:pt idx="6">
                  <c:v>5.0690404723415395E-4</c:v>
                </c:pt>
                <c:pt idx="7">
                  <c:v>5.1144165966487303E-4</c:v>
                </c:pt>
                <c:pt idx="8">
                  <c:v>5.1601577616175497E-4</c:v>
                </c:pt>
                <c:pt idx="9">
                  <c:v>5.2062660942729102E-4</c:v>
                </c:pt>
                <c:pt idx="10">
                  <c:v>5.2527437168364399E-4</c:v>
                </c:pt>
                <c:pt idx="11">
                  <c:v>5.2995927462471195E-4</c:v>
                </c:pt>
                <c:pt idx="12">
                  <c:v>5.3468152936705395E-4</c:v>
                </c:pt>
                <c:pt idx="13">
                  <c:v>5.3944134639963401E-4</c:v>
                </c:pt>
                <c:pt idx="14">
                  <c:v>5.4423893553241798E-4</c:v>
                </c:pt>
                <c:pt idx="15">
                  <c:v>5.4907450584374404E-4</c:v>
                </c:pt>
                <c:pt idx="16">
                  <c:v>5.5394826562649299E-4</c:v>
                </c:pt>
                <c:pt idx="17">
                  <c:v>5.5886042233301502E-4</c:v>
                </c:pt>
                <c:pt idx="18">
                  <c:v>5.6381118251878698E-4</c:v>
                </c:pt>
                <c:pt idx="19">
                  <c:v>5.6880075178480005E-4</c:v>
                </c:pt>
                <c:pt idx="20">
                  <c:v>5.7382933471864395E-4</c:v>
                </c:pt>
                <c:pt idx="21">
                  <c:v>5.7889713483425496E-4</c:v>
                </c:pt>
                <c:pt idx="22">
                  <c:v>5.84004354510339E-4</c:v>
                </c:pt>
                <c:pt idx="23">
                  <c:v>5.8915119492741004E-4</c:v>
                </c:pt>
                <c:pt idx="24">
                  <c:v>5.9433785600344403E-4</c:v>
                </c:pt>
                <c:pt idx="25">
                  <c:v>5.99564536328136E-4</c:v>
                </c:pt>
                <c:pt idx="26">
                  <c:v>6.0483143309569495E-4</c:v>
                </c:pt>
                <c:pt idx="27">
                  <c:v>6.1013874203621804E-4</c:v>
                </c:pt>
                <c:pt idx="28">
                  <c:v>6.1548665734554805E-4</c:v>
                </c:pt>
                <c:pt idx="29">
                  <c:v>6.2087537161366205E-4</c:v>
                </c:pt>
                <c:pt idx="30">
                  <c:v>6.2630507575152296E-4</c:v>
                </c:pt>
                <c:pt idx="31">
                  <c:v>6.3177595891637003E-4</c:v>
                </c:pt>
                <c:pt idx="32">
                  <c:v>6.3728820843546102E-4</c:v>
                </c:pt>
                <c:pt idx="33">
                  <c:v>6.4284200972820904E-4</c:v>
                </c:pt>
                <c:pt idx="34">
                  <c:v>6.4843754622669297E-4</c:v>
                </c:pt>
                <c:pt idx="35">
                  <c:v>6.5407499929454797E-4</c:v>
                </c:pt>
                <c:pt idx="36">
                  <c:v>6.5975454814415997E-4</c:v>
                </c:pt>
                <c:pt idx="37">
                  <c:v>6.6547636975220002E-4</c:v>
                </c:pt>
                <c:pt idx="38">
                  <c:v>6.7124063877343305E-4</c:v>
                </c:pt>
                <c:pt idx="39">
                  <c:v>6.7704752745277499E-4</c:v>
                </c:pt>
                <c:pt idx="40">
                  <c:v>6.8289720553561903E-4</c:v>
                </c:pt>
                <c:pt idx="41">
                  <c:v>6.8878984017634601E-4</c:v>
                </c:pt>
                <c:pt idx="42">
                  <c:v>6.9472559584503899E-4</c:v>
                </c:pt>
                <c:pt idx="43">
                  <c:v>7.0070463423237595E-4</c:v>
                </c:pt>
                <c:pt idx="44">
                  <c:v>7.0672711415263004E-4</c:v>
                </c:pt>
                <c:pt idx="45">
                  <c:v>7.1279319144482297E-4</c:v>
                </c:pt>
                <c:pt idx="46">
                  <c:v>7.1890301887195804E-4</c:v>
                </c:pt>
                <c:pt idx="47">
                  <c:v>7.2505674601830905E-4</c:v>
                </c:pt>
                <c:pt idx="48">
                  <c:v>7.3125451918478997E-4</c:v>
                </c:pt>
                <c:pt idx="49">
                  <c:v>7.37496481282307E-4</c:v>
                </c:pt>
                <c:pt idx="50">
                  <c:v>7.4378277172313496E-4</c:v>
                </c:pt>
                <c:pt idx="51">
                  <c:v>7.5011352631027103E-4</c:v>
                </c:pt>
                <c:pt idx="52">
                  <c:v>7.5648887712471903E-4</c:v>
                </c:pt>
                <c:pt idx="53">
                  <c:v>7.6290895241071905E-4</c:v>
                </c:pt>
                <c:pt idx="54">
                  <c:v>7.6937387645889196E-4</c:v>
                </c:pt>
                <c:pt idx="55">
                  <c:v>7.7588376948724096E-4</c:v>
                </c:pt>
                <c:pt idx="56">
                  <c:v>7.8243874752004705E-4</c:v>
                </c:pt>
                <c:pt idx="57">
                  <c:v>7.8903892226457703E-4</c:v>
                </c:pt>
                <c:pt idx="58">
                  <c:v>7.9568440098562497E-4</c:v>
                </c:pt>
                <c:pt idx="59">
                  <c:v>8.0237528637786698E-4</c:v>
                </c:pt>
                <c:pt idx="60">
                  <c:v>8.0911167643595201E-4</c:v>
                </c:pt>
                <c:pt idx="61">
                  <c:v>8.1589366432240301E-4</c:v>
                </c:pt>
                <c:pt idx="62">
                  <c:v>8.2272133823321097E-4</c:v>
                </c:pt>
                <c:pt idx="63">
                  <c:v>8.2959478126118304E-4</c:v>
                </c:pt>
                <c:pt idx="64">
                  <c:v>8.3651407125698101E-4</c:v>
                </c:pt>
                <c:pt idx="65">
                  <c:v>8.4347928068783599E-4</c:v>
                </c:pt>
                <c:pt idx="66">
                  <c:v>8.5049047649394703E-4</c:v>
                </c:pt>
                <c:pt idx="67">
                  <c:v>8.5754771994254097E-4</c:v>
                </c:pt>
                <c:pt idx="68">
                  <c:v>8.6465106647953501E-4</c:v>
                </c:pt>
                <c:pt idx="69">
                  <c:v>8.7180056557887198E-4</c:v>
                </c:pt>
                <c:pt idx="70">
                  <c:v>8.7899626058943105E-4</c:v>
                </c:pt>
                <c:pt idx="71">
                  <c:v>8.8623818857955705E-4</c:v>
                </c:pt>
                <c:pt idx="72">
                  <c:v>8.9352638017919104E-4</c:v>
                </c:pt>
                <c:pt idx="73">
                  <c:v>9.0086085941954699E-4</c:v>
                </c:pt>
                <c:pt idx="74">
                  <c:v>9.0824164357041404E-4</c:v>
                </c:pt>
                <c:pt idx="75">
                  <c:v>9.1566874297497399E-4</c:v>
                </c:pt>
                <c:pt idx="76">
                  <c:v>9.2314216088221603E-4</c:v>
                </c:pt>
                <c:pt idx="77">
                  <c:v>9.3066189327690996E-4</c:v>
                </c:pt>
                <c:pt idx="78">
                  <c:v>9.3822792870711298E-4</c:v>
                </c:pt>
                <c:pt idx="79">
                  <c:v>9.4584024810925795E-4</c:v>
                </c:pt>
                <c:pt idx="80">
                  <c:v>9.5349882463080298E-4</c:v>
                </c:pt>
                <c:pt idx="81">
                  <c:v>9.6120362345041195E-4</c:v>
                </c:pt>
                <c:pt idx="82">
                  <c:v>9.68954601595757E-4</c:v>
                </c:pt>
                <c:pt idx="83">
                  <c:v>9.7675170775884793E-4</c:v>
                </c:pt>
                <c:pt idx="84">
                  <c:v>9.8459488210897797E-4</c:v>
                </c:pt>
                <c:pt idx="85">
                  <c:v>9.9248405610327596E-4</c:v>
                </c:pt>
                <c:pt idx="86" formatCode="General">
                  <c:v>1.0004191522948399E-3</c:v>
                </c:pt>
                <c:pt idx="87" formatCode="General">
                  <c:v>1.00840008413857E-3</c:v>
                </c:pt>
                <c:pt idx="88" formatCode="General">
                  <c:v>1.01642675579455E-3</c:v>
                </c:pt>
                <c:pt idx="89" formatCode="General">
                  <c:v>1.0244990619292301E-3</c:v>
                </c:pt>
                <c:pt idx="90" formatCode="General">
                  <c:v>1.0326168875142299E-3</c:v>
                </c:pt>
                <c:pt idx="91" formatCode="General">
                  <c:v>1.04078010762289E-3</c:v>
                </c:pt>
                <c:pt idx="92" formatCode="General">
                  <c:v>1.0489885872246301E-3</c:v>
                </c:pt>
                <c:pt idx="93" formatCode="General">
                  <c:v>1.05724218097707E-3</c:v>
                </c:pt>
                <c:pt idx="94" formatCode="General">
                  <c:v>1.0655407330159999E-3</c:v>
                </c:pt>
                <c:pt idx="95" formatCode="General">
                  <c:v>1.07388407674326E-3</c:v>
                </c:pt>
                <c:pt idx="96" formatCode="General">
                  <c:v>1.0822720346125301E-3</c:v>
                </c:pt>
                <c:pt idx="97" formatCode="General">
                  <c:v>1.09070441791312E-3</c:v>
                </c:pt>
                <c:pt idx="98" formatCode="General">
                  <c:v>1.09918102655183E-3</c:v>
                </c:pt>
                <c:pt idx="99" formatCode="General">
                  <c:v>1.1077016488328401E-3</c:v>
                </c:pt>
                <c:pt idx="100" formatCode="General">
                  <c:v>1.11626606123587E-3</c:v>
                </c:pt>
                <c:pt idx="101" formatCode="General">
                  <c:v>1.1248740281924799E-3</c:v>
                </c:pt>
                <c:pt idx="102" formatCode="General">
                  <c:v>1.1335253018607699E-3</c:v>
                </c:pt>
                <c:pt idx="103" formatCode="General">
                  <c:v>1.14221962189841E-3</c:v>
                </c:pt>
                <c:pt idx="104" formatCode="General">
                  <c:v>1.1509567152341901E-3</c:v>
                </c:pt>
                <c:pt idx="105" formatCode="General">
                  <c:v>1.15973629583812E-3</c:v>
                </c:pt>
                <c:pt idx="106" formatCode="General">
                  <c:v>1.1685580644902301E-3</c:v>
                </c:pt>
                <c:pt idx="107" formatCode="General">
                  <c:v>1.1774217085480799E-3</c:v>
                </c:pt>
                <c:pt idx="108" formatCode="General">
                  <c:v>1.18632690171323E-3</c:v>
                </c:pt>
                <c:pt idx="109" formatCode="General">
                  <c:v>1.1952733037966399E-3</c:v>
                </c:pt>
                <c:pt idx="110" formatCode="General">
                  <c:v>1.2042605604832199E-3</c:v>
                </c:pt>
                <c:pt idx="111" formatCode="General">
                  <c:v>1.21328830309564E-3</c:v>
                </c:pt>
                <c:pt idx="112" formatCode="General">
                  <c:v>1.22235614835745E-3</c:v>
                </c:pt>
                <c:pt idx="113" formatCode="General">
                  <c:v>1.2314636981558601E-3</c:v>
                </c:pt>
                <c:pt idx="114" formatCode="General">
                  <c:v>1.2406105393040401E-3</c:v>
                </c:pt>
                <c:pt idx="115" formatCode="General">
                  <c:v>1.2497962433033901E-3</c:v>
                </c:pt>
                <c:pt idx="116" formatCode="General">
                  <c:v>1.2590203661057399E-3</c:v>
                </c:pt>
                <c:pt idx="117" formatCode="General">
                  <c:v>1.2682824478757299E-3</c:v>
                </c:pt>
                <c:pt idx="118" formatCode="General">
                  <c:v>1.2775820127535499E-3</c:v>
                </c:pt>
                <c:pt idx="119" formatCode="General">
                  <c:v>1.2869185686183E-3</c:v>
                </c:pt>
                <c:pt idx="120" formatCode="General">
                  <c:v>1.2962916068520001E-3</c:v>
                </c:pt>
                <c:pt idx="121" formatCode="General">
                  <c:v>1.3057006021046E-3</c:v>
                </c:pt>
                <c:pt idx="122" formatCode="General">
                  <c:v>1.3151450120602E-3</c:v>
                </c:pt>
                <c:pt idx="123" formatCode="General">
                  <c:v>1.32462427720465E-3</c:v>
                </c:pt>
                <c:pt idx="124" formatCode="General">
                  <c:v>1.33413782059479E-3</c:v>
                </c:pt>
                <c:pt idx="125" formatCode="General">
                  <c:v>1.3436850476296199E-3</c:v>
                </c:pt>
                <c:pt idx="126" formatCode="General">
                  <c:v>1.35326534582352E-3</c:v>
                </c:pt>
                <c:pt idx="127" formatCode="General">
                  <c:v>1.36287808458207E-3</c:v>
                </c:pt>
                <c:pt idx="128" formatCode="General">
                  <c:v>1.37252261498035E-3</c:v>
                </c:pt>
                <c:pt idx="129" formatCode="General">
                  <c:v>1.38219826954443E-3</c:v>
                </c:pt>
                <c:pt idx="130" formatCode="General">
                  <c:v>1.39190436203597E-3</c:v>
                </c:pt>
                <c:pt idx="131" formatCode="General">
                  <c:v>1.40164018724058E-3</c:v>
                </c:pt>
                <c:pt idx="132" formatCode="General">
                  <c:v>1.4114050207599199E-3</c:v>
                </c:pt>
                <c:pt idx="133" formatCode="General">
                  <c:v>1.4211981188082101E-3</c:v>
                </c:pt>
                <c:pt idx="134" formatCode="General">
                  <c:v>1.43101871801327E-3</c:v>
                </c:pt>
                <c:pt idx="135" formatCode="General">
                  <c:v>1.44086603522244E-3</c:v>
                </c:pt>
                <c:pt idx="136" formatCode="General">
                  <c:v>1.4507392673139901E-3</c:v>
                </c:pt>
                <c:pt idx="137" formatCode="General">
                  <c:v>1.46063759101399E-3</c:v>
                </c:pt>
                <c:pt idx="138" formatCode="General">
                  <c:v>1.4705601627194901E-3</c:v>
                </c:pt>
                <c:pt idx="139" formatCode="General">
                  <c:v>1.48050611832804E-3</c:v>
                </c:pt>
                <c:pt idx="140" formatCode="General">
                  <c:v>1.49047457307411E-3</c:v>
                </c:pt>
                <c:pt idx="141" formatCode="General">
                  <c:v>1.50046462137295E-3</c:v>
                </c:pt>
                <c:pt idx="142" formatCode="General">
                  <c:v>1.5104753366720399E-3</c:v>
                </c:pt>
                <c:pt idx="143" formatCode="General">
                  <c:v>1.52050577131084E-3</c:v>
                </c:pt>
                <c:pt idx="144" formatCode="General">
                  <c:v>1.5305549563891601E-3</c:v>
                </c:pt>
                <c:pt idx="145" formatCode="General">
                  <c:v>1.5406219016446999E-3</c:v>
                </c:pt>
                <c:pt idx="146" formatCode="General">
                  <c:v>1.55070559534011E-3</c:v>
                </c:pt>
                <c:pt idx="147" formatCode="General">
                  <c:v>1.5608050041601999E-3</c:v>
                </c:pt>
                <c:pt idx="148" formatCode="General">
                  <c:v>1.57091907311971E-3</c:v>
                </c:pt>
                <c:pt idx="149" formatCode="General">
                  <c:v>1.58104672548218E-3</c:v>
                </c:pt>
                <c:pt idx="150" formatCode="General">
                  <c:v>1.59118686269045E-3</c:v>
                </c:pt>
                <c:pt idx="151" formatCode="General">
                  <c:v>1.60133836430926E-3</c:v>
                </c:pt>
                <c:pt idx="152" formatCode="General">
                  <c:v>1.6115000879805799E-3</c:v>
                </c:pt>
                <c:pt idx="153" formatCode="General">
                  <c:v>1.6216708693920501E-3</c:v>
                </c:pt>
                <c:pt idx="154" formatCode="General">
                  <c:v>1.6318495222593201E-3</c:v>
                </c:pt>
                <c:pt idx="155" formatCode="General">
                  <c:v>1.6420348383225901E-3</c:v>
                </c:pt>
                <c:pt idx="156" formatCode="General">
                  <c:v>1.6522255873580899E-3</c:v>
                </c:pt>
                <c:pt idx="157" formatCode="General">
                  <c:v>1.6624205172050099E-3</c:v>
                </c:pt>
                <c:pt idx="158" formatCode="General">
                  <c:v>1.6726183538084099E-3</c:v>
                </c:pt>
                <c:pt idx="159" formatCode="General">
                  <c:v>1.68281780127876E-3</c:v>
                </c:pt>
                <c:pt idx="160" formatCode="General">
                  <c:v>1.6930175419686E-3</c:v>
                </c:pt>
                <c:pt idx="161" formatCode="General">
                  <c:v>1.7032162365670099E-3</c:v>
                </c:pt>
                <c:pt idx="162" formatCode="General">
                  <c:v>1.7134125242124099E-3</c:v>
                </c:pt>
                <c:pt idx="163" formatCode="General">
                  <c:v>1.72360502262412E-3</c:v>
                </c:pt>
                <c:pt idx="164" formatCode="General">
                  <c:v>1.7337923282536099E-3</c:v>
                </c:pt>
                <c:pt idx="165" formatCode="General">
                  <c:v>1.74397301645565E-3</c:v>
                </c:pt>
                <c:pt idx="166" formatCode="General">
                  <c:v>1.7541456416801E-3</c:v>
                </c:pt>
                <c:pt idx="167" formatCode="General">
                  <c:v>1.7643087376850101E-3</c:v>
                </c:pt>
                <c:pt idx="168" formatCode="General">
                  <c:v>1.7744608177712501E-3</c:v>
                </c:pt>
                <c:pt idx="169" formatCode="General">
                  <c:v>1.7846003750395399E-3</c:v>
                </c:pt>
                <c:pt idx="170" formatCode="General">
                  <c:v>1.79472588267037E-3</c:v>
                </c:pt>
                <c:pt idx="171" formatCode="General">
                  <c:v>1.8048357942270399E-3</c:v>
                </c:pt>
                <c:pt idx="172" formatCode="General">
                  <c:v>1.8149285439828099E-3</c:v>
                </c:pt>
                <c:pt idx="173" formatCode="General">
                  <c:v>1.8250025472721699E-3</c:v>
                </c:pt>
                <c:pt idx="174" formatCode="General">
                  <c:v>1.83505620086705E-3</c:v>
                </c:pt>
                <c:pt idx="175" formatCode="General">
                  <c:v>1.8450878833782499E-3</c:v>
                </c:pt>
                <c:pt idx="176" formatCode="General">
                  <c:v>1.8550959556826101E-3</c:v>
                </c:pt>
                <c:pt idx="177" formatCode="General">
                  <c:v>1.8650787613762501E-3</c:v>
                </c:pt>
                <c:pt idx="178" formatCode="General">
                  <c:v>1.87503462725437E-3</c:v>
                </c:pt>
                <c:pt idx="179" formatCode="General">
                  <c:v>1.88496186381785E-3</c:v>
                </c:pt>
                <c:pt idx="180" formatCode="General">
                  <c:v>1.8948587658070199E-3</c:v>
                </c:pt>
                <c:pt idx="181" formatCode="General">
                  <c:v>1.90472361276299E-3</c:v>
                </c:pt>
                <c:pt idx="182" formatCode="General">
                  <c:v>1.9145546696166501E-3</c:v>
                </c:pt>
                <c:pt idx="183" formatCode="General">
                  <c:v>1.92435018730565E-3</c:v>
                </c:pt>
                <c:pt idx="184" formatCode="General">
                  <c:v>1.9341084034195401E-3</c:v>
                </c:pt>
                <c:pt idx="185" formatCode="General">
                  <c:v>1.9438275428731401E-3</c:v>
                </c:pt>
                <c:pt idx="186" formatCode="General">
                  <c:v>1.9535058186084101E-3</c:v>
                </c:pt>
                <c:pt idx="187" formatCode="General">
                  <c:v>1.9631414323246599E-3</c:v>
                </c:pt>
                <c:pt idx="188" formatCode="General">
                  <c:v>1.97273257523734E-3</c:v>
                </c:pt>
                <c:pt idx="189" formatCode="General">
                  <c:v>1.98227742886504E-3</c:v>
                </c:pt>
                <c:pt idx="190" formatCode="General">
                  <c:v>1.9917741658450499E-3</c:v>
                </c:pt>
                <c:pt idx="191" formatCode="General">
                  <c:v>2.00122095077692E-3</c:v>
                </c:pt>
                <c:pt idx="192" formatCode="General">
                  <c:v>2.0106159410940298E-3</c:v>
                </c:pt>
                <c:pt idx="193" formatCode="General">
                  <c:v>2.0199572879629501E-3</c:v>
                </c:pt>
                <c:pt idx="194" formatCode="General">
                  <c:v>2.0292431372100198E-3</c:v>
                </c:pt>
                <c:pt idx="195" formatCode="General">
                  <c:v>2.03847163027506E-3</c:v>
                </c:pt>
                <c:pt idx="196" formatCode="General">
                  <c:v>2.0476409051916099E-3</c:v>
                </c:pt>
                <c:pt idx="197" formatCode="General">
                  <c:v>2.0567490975931498E-3</c:v>
                </c:pt>
                <c:pt idx="198" formatCode="General">
                  <c:v>2.06579434174484E-3</c:v>
                </c:pt>
                <c:pt idx="199" formatCode="General">
                  <c:v>2.07477477160009E-3</c:v>
                </c:pt>
                <c:pt idx="200" formatCode="General">
                  <c:v>2.0836885218811201E-3</c:v>
                </c:pt>
                <c:pt idx="201" formatCode="General">
                  <c:v>2.0925337291830201E-3</c:v>
                </c:pt>
                <c:pt idx="202" formatCode="General">
                  <c:v>2.1013085331000902E-3</c:v>
                </c:pt>
                <c:pt idx="203" formatCode="General">
                  <c:v>2.1100110773738402E-3</c:v>
                </c:pt>
                <c:pt idx="204" formatCode="General">
                  <c:v>2.1186395110615098E-3</c:v>
                </c:pt>
                <c:pt idx="205" formatCode="General">
                  <c:v>2.1271919897240298E-3</c:v>
                </c:pt>
                <c:pt idx="206" formatCode="General">
                  <c:v>2.1356666766323301E-3</c:v>
                </c:pt>
                <c:pt idx="207" formatCode="General">
                  <c:v>2.14406174399081E-3</c:v>
                </c:pt>
                <c:pt idx="208" formatCode="General">
                  <c:v>2.15237537417662E-3</c:v>
                </c:pt>
                <c:pt idx="209" formatCode="General">
                  <c:v>2.16060576099347E-3</c:v>
                </c:pt>
                <c:pt idx="210" formatCode="General">
                  <c:v>2.1687511109384902E-3</c:v>
                </c:pt>
                <c:pt idx="211" formatCode="General">
                  <c:v>2.1768096444806798E-3</c:v>
                </c:pt>
                <c:pt idx="212" formatCode="General">
                  <c:v>2.1847795973494399E-3</c:v>
                </c:pt>
                <c:pt idx="213" formatCode="General">
                  <c:v>2.1926592218315102E-3</c:v>
                </c:pt>
                <c:pt idx="214" formatCode="General">
                  <c:v>2.2004467880746901E-3</c:v>
                </c:pt>
                <c:pt idx="215" formatCode="General">
                  <c:v>2.2081405853964799E-3</c:v>
                </c:pt>
                <c:pt idx="216" formatCode="General">
                  <c:v>2.2157389235961198E-3</c:v>
                </c:pt>
                <c:pt idx="217" formatCode="General">
                  <c:v>2.2232401342678699E-3</c:v>
                </c:pt>
                <c:pt idx="218" formatCode="General">
                  <c:v>2.2306425721138499E-3</c:v>
                </c:pt>
                <c:pt idx="219" formatCode="General">
                  <c:v>2.2379446162544502E-3</c:v>
                </c:pt>
                <c:pt idx="220" formatCode="General">
                  <c:v>2.2451446715342602E-3</c:v>
                </c:pt>
                <c:pt idx="221" formatCode="General">
                  <c:v>2.2522411698216102E-3</c:v>
                </c:pt>
                <c:pt idx="222" formatCode="General">
                  <c:v>2.2592325712996E-3</c:v>
                </c:pt>
                <c:pt idx="223" formatCode="General">
                  <c:v>2.2661173657465301E-3</c:v>
                </c:pt>
                <c:pt idx="224" formatCode="General">
                  <c:v>2.2728940738036899E-3</c:v>
                </c:pt>
                <c:pt idx="225" formatCode="General">
                  <c:v>2.27956124822835E-3</c:v>
                </c:pt>
                <c:pt idx="226" formatCode="General">
                  <c:v>2.28611747512976E-3</c:v>
                </c:pt>
                <c:pt idx="227" formatCode="General">
                  <c:v>2.2925613751860899E-3</c:v>
                </c:pt>
                <c:pt idx="228" formatCode="General">
                  <c:v>2.29889160484021E-3</c:v>
                </c:pt>
                <c:pt idx="229" formatCode="General">
                  <c:v>2.305106857472E-3</c:v>
                </c:pt>
                <c:pt idx="230" formatCode="General">
                  <c:v>2.3112058645452299E-3</c:v>
                </c:pt>
                <c:pt idx="231" formatCode="General">
                  <c:v>2.31718739672678E-3</c:v>
                </c:pt>
                <c:pt idx="232" formatCode="General">
                  <c:v>2.32305026497619E-3</c:v>
                </c:pt>
                <c:pt idx="233" formatCode="General">
                  <c:v>2.3287933216034201E-3</c:v>
                </c:pt>
                <c:pt idx="234" formatCode="General">
                  <c:v>2.3344154612927998E-3</c:v>
                </c:pt>
                <c:pt idx="235" formatCode="General">
                  <c:v>2.3399156220912502E-3</c:v>
                </c:pt>
                <c:pt idx="236" formatCode="General">
                  <c:v>2.3452927863586099E-3</c:v>
                </c:pt>
                <c:pt idx="237" formatCode="General">
                  <c:v>2.3505459816785998E-3</c:v>
                </c:pt>
                <c:pt idx="238" formatCode="General">
                  <c:v>2.3556742817281099E-3</c:v>
                </c:pt>
                <c:pt idx="239" formatCode="General">
                  <c:v>2.36067680710343E-3</c:v>
                </c:pt>
                <c:pt idx="240" formatCode="General">
                  <c:v>2.3655527261015599E-3</c:v>
                </c:pt>
                <c:pt idx="241" formatCode="General">
                  <c:v>2.3703012554549502E-3</c:v>
                </c:pt>
                <c:pt idx="242" formatCode="General">
                  <c:v>2.3749216610183198E-3</c:v>
                </c:pt>
                <c:pt idx="243" formatCode="General">
                  <c:v>2.3794132584059801E-3</c:v>
                </c:pt>
                <c:pt idx="244" formatCode="General">
                  <c:v>2.38377541357828E-3</c:v>
                </c:pt>
                <c:pt idx="245" formatCode="General">
                  <c:v>2.3880075433760999E-3</c:v>
                </c:pt>
                <c:pt idx="246" formatCode="General">
                  <c:v>2.3921091160021501E-3</c:v>
                </c:pt>
                <c:pt idx="247" formatCode="General">
                  <c:v>2.3960796514479201E-3</c:v>
                </c:pt>
                <c:pt idx="248" formatCode="General">
                  <c:v>2.3999187218655899E-3</c:v>
                </c:pt>
                <c:pt idx="249" formatCode="General">
                  <c:v>2.4036259518840099E-3</c:v>
                </c:pt>
                <c:pt idx="250" formatCode="General">
                  <c:v>2.4072010188678598E-3</c:v>
                </c:pt>
                <c:pt idx="251" formatCode="General">
                  <c:v>2.41064365311984E-3</c:v>
                </c:pt>
                <c:pt idx="252" formatCode="General">
                  <c:v>2.4139536380249501E-3</c:v>
                </c:pt>
                <c:pt idx="253" formatCode="General">
                  <c:v>2.4171308101369098E-3</c:v>
                </c:pt>
                <c:pt idx="254" formatCode="General">
                  <c:v>2.4201750592063899E-3</c:v>
                </c:pt>
                <c:pt idx="255" formatCode="General">
                  <c:v>2.4230863281509301E-3</c:v>
                </c:pt>
                <c:pt idx="256" formatCode="General">
                  <c:v>2.4258646129667201E-3</c:v>
                </c:pt>
                <c:pt idx="257" formatCode="General">
                  <c:v>2.4285099625822901E-3</c:v>
                </c:pt>
                <c:pt idx="258" formatCode="General">
                  <c:v>2.4310224786545601E-3</c:v>
                </c:pt>
                <c:pt idx="259" formatCode="General">
                  <c:v>2.4334023153075599E-3</c:v>
                </c:pt>
                <c:pt idx="260" formatCode="General">
                  <c:v>2.4356496788144701E-3</c:v>
                </c:pt>
                <c:pt idx="261" formatCode="General">
                  <c:v>2.43776482722369E-3</c:v>
                </c:pt>
                <c:pt idx="262" formatCode="General">
                  <c:v>2.4397480699295099E-3</c:v>
                </c:pt>
                <c:pt idx="263" formatCode="General">
                  <c:v>2.4415997671887102E-3</c:v>
                </c:pt>
                <c:pt idx="264" formatCode="General">
                  <c:v>2.44332032958365E-3</c:v>
                </c:pt>
                <c:pt idx="265" formatCode="General">
                  <c:v>2.4449102174334699E-3</c:v>
                </c:pt>
                <c:pt idx="266" formatCode="General">
                  <c:v>2.4463699401541801E-3</c:v>
                </c:pt>
                <c:pt idx="267" formatCode="General">
                  <c:v>2.4477000555694702E-3</c:v>
                </c:pt>
                <c:pt idx="268" formatCode="General">
                  <c:v>2.44890116917321E-3</c:v>
                </c:pt>
                <c:pt idx="269" formatCode="General">
                  <c:v>2.4499739333456402E-3</c:v>
                </c:pt>
                <c:pt idx="270" formatCode="General">
                  <c:v>2.4509190465245401E-3</c:v>
                </c:pt>
                <c:pt idx="271" formatCode="General">
                  <c:v>2.45173725233327E-3</c:v>
                </c:pt>
                <c:pt idx="272" formatCode="General">
                  <c:v>2.45242933866741E-3</c:v>
                </c:pt>
                <c:pt idx="273" formatCode="General">
                  <c:v>2.4529961367419201E-3</c:v>
                </c:pt>
                <c:pt idx="274" formatCode="General">
                  <c:v>2.4534385201006102E-3</c:v>
                </c:pt>
                <c:pt idx="275" formatCode="General">
                  <c:v>2.4537574035901101E-3</c:v>
                </c:pt>
                <c:pt idx="276" formatCode="General">
                  <c:v>2.4539537423001398E-3</c:v>
                </c:pt>
                <c:pt idx="277" formatCode="General">
                  <c:v>2.4540285304724099E-3</c:v>
                </c:pt>
                <c:pt idx="278" formatCode="General">
                  <c:v>2.45398280038003E-3</c:v>
                </c:pt>
                <c:pt idx="279" formatCode="General">
                  <c:v>2.4538176211797102E-3</c:v>
                </c:pt>
                <c:pt idx="280" formatCode="General">
                  <c:v>2.45353409773897E-3</c:v>
                </c:pt>
                <c:pt idx="281" formatCode="General">
                  <c:v>2.4531333694403998E-3</c:v>
                </c:pt>
                <c:pt idx="282" formatCode="General">
                  <c:v>2.4526166089653399E-3</c:v>
                </c:pt>
                <c:pt idx="283" formatCode="General">
                  <c:v>2.4519850210590502E-3</c:v>
                </c:pt>
                <c:pt idx="284" formatCode="General">
                  <c:v>2.45123984127972E-3</c:v>
                </c:pt>
                <c:pt idx="285" formatCode="General">
                  <c:v>2.45038233473339E-3</c:v>
                </c:pt>
                <c:pt idx="286" formatCode="General">
                  <c:v>2.4494137947971002E-3</c:v>
                </c:pt>
                <c:pt idx="287" formatCode="General">
                  <c:v>2.44833554183237E-3</c:v>
                </c:pt>
                <c:pt idx="288" formatCode="General">
                  <c:v>2.4471489218911399E-3</c:v>
                </c:pt>
                <c:pt idx="289" formatCode="General">
                  <c:v>2.4458553054163799E-3</c:v>
                </c:pt>
                <c:pt idx="290" formatCode="General">
                  <c:v>2.44445608593939E-3</c:v>
                </c:pt>
                <c:pt idx="291" formatCode="General">
                  <c:v>2.4429526787758701E-3</c:v>
                </c:pt>
                <c:pt idx="292" formatCode="General">
                  <c:v>2.4413465197227098E-3</c:v>
                </c:pt>
                <c:pt idx="293" formatCode="General">
                  <c:v>2.4396390637576198E-3</c:v>
                </c:pt>
                <c:pt idx="294" formatCode="General">
                  <c:v>2.4378317837431898E-3</c:v>
                </c:pt>
                <c:pt idx="295" formatCode="General">
                  <c:v>2.4359261691376502E-3</c:v>
                </c:pt>
                <c:pt idx="296" formatCode="General">
                  <c:v>2.4339237247137302E-3</c:v>
                </c:pt>
                <c:pt idx="297" formatCode="General">
                  <c:v>2.4318259692875802E-3</c:v>
                </c:pt>
                <c:pt idx="298" formatCode="General">
                  <c:v>2.4296344344593599E-3</c:v>
                </c:pt>
                <c:pt idx="299" formatCode="General">
                  <c:v>2.42735066336708E-3</c:v>
                </c:pt>
                <c:pt idx="300" formatCode="General">
                  <c:v>2.42497620945515E-3</c:v>
                </c:pt>
                <c:pt idx="301" formatCode="General">
                  <c:v>2.4225126352592601E-3</c:v>
                </c:pt>
                <c:pt idx="302" formatCode="General">
                  <c:v>2.4199615112087901E-3</c:v>
                </c:pt>
                <c:pt idx="303" formatCode="General">
                  <c:v>2.41732441444819E-3</c:v>
                </c:pt>
                <c:pt idx="304" formatCode="General">
                  <c:v>2.4146029276785001E-3</c:v>
                </c:pt>
                <c:pt idx="305" formatCode="General">
                  <c:v>2.4117986380200601E-3</c:v>
                </c:pt>
                <c:pt idx="306" formatCode="General">
                  <c:v>2.4089131358977899E-3</c:v>
                </c:pt>
                <c:pt idx="307" formatCode="General">
                  <c:v>2.4059480139496498E-3</c:v>
                </c:pt>
                <c:pt idx="308" formatCode="General">
                  <c:v>2.4029048659595202E-3</c:v>
                </c:pt>
                <c:pt idx="309" formatCode="General">
                  <c:v>2.39978528581515E-3</c:v>
                </c:pt>
                <c:pt idx="310" formatCode="General">
                  <c:v>2.3965908664920202E-3</c:v>
                </c:pt>
                <c:pt idx="311" formatCode="General">
                  <c:v>2.3933231990638801E-3</c:v>
                </c:pt>
                <c:pt idx="312" formatCode="General">
                  <c:v>2.3899838717404099E-3</c:v>
                </c:pt>
                <c:pt idx="313" formatCode="General">
                  <c:v>2.3865744689326898E-3</c:v>
                </c:pt>
                <c:pt idx="314" formatCode="General">
                  <c:v>2.3830965703469701E-3</c:v>
                </c:pt>
                <c:pt idx="315" formatCode="General">
                  <c:v>2.3795517501069702E-3</c:v>
                </c:pt>
                <c:pt idx="316" formatCode="General">
                  <c:v>2.37594157590528E-3</c:v>
                </c:pt>
                <c:pt idx="317" formatCode="General">
                  <c:v>2.3722676081839702E-3</c:v>
                </c:pt>
                <c:pt idx="318" formatCode="General">
                  <c:v>2.3685313993446599E-3</c:v>
                </c:pt>
                <c:pt idx="319" formatCode="General">
                  <c:v>2.36473449298819E-3</c:v>
                </c:pt>
                <c:pt idx="320" formatCode="General">
                  <c:v>2.3608784231840502E-3</c:v>
                </c:pt>
                <c:pt idx="321" formatCode="General">
                  <c:v>2.3569647137693999E-3</c:v>
                </c:pt>
                <c:pt idx="322" formatCode="General">
                  <c:v>2.3529948776778902E-3</c:v>
                </c:pt>
                <c:pt idx="323" formatCode="General">
                  <c:v>2.34897041629804E-3</c:v>
                </c:pt>
                <c:pt idx="324" formatCode="General">
                  <c:v>2.3448928188610899E-3</c:v>
                </c:pt>
                <c:pt idx="325" formatCode="General">
                  <c:v>2.3407635618580801E-3</c:v>
                </c:pt>
                <c:pt idx="326" formatCode="General">
                  <c:v>2.3365841084861299E-3</c:v>
                </c:pt>
                <c:pt idx="327" formatCode="General">
                  <c:v>2.33235590812332E-3</c:v>
                </c:pt>
                <c:pt idx="328" formatCode="General">
                  <c:v>2.32808039583222E-3</c:v>
                </c:pt>
                <c:pt idx="329" formatCode="General">
                  <c:v>2.3237589918914101E-3</c:v>
                </c:pt>
                <c:pt idx="330" formatCode="General">
                  <c:v>2.3193931013547799E-3</c:v>
                </c:pt>
                <c:pt idx="331" formatCode="General">
                  <c:v>2.31498411363817E-3</c:v>
                </c:pt>
                <c:pt idx="332" formatCode="General">
                  <c:v>2.31053340213288E-3</c:v>
                </c:pt>
                <c:pt idx="333" formatCode="General">
                  <c:v>2.3060423238454798E-3</c:v>
                </c:pt>
                <c:pt idx="334" formatCode="General">
                  <c:v>2.30151221906364E-3</c:v>
                </c:pt>
                <c:pt idx="335" formatCode="General">
                  <c:v>2.2969444110472002E-3</c:v>
                </c:pt>
                <c:pt idx="336" formatCode="General">
                  <c:v>2.29234020574412E-3</c:v>
                </c:pt>
                <c:pt idx="337" formatCode="General">
                  <c:v>2.2877008915306099E-3</c:v>
                </c:pt>
                <c:pt idx="338" formatCode="General">
                  <c:v>2.2830277389749801E-3</c:v>
                </c:pt>
                <c:pt idx="339" formatCode="General">
                  <c:v>2.2783220006244798E-3</c:v>
                </c:pt>
                <c:pt idx="340" formatCode="General">
                  <c:v>2.2735849108146602E-3</c:v>
                </c:pt>
                <c:pt idx="341" formatCode="General">
                  <c:v>2.2688176855004201E-3</c:v>
                </c:pt>
                <c:pt idx="342" formatCode="General">
                  <c:v>2.2640215221084101E-3</c:v>
                </c:pt>
                <c:pt idx="343" formatCode="General">
                  <c:v>2.25919759940986E-3</c:v>
                </c:pt>
                <c:pt idx="344" formatCode="General">
                  <c:v>2.25434707741332E-3</c:v>
                </c:pt>
                <c:pt idx="345" formatCode="General">
                  <c:v>2.2494710972767399E-3</c:v>
                </c:pt>
                <c:pt idx="346" formatCode="General">
                  <c:v>2.2445707812380499E-3</c:v>
                </c:pt>
                <c:pt idx="347" formatCode="General">
                  <c:v>2.2396472325637599E-3</c:v>
                </c:pt>
                <c:pt idx="348" formatCode="General">
                  <c:v>2.23470153551481E-3</c:v>
                </c:pt>
                <c:pt idx="349" formatCode="General">
                  <c:v>2.2297347553291501E-3</c:v>
                </c:pt>
                <c:pt idx="350" formatCode="General">
                  <c:v>2.2247479382202298E-3</c:v>
                </c:pt>
                <c:pt idx="351" formatCode="General">
                  <c:v>2.2197421113909401E-3</c:v>
                </c:pt>
                <c:pt idx="352" formatCode="General">
                  <c:v>2.2147182830621901E-3</c:v>
                </c:pt>
                <c:pt idx="353" formatCode="General">
                  <c:v>2.20967744251573E-3</c:v>
                </c:pt>
                <c:pt idx="354" formatCode="General">
                  <c:v>2.2046205601502699E-3</c:v>
                </c:pt>
                <c:pt idx="355" formatCode="General">
                  <c:v>2.1995485875506301E-3</c:v>
                </c:pt>
                <c:pt idx="356" formatCode="General">
                  <c:v>2.1944624575690099E-3</c:v>
                </c:pt>
                <c:pt idx="357" formatCode="General">
                  <c:v>2.1893630844180699E-3</c:v>
                </c:pt>
                <c:pt idx="358" formatCode="General">
                  <c:v>2.1842513637749502E-3</c:v>
                </c:pt>
                <c:pt idx="359" formatCode="General">
                  <c:v>2.1791281728958901E-3</c:v>
                </c:pt>
                <c:pt idx="360" formatCode="General">
                  <c:v>2.17399437074076E-3</c:v>
                </c:pt>
                <c:pt idx="361" formatCode="General">
                  <c:v>2.1688507981069802E-3</c:v>
                </c:pt>
                <c:pt idx="362" formatCode="General">
                  <c:v>2.1636982777723502E-3</c:v>
                </c:pt>
                <c:pt idx="363" formatCode="General">
                  <c:v>2.1585376146461199E-3</c:v>
                </c:pt>
                <c:pt idx="364" formatCode="General">
                  <c:v>2.1533695959279598E-3</c:v>
                </c:pt>
                <c:pt idx="365" formatCode="General">
                  <c:v>2.1481949912742302E-3</c:v>
                </c:pt>
                <c:pt idx="366" formatCode="General">
                  <c:v>2.1430145529710599E-3</c:v>
                </c:pt>
                <c:pt idx="367" formatCode="General">
                  <c:v>2.1378290161138602E-3</c:v>
                </c:pt>
                <c:pt idx="368" formatCode="General">
                  <c:v>2.1326390987926498E-3</c:v>
                </c:pt>
                <c:pt idx="369" formatCode="General">
                  <c:v>2.12744550228296E-3</c:v>
                </c:pt>
                <c:pt idx="370" formatCode="General">
                  <c:v>2.12224891124165E-3</c:v>
                </c:pt>
                <c:pt idx="371" formatCode="General">
                  <c:v>2.1170499939074799E-3</c:v>
                </c:pt>
                <c:pt idx="372" formatCode="General">
                  <c:v>2.1118494023057701E-3</c:v>
                </c:pt>
                <c:pt idx="373" formatCode="General">
                  <c:v>2.106647772457E-3</c:v>
                </c:pt>
                <c:pt idx="374" formatCode="General">
                  <c:v>2.10144572458877E-3</c:v>
                </c:pt>
                <c:pt idx="375" formatCode="General">
                  <c:v>2.0962438633509699E-3</c:v>
                </c:pt>
                <c:pt idx="376" formatCode="General">
                  <c:v>2.0910427780336002E-3</c:v>
                </c:pt>
                <c:pt idx="377" formatCode="General">
                  <c:v>2.08584304278703E-3</c:v>
                </c:pt>
                <c:pt idx="378" formatCode="General">
                  <c:v>2.0806452168444199E-3</c:v>
                </c:pt>
                <c:pt idx="379" formatCode="General">
                  <c:v>2.0754498447458402E-3</c:v>
                </c:pt>
                <c:pt idx="380" formatCode="General">
                  <c:v>2.07025745656398E-3</c:v>
                </c:pt>
                <c:pt idx="381" formatCode="General">
                  <c:v>2.06506856813098E-3</c:v>
                </c:pt>
                <c:pt idx="382" formatCode="General">
                  <c:v>2.0598836812662702E-3</c:v>
                </c:pt>
                <c:pt idx="383" formatCode="General">
                  <c:v>2.05470328400509E-3</c:v>
                </c:pt>
                <c:pt idx="384" formatCode="General">
                  <c:v>2.0495278508274699E-3</c:v>
                </c:pt>
                <c:pt idx="385" formatCode="General">
                  <c:v>2.0443578428873599E-3</c:v>
                </c:pt>
                <c:pt idx="386" formatCode="General">
                  <c:v>2.0391937082418002E-3</c:v>
                </c:pt>
                <c:pt idx="387" formatCode="General">
                  <c:v>2.03403588207991E-3</c:v>
                </c:pt>
                <c:pt idx="388" formatCode="General">
                  <c:v>2.0288847869513399E-3</c:v>
                </c:pt>
                <c:pt idx="389" formatCode="General">
                  <c:v>2.02374083299424E-3</c:v>
                </c:pt>
                <c:pt idx="390" formatCode="General">
                  <c:v>2.01860441816235E-3</c:v>
                </c:pt>
                <c:pt idx="391" formatCode="General">
                  <c:v>2.0134759284511998E-3</c:v>
                </c:pt>
                <c:pt idx="392" formatCode="General">
                  <c:v>2.0083557381231098E-3</c:v>
                </c:pt>
                <c:pt idx="393" formatCode="General">
                  <c:v>2.00324420993102E-3</c:v>
                </c:pt>
                <c:pt idx="394" formatCode="General">
                  <c:v>1.9981416953408502E-3</c:v>
                </c:pt>
                <c:pt idx="395" formatCode="General">
                  <c:v>1.99304853475231E-3</c:v>
                </c:pt>
                <c:pt idx="396" formatCode="General">
                  <c:v>1.9879650577181102E-3</c:v>
                </c:pt>
                <c:pt idx="397" formatCode="General">
                  <c:v>1.9828915831613101E-3</c:v>
                </c:pt>
                <c:pt idx="398" formatCode="General">
                  <c:v>1.97782841959085E-3</c:v>
                </c:pt>
                <c:pt idx="399" formatCode="General">
                  <c:v>1.97277586531506E-3</c:v>
                </c:pt>
                <c:pt idx="400" formatCode="General">
                  <c:v>1.9677342086530801E-3</c:v>
                </c:pt>
                <c:pt idx="401" formatCode="General">
                  <c:v>1.9627037281441202E-3</c:v>
                </c:pt>
                <c:pt idx="402" formatCode="General">
                  <c:v>1.9576846927545099E-3</c:v>
                </c:pt>
                <c:pt idx="403" formatCode="General">
                  <c:v>1.95267736208239E-3</c:v>
                </c:pt>
                <c:pt idx="404" formatCode="General">
                  <c:v>1.94768198656002E-3</c:v>
                </c:pt>
                <c:pt idx="405" formatCode="General">
                  <c:v>1.9426988076536699E-3</c:v>
                </c:pt>
                <c:pt idx="406" formatCode="General">
                  <c:v>1.93772805806096E-3</c:v>
                </c:pt>
                <c:pt idx="407" formatCode="General">
                  <c:v>1.9327699619057601E-3</c:v>
                </c:pt>
                <c:pt idx="408" formatCode="General">
                  <c:v>1.92782473493034E-3</c:v>
                </c:pt>
                <c:pt idx="409" formatCode="General">
                  <c:v>1.92289258468503E-3</c:v>
                </c:pt>
                <c:pt idx="410" formatCode="General">
                  <c:v>1.91797371071515E-3</c:v>
                </c:pt>
                <c:pt idx="411" formatCode="General">
                  <c:v>1.91306830474526E-3</c:v>
                </c:pt>
                <c:pt idx="412" formatCode="General">
                  <c:v>1.90817655086065E-3</c:v>
                </c:pt>
                <c:pt idx="413" formatCode="General">
                  <c:v>1.90329862568618E-3</c:v>
                </c:pt>
                <c:pt idx="414" formatCode="General">
                  <c:v>1.8984346985622799E-3</c:v>
                </c:pt>
                <c:pt idx="415" formatCode="General">
                  <c:v>1.89358493171822E-3</c:v>
                </c:pt>
                <c:pt idx="416" formatCode="General">
                  <c:v>1.88874948044257E-3</c:v>
                </c:pt>
                <c:pt idx="417" formatCode="General">
                  <c:v>1.8839284932509199E-3</c:v>
                </c:pt>
                <c:pt idx="418" formatCode="General">
                  <c:v>1.87912211205074E-3</c:v>
                </c:pt>
                <c:pt idx="419" formatCode="General">
                  <c:v>1.87433047230355E-3</c:v>
                </c:pt>
                <c:pt idx="420" formatCode="General">
                  <c:v>1.8695537031841901E-3</c:v>
                </c:pt>
                <c:pt idx="421" formatCode="General">
                  <c:v>1.86479192773737E-3</c:v>
                </c:pt>
                <c:pt idx="422" formatCode="General">
                  <c:v>1.86004526303146E-3</c:v>
                </c:pt>
                <c:pt idx="423" formatCode="General">
                  <c:v>1.85531382030946E-3</c:v>
                </c:pt>
                <c:pt idx="424" formatCode="General">
                  <c:v>1.8505977051372401E-3</c:v>
                </c:pt>
                <c:pt idx="425" formatCode="General">
                  <c:v>1.84589701754909E-3</c:v>
                </c:pt>
                <c:pt idx="426" formatCode="General">
                  <c:v>1.84121185219047E-3</c:v>
                </c:pt>
                <c:pt idx="427" formatCode="General">
                  <c:v>1.8365422984580699E-3</c:v>
                </c:pt>
                <c:pt idx="428" formatCode="General">
                  <c:v>1.83188844063726E-3</c:v>
                </c:pt>
                <c:pt idx="429" formatCode="General">
                  <c:v>1.8272503580367601E-3</c:v>
                </c:pt>
                <c:pt idx="430" formatCode="General">
                  <c:v>1.82262812512078E-3</c:v>
                </c:pt>
                <c:pt idx="431" formatCode="General">
                  <c:v>1.81802181163846E-3</c:v>
                </c:pt>
                <c:pt idx="432" formatCode="General">
                  <c:v>1.8134314827507501E-3</c:v>
                </c:pt>
                <c:pt idx="433" formatCode="General">
                  <c:v>1.8088571991547501E-3</c:v>
                </c:pt>
                <c:pt idx="434" formatCode="General">
                  <c:v>1.80429901720546E-3</c:v>
                </c:pt>
                <c:pt idx="435" formatCode="General">
                  <c:v>1.7997569890350501E-3</c:v>
                </c:pt>
                <c:pt idx="436" formatCode="General">
                  <c:v>1.79523116266967E-3</c:v>
                </c:pt>
                <c:pt idx="437" formatCode="General">
                  <c:v>1.79072158214374E-3</c:v>
                </c:pt>
                <c:pt idx="438" formatCode="General">
                  <c:v>1.7862282876119401E-3</c:v>
                </c:pt>
                <c:pt idx="439" formatCode="General">
                  <c:v>1.7817513154586499E-3</c:v>
                </c:pt>
                <c:pt idx="440" formatCode="General">
                  <c:v>1.77729069840518E-3</c:v>
                </c:pt>
                <c:pt idx="441" formatCode="General">
                  <c:v>1.77284646561461E-3</c:v>
                </c:pt>
                <c:pt idx="442" formatCode="General">
                  <c:v>1.7684186427943201E-3</c:v>
                </c:pt>
                <c:pt idx="443" formatCode="General">
                  <c:v>1.7640072522963201E-3</c:v>
                </c:pt>
                <c:pt idx="444" formatCode="General">
                  <c:v>1.7596123132153001E-3</c:v>
                </c:pt>
                <c:pt idx="445" formatCode="General">
                  <c:v>1.75523384148454E-3</c:v>
                </c:pt>
                <c:pt idx="446" formatCode="General">
                  <c:v>1.7508718499695999E-3</c:v>
                </c:pt>
                <c:pt idx="447" formatCode="General">
                  <c:v>1.74652634855996E-3</c:v>
                </c:pt>
                <c:pt idx="448" formatCode="General">
                  <c:v>1.74219734425851E-3</c:v>
                </c:pt>
                <c:pt idx="449" formatCode="General">
                  <c:v>1.7378848412690101E-3</c:v>
                </c:pt>
                <c:pt idx="450" formatCode="General">
                  <c:v>1.7335888410815699E-3</c:v>
                </c:pt>
                <c:pt idx="451" formatCode="General">
                  <c:v>1.72930934255604E-3</c:v>
                </c:pt>
                <c:pt idx="452" formatCode="General">
                  <c:v>1.72504634200358E-3</c:v>
                </c:pt>
                <c:pt idx="453" formatCode="General">
                  <c:v>1.72079983326621E-3</c:v>
                </c:pt>
                <c:pt idx="454" formatCode="General">
                  <c:v>1.7165698077945301E-3</c:v>
                </c:pt>
                <c:pt idx="455" formatCode="General">
                  <c:v>1.7123562547235499E-3</c:v>
                </c:pt>
                <c:pt idx="456" formatCode="General">
                  <c:v>1.7081591609467801E-3</c:v>
                </c:pt>
                <c:pt idx="457" formatCode="General">
                  <c:v>1.70397851118843E-3</c:v>
                </c:pt>
                <c:pt idx="458" formatCode="General">
                  <c:v>1.6998142880739701E-3</c:v>
                </c:pt>
                <c:pt idx="459" formatCode="General">
                  <c:v>1.69566647219888E-3</c:v>
                </c:pt>
                <c:pt idx="460" formatCode="General">
                  <c:v>1.6915350421957999E-3</c:v>
                </c:pt>
                <c:pt idx="461" formatCode="General">
                  <c:v>1.68741997479998E-3</c:v>
                </c:pt>
                <c:pt idx="462" formatCode="General">
                  <c:v>1.6833212449131E-3</c:v>
                </c:pt>
                <c:pt idx="463" formatCode="General">
                  <c:v>1.67923882566557E-3</c:v>
                </c:pt>
                <c:pt idx="464" formatCode="General">
                  <c:v>1.6751726884771999E-3</c:v>
                </c:pt>
                <c:pt idx="465" formatCode="General">
                  <c:v>1.6711228031164201E-3</c:v>
                </c:pt>
                <c:pt idx="466" formatCode="General">
                  <c:v>1.66708913775791E-3</c:v>
                </c:pt>
                <c:pt idx="467" formatCode="General">
                  <c:v>1.66307165903888E-3</c:v>
                </c:pt>
                <c:pt idx="468" formatCode="General">
                  <c:v>1.65907033211385E-3</c:v>
                </c:pt>
                <c:pt idx="469" formatCode="General">
                  <c:v>1.65508512070805E-3</c:v>
                </c:pt>
                <c:pt idx="470" formatCode="General">
                  <c:v>1.6511159871694301E-3</c:v>
                </c:pt>
                <c:pt idx="471" formatCode="General">
                  <c:v>1.6471628925193501E-3</c:v>
                </c:pt>
                <c:pt idx="472" formatCode="General">
                  <c:v>1.64322579650196E-3</c:v>
                </c:pt>
                <c:pt idx="473" formatCode="General">
                  <c:v>1.6393046576322499E-3</c:v>
                </c:pt>
                <c:pt idx="474" formatCode="General">
                  <c:v>1.6353994332428999E-3</c:v>
                </c:pt>
                <c:pt idx="475" formatCode="General">
                  <c:v>1.63151007952984E-3</c:v>
                </c:pt>
                <c:pt idx="476" formatCode="General">
                  <c:v>1.62763655159668E-3</c:v>
                </c:pt>
                <c:pt idx="477" formatCode="General">
                  <c:v>1.62377880349787E-3</c:v>
                </c:pt>
                <c:pt idx="478" formatCode="General">
                  <c:v>1.6199367882808E-3</c:v>
                </c:pt>
                <c:pt idx="479" formatCode="General">
                  <c:v>1.6161104580267099E-3</c:v>
                </c:pt>
                <c:pt idx="480" formatCode="General">
                  <c:v>1.61229976389052E-3</c:v>
                </c:pt>
                <c:pt idx="481" formatCode="General">
                  <c:v>1.6085046561396001E-3</c:v>
                </c:pt>
                <c:pt idx="482" formatCode="General">
                  <c:v>1.60472508419146E-3</c:v>
                </c:pt>
                <c:pt idx="483" formatCode="General">
                  <c:v>1.60096099665042E-3</c:v>
                </c:pt>
                <c:pt idx="484" formatCode="General">
                  <c:v>1.5972123413433301E-3</c:v>
                </c:pt>
                <c:pt idx="485" formatCode="General">
                  <c:v>1.5934790653542E-3</c:v>
                </c:pt>
                <c:pt idx="486" formatCode="General">
                  <c:v>1.5897611150579899E-3</c:v>
                </c:pt>
                <c:pt idx="487" formatCode="General">
                  <c:v>1.5860584361533699E-3</c:v>
                </c:pt>
                <c:pt idx="488" formatCode="General">
                  <c:v>1.58237097369462E-3</c:v>
                </c:pt>
                <c:pt idx="489" formatCode="General">
                  <c:v>1.57869867212263E-3</c:v>
                </c:pt>
                <c:pt idx="490" formatCode="General">
                  <c:v>1.57504147529503E-3</c:v>
                </c:pt>
                <c:pt idx="491" formatCode="General">
                  <c:v>1.5713993265154399E-3</c:v>
                </c:pt>
                <c:pt idx="492" formatCode="General">
                  <c:v>1.5677721685619199E-3</c:v>
                </c:pt>
                <c:pt idx="493" formatCode="General">
                  <c:v>1.56415994371462E-3</c:v>
                </c:pt>
                <c:pt idx="494" formatCode="General">
                  <c:v>1.5605625937825901E-3</c:v>
                </c:pt>
                <c:pt idx="495" formatCode="General">
                  <c:v>1.5569800601298899E-3</c:v>
                </c:pt>
                <c:pt idx="496" formatCode="General">
                  <c:v>1.55341228370086E-3</c:v>
                </c:pt>
                <c:pt idx="497" formatCode="General">
                  <c:v>1.5498592050447299E-3</c:v>
                </c:pt>
                <c:pt idx="498" formatCode="General">
                  <c:v>1.54632076433949E-3</c:v>
                </c:pt>
                <c:pt idx="499" formatCode="General">
                  <c:v>1.54279690141504E-3</c:v>
                </c:pt>
                <c:pt idx="500" formatCode="General">
                  <c:v>1.5392875557756799E-3</c:v>
                </c:pt>
                <c:pt idx="501" formatCode="General">
                  <c:v>1.53579266662192E-3</c:v>
                </c:pt>
                <c:pt idx="502" formatCode="General">
                  <c:v>1.53231217287166E-3</c:v>
                </c:pt>
                <c:pt idx="503" formatCode="General">
                  <c:v>1.5288460131807401E-3</c:v>
                </c:pt>
                <c:pt idx="504" formatCode="General">
                  <c:v>1.52539412596283E-3</c:v>
                </c:pt>
                <c:pt idx="505" formatCode="General">
                  <c:v>1.5219564494087701E-3</c:v>
                </c:pt>
                <c:pt idx="506" formatCode="General">
                  <c:v>1.51853292150529E-3</c:v>
                </c:pt>
                <c:pt idx="507" formatCode="General">
                  <c:v>1.5151234800531901E-3</c:v>
                </c:pt>
                <c:pt idx="508" formatCode="General">
                  <c:v>1.5117280626849401E-3</c:v>
                </c:pt>
                <c:pt idx="509" formatCode="General">
                  <c:v>1.5083466068817101E-3</c:v>
                </c:pt>
                <c:pt idx="510" formatCode="General">
                  <c:v>1.5049790499899701E-3</c:v>
                </c:pt>
                <c:pt idx="511" formatCode="General">
                  <c:v>1.50162532923743E-3</c:v>
                </c:pt>
                <c:pt idx="512" formatCode="General">
                  <c:v>1.4982853817486E-3</c:v>
                </c:pt>
                <c:pt idx="513" formatCode="General">
                  <c:v>1.4949591445598499E-3</c:v>
                </c:pt>
                <c:pt idx="514" formatCode="General">
                  <c:v>1.49164655463385E-3</c:v>
                </c:pt>
                <c:pt idx="515" formatCode="General">
                  <c:v>1.4883475488737901E-3</c:v>
                </c:pt>
                <c:pt idx="516" formatCode="General">
                  <c:v>1.4850620641369101E-3</c:v>
                </c:pt>
                <c:pt idx="517" formatCode="General">
                  <c:v>1.48179003724774E-3</c:v>
                </c:pt>
                <c:pt idx="518" formatCode="General">
                  <c:v>1.4785314050108501E-3</c:v>
                </c:pt>
                <c:pt idx="519" formatCode="General">
                  <c:v>1.4752861042232101E-3</c:v>
                </c:pt>
                <c:pt idx="520" formatCode="General">
                  <c:v>1.4720540716861099E-3</c:v>
                </c:pt>
                <c:pt idx="521" formatCode="General">
                  <c:v>1.4688352442167301E-3</c:v>
                </c:pt>
                <c:pt idx="522" formatCode="General">
                  <c:v>1.4656295586592499E-3</c:v>
                </c:pt>
                <c:pt idx="523" formatCode="General">
                  <c:v>1.46243695189569E-3</c:v>
                </c:pt>
                <c:pt idx="524" formatCode="General">
                  <c:v>1.4592573608563E-3</c:v>
                </c:pt>
                <c:pt idx="525" formatCode="General">
                  <c:v>1.4560907225295999E-3</c:v>
                </c:pt>
                <c:pt idx="526" formatCode="General">
                  <c:v>1.4529369739721501E-3</c:v>
                </c:pt>
                <c:pt idx="527" formatCode="General">
                  <c:v>1.44979605231787E-3</c:v>
                </c:pt>
                <c:pt idx="528" formatCode="General">
                  <c:v>1.44666789478714E-3</c:v>
                </c:pt>
                <c:pt idx="529" formatCode="General">
                  <c:v>1.4435524386954899E-3</c:v>
                </c:pt>
                <c:pt idx="530" formatCode="General">
                  <c:v>1.4404496214620701E-3</c:v>
                </c:pt>
                <c:pt idx="531" formatCode="General">
                  <c:v>1.4373593806177201E-3</c:v>
                </c:pt>
                <c:pt idx="532" formatCode="General">
                  <c:v>1.4342816538128399E-3</c:v>
                </c:pt>
                <c:pt idx="533" formatCode="General">
                  <c:v>1.4312163788249E-3</c:v>
                </c:pt>
                <c:pt idx="534" formatCode="General">
                  <c:v>1.42816349356573E-3</c:v>
                </c:pt>
                <c:pt idx="535" formatCode="General">
                  <c:v>1.4251229360884899E-3</c:v>
                </c:pt>
                <c:pt idx="536" formatCode="General">
                  <c:v>1.42209464459443E-3</c:v>
                </c:pt>
                <c:pt idx="537" formatCode="General">
                  <c:v>1.41907855743932E-3</c:v>
                </c:pt>
                <c:pt idx="538" formatCode="General">
                  <c:v>1.4160746131397499E-3</c:v>
                </c:pt>
                <c:pt idx="539" formatCode="General">
                  <c:v>1.41308275037902E-3</c:v>
                </c:pt>
                <c:pt idx="540" formatCode="General">
                  <c:v>1.410102908013E-3</c:v>
                </c:pt>
                <c:pt idx="541" formatCode="General">
                  <c:v>1.40713502507557E-3</c:v>
                </c:pt>
                <c:pt idx="542" formatCode="General">
                  <c:v>1.40417904078395E-3</c:v>
                </c:pt>
                <c:pt idx="543" formatCode="General">
                  <c:v>1.4012348945437901E-3</c:v>
                </c:pt>
                <c:pt idx="544" formatCode="General">
                  <c:v>1.39830252595406E-3</c:v>
                </c:pt>
                <c:pt idx="545" formatCode="General">
                  <c:v>1.3953818748117101E-3</c:v>
                </c:pt>
                <c:pt idx="546" formatCode="General">
                  <c:v>1.39247288111614E-3</c:v>
                </c:pt>
                <c:pt idx="547" formatCode="General">
                  <c:v>1.38957548507348E-3</c:v>
                </c:pt>
                <c:pt idx="548" formatCode="General">
                  <c:v>1.38668962710074E-3</c:v>
                </c:pt>
                <c:pt idx="549" formatCode="General">
                  <c:v>1.3838152478296401E-3</c:v>
                </c:pt>
                <c:pt idx="550" formatCode="General">
                  <c:v>1.38095228811045E-3</c:v>
                </c:pt>
                <c:pt idx="551" formatCode="General">
                  <c:v>1.3781006890154701E-3</c:v>
                </c:pt>
                <c:pt idx="552" formatCode="General">
                  <c:v>1.3752603918425099E-3</c:v>
                </c:pt>
                <c:pt idx="553" formatCode="General">
                  <c:v>1.3724313381180699E-3</c:v>
                </c:pt>
                <c:pt idx="554" formatCode="General">
                  <c:v>1.36961346960048E-3</c:v>
                </c:pt>
                <c:pt idx="555" formatCode="General">
                  <c:v>1.3668067282828101E-3</c:v>
                </c:pt>
                <c:pt idx="556" formatCode="General">
                  <c:v>1.3640110563956601E-3</c:v>
                </c:pt>
                <c:pt idx="557" formatCode="General">
                  <c:v>1.36122639640982E-3</c:v>
                </c:pt>
                <c:pt idx="558" formatCode="General">
                  <c:v>1.3584526910387399E-3</c:v>
                </c:pt>
                <c:pt idx="559" formatCode="General">
                  <c:v>1.35568988324096E-3</c:v>
                </c:pt>
                <c:pt idx="560" formatCode="General">
                  <c:v>1.35293791622232E-3</c:v>
                </c:pt>
                <c:pt idx="561" formatCode="General">
                  <c:v>1.35019673343806E-3</c:v>
                </c:pt>
                <c:pt idx="562" formatCode="General">
                  <c:v>1.34746627859484E-3</c:v>
                </c:pt>
                <c:pt idx="563" formatCode="General">
                  <c:v>1.34474649565262E-3</c:v>
                </c:pt>
                <c:pt idx="564" formatCode="General">
                  <c:v>1.3420373288263801E-3</c:v>
                </c:pt>
                <c:pt idx="565" formatCode="General">
                  <c:v>1.3393387225878099E-3</c:v>
                </c:pt>
                <c:pt idx="566" formatCode="General">
                  <c:v>1.33665062166683E-3</c:v>
                </c:pt>
                <c:pt idx="567" formatCode="General">
                  <c:v>1.33397297105301E-3</c:v>
                </c:pt>
                <c:pt idx="568" formatCode="General">
                  <c:v>1.33130571599693E-3</c:v>
                </c:pt>
                <c:pt idx="569" formatCode="General">
                  <c:v>1.32864880201138E-3</c:v>
                </c:pt>
                <c:pt idx="570" formatCode="General">
                  <c:v>1.3260021748725201E-3</c:v>
                </c:pt>
                <c:pt idx="571" formatCode="General">
                  <c:v>1.3233657806209301E-3</c:v>
                </c:pt>
                <c:pt idx="572" formatCode="General">
                  <c:v>1.32073956556254E-3</c:v>
                </c:pt>
                <c:pt idx="573" formatCode="General">
                  <c:v>1.31812347626951E-3</c:v>
                </c:pt>
                <c:pt idx="574" formatCode="General">
                  <c:v>1.31551745958101E-3</c:v>
                </c:pt>
                <c:pt idx="575" formatCode="General">
                  <c:v>1.31292146260395E-3</c:v>
                </c:pt>
                <c:pt idx="576" formatCode="General">
                  <c:v>1.31033543271355E-3</c:v>
                </c:pt>
                <c:pt idx="577" formatCode="General">
                  <c:v>1.3077593175539199E-3</c:v>
                </c:pt>
                <c:pt idx="578" formatCode="General">
                  <c:v>1.3051930650385499E-3</c:v>
                </c:pt>
                <c:pt idx="579" formatCode="General">
                  <c:v>1.3026366233506699E-3</c:v>
                </c:pt>
                <c:pt idx="580" formatCode="General">
                  <c:v>1.3000899409436101E-3</c:v>
                </c:pt>
                <c:pt idx="581" formatCode="General">
                  <c:v>1.2975529665410501E-3</c:v>
                </c:pt>
                <c:pt idx="582" formatCode="General">
                  <c:v>1.29502564913725E-3</c:v>
                </c:pt>
                <c:pt idx="583" formatCode="General">
                  <c:v>1.2925079379971401E-3</c:v>
                </c:pt>
                <c:pt idx="584" formatCode="General">
                  <c:v>1.28999978265646E-3</c:v>
                </c:pt>
                <c:pt idx="585" formatCode="General">
                  <c:v>1.28750113292172E-3</c:v>
                </c:pt>
                <c:pt idx="586" formatCode="General">
                  <c:v>1.2850119388702101E-3</c:v>
                </c:pt>
                <c:pt idx="587" formatCode="General">
                  <c:v>1.28253215084987E-3</c:v>
                </c:pt>
                <c:pt idx="588" formatCode="General">
                  <c:v>1.2800617194791801E-3</c:v>
                </c:pt>
                <c:pt idx="589" formatCode="General">
                  <c:v>1.2776005956469699E-3</c:v>
                </c:pt>
                <c:pt idx="590" formatCode="General">
                  <c:v>1.27514873051214E-3</c:v>
                </c:pt>
                <c:pt idx="591" formatCode="General">
                  <c:v>1.27270607550339E-3</c:v>
                </c:pt>
                <c:pt idx="592" formatCode="General">
                  <c:v>1.2702725823188999E-3</c:v>
                </c:pt>
                <c:pt idx="593" formatCode="General">
                  <c:v>1.26784820292593E-3</c:v>
                </c:pt>
                <c:pt idx="594" formatCode="General">
                  <c:v>1.2654328895604101E-3</c:v>
                </c:pt>
                <c:pt idx="595" formatCode="General">
                  <c:v>1.2630265947264801E-3</c:v>
                </c:pt>
                <c:pt idx="596" formatCode="General">
                  <c:v>1.2606292711959701E-3</c:v>
                </c:pt>
                <c:pt idx="597" formatCode="General">
                  <c:v>1.25824087200789E-3</c:v>
                </c:pt>
                <c:pt idx="598" formatCode="General">
                  <c:v>1.25586135046781E-3</c:v>
                </c:pt>
                <c:pt idx="599" formatCode="General">
                  <c:v>1.25349066014732E-3</c:v>
                </c:pt>
                <c:pt idx="600" formatCode="General">
                  <c:v>1.2511287548833099E-3</c:v>
                </c:pt>
                <c:pt idx="601" formatCode="General">
                  <c:v>1.24877558877734E-3</c:v>
                </c:pt>
                <c:pt idx="602" formatCode="General">
                  <c:v>1.2464311161949201E-3</c:v>
                </c:pt>
                <c:pt idx="603" formatCode="General">
                  <c:v>1.2440952917647801E-3</c:v>
                </c:pt>
                <c:pt idx="604" formatCode="General">
                  <c:v>1.2417680703780899E-3</c:v>
                </c:pt>
                <c:pt idx="605" formatCode="General">
                  <c:v>1.23944940718766E-3</c:v>
                </c:pt>
                <c:pt idx="606" formatCode="General">
                  <c:v>1.23713925760715E-3</c:v>
                </c:pt>
                <c:pt idx="607" formatCode="General">
                  <c:v>1.23483757731021E-3</c:v>
                </c:pt>
                <c:pt idx="608" formatCode="General">
                  <c:v>1.2325443222295999E-3</c:v>
                </c:pt>
                <c:pt idx="609" formatCode="General">
                  <c:v>1.23025944855629E-3</c:v>
                </c:pt>
                <c:pt idx="610" formatCode="General">
                  <c:v>1.2279829127385901E-3</c:v>
                </c:pt>
                <c:pt idx="611" formatCode="General">
                  <c:v>1.2257146714811499E-3</c:v>
                </c:pt>
                <c:pt idx="612" formatCode="General">
                  <c:v>1.22345468174407E-3</c:v>
                </c:pt>
                <c:pt idx="613" formatCode="General">
                  <c:v>1.22120290074186E-3</c:v>
                </c:pt>
                <c:pt idx="614" formatCode="General">
                  <c:v>1.2189592859425001E-3</c:v>
                </c:pt>
                <c:pt idx="615" formatCode="General">
                  <c:v>1.21672379506638E-3</c:v>
                </c:pt>
                <c:pt idx="616" formatCode="General">
                  <c:v>1.2144963860853E-3</c:v>
                </c:pt>
                <c:pt idx="617" formatCode="General">
                  <c:v>1.2122770172214199E-3</c:v>
                </c:pt>
                <c:pt idx="618" formatCode="General">
                  <c:v>1.2100656469462099E-3</c:v>
                </c:pt>
                <c:pt idx="619" formatCode="General">
                  <c:v>1.2078622339793299E-3</c:v>
                </c:pt>
                <c:pt idx="620" formatCode="General">
                  <c:v>1.2056667372876001E-3</c:v>
                </c:pt>
                <c:pt idx="621" formatCode="General">
                  <c:v>1.2034791160838499E-3</c:v>
                </c:pt>
                <c:pt idx="622" formatCode="General">
                  <c:v>1.2012993298258501E-3</c:v>
                </c:pt>
                <c:pt idx="623" formatCode="General">
                  <c:v>1.1991273382151301E-3</c:v>
                </c:pt>
                <c:pt idx="624" formatCode="General">
                  <c:v>1.1969631011959001E-3</c:v>
                </c:pt>
                <c:pt idx="625" formatCode="General">
                  <c:v>1.19480657895386E-3</c:v>
                </c:pt>
                <c:pt idx="626" formatCode="General">
                  <c:v>1.19265773191506E-3</c:v>
                </c:pt>
                <c:pt idx="627" formatCode="General">
                  <c:v>1.1905165207447201E-3</c:v>
                </c:pt>
                <c:pt idx="628" formatCode="General">
                  <c:v>1.18838290634609E-3</c:v>
                </c:pt>
                <c:pt idx="629" formatCode="General">
                  <c:v>1.18625684985922E-3</c:v>
                </c:pt>
                <c:pt idx="630" formatCode="General">
                  <c:v>1.1841383126598101E-3</c:v>
                </c:pt>
                <c:pt idx="631" formatCode="General">
                  <c:v>1.18202725635797E-3</c:v>
                </c:pt>
                <c:pt idx="632" formatCode="General">
                  <c:v>1.17992364279707E-3</c:v>
                </c:pt>
                <c:pt idx="633" formatCode="General">
                  <c:v>1.17782743405247E-3</c:v>
                </c:pt>
                <c:pt idx="634" formatCode="General">
                  <c:v>1.17573859243035E-3</c:v>
                </c:pt>
                <c:pt idx="635" formatCode="General">
                  <c:v>1.1736570804664699E-3</c:v>
                </c:pt>
                <c:pt idx="636" formatCode="General">
                  <c:v>1.1715828609249301E-3</c:v>
                </c:pt>
                <c:pt idx="637" formatCode="General">
                  <c:v>1.169515896797E-3</c:v>
                </c:pt>
                <c:pt idx="638" formatCode="General">
                  <c:v>1.1674561512997801E-3</c:v>
                </c:pt>
                <c:pt idx="639" formatCode="General">
                  <c:v>1.1654035878750899E-3</c:v>
                </c:pt>
                <c:pt idx="640" formatCode="General">
                  <c:v>1.1633581701881301E-3</c:v>
                </c:pt>
                <c:pt idx="641" formatCode="General">
                  <c:v>1.1613198621262799E-3</c:v>
                </c:pt>
                <c:pt idx="642" formatCode="General">
                  <c:v>1.15928862779784E-3</c:v>
                </c:pt>
                <c:pt idx="643" formatCode="General">
                  <c:v>1.15726443153083E-3</c:v>
                </c:pt>
                <c:pt idx="644" formatCode="General">
                  <c:v>1.15524723787166E-3</c:v>
                </c:pt>
                <c:pt idx="645" formatCode="General">
                  <c:v>1.15323701158395E-3</c:v>
                </c:pt>
                <c:pt idx="646" formatCode="General">
                  <c:v>1.15123371764724E-3</c:v>
                </c:pt>
                <c:pt idx="647" formatCode="General">
                  <c:v>1.14923732125578E-3</c:v>
                </c:pt>
                <c:pt idx="648" formatCode="General">
                  <c:v>1.14724778781722E-3</c:v>
                </c:pt>
                <c:pt idx="649" formatCode="General">
                  <c:v>1.14526508295142E-3</c:v>
                </c:pt>
                <c:pt idx="650" formatCode="General">
                  <c:v>1.14328917248914E-3</c:v>
                </c:pt>
                <c:pt idx="651" formatCode="General">
                  <c:v>1.1413200224708599E-3</c:v>
                </c:pt>
                <c:pt idx="652" formatCode="General">
                  <c:v>1.13935759914545E-3</c:v>
                </c:pt>
                <c:pt idx="653" formatCode="General">
                  <c:v>1.13740186896899E-3</c:v>
                </c:pt>
                <c:pt idx="654" formatCode="General">
                  <c:v>1.1354527986034901E-3</c:v>
                </c:pt>
                <c:pt idx="655" formatCode="General">
                  <c:v>1.13351035491563E-3</c:v>
                </c:pt>
                <c:pt idx="656" formatCode="General">
                  <c:v>1.1315745049755601E-3</c:v>
                </c:pt>
                <c:pt idx="657" formatCode="General">
                  <c:v>1.1296452160556099E-3</c:v>
                </c:pt>
                <c:pt idx="658" formatCode="General">
                  <c:v>1.1277224556291E-3</c:v>
                </c:pt>
                <c:pt idx="659" formatCode="General">
                  <c:v>1.12580619136905E-3</c:v>
                </c:pt>
                <c:pt idx="660" formatCode="General">
                  <c:v>1.1238963911469799E-3</c:v>
                </c:pt>
                <c:pt idx="661" formatCode="General">
                  <c:v>1.1219930230316701E-3</c:v>
                </c:pt>
                <c:pt idx="662" formatCode="General">
                  <c:v>1.12009605528792E-3</c:v>
                </c:pt>
                <c:pt idx="663" formatCode="General">
                  <c:v>1.11820545637535E-3</c:v>
                </c:pt>
                <c:pt idx="664" formatCode="General">
                  <c:v>1.11632119494714E-3</c:v>
                </c:pt>
                <c:pt idx="665" formatCode="General">
                  <c:v>1.1144432398488399E-3</c:v>
                </c:pt>
                <c:pt idx="666" formatCode="General">
                  <c:v>1.1125715601171299E-3</c:v>
                </c:pt>
                <c:pt idx="667" formatCode="General">
                  <c:v>1.11070612497864E-3</c:v>
                </c:pt>
                <c:pt idx="668" formatCode="General">
                  <c:v>1.10884690384871E-3</c:v>
                </c:pt>
                <c:pt idx="669" formatCode="General">
                  <c:v>1.1069938663302E-3</c:v>
                </c:pt>
                <c:pt idx="670" formatCode="General">
                  <c:v>1.10514698221228E-3</c:v>
                </c:pt>
                <c:pt idx="671" formatCode="General">
                  <c:v>1.1033062214692599E-3</c:v>
                </c:pt>
                <c:pt idx="672" formatCode="General">
                  <c:v>1.1014715542593499E-3</c:v>
                </c:pt>
                <c:pt idx="673" formatCode="General">
                  <c:v>1.0996429509235301E-3</c:v>
                </c:pt>
                <c:pt idx="674" formatCode="General">
                  <c:v>1.09782038198432E-3</c:v>
                </c:pt>
                <c:pt idx="675" formatCode="General">
                  <c:v>1.0960038181446201E-3</c:v>
                </c:pt>
                <c:pt idx="676" formatCode="General">
                  <c:v>1.0941932302865501E-3</c:v>
                </c:pt>
                <c:pt idx="677" formatCode="General">
                  <c:v>1.0923885894702401E-3</c:v>
                </c:pt>
                <c:pt idx="678" formatCode="General">
                  <c:v>1.0905898669327299E-3</c:v>
                </c:pt>
                <c:pt idx="679" formatCode="General">
                  <c:v>1.08879703408674E-3</c:v>
                </c:pt>
                <c:pt idx="680" formatCode="General">
                  <c:v>1.08701006251958E-3</c:v>
                </c:pt>
                <c:pt idx="681" formatCode="General">
                  <c:v>1.08522892399194E-3</c:v>
                </c:pt>
                <c:pt idx="682" formatCode="General">
                  <c:v>1.0834535904368199E-3</c:v>
                </c:pt>
                <c:pt idx="683" formatCode="General">
                  <c:v>1.08168403395831E-3</c:v>
                </c:pt>
                <c:pt idx="684" formatCode="General">
                  <c:v>1.0799202268305299E-3</c:v>
                </c:pt>
                <c:pt idx="685" formatCode="General">
                  <c:v>1.0781621414964501E-3</c:v>
                </c:pt>
                <c:pt idx="686" formatCode="General">
                  <c:v>1.0764097505668001E-3</c:v>
                </c:pt>
                <c:pt idx="687" formatCode="General">
                  <c:v>1.0746630268189501E-3</c:v>
                </c:pt>
                <c:pt idx="688" formatCode="General">
                  <c:v>1.0729219431957701E-3</c:v>
                </c:pt>
                <c:pt idx="689" formatCode="General">
                  <c:v>1.07118647280458E-3</c:v>
                </c:pt>
                <c:pt idx="690" formatCode="General">
                  <c:v>1.0694565889159901E-3</c:v>
                </c:pt>
                <c:pt idx="691" formatCode="General">
                  <c:v>1.0677322649628601E-3</c:v>
                </c:pt>
                <c:pt idx="692" formatCode="General">
                  <c:v>1.0660134745391701E-3</c:v>
                </c:pt>
                <c:pt idx="693" formatCode="General">
                  <c:v>1.0643001913989601E-3</c:v>
                </c:pt>
                <c:pt idx="694" formatCode="General">
                  <c:v>1.0625923894552599E-3</c:v>
                </c:pt>
                <c:pt idx="695" formatCode="General">
                  <c:v>1.06089004277901E-3</c:v>
                </c:pt>
                <c:pt idx="696" formatCode="General">
                  <c:v>1.0591931255979801E-3</c:v>
                </c:pt>
                <c:pt idx="697" formatCode="General">
                  <c:v>1.0575016122957501E-3</c:v>
                </c:pt>
                <c:pt idx="698" formatCode="General">
                  <c:v>1.05581547741062E-3</c:v>
                </c:pt>
                <c:pt idx="699" formatCode="General">
                  <c:v>1.0541346956345801E-3</c:v>
                </c:pt>
                <c:pt idx="700" formatCode="General">
                  <c:v>1.05245924181229E-3</c:v>
                </c:pt>
                <c:pt idx="701" formatCode="General">
                  <c:v>1.05078909094001E-3</c:v>
                </c:pt>
                <c:pt idx="702" formatCode="General">
                  <c:v>1.04912421816458E-3</c:v>
                </c:pt>
                <c:pt idx="703" formatCode="General">
                  <c:v>1.0474645987824101E-3</c:v>
                </c:pt>
                <c:pt idx="704" formatCode="General">
                  <c:v>1.0458102082384799E-3</c:v>
                </c:pt>
                <c:pt idx="705" formatCode="General">
                  <c:v>1.04416102212528E-3</c:v>
                </c:pt>
                <c:pt idx="706" formatCode="General">
                  <c:v>1.0425170161818501E-3</c:v>
                </c:pt>
                <c:pt idx="707" formatCode="General">
                  <c:v>1.04087816629277E-3</c:v>
                </c:pt>
                <c:pt idx="708" formatCode="General">
                  <c:v>1.0392444484871701E-3</c:v>
                </c:pt>
                <c:pt idx="709" formatCode="General">
                  <c:v>1.0376158389377201E-3</c:v>
                </c:pt>
                <c:pt idx="710" formatCode="General">
                  <c:v>1.0359923139596999E-3</c:v>
                </c:pt>
                <c:pt idx="711" formatCode="General">
                  <c:v>1.0343738500099701E-3</c:v>
                </c:pt>
                <c:pt idx="712" formatCode="General">
                  <c:v>1.03276042368605E-3</c:v>
                </c:pt>
                <c:pt idx="713" formatCode="General">
                  <c:v>1.03115201172514E-3</c:v>
                </c:pt>
                <c:pt idx="714" formatCode="General">
                  <c:v>1.02954859100315E-3</c:v>
                </c:pt>
                <c:pt idx="715" formatCode="General">
                  <c:v>1.0279501385337801E-3</c:v>
                </c:pt>
                <c:pt idx="716" formatCode="General">
                  <c:v>1.0263566314675601E-3</c:v>
                </c:pt>
                <c:pt idx="717" formatCode="General">
                  <c:v>1.0247680470909101E-3</c:v>
                </c:pt>
                <c:pt idx="718" formatCode="General">
                  <c:v>1.0231843628252201E-3</c:v>
                </c:pt>
                <c:pt idx="719" formatCode="General">
                  <c:v>1.02160555622592E-3</c:v>
                </c:pt>
                <c:pt idx="720" formatCode="General">
                  <c:v>1.0200316049815701E-3</c:v>
                </c:pt>
                <c:pt idx="721" formatCode="General">
                  <c:v>1.01846248691293E-3</c:v>
                </c:pt>
                <c:pt idx="722" formatCode="General">
                  <c:v>1.01689817997207E-3</c:v>
                </c:pt>
                <c:pt idx="723" formatCode="General">
                  <c:v>1.01533866224145E-3</c:v>
                </c:pt>
                <c:pt idx="724" formatCode="General">
                  <c:v>1.0137839119330699E-3</c:v>
                </c:pt>
                <c:pt idx="725" formatCode="General">
                  <c:v>1.0122339073875099E-3</c:v>
                </c:pt>
                <c:pt idx="726" formatCode="General">
                  <c:v>1.01068862707312E-3</c:v>
                </c:pt>
                <c:pt idx="727" formatCode="General">
                  <c:v>1.00914804958509E-3</c:v>
                </c:pt>
                <c:pt idx="728" formatCode="General">
                  <c:v>1.00761215364462E-3</c:v>
                </c:pt>
                <c:pt idx="729" formatCode="General">
                  <c:v>1.0060809180980101E-3</c:v>
                </c:pt>
                <c:pt idx="730" formatCode="General">
                  <c:v>1.00455432191585E-3</c:v>
                </c:pt>
                <c:pt idx="731" formatCode="General">
                  <c:v>1.0030323441921299E-3</c:v>
                </c:pt>
                <c:pt idx="732" formatCode="General">
                  <c:v>1.0015149641434201E-3</c:v>
                </c:pt>
                <c:pt idx="733" formatCode="General">
                  <c:v>1.00000216110801E-3</c:v>
                </c:pt>
                <c:pt idx="734">
                  <c:v>9.9849391454506992E-4</c:v>
                </c:pt>
                <c:pt idx="735">
                  <c:v>9.9699020403383703E-4</c:v>
                </c:pt>
                <c:pt idx="736">
                  <c:v>9.9549100927279091E-4</c:v>
                </c:pt>
                <c:pt idx="737">
                  <c:v>9.9399631007882506E-4</c:v>
                </c:pt>
                <c:pt idx="738">
                  <c:v>9.9250608638643792E-4</c:v>
                </c:pt>
                <c:pt idx="739">
                  <c:v>9.9102031824692904E-4</c:v>
                </c:pt>
                <c:pt idx="740">
                  <c:v>9.8953898582759305E-4</c:v>
                </c:pt>
                <c:pt idx="741">
                  <c:v>9.8806206941093192E-4</c:v>
                </c:pt>
                <c:pt idx="742">
                  <c:v>9.8658954939385502E-4</c:v>
                </c:pt>
                <c:pt idx="743">
                  <c:v>9.851214062869039E-4</c:v>
                </c:pt>
                <c:pt idx="744">
                  <c:v>9.836576207134691E-4</c:v>
                </c:pt>
                <c:pt idx="745">
                  <c:v>9.8219817340901706E-4</c:v>
                </c:pt>
                <c:pt idx="746">
                  <c:v>9.80743045220323E-4</c:v>
                </c:pt>
                <c:pt idx="747">
                  <c:v>9.7929221710470909E-4</c:v>
                </c:pt>
                <c:pt idx="748">
                  <c:v>9.7784567012928797E-4</c:v>
                </c:pt>
                <c:pt idx="749">
                  <c:v>9.7640338547021004E-4</c:v>
                </c:pt>
                <c:pt idx="750">
                  <c:v>9.7496534441192005E-4</c:v>
                </c:pt>
                <c:pt idx="751">
                  <c:v>9.73531528346412E-4</c:v>
                </c:pt>
                <c:pt idx="752">
                  <c:v>9.7210191877249998E-4</c:v>
                </c:pt>
                <c:pt idx="753">
                  <c:v>9.70676497295083E-4</c:v>
                </c:pt>
                <c:pt idx="754">
                  <c:v>9.6925524562442296E-4</c:v>
                </c:pt>
                <c:pt idx="755">
                  <c:v>9.6783814557542601E-4</c:v>
                </c:pt>
                <c:pt idx="756">
                  <c:v>9.6642517906692495E-4</c:v>
                </c:pt>
                <c:pt idx="757">
                  <c:v>9.6501632812097296E-4</c:v>
                </c:pt>
                <c:pt idx="758">
                  <c:v>9.6361157486213995E-4</c:v>
                </c:pt>
                <c:pt idx="759">
                  <c:v>9.6221090151681196E-4</c:v>
                </c:pt>
                <c:pt idx="760">
                  <c:v>9.6081429041249998E-4</c:v>
                </c:pt>
                <c:pt idx="761">
                  <c:v>9.59421723977148E-4</c:v>
                </c:pt>
                <c:pt idx="762">
                  <c:v>9.5803318473845398E-4</c:v>
                </c:pt>
                <c:pt idx="763">
                  <c:v>9.5664865532318595E-4</c:v>
                </c:pt>
                <c:pt idx="764">
                  <c:v>9.5526811845651402E-4</c:v>
                </c:pt>
                <c:pt idx="765">
                  <c:v>9.5389155696133795E-4</c:v>
                </c:pt>
                <c:pt idx="766">
                  <c:v>9.5251895375762297E-4</c:v>
                </c:pt>
                <c:pt idx="767">
                  <c:v>9.5115029186174603E-4</c:v>
                </c:pt>
                <c:pt idx="768">
                  <c:v>9.4978555438583496E-4</c:v>
                </c:pt>
                <c:pt idx="769">
                  <c:v>9.4842472453712497E-4</c:v>
                </c:pt>
                <c:pt idx="770">
                  <c:v>9.4706778561731199E-4</c:v>
                </c:pt>
                <c:pt idx="771">
                  <c:v>9.4571472102191096E-4</c:v>
                </c:pt>
                <c:pt idx="772">
                  <c:v>9.4436551423962502E-4</c:v>
                </c:pt>
                <c:pt idx="773">
                  <c:v>9.43020148851713E-4</c:v>
                </c:pt>
                <c:pt idx="774">
                  <c:v>9.4167860853136402E-4</c:v>
                </c:pt>
                <c:pt idx="775">
                  <c:v>9.4034087704307696E-4</c:v>
                </c:pt>
                <c:pt idx="776">
                  <c:v>9.3900693824204497E-4</c:v>
                </c:pt>
                <c:pt idx="777">
                  <c:v>9.3767677607353998E-4</c:v>
                </c:pt>
                <c:pt idx="778">
                  <c:v>9.3635037457231204E-4</c:v>
                </c:pt>
                <c:pt idx="779">
                  <c:v>9.3502771786197901E-4</c:v>
                </c:pt>
                <c:pt idx="780">
                  <c:v>9.3370879015443602E-4</c:v>
                </c:pt>
                <c:pt idx="781">
                  <c:v>9.32393575749256E-4</c:v>
                </c:pt>
                <c:pt idx="782">
                  <c:v>9.3108205903310204E-4</c:v>
                </c:pt>
                <c:pt idx="783">
                  <c:v>9.2977422447914303E-4</c:v>
                </c:pt>
                <c:pt idx="784">
                  <c:v>9.2847005664647303E-4</c:v>
                </c:pt>
                <c:pt idx="785">
                  <c:v>9.2716954017953396E-4</c:v>
                </c:pt>
                <c:pt idx="786">
                  <c:v>9.25872659807544E-4</c:v>
                </c:pt>
                <c:pt idx="787">
                  <c:v>9.2457940034393197E-4</c:v>
                </c:pt>
                <c:pt idx="788">
                  <c:v>9.2328974668576995E-4</c:v>
                </c:pt>
                <c:pt idx="789">
                  <c:v>9.22003683813217E-4</c:v>
                </c:pt>
                <c:pt idx="790">
                  <c:v>9.2072119678896197E-4</c:v>
                </c:pt>
                <c:pt idx="791">
                  <c:v>9.1944227075767499E-4</c:v>
                </c:pt>
                <c:pt idx="792">
                  <c:v>9.1816689094545803E-4</c:v>
                </c:pt>
                <c:pt idx="793">
                  <c:v>9.1689504265930397E-4</c:v>
                </c:pt>
                <c:pt idx="794">
                  <c:v>9.15626711286557E-4</c:v>
                </c:pt>
                <c:pt idx="795">
                  <c:v>9.1436188229437703E-4</c:v>
                </c:pt>
                <c:pt idx="796">
                  <c:v>9.1310054122921099E-4</c:v>
                </c:pt>
                <c:pt idx="797">
                  <c:v>9.1184267371626502E-4</c:v>
                </c:pt>
                <c:pt idx="798">
                  <c:v>9.1058826545898199E-4</c:v>
                </c:pt>
                <c:pt idx="799">
                  <c:v>9.0933730223851999E-4</c:v>
                </c:pt>
                <c:pt idx="800">
                  <c:v>9.0808976991324302E-4</c:v>
                </c:pt>
                <c:pt idx="801">
                  <c:v>9.0684565441820396E-4</c:v>
                </c:pt>
                <c:pt idx="802">
                  <c:v>9.05604941764639E-4</c:v>
                </c:pt>
                <c:pt idx="803">
                  <c:v>9.0436761803946704E-4</c:v>
                </c:pt>
                <c:pt idx="804">
                  <c:v>9.0313366940478397E-4</c:v>
                </c:pt>
                <c:pt idx="805">
                  <c:v>9.0190308209737503E-4</c:v>
                </c:pt>
                <c:pt idx="806">
                  <c:v>9.00675842428213E-4</c:v>
                </c:pt>
                <c:pt idx="807">
                  <c:v>8.9945193678197502E-4</c:v>
                </c:pt>
                <c:pt idx="808">
                  <c:v>8.9823135161655704E-4</c:v>
                </c:pt>
                <c:pt idx="809">
                  <c:v>8.9701407346259204E-4</c:v>
                </c:pt>
                <c:pt idx="810">
                  <c:v>8.9580008892297205E-4</c:v>
                </c:pt>
                <c:pt idx="811">
                  <c:v>8.9458938467237197E-4</c:v>
                </c:pt>
                <c:pt idx="812">
                  <c:v>8.9338194745678301E-4</c:v>
                </c:pt>
                <c:pt idx="813">
                  <c:v>8.9217776409304195E-4</c:v>
                </c:pt>
                <c:pt idx="814">
                  <c:v>8.9097682146836905E-4</c:v>
                </c:pt>
                <c:pt idx="815">
                  <c:v>8.8977910653990596E-4</c:v>
                </c:pt>
                <c:pt idx="816">
                  <c:v>8.8858460633426295E-4</c:v>
                </c:pt>
                <c:pt idx="817">
                  <c:v>8.8739330794705999E-4</c:v>
                </c:pt>
                <c:pt idx="818">
                  <c:v>8.86205198542481E-4</c:v>
                </c:pt>
                <c:pt idx="819">
                  <c:v>8.8502026535282699E-4</c:v>
                </c:pt>
                <c:pt idx="820">
                  <c:v>8.8383849567806897E-4</c:v>
                </c:pt>
                <c:pt idx="821">
                  <c:v>8.8265987688541101E-4</c:v>
                </c:pt>
                <c:pt idx="822">
                  <c:v>8.8148439640885396E-4</c:v>
                </c:pt>
                <c:pt idx="823">
                  <c:v>8.8031204174876E-4</c:v>
                </c:pt>
                <c:pt idx="824">
                  <c:v>8.7914280047142305E-4</c:v>
                </c:pt>
                <c:pt idx="825">
                  <c:v>8.7797666020864203E-4</c:v>
                </c:pt>
                <c:pt idx="826">
                  <c:v>8.7681360865729703E-4</c:v>
                </c:pt>
                <c:pt idx="827">
                  <c:v>8.7565363357892695E-4</c:v>
                </c:pt>
                <c:pt idx="828">
                  <c:v>8.74496722799314E-4</c:v>
                </c:pt>
                <c:pt idx="829">
                  <c:v>8.7334286420806995E-4</c:v>
                </c:pt>
                <c:pt idx="830">
                  <c:v>8.7219204575821995E-4</c:v>
                </c:pt>
                <c:pt idx="831">
                  <c:v>8.7104425546579898E-4</c:v>
                </c:pt>
                <c:pt idx="832">
                  <c:v>8.6989948140944403E-4</c:v>
                </c:pt>
                <c:pt idx="833">
                  <c:v>8.6875771172999401E-4</c:v>
                </c:pt>
                <c:pt idx="834">
                  <c:v>8.6761893463008699E-4</c:v>
                </c:pt>
                <c:pt idx="835">
                  <c:v>8.6648313837376604E-4</c:v>
                </c:pt>
                <c:pt idx="836">
                  <c:v>8.6535031128608705E-4</c:v>
                </c:pt>
                <c:pt idx="837">
                  <c:v>8.6422044175272301E-4</c:v>
                </c:pt>
                <c:pt idx="838">
                  <c:v>8.6309351821958302E-4</c:v>
                </c:pt>
                <c:pt idx="839">
                  <c:v>8.6196952919242304E-4</c:v>
                </c:pt>
                <c:pt idx="840">
                  <c:v>8.6084846323646502E-4</c:v>
                </c:pt>
                <c:pt idx="841">
                  <c:v>8.5973030897601801E-4</c:v>
                </c:pt>
                <c:pt idx="842">
                  <c:v>8.5861505509410199E-4</c:v>
                </c:pt>
                <c:pt idx="843">
                  <c:v>8.5750269033207298E-4</c:v>
                </c:pt>
                <c:pt idx="844">
                  <c:v>8.5639320348925496E-4</c:v>
                </c:pt>
                <c:pt idx="845">
                  <c:v>8.5528658342256896E-4</c:v>
                </c:pt>
                <c:pt idx="846">
                  <c:v>8.5418281904616898E-4</c:v>
                </c:pt>
                <c:pt idx="847">
                  <c:v>8.5308189933107998E-4</c:v>
                </c:pt>
                <c:pt idx="848">
                  <c:v>8.5198381330483597E-4</c:v>
                </c:pt>
                <c:pt idx="849">
                  <c:v>8.5088855005112504E-4</c:v>
                </c:pt>
                <c:pt idx="850">
                  <c:v>8.4979609870943201E-4</c:v>
                </c:pt>
                <c:pt idx="851">
                  <c:v>8.4870644847468899E-4</c:v>
                </c:pt>
                <c:pt idx="852">
                  <c:v>8.4761958859692497E-4</c:v>
                </c:pt>
                <c:pt idx="853">
                  <c:v>8.4653550838091705E-4</c:v>
                </c:pt>
                <c:pt idx="854">
                  <c:v>8.4545419718584799E-4</c:v>
                </c:pt>
                <c:pt idx="855">
                  <c:v>8.4437564442496399E-4</c:v>
                </c:pt>
                <c:pt idx="856">
                  <c:v>8.4329983956523595E-4</c:v>
                </c:pt>
                <c:pt idx="857">
                  <c:v>8.4222677212702102E-4</c:v>
                </c:pt>
                <c:pt idx="858">
                  <c:v>8.4115643168372601E-4</c:v>
                </c:pt>
                <c:pt idx="859">
                  <c:v>8.4008880786148399E-4</c:v>
                </c:pt>
                <c:pt idx="860">
                  <c:v>8.3902389033881498E-4</c:v>
                </c:pt>
                <c:pt idx="861">
                  <c:v>8.3796166884630399E-4</c:v>
                </c:pt>
                <c:pt idx="862">
                  <c:v>8.3690213316627395E-4</c:v>
                </c:pt>
                <c:pt idx="863">
                  <c:v>8.3584527313246499E-4</c:v>
                </c:pt>
                <c:pt idx="864">
                  <c:v>8.34791078629716E-4</c:v>
                </c:pt>
                <c:pt idx="865">
                  <c:v>8.3373953959364202E-4</c:v>
                </c:pt>
                <c:pt idx="866">
                  <c:v>8.3269064601032203E-4</c:v>
                </c:pt>
                <c:pt idx="867">
                  <c:v>8.3164438791598501E-4</c:v>
                </c:pt>
                <c:pt idx="868">
                  <c:v>8.3060075539669997E-4</c:v>
                </c:pt>
                <c:pt idx="869">
                  <c:v>8.2955973858806799E-4</c:v>
                </c:pt>
                <c:pt idx="870">
                  <c:v>8.2852132767491198E-4</c:v>
                </c:pt>
                <c:pt idx="871">
                  <c:v>8.2748551289097696E-4</c:v>
                </c:pt>
                <c:pt idx="872">
                  <c:v>8.2645228451862598E-4</c:v>
                </c:pt>
                <c:pt idx="873">
                  <c:v>8.2542163288853998E-4</c:v>
                </c:pt>
                <c:pt idx="874">
                  <c:v>8.2439354837942301E-4</c:v>
                </c:pt>
                <c:pt idx="875">
                  <c:v>8.2336802141770203E-4</c:v>
                </c:pt>
                <c:pt idx="876">
                  <c:v>8.2234504247723802E-4</c:v>
                </c:pt>
                <c:pt idx="877">
                  <c:v>8.2132460207903204E-4</c:v>
                </c:pt>
                <c:pt idx="878">
                  <c:v>8.2030669079094E-4</c:v>
                </c:pt>
                <c:pt idx="879">
                  <c:v>8.1929129922737897E-4</c:v>
                </c:pt>
                <c:pt idx="880">
                  <c:v>8.1827841804904902E-4</c:v>
                </c:pt>
                <c:pt idx="881">
                  <c:v>8.1726803796264595E-4</c:v>
                </c:pt>
                <c:pt idx="882">
                  <c:v>8.1626014972058301E-4</c:v>
                </c:pt>
                <c:pt idx="883">
                  <c:v>8.1525474412070999E-4</c:v>
                </c:pt>
                <c:pt idx="884">
                  <c:v>8.1425181200603803E-4</c:v>
                </c:pt>
                <c:pt idx="885">
                  <c:v>8.13251344264465E-4</c:v>
                </c:pt>
                <c:pt idx="886">
                  <c:v>8.1225333182849901E-4</c:v>
                </c:pt>
                <c:pt idx="887">
                  <c:v>8.1125776567499304E-4</c:v>
                </c:pt>
                <c:pt idx="888">
                  <c:v>8.1026463682487202E-4</c:v>
                </c:pt>
                <c:pt idx="889">
                  <c:v>8.0927393634286696E-4</c:v>
                </c:pt>
                <c:pt idx="890">
                  <c:v>8.0828565533725002E-4</c:v>
                </c:pt>
                <c:pt idx="891">
                  <c:v>8.0729978495956895E-4</c:v>
                </c:pt>
                <c:pt idx="892">
                  <c:v>8.0631631640439103E-4</c:v>
                </c:pt>
                <c:pt idx="893">
                  <c:v>8.0533524090903796E-4</c:v>
                </c:pt>
                <c:pt idx="894">
                  <c:v>8.0435654975333096E-4</c:v>
                </c:pt>
                <c:pt idx="895">
                  <c:v>8.0338023425933298E-4</c:v>
                </c:pt>
                <c:pt idx="896">
                  <c:v>8.0240628579109801E-4</c:v>
                </c:pt>
                <c:pt idx="897">
                  <c:v>8.0143469575441595E-4</c:v>
                </c:pt>
                <c:pt idx="898">
                  <c:v>8.0046545559656404E-4</c:v>
                </c:pt>
                <c:pt idx="899">
                  <c:v>7.9949855680605498E-4</c:v>
                </c:pt>
                <c:pt idx="900">
                  <c:v>7.9853399091239297E-4</c:v>
                </c:pt>
                <c:pt idx="901">
                  <c:v>7.9757174948582904E-4</c:v>
                </c:pt>
                <c:pt idx="902">
                  <c:v>7.9661182413711599E-4</c:v>
                </c:pt>
                <c:pt idx="903">
                  <c:v>7.9565420651726598E-4</c:v>
                </c:pt>
                <c:pt idx="904">
                  <c:v>7.9469888831731298E-4</c:v>
                </c:pt>
                <c:pt idx="905">
                  <c:v>7.9374586126807097E-4</c:v>
                </c:pt>
                <c:pt idx="906">
                  <c:v>7.9279511713990195E-4</c:v>
                </c:pt>
                <c:pt idx="907">
                  <c:v>7.91846647742476E-4</c:v>
                </c:pt>
                <c:pt idx="908">
                  <c:v>7.9090044492454304E-4</c:v>
                </c:pt>
                <c:pt idx="909">
                  <c:v>7.8995650057369401E-4</c:v>
                </c:pt>
                <c:pt idx="910">
                  <c:v>7.8901480661614095E-4</c:v>
                </c:pt>
                <c:pt idx="911">
                  <c:v>7.8807535501647797E-4</c:v>
                </c:pt>
                <c:pt idx="912">
                  <c:v>7.8713813777746202E-4</c:v>
                </c:pt>
                <c:pt idx="913">
                  <c:v>7.8620314693978398E-4</c:v>
                </c:pt>
                <c:pt idx="914">
                  <c:v>7.8527037458184397E-4</c:v>
                </c:pt>
                <c:pt idx="915">
                  <c:v>7.8433981281953499E-4</c:v>
                </c:pt>
                <c:pt idx="916">
                  <c:v>7.8341145380601503E-4</c:v>
                </c:pt>
                <c:pt idx="917">
                  <c:v>7.82485289731493E-4</c:v>
                </c:pt>
                <c:pt idx="918">
                  <c:v>7.8156131282300996E-4</c:v>
                </c:pt>
                <c:pt idx="919">
                  <c:v>7.8063951534422104E-4</c:v>
                </c:pt>
                <c:pt idx="920">
                  <c:v>7.7971988959518398E-4</c:v>
                </c:pt>
                <c:pt idx="921">
                  <c:v>7.7880242791214505E-4</c:v>
                </c:pt>
                <c:pt idx="922">
                  <c:v>7.7788712266732595E-4</c:v>
                </c:pt>
                <c:pt idx="923">
                  <c:v>7.76973966268716E-4</c:v>
                </c:pt>
                <c:pt idx="924">
                  <c:v>7.76062951159863E-4</c:v>
                </c:pt>
                <c:pt idx="925">
                  <c:v>7.7515406981966395E-4</c:v>
                </c:pt>
                <c:pt idx="926">
                  <c:v>7.7424731476216397E-4</c:v>
                </c:pt>
                <c:pt idx="927">
                  <c:v>7.7334267853634495E-4</c:v>
                </c:pt>
                <c:pt idx="928">
                  <c:v>7.7244015372593096E-4</c:v>
                </c:pt>
                <c:pt idx="929">
                  <c:v>7.7153973294917901E-4</c:v>
                </c:pt>
                <c:pt idx="930">
                  <c:v>7.7064140885868299E-4</c:v>
                </c:pt>
                <c:pt idx="931">
                  <c:v>7.69745174141178E-4</c:v>
                </c:pt>
                <c:pt idx="932">
                  <c:v>7.6885102151733303E-4</c:v>
                </c:pt>
                <c:pt idx="933">
                  <c:v>7.6795894374156602E-4</c:v>
                </c:pt>
                <c:pt idx="934">
                  <c:v>7.6706893360184295E-4</c:v>
                </c:pt>
                <c:pt idx="935">
                  <c:v>7.6618098391948504E-4</c:v>
                </c:pt>
                <c:pt idx="936">
                  <c:v>7.6529508754897895E-4</c:v>
                </c:pt>
                <c:pt idx="937">
                  <c:v>7.6441123737778398E-4</c:v>
                </c:pt>
                <c:pt idx="938">
                  <c:v>7.6352942632614202E-4</c:v>
                </c:pt>
                <c:pt idx="939">
                  <c:v>7.62649647346893E-4</c:v>
                </c:pt>
                <c:pt idx="940">
                  <c:v>7.6177189342528596E-4</c:v>
                </c:pt>
                <c:pt idx="941">
                  <c:v>7.60896157578791E-4</c:v>
                </c:pt>
                <c:pt idx="942">
                  <c:v>7.6002243285691802E-4</c:v>
                </c:pt>
                <c:pt idx="943">
                  <c:v>7.5915071234103598E-4</c:v>
                </c:pt>
                <c:pt idx="944">
                  <c:v>7.5828098914418297E-4</c:v>
                </c:pt>
                <c:pt idx="945">
                  <c:v>7.5741325641089595E-4</c:v>
                </c:pt>
                <c:pt idx="946">
                  <c:v>7.5654750731702204E-4</c:v>
                </c:pt>
                <c:pt idx="947">
                  <c:v>7.5568373506954695E-4</c:v>
                </c:pt>
                <c:pt idx="948">
                  <c:v>7.5482193290641599E-4</c:v>
                </c:pt>
                <c:pt idx="949">
                  <c:v>7.5396209409635598E-4</c:v>
                </c:pt>
                <c:pt idx="950">
                  <c:v>7.5310421193870497E-4</c:v>
                </c:pt>
                <c:pt idx="951">
                  <c:v>7.52248279763235E-4</c:v>
                </c:pt>
                <c:pt idx="952">
                  <c:v>7.5139429092998199E-4</c:v>
                </c:pt>
                <c:pt idx="953">
                  <c:v>7.5054223882907597E-4</c:v>
                </c:pt>
                <c:pt idx="954">
                  <c:v>7.4969211688056799E-4</c:v>
                </c:pt>
                <c:pt idx="955">
                  <c:v>7.4884391853426201E-4</c:v>
                </c:pt>
                <c:pt idx="956">
                  <c:v>7.4799763726954998E-4</c:v>
                </c:pt>
                <c:pt idx="957">
                  <c:v>7.4715326659524303E-4</c:v>
                </c:pt>
                <c:pt idx="958">
                  <c:v>7.4631080004940599E-4</c:v>
                </c:pt>
                <c:pt idx="959">
                  <c:v>7.4547023119919502E-4</c:v>
                </c:pt>
                <c:pt idx="960">
                  <c:v>7.4463155364069302E-4</c:v>
                </c:pt>
                <c:pt idx="961">
                  <c:v>7.4379476099874599E-4</c:v>
                </c:pt>
                <c:pt idx="962">
                  <c:v>7.4295984692680599E-4</c:v>
                </c:pt>
                <c:pt idx="963">
                  <c:v>7.4212680510676702E-4</c:v>
                </c:pt>
                <c:pt idx="964">
                  <c:v>7.4129562924880996E-4</c:v>
                </c:pt>
                <c:pt idx="965">
                  <c:v>7.4046631309124299E-4</c:v>
                </c:pt>
                <c:pt idx="966">
                  <c:v>7.3963885040034295E-4</c:v>
                </c:pt>
                <c:pt idx="967">
                  <c:v>7.3881323497020405E-4</c:v>
                </c:pt>
                <c:pt idx="968">
                  <c:v>7.3798946062257804E-4</c:v>
                </c:pt>
                <c:pt idx="969">
                  <c:v>7.3716752120672497E-4</c:v>
                </c:pt>
                <c:pt idx="970">
                  <c:v>7.3634741059925895E-4</c:v>
                </c:pt>
                <c:pt idx="971">
                  <c:v>7.3552912270399503E-4</c:v>
                </c:pt>
                <c:pt idx="972">
                  <c:v>7.3471265145180005E-4</c:v>
                </c:pt>
                <c:pt idx="973">
                  <c:v>7.3389799080044501E-4</c:v>
                </c:pt>
                <c:pt idx="974">
                  <c:v>7.3308513473445099E-4</c:v>
                </c:pt>
                <c:pt idx="975">
                  <c:v>7.3227407726494801E-4</c:v>
                </c:pt>
                <c:pt idx="976">
                  <c:v>7.3146481242952299E-4</c:v>
                </c:pt>
                <c:pt idx="977">
                  <c:v>7.3065733429207602E-4</c:v>
                </c:pt>
                <c:pt idx="978">
                  <c:v>7.2985163694267905E-4</c:v>
                </c:pt>
                <c:pt idx="979">
                  <c:v>7.2904771449742404E-4</c:v>
                </c:pt>
                <c:pt idx="980">
                  <c:v>7.2824556109828804E-4</c:v>
                </c:pt>
                <c:pt idx="981">
                  <c:v>7.2744517091298695E-4</c:v>
                </c:pt>
                <c:pt idx="982">
                  <c:v>7.2664653813483504E-4</c:v>
                </c:pt>
                <c:pt idx="983">
                  <c:v>7.2584965698260697E-4</c:v>
                </c:pt>
                <c:pt idx="984">
                  <c:v>7.2505452170039701E-4</c:v>
                </c:pt>
                <c:pt idx="985">
                  <c:v>7.2426112655747904E-4</c:v>
                </c:pt>
                <c:pt idx="986">
                  <c:v>7.2346946584817104E-4</c:v>
                </c:pt>
                <c:pt idx="987">
                  <c:v>7.2267953389170195E-4</c:v>
                </c:pt>
                <c:pt idx="988">
                  <c:v>7.2189132503206897E-4</c:v>
                </c:pt>
                <c:pt idx="989">
                  <c:v>7.2110483363790803E-4</c:v>
                </c:pt>
                <c:pt idx="990">
                  <c:v>7.20320054102358E-4</c:v>
                </c:pt>
                <c:pt idx="991">
                  <c:v>7.1953698084292999E-4</c:v>
                </c:pt>
                <c:pt idx="992">
                  <c:v>7.1875560830137201E-4</c:v>
                </c:pt>
                <c:pt idx="993">
                  <c:v>7.1797593094353898E-4</c:v>
                </c:pt>
                <c:pt idx="994">
                  <c:v>7.1719794325926305E-4</c:v>
                </c:pt>
                <c:pt idx="995">
                  <c:v>7.1642163976222504E-4</c:v>
                </c:pt>
                <c:pt idx="996">
                  <c:v>7.1564701498982202E-4</c:v>
                </c:pt>
                <c:pt idx="997">
                  <c:v>7.1487406350304299E-4</c:v>
                </c:pt>
                <c:pt idx="998">
                  <c:v>7.1410277988633996E-4</c:v>
                </c:pt>
                <c:pt idx="999">
                  <c:v>7.1333315874750301E-4</c:v>
                </c:pt>
                <c:pt idx="1000">
                  <c:v>7.1256519471753405E-4</c:v>
                </c:pt>
                <c:pt idx="1001">
                  <c:v>7.11798882450521E-4</c:v>
                </c:pt>
                <c:pt idx="1002">
                  <c:v>7.1103421662351799E-4</c:v>
                </c:pt>
                <c:pt idx="1003">
                  <c:v>7.1027119193641604E-4</c:v>
                </c:pt>
                <c:pt idx="1004">
                  <c:v>7.0950980311182605E-4</c:v>
                </c:pt>
                <c:pt idx="1005">
                  <c:v>7.0875004489495696E-4</c:v>
                </c:pt>
                <c:pt idx="1006">
                  <c:v>7.0799191205349202E-4</c:v>
                </c:pt>
                <c:pt idx="1007">
                  <c:v>7.0723539937746997E-4</c:v>
                </c:pt>
                <c:pt idx="1008">
                  <c:v>7.0648050167916902E-4</c:v>
                </c:pt>
                <c:pt idx="1009">
                  <c:v>7.0572721379298501E-4</c:v>
                </c:pt>
                <c:pt idx="1010">
                  <c:v>7.0497553057531203E-4</c:v>
                </c:pt>
                <c:pt idx="1011">
                  <c:v>7.0422544690443105E-4</c:v>
                </c:pt>
                <c:pt idx="1012">
                  <c:v>7.0347695768039199E-4</c:v>
                </c:pt>
                <c:pt idx="1013">
                  <c:v>7.0273005782489303E-4</c:v>
                </c:pt>
                <c:pt idx="1014">
                  <c:v>7.0198474228117403E-4</c:v>
                </c:pt>
                <c:pt idx="1015">
                  <c:v>7.0124100601389697E-4</c:v>
                </c:pt>
                <c:pt idx="1016">
                  <c:v>7.0049884400903402E-4</c:v>
                </c:pt>
                <c:pt idx="1017">
                  <c:v>6.9975825127375699E-4</c:v>
                </c:pt>
                <c:pt idx="1018">
                  <c:v>6.9901922283632204E-4</c:v>
                </c:pt>
                <c:pt idx="1019">
                  <c:v>6.9828175374596097E-4</c:v>
                </c:pt>
                <c:pt idx="1020">
                  <c:v>6.97545839072773E-4</c:v>
                </c:pt>
                <c:pt idx="1021">
                  <c:v>6.9681147390760704E-4</c:v>
                </c:pt>
                <c:pt idx="1022">
                  <c:v>6.9607865336196396E-4</c:v>
                </c:pt>
                <c:pt idx="1023">
                  <c:v>6.9534737256787696E-4</c:v>
                </c:pt>
                <c:pt idx="1024">
                  <c:v>6.9461762667781405E-4</c:v>
                </c:pt>
                <c:pt idx="1025">
                  <c:v>6.9388941086456096E-4</c:v>
                </c:pt>
                <c:pt idx="1026">
                  <c:v>6.9316272032112598E-4</c:v>
                </c:pt>
                <c:pt idx="1027">
                  <c:v>6.9243755026062402E-4</c:v>
                </c:pt>
                <c:pt idx="1028">
                  <c:v>6.9171389591617799E-4</c:v>
                </c:pt>
                <c:pt idx="1029">
                  <c:v>6.9099175254081304E-4</c:v>
                </c:pt>
                <c:pt idx="1030">
                  <c:v>6.9027111540735002E-4</c:v>
                </c:pt>
                <c:pt idx="1031">
                  <c:v>6.8955197980830605E-4</c:v>
                </c:pt>
                <c:pt idx="1032">
                  <c:v>6.8883434105579302E-4</c:v>
                </c:pt>
                <c:pt idx="1033">
                  <c:v>6.8811819448141105E-4</c:v>
                </c:pt>
                <c:pt idx="1034">
                  <c:v>6.8740353543615001E-4</c:v>
                </c:pt>
                <c:pt idx="1035">
                  <c:v>6.8669035929029099E-4</c:v>
                </c:pt>
                <c:pt idx="1036">
                  <c:v>6.8597866143330197E-4</c:v>
                </c:pt>
                <c:pt idx="1037">
                  <c:v>6.8526843727374396E-4</c:v>
                </c:pt>
                <c:pt idx="1038">
                  <c:v>6.8455968223916702E-4</c:v>
                </c:pt>
                <c:pt idx="1039">
                  <c:v>6.8385239177601602E-4</c:v>
                </c:pt>
                <c:pt idx="1040">
                  <c:v>6.8314656134953102E-4</c:v>
                </c:pt>
                <c:pt idx="1041">
                  <c:v>6.82442186443651E-4</c:v>
                </c:pt>
                <c:pt idx="1042">
                  <c:v>6.8173926256092005E-4</c:v>
                </c:pt>
                <c:pt idx="1043">
                  <c:v>6.8103778522238798E-4</c:v>
                </c:pt>
                <c:pt idx="1044">
                  <c:v>6.8033774996751597E-4</c:v>
                </c:pt>
                <c:pt idx="1045">
                  <c:v>6.7963915235408497E-4</c:v>
                </c:pt>
                <c:pt idx="1046">
                  <c:v>6.78941987958098E-4</c:v>
                </c:pt>
                <c:pt idx="1047">
                  <c:v>6.7824625237369201E-4</c:v>
                </c:pt>
                <c:pt idx="1048">
                  <c:v>6.7755194121303696E-4</c:v>
                </c:pt>
                <c:pt idx="1049">
                  <c:v>6.7685905010625295E-4</c:v>
                </c:pt>
                <c:pt idx="1050">
                  <c:v>6.7616757470131299E-4</c:v>
                </c:pt>
                <c:pt idx="1051">
                  <c:v>6.7547751066395097E-4</c:v>
                </c:pt>
                <c:pt idx="1052">
                  <c:v>6.7478885367757595E-4</c:v>
                </c:pt>
                <c:pt idx="1053">
                  <c:v>6.7410159944317899E-4</c:v>
                </c:pt>
                <c:pt idx="1054">
                  <c:v>6.7341574367924505E-4</c:v>
                </c:pt>
                <c:pt idx="1055">
                  <c:v>6.7273128212166E-4</c:v>
                </c:pt>
                <c:pt idx="1056">
                  <c:v>6.7204821052363202E-4</c:v>
                </c:pt>
                <c:pt idx="1057">
                  <c:v>6.7136652465559095E-4</c:v>
                </c:pt>
                <c:pt idx="1058">
                  <c:v>6.70686220305113E-4</c:v>
                </c:pt>
                <c:pt idx="1059">
                  <c:v>6.70007293276827E-4</c:v>
                </c:pt>
                <c:pt idx="1060">
                  <c:v>6.6932973939232902E-4</c:v>
                </c:pt>
                <c:pt idx="1061">
                  <c:v>6.68653554490098E-4</c:v>
                </c:pt>
                <c:pt idx="1062">
                  <c:v>6.6797873442541204E-4</c:v>
                </c:pt>
                <c:pt idx="1063">
                  <c:v>6.6730527507025898E-4</c:v>
                </c:pt>
                <c:pt idx="1064">
                  <c:v>6.6663317231325896E-4</c:v>
                </c:pt>
                <c:pt idx="1065">
                  <c:v>6.6596242205957498E-4</c:v>
                </c:pt>
                <c:pt idx="1066">
                  <c:v>6.6529302023083205E-4</c:v>
                </c:pt>
                <c:pt idx="1067">
                  <c:v>6.6462496276503398E-4</c:v>
                </c:pt>
                <c:pt idx="1068">
                  <c:v>6.6395824561648405E-4</c:v>
                </c:pt>
                <c:pt idx="1069">
                  <c:v>6.6329286475569804E-4</c:v>
                </c:pt>
                <c:pt idx="1070">
                  <c:v>6.6262881616933E-4</c:v>
                </c:pt>
                <c:pt idx="1071">
                  <c:v>6.61966095860085E-4</c:v>
                </c:pt>
                <c:pt idx="1072">
                  <c:v>6.6130469984664205E-4</c:v>
                </c:pt>
                <c:pt idx="1073">
                  <c:v>6.6064462416357504E-4</c:v>
                </c:pt>
                <c:pt idx="1074">
                  <c:v>6.5998586486127199E-4</c:v>
                </c:pt>
                <c:pt idx="1075">
                  <c:v>6.5932841800585697E-4</c:v>
                </c:pt>
                <c:pt idx="1076">
                  <c:v>6.58672279679113E-4</c:v>
                </c:pt>
                <c:pt idx="1077">
                  <c:v>6.5801744597840102E-4</c:v>
                </c:pt>
                <c:pt idx="1078">
                  <c:v>6.5736391301658595E-4</c:v>
                </c:pt>
                <c:pt idx="1079">
                  <c:v>6.5671167692195895E-4</c:v>
                </c:pt>
                <c:pt idx="1080">
                  <c:v>6.5606073383815905E-4</c:v>
                </c:pt>
                <c:pt idx="1081">
                  <c:v>6.5541107992409995E-4</c:v>
                </c:pt>
                <c:pt idx="1082">
                  <c:v>6.5476271135389303E-4</c:v>
                </c:pt>
                <c:pt idx="1083">
                  <c:v>6.5411562431677203E-4</c:v>
                </c:pt>
                <c:pt idx="1084">
                  <c:v>6.5346981501701801E-4</c:v>
                </c:pt>
                <c:pt idx="1085">
                  <c:v>6.52825279673888E-4</c:v>
                </c:pt>
                <c:pt idx="1086">
                  <c:v>6.5218201452153801E-4</c:v>
                </c:pt>
                <c:pt idx="1087">
                  <c:v>6.5154001580895098E-4</c:v>
                </c:pt>
                <c:pt idx="1088">
                  <c:v>6.5089927979986495E-4</c:v>
                </c:pt>
                <c:pt idx="1089">
                  <c:v>6.5025980277269796E-4</c:v>
                </c:pt>
                <c:pt idx="1090">
                  <c:v>6.4962158102047898E-4</c:v>
                </c:pt>
                <c:pt idx="1091">
                  <c:v>6.4898461085077395E-4</c:v>
                </c:pt>
                <c:pt idx="1092">
                  <c:v>6.4834888858561696E-4</c:v>
                </c:pt>
                <c:pt idx="1093">
                  <c:v>6.4771441056143703E-4</c:v>
                </c:pt>
                <c:pt idx="1094">
                  <c:v>6.4708117312898801E-4</c:v>
                </c:pt>
                <c:pt idx="1095">
                  <c:v>6.4644917265328197E-4</c:v>
                </c:pt>
                <c:pt idx="1096">
                  <c:v>6.4581840551351495E-4</c:v>
                </c:pt>
                <c:pt idx="1097">
                  <c:v>6.4518886810300202E-4</c:v>
                </c:pt>
                <c:pt idx="1098">
                  <c:v>6.4456055682910504E-4</c:v>
                </c:pt>
                <c:pt idx="1099">
                  <c:v>6.4393346811316603E-4</c:v>
                </c:pt>
                <c:pt idx="1100">
                  <c:v>6.4330759839044003E-4</c:v>
                </c:pt>
                <c:pt idx="1101">
                  <c:v>6.4268294411002605E-4</c:v>
                </c:pt>
                <c:pt idx="1102">
                  <c:v>6.42059501734801E-4</c:v>
                </c:pt>
                <c:pt idx="1103">
                  <c:v>6.4143726774135298E-4</c:v>
                </c:pt>
                <c:pt idx="1104">
                  <c:v>6.40816238619913E-4</c:v>
                </c:pt>
                <c:pt idx="1105">
                  <c:v>6.4019641087429205E-4</c:v>
                </c:pt>
                <c:pt idx="1106">
                  <c:v>6.3957778102181298E-4</c:v>
                </c:pt>
                <c:pt idx="1107">
                  <c:v>6.3896034559324602E-4</c:v>
                </c:pt>
                <c:pt idx="1108">
                  <c:v>6.3834410113274595E-4</c:v>
                </c:pt>
                <c:pt idx="1109">
                  <c:v>6.3772904419778396E-4</c:v>
                </c:pt>
                <c:pt idx="1110">
                  <c:v>6.3711517135908702E-4</c:v>
                </c:pt>
                <c:pt idx="1111">
                  <c:v>6.3650247920057099E-4</c:v>
                </c:pt>
                <c:pt idx="1112">
                  <c:v>6.3589096431927901E-4</c:v>
                </c:pt>
                <c:pt idx="1113">
                  <c:v>6.3528062332532202E-4</c:v>
                </c:pt>
                <c:pt idx="1114">
                  <c:v>6.3467145284180698E-4</c:v>
                </c:pt>
                <c:pt idx="1115">
                  <c:v>6.3406344950478401E-4</c:v>
                </c:pt>
                <c:pt idx="1116">
                  <c:v>6.3345660996318002E-4</c:v>
                </c:pt>
                <c:pt idx="1117">
                  <c:v>6.3285093087873695E-4</c:v>
                </c:pt>
                <c:pt idx="1118">
                  <c:v>6.3224640892595196E-4</c:v>
                </c:pt>
                <c:pt idx="1119">
                  <c:v>6.3164304079201602E-4</c:v>
                </c:pt>
                <c:pt idx="1120">
                  <c:v>6.3104082317675205E-4</c:v>
                </c:pt>
                <c:pt idx="1121">
                  <c:v>6.3043975279255995E-4</c:v>
                </c:pt>
                <c:pt idx="1122">
                  <c:v>6.2983982636434803E-4</c:v>
                </c:pt>
                <c:pt idx="1123">
                  <c:v>6.2924104062948296E-4</c:v>
                </c:pt>
                <c:pt idx="1124">
                  <c:v>6.2864339233772298E-4</c:v>
                </c:pt>
                <c:pt idx="1125">
                  <c:v>6.2804687825116304E-4</c:v>
                </c:pt>
                <c:pt idx="1126">
                  <c:v>6.2745149514417697E-4</c:v>
                </c:pt>
                <c:pt idx="1127">
                  <c:v>6.2685723980335695E-4</c:v>
                </c:pt>
                <c:pt idx="1128">
                  <c:v>6.2626410902745597E-4</c:v>
                </c:pt>
                <c:pt idx="1129">
                  <c:v>6.2567209962733304E-4</c:v>
                </c:pt>
                <c:pt idx="1130">
                  <c:v>6.2508120842589296E-4</c:v>
                </c:pt>
                <c:pt idx="1131">
                  <c:v>6.2449143225802996E-4</c:v>
                </c:pt>
                <c:pt idx="1132">
                  <c:v>6.2390276797057295E-4</c:v>
                </c:pt>
                <c:pt idx="1133">
                  <c:v>6.2331521242222905E-4</c:v>
                </c:pt>
                <c:pt idx="1134">
                  <c:v>6.2272876248352501E-4</c:v>
                </c:pt>
                <c:pt idx="1135">
                  <c:v>6.2214341503675499E-4</c:v>
                </c:pt>
                <c:pt idx="1136">
                  <c:v>6.2155916697592304E-4</c:v>
                </c:pt>
                <c:pt idx="1137">
                  <c:v>6.2097601520669005E-4</c:v>
                </c:pt>
                <c:pt idx="1138">
                  <c:v>6.2039395664631805E-4</c:v>
                </c:pt>
                <c:pt idx="1139">
                  <c:v>6.1981298822361499E-4</c:v>
                </c:pt>
                <c:pt idx="1140">
                  <c:v>6.1923310687888298E-4</c:v>
                </c:pt>
                <c:pt idx="1141">
                  <c:v>6.1865430956386299E-4</c:v>
                </c:pt>
                <c:pt idx="1142">
                  <c:v>6.18076593241681E-4</c:v>
                </c:pt>
                <c:pt idx="1143">
                  <c:v>6.17499954886797E-4</c:v>
                </c:pt>
                <c:pt idx="1144">
                  <c:v>6.1692439148494996E-4</c:v>
                </c:pt>
                <c:pt idx="1145">
                  <c:v>6.1634990003310705E-4</c:v>
                </c:pt>
                <c:pt idx="1146">
                  <c:v>6.1577647753940999E-4</c:v>
                </c:pt>
                <c:pt idx="1147">
                  <c:v>6.15204121023123E-4</c:v>
                </c:pt>
                <c:pt idx="1148">
                  <c:v>6.1463282751458403E-4</c:v>
                </c:pt>
                <c:pt idx="1149">
                  <c:v>6.1406259405514998E-4</c:v>
                </c:pt>
                <c:pt idx="1150">
                  <c:v>6.1349341769714597E-4</c:v>
                </c:pt>
                <c:pt idx="1151">
                  <c:v>6.1292529550381798E-4</c:v>
                </c:pt>
                <c:pt idx="1152">
                  <c:v>6.1235822454927796E-4</c:v>
                </c:pt>
                <c:pt idx="1153">
                  <c:v>6.1179220191845602E-4</c:v>
                </c:pt>
                <c:pt idx="1154">
                  <c:v>6.1122722470705005E-4</c:v>
                </c:pt>
                <c:pt idx="1155">
                  <c:v>6.10663290021477E-4</c:v>
                </c:pt>
                <c:pt idx="1156">
                  <c:v>6.1010039497881997E-4</c:v>
                </c:pt>
                <c:pt idx="1157">
                  <c:v>6.0953853670678499E-4</c:v>
                </c:pt>
                <c:pt idx="1158">
                  <c:v>6.0897771234364698E-4</c:v>
                </c:pt>
                <c:pt idx="1159">
                  <c:v>6.0841791903820197E-4</c:v>
                </c:pt>
                <c:pt idx="1160">
                  <c:v>6.0785915394972101E-4</c:v>
                </c:pt>
                <c:pt idx="1161">
                  <c:v>6.0730141424790202E-4</c:v>
                </c:pt>
                <c:pt idx="1162">
                  <c:v>6.0674469711281896E-4</c:v>
                </c:pt>
                <c:pt idx="1163">
                  <c:v>6.0618899973487704E-4</c:v>
                </c:pt>
                <c:pt idx="1164">
                  <c:v>6.05634319314766E-4</c:v>
                </c:pt>
                <c:pt idx="1165">
                  <c:v>6.0508065306340796E-4</c:v>
                </c:pt>
                <c:pt idx="1166">
                  <c:v>6.0452799820191999E-4</c:v>
                </c:pt>
                <c:pt idx="1167">
                  <c:v>6.03976351961557E-4</c:v>
                </c:pt>
                <c:pt idx="1168">
                  <c:v>6.0342571158367403E-4</c:v>
                </c:pt>
                <c:pt idx="1169">
                  <c:v>6.0287607431967598E-4</c:v>
                </c:pt>
                <c:pt idx="1170">
                  <c:v>6.0232743743097203E-4</c:v>
                </c:pt>
                <c:pt idx="1171">
                  <c:v>6.0177979818893204E-4</c:v>
                </c:pt>
                <c:pt idx="1172">
                  <c:v>6.0123315387483904E-4</c:v>
                </c:pt>
                <c:pt idx="1173">
                  <c:v>6.00687501779846E-4</c:v>
                </c:pt>
                <c:pt idx="1174">
                  <c:v>6.0014283920493104E-4</c:v>
                </c:pt>
                <c:pt idx="1175">
                  <c:v>5.9959916346085198E-4</c:v>
                </c:pt>
                <c:pt idx="1176">
                  <c:v>5.9905647186810301E-4</c:v>
                </c:pt>
                <c:pt idx="1177">
                  <c:v>5.9851476175686795E-4</c:v>
                </c:pt>
                <c:pt idx="1178">
                  <c:v>5.9797403046698205E-4</c:v>
                </c:pt>
                <c:pt idx="1179">
                  <c:v>5.9743427534788196E-4</c:v>
                </c:pt>
                <c:pt idx="1180">
                  <c:v>5.9689549375856795E-4</c:v>
                </c:pt>
                <c:pt idx="1181">
                  <c:v>5.9635768306755699E-4</c:v>
                </c:pt>
                <c:pt idx="1182">
                  <c:v>5.9582084065284296E-4</c:v>
                </c:pt>
                <c:pt idx="1183">
                  <c:v>5.9528496390185001E-4</c:v>
                </c:pt>
                <c:pt idx="1184">
                  <c:v>5.9475005021139397E-4</c:v>
                </c:pt>
                <c:pt idx="1185">
                  <c:v>5.9421609698763998E-4</c:v>
                </c:pt>
                <c:pt idx="1186">
                  <c:v>5.9368310164605704E-4</c:v>
                </c:pt>
                <c:pt idx="1187">
                  <c:v>5.9315106161138102E-4</c:v>
                </c:pt>
                <c:pt idx="1188">
                  <c:v>5.9261997431756897E-4</c:v>
                </c:pt>
                <c:pt idx="1189">
                  <c:v>5.9208983720776195E-4</c:v>
                </c:pt>
                <c:pt idx="1190">
                  <c:v>5.9156064773423895E-4</c:v>
                </c:pt>
                <c:pt idx="1191">
                  <c:v>5.91032403358381E-4</c:v>
                </c:pt>
                <c:pt idx="1192">
                  <c:v>5.9050510155062897E-4</c:v>
                </c:pt>
                <c:pt idx="1193">
                  <c:v>5.8997873979043996E-4</c:v>
                </c:pt>
                <c:pt idx="1194">
                  <c:v>5.8945331556625399E-4</c:v>
                </c:pt>
                <c:pt idx="1195">
                  <c:v>5.8892882637544698E-4</c:v>
                </c:pt>
                <c:pt idx="1196">
                  <c:v>5.8840526972429505E-4</c:v>
                </c:pt>
                <c:pt idx="1197">
                  <c:v>5.8788264312793401E-4</c:v>
                </c:pt>
                <c:pt idx="1198">
                  <c:v>5.8736094411031997E-4</c:v>
                </c:pt>
                <c:pt idx="1199">
                  <c:v>5.86840170204189E-4</c:v>
                </c:pt>
                <c:pt idx="1200">
                  <c:v>5.8632031895102302E-4</c:v>
                </c:pt>
                <c:pt idx="1201">
                  <c:v>5.8580138790100401E-4</c:v>
                </c:pt>
                <c:pt idx="1202">
                  <c:v>5.8528337461298096E-4</c:v>
                </c:pt>
                <c:pt idx="1203">
                  <c:v>5.8476627665442898E-4</c:v>
                </c:pt>
                <c:pt idx="1204">
                  <c:v>5.8425009160141398E-4</c:v>
                </c:pt>
                <c:pt idx="1205">
                  <c:v>5.8373481703855002E-4</c:v>
                </c:pt>
                <c:pt idx="1206">
                  <c:v>5.8322045055896597E-4</c:v>
                </c:pt>
                <c:pt idx="1207">
                  <c:v>5.8270698976426697E-4</c:v>
                </c:pt>
                <c:pt idx="1208">
                  <c:v>5.8219443226449597E-4</c:v>
                </c:pt>
                <c:pt idx="1209">
                  <c:v>5.8168277567809796E-4</c:v>
                </c:pt>
                <c:pt idx="1210">
                  <c:v>5.8117201763188198E-4</c:v>
                </c:pt>
                <c:pt idx="1211">
                  <c:v>5.8066215576098497E-4</c:v>
                </c:pt>
                <c:pt idx="1212">
                  <c:v>5.8015318770883505E-4</c:v>
                </c:pt>
                <c:pt idx="1213">
                  <c:v>5.7964511112711798E-4</c:v>
                </c:pt>
                <c:pt idx="1214">
                  <c:v>5.7913792367573396E-4</c:v>
                </c:pt>
                <c:pt idx="1215">
                  <c:v>5.7863162302277001E-4</c:v>
                </c:pt>
                <c:pt idx="1216">
                  <c:v>5.7812620684445995E-4</c:v>
                </c:pt>
                <c:pt idx="1217">
                  <c:v>5.7762167282514798E-4</c:v>
                </c:pt>
                <c:pt idx="1218">
                  <c:v>5.7711801865725602E-4</c:v>
                </c:pt>
                <c:pt idx="1219">
                  <c:v>5.7661524204124495E-4</c:v>
                </c:pt>
                <c:pt idx="1220">
                  <c:v>5.7611334068558603E-4</c:v>
                </c:pt>
                <c:pt idx="1221">
                  <c:v>5.7561231230671801E-4</c:v>
                </c:pt>
                <c:pt idx="1222">
                  <c:v>5.7511215462901903E-4</c:v>
                </c:pt>
                <c:pt idx="1223">
                  <c:v>5.7461286538476705E-4</c:v>
                </c:pt>
                <c:pt idx="1224">
                  <c:v>5.7411444231411104E-4</c:v>
                </c:pt>
                <c:pt idx="1225">
                  <c:v>5.7361688316503198E-4</c:v>
                </c:pt>
                <c:pt idx="1226">
                  <c:v>5.7312018569331195E-4</c:v>
                </c:pt>
                <c:pt idx="1227">
                  <c:v>5.7262434766249903E-4</c:v>
                </c:pt>
                <c:pt idx="1228">
                  <c:v>5.7212936684387298E-4</c:v>
                </c:pt>
                <c:pt idx="1229">
                  <c:v>5.7163524101641497E-4</c:v>
                </c:pt>
                <c:pt idx="1230">
                  <c:v>5.7114196796677005E-4</c:v>
                </c:pt>
                <c:pt idx="1231">
                  <c:v>5.7064954548921901E-4</c:v>
                </c:pt>
                <c:pt idx="1232">
                  <c:v>5.7015797138563996E-4</c:v>
                </c:pt>
                <c:pt idx="1233">
                  <c:v>5.6966724346548198E-4</c:v>
                </c:pt>
                <c:pt idx="1234">
                  <c:v>5.6917735954572504E-4</c:v>
                </c:pt>
                <c:pt idx="1235">
                  <c:v>5.6868831745085599E-4</c:v>
                </c:pt>
                <c:pt idx="1236">
                  <c:v>5.6820011501282895E-4</c:v>
                </c:pt>
                <c:pt idx="1237">
                  <c:v>5.67712750071038E-4</c:v>
                </c:pt>
                <c:pt idx="1238">
                  <c:v>5.67226220472283E-4</c:v>
                </c:pt>
                <c:pt idx="1239">
                  <c:v>5.6674052407073899E-4</c:v>
                </c:pt>
                <c:pt idx="1240">
                  <c:v>5.6625565872792398E-4</c:v>
                </c:pt>
                <c:pt idx="1241">
                  <c:v>5.6577162231266805E-4</c:v>
                </c:pt>
                <c:pt idx="1242">
                  <c:v>5.6528841270108202E-4</c:v>
                </c:pt>
                <c:pt idx="1243">
                  <c:v>5.6480602777652603E-4</c:v>
                </c:pt>
                <c:pt idx="1244">
                  <c:v>5.6432446542957905E-4</c:v>
                </c:pt>
                <c:pt idx="1245">
                  <c:v>5.6384372355800796E-4</c:v>
                </c:pt>
                <c:pt idx="1246">
                  <c:v>5.6336380006673703E-4</c:v>
                </c:pt>
                <c:pt idx="1247">
                  <c:v>5.6288469286781796E-4</c:v>
                </c:pt>
                <c:pt idx="1248">
                  <c:v>5.62406399880398E-4</c:v>
                </c:pt>
                <c:pt idx="1249">
                  <c:v>5.6192891903069102E-4</c:v>
                </c:pt>
                <c:pt idx="1250">
                  <c:v>5.6145224825194899E-4</c:v>
                </c:pt>
                <c:pt idx="1251">
                  <c:v>5.6097638548442805E-4</c:v>
                </c:pt>
                <c:pt idx="1252">
                  <c:v>5.6050132867536398E-4</c:v>
                </c:pt>
                <c:pt idx="1253">
                  <c:v>5.6002707577893895E-4</c:v>
                </c:pt>
                <c:pt idx="1254">
                  <c:v>5.5955362475625299E-4</c:v>
                </c:pt>
                <c:pt idx="1255">
                  <c:v>5.5908097357529503E-4</c:v>
                </c:pt>
                <c:pt idx="1256">
                  <c:v>5.5860912021091496E-4</c:v>
                </c:pt>
                <c:pt idx="1257">
                  <c:v>5.5813806264479204E-4</c:v>
                </c:pt>
                <c:pt idx="1258">
                  <c:v>5.5766779886540902E-4</c:v>
                </c:pt>
                <c:pt idx="1259">
                  <c:v>5.5719832686802198E-4</c:v>
                </c:pt>
                <c:pt idx="1260">
                  <c:v>5.5672964465463095E-4</c:v>
                </c:pt>
                <c:pt idx="1261">
                  <c:v>5.5626175023395401E-4</c:v>
                </c:pt>
                <c:pt idx="1262">
                  <c:v>5.5579464162139704E-4</c:v>
                </c:pt>
                <c:pt idx="1263">
                  <c:v>5.55328316839028E-4</c:v>
                </c:pt>
                <c:pt idx="1264">
                  <c:v>5.5486277391554497E-4</c:v>
                </c:pt>
                <c:pt idx="1265">
                  <c:v>5.5439801088625099E-4</c:v>
                </c:pt>
                <c:pt idx="1266">
                  <c:v>5.5393402579302902E-4</c:v>
                </c:pt>
                <c:pt idx="1267">
                  <c:v>5.5347081668430799E-4</c:v>
                </c:pt>
                <c:pt idx="1268">
                  <c:v>5.5300838161504199E-4</c:v>
                </c:pt>
                <c:pt idx="1269">
                  <c:v>5.5254671864667798E-4</c:v>
                </c:pt>
                <c:pt idx="1270">
                  <c:v>5.5208582584713201E-4</c:v>
                </c:pt>
                <c:pt idx="1271">
                  <c:v>5.5162570129076204E-4</c:v>
                </c:pt>
                <c:pt idx="1272">
                  <c:v>5.5116634305833897E-4</c:v>
                </c:pt>
                <c:pt idx="1273">
                  <c:v>5.5070774923701997E-4</c:v>
                </c:pt>
                <c:pt idx="1274">
                  <c:v>5.5024991792032595E-4</c:v>
                </c:pt>
                <c:pt idx="1275">
                  <c:v>5.4979284720811097E-4</c:v>
                </c:pt>
                <c:pt idx="1276">
                  <c:v>5.4933653520653695E-4</c:v>
                </c:pt>
                <c:pt idx="1277">
                  <c:v>5.4888098002804902E-4</c:v>
                </c:pt>
                <c:pt idx="1278">
                  <c:v>5.4842617979134595E-4</c:v>
                </c:pt>
                <c:pt idx="1279">
                  <c:v>5.4797213262136005E-4</c:v>
                </c:pt>
                <c:pt idx="1280">
                  <c:v>5.4751883664922601E-4</c:v>
                </c:pt>
                <c:pt idx="1281">
                  <c:v>5.4706629001225805E-4</c:v>
                </c:pt>
                <c:pt idx="1282">
                  <c:v>5.4661449085392105E-4</c:v>
                </c:pt>
                <c:pt idx="1283">
                  <c:v>5.4616343732381302E-4</c:v>
                </c:pt>
                <c:pt idx="1284">
                  <c:v>5.4571312757762899E-4</c:v>
                </c:pt>
                <c:pt idx="1285">
                  <c:v>5.4526355977714503E-4</c:v>
                </c:pt>
                <c:pt idx="1286">
                  <c:v>5.4481473209018905E-4</c:v>
                </c:pt>
                <c:pt idx="1287">
                  <c:v>5.4436664269061396E-4</c:v>
                </c:pt>
                <c:pt idx="1288">
                  <c:v>5.4391928975828E-4</c:v>
                </c:pt>
                <c:pt idx="1289">
                  <c:v>5.4347267147902096E-4</c:v>
                </c:pt>
                <c:pt idx="1290">
                  <c:v>5.4302678604462799E-4</c:v>
                </c:pt>
                <c:pt idx="1291">
                  <c:v>5.4258163165281901E-4</c:v>
                </c:pt>
                <c:pt idx="1292">
                  <c:v>5.4213720650721805E-4</c:v>
                </c:pt>
                <c:pt idx="1293">
                  <c:v>5.4169350881732897E-4</c:v>
                </c:pt>
                <c:pt idx="1294">
                  <c:v>5.4125053679851196E-4</c:v>
                </c:pt>
                <c:pt idx="1295">
                  <c:v>5.4080828867196398E-4</c:v>
                </c:pt>
                <c:pt idx="1296">
                  <c:v>5.4036676266468599E-4</c:v>
                </c:pt>
                <c:pt idx="1297">
                  <c:v>5.3992595700946605E-4</c:v>
                </c:pt>
                <c:pt idx="1298">
                  <c:v>5.3948586994485501E-4</c:v>
                </c:pt>
                <c:pt idx="1299">
                  <c:v>5.3904649971513998E-4</c:v>
                </c:pt>
                <c:pt idx="1300">
                  <c:v>5.38607844570325E-4</c:v>
                </c:pt>
                <c:pt idx="1301">
                  <c:v>5.3816990276610505E-4</c:v>
                </c:pt>
                <c:pt idx="1302">
                  <c:v>5.3773267256384204E-4</c:v>
                </c:pt>
                <c:pt idx="1303">
                  <c:v>5.37296152230547E-4</c:v>
                </c:pt>
                <c:pt idx="1304">
                  <c:v>5.3686034003884995E-4</c:v>
                </c:pt>
                <c:pt idx="1305">
                  <c:v>5.3642523426698297E-4</c:v>
                </c:pt>
                <c:pt idx="1306">
                  <c:v>5.3599083319875497E-4</c:v>
                </c:pt>
                <c:pt idx="1307">
                  <c:v>5.3555713512352802E-4</c:v>
                </c:pt>
                <c:pt idx="1308">
                  <c:v>5.3512413833619904E-4</c:v>
                </c:pt>
                <c:pt idx="1309">
                  <c:v>5.3469184113717197E-4</c:v>
                </c:pt>
                <c:pt idx="1310">
                  <c:v>5.3426024183234001E-4</c:v>
                </c:pt>
                <c:pt idx="1311">
                  <c:v>5.3382933873306199E-4</c:v>
                </c:pt>
                <c:pt idx="1312">
                  <c:v>5.3339913015614004E-4</c:v>
                </c:pt>
                <c:pt idx="1313">
                  <c:v>5.3296961442379602E-4</c:v>
                </c:pt>
                <c:pt idx="1314">
                  <c:v>5.3254078986365405E-4</c:v>
                </c:pt>
                <c:pt idx="1315">
                  <c:v>5.3211265480871501E-4</c:v>
                </c:pt>
                <c:pt idx="1316">
                  <c:v>5.31685207597335E-4</c:v>
                </c:pt>
                <c:pt idx="1317">
                  <c:v>5.3125844657320902E-4</c:v>
                </c:pt>
                <c:pt idx="1318">
                  <c:v>5.3083237008534005E-4</c:v>
                </c:pt>
                <c:pt idx="1319">
                  <c:v>5.30406976488028E-4</c:v>
                </c:pt>
                <c:pt idx="1320">
                  <c:v>5.2998226414084095E-4</c:v>
                </c:pt>
                <c:pt idx="1321">
                  <c:v>5.2955823140859895E-4</c:v>
                </c:pt>
                <c:pt idx="1322">
                  <c:v>5.2913487666134996E-4</c:v>
                </c:pt>
                <c:pt idx="1323">
                  <c:v>5.2871219827434895E-4</c:v>
                </c:pt>
                <c:pt idx="1324">
                  <c:v>5.2829019462803997E-4</c:v>
                </c:pt>
                <c:pt idx="1325">
                  <c:v>5.2786886410803396E-4</c:v>
                </c:pt>
                <c:pt idx="1326">
                  <c:v>5.2744820510508496E-4</c:v>
                </c:pt>
                <c:pt idx="1327">
                  <c:v>5.2702821601507705E-4</c:v>
                </c:pt>
                <c:pt idx="1328">
                  <c:v>5.2660889523899505E-4</c:v>
                </c:pt>
                <c:pt idx="1329">
                  <c:v>5.2619024118291105E-4</c:v>
                </c:pt>
                <c:pt idx="1330">
                  <c:v>5.25772252257962E-4</c:v>
                </c:pt>
                <c:pt idx="1331">
                  <c:v>5.2535492688032695E-4</c:v>
                </c:pt>
                <c:pt idx="1332">
                  <c:v>5.2493826347121302E-4</c:v>
                </c:pt>
                <c:pt idx="1333">
                  <c:v>5.2452226045682996E-4</c:v>
                </c:pt>
                <c:pt idx="1334">
                  <c:v>5.2410691626837301E-4</c:v>
                </c:pt>
                <c:pt idx="1335">
                  <c:v>5.2369222934200001E-4</c:v>
                </c:pt>
                <c:pt idx="1336">
                  <c:v>5.2327819811881797E-4</c:v>
                </c:pt>
                <c:pt idx="1337">
                  <c:v>5.2286482104485998E-4</c:v>
                </c:pt>
                <c:pt idx="1338">
                  <c:v>5.2245209657106003E-4</c:v>
                </c:pt>
                <c:pt idx="1339">
                  <c:v>5.2204002315324699E-4</c:v>
                </c:pt>
                <c:pt idx="1340">
                  <c:v>5.2162859925211104E-4</c:v>
                </c:pt>
                <c:pt idx="1341">
                  <c:v>5.2121782333319603E-4</c:v>
                </c:pt>
                <c:pt idx="1342">
                  <c:v>5.2080769386687105E-4</c:v>
                </c:pt>
                <c:pt idx="1343">
                  <c:v>5.2039820932832002E-4</c:v>
                </c:pt>
                <c:pt idx="1344">
                  <c:v>5.1998936819751696E-4</c:v>
                </c:pt>
                <c:pt idx="1345">
                  <c:v>5.1958116895920695E-4</c:v>
                </c:pt>
                <c:pt idx="1346">
                  <c:v>5.1917361010289198E-4</c:v>
                </c:pt>
                <c:pt idx="1347">
                  <c:v>5.1876669012280898E-4</c:v>
                </c:pt>
                <c:pt idx="1348">
                  <c:v>5.1836040751791095E-4</c:v>
                </c:pt>
                <c:pt idx="1349">
                  <c:v>5.1795476079185003E-4</c:v>
                </c:pt>
                <c:pt idx="1350">
                  <c:v>5.1754974845296005E-4</c:v>
                </c:pt>
                <c:pt idx="1351">
                  <c:v>5.1714536901423496E-4</c:v>
                </c:pt>
                <c:pt idx="1352">
                  <c:v>5.1674162099331301E-4</c:v>
                </c:pt>
                <c:pt idx="1353">
                  <c:v>5.1633850291245796E-4</c:v>
                </c:pt>
                <c:pt idx="1354">
                  <c:v>5.1593601329854102E-4</c:v>
                </c:pt>
                <c:pt idx="1355">
                  <c:v>5.15534150683024E-4</c:v>
                </c:pt>
                <c:pt idx="1356">
                  <c:v>5.1513291360194102E-4</c:v>
                </c:pt>
                <c:pt idx="1357">
                  <c:v>5.1473230059587702E-4</c:v>
                </c:pt>
                <c:pt idx="1358">
                  <c:v>5.1433231020995597E-4</c:v>
                </c:pt>
                <c:pt idx="1359">
                  <c:v>5.1393294099382196E-4</c:v>
                </c:pt>
                <c:pt idx="1360">
                  <c:v>5.1353419150161595E-4</c:v>
                </c:pt>
                <c:pt idx="1361">
                  <c:v>5.1313606029196595E-4</c:v>
                </c:pt>
                <c:pt idx="1362">
                  <c:v>5.1273854592796602E-4</c:v>
                </c:pt>
                <c:pt idx="1363">
                  <c:v>5.1234164697715895E-4</c:v>
                </c:pt>
                <c:pt idx="1364">
                  <c:v>5.1194536201151796E-4</c:v>
                </c:pt>
                <c:pt idx="1365">
                  <c:v>5.1154968960743304E-4</c:v>
                </c:pt>
                <c:pt idx="1366">
                  <c:v>5.1115462834569101E-4</c:v>
                </c:pt>
                <c:pt idx="1367">
                  <c:v>5.1076017681145997E-4</c:v>
                </c:pt>
                <c:pt idx="1368">
                  <c:v>5.1036633359427205E-4</c:v>
                </c:pt>
                <c:pt idx="1369">
                  <c:v>5.0997309728800495E-4</c:v>
                </c:pt>
                <c:pt idx="1370">
                  <c:v>5.09580466490868E-4</c:v>
                </c:pt>
                <c:pt idx="1371">
                  <c:v>5.09188439805384E-4</c:v>
                </c:pt>
                <c:pt idx="1372">
                  <c:v>5.0879701583837202E-4</c:v>
                </c:pt>
                <c:pt idx="1373">
                  <c:v>5.0840619320093299E-4</c:v>
                </c:pt>
                <c:pt idx="1374">
                  <c:v>5.0801597050843198E-4</c:v>
                </c:pt>
                <c:pt idx="1375">
                  <c:v>5.0762634638048003E-4</c:v>
                </c:pt>
                <c:pt idx="1376">
                  <c:v>5.0723731944092099E-4</c:v>
                </c:pt>
                <c:pt idx="1377">
                  <c:v>5.0684888831781499E-4</c:v>
                </c:pt>
                <c:pt idx="1378">
                  <c:v>5.0646105164341897E-4</c:v>
                </c:pt>
                <c:pt idx="1379">
                  <c:v>5.0607380805417501E-4</c:v>
                </c:pt>
                <c:pt idx="1380">
                  <c:v>5.05687156190692E-4</c:v>
                </c:pt>
                <c:pt idx="1381">
                  <c:v>5.0530109469773001E-4</c:v>
                </c:pt>
                <c:pt idx="1382">
                  <c:v>5.0491562222418297E-4</c:v>
                </c:pt>
                <c:pt idx="1383">
                  <c:v>5.0453073742306705E-4</c:v>
                </c:pt>
                <c:pt idx="1384">
                  <c:v>5.0414643895149995E-4</c:v>
                </c:pt>
                <c:pt idx="1385">
                  <c:v>5.0376272547068997E-4</c:v>
                </c:pt>
                <c:pt idx="1386">
                  <c:v>5.0337959564591603E-4</c:v>
                </c:pt>
                <c:pt idx="1387">
                  <c:v>5.0299704814651697E-4</c:v>
                </c:pt>
                <c:pt idx="1388">
                  <c:v>5.0261508164587104E-4</c:v>
                </c:pt>
                <c:pt idx="1389">
                  <c:v>5.0223369482138298E-4</c:v>
                </c:pt>
                <c:pt idx="1390">
                  <c:v>5.01852886354473E-4</c:v>
                </c:pt>
                <c:pt idx="1391">
                  <c:v>5.0147265493055097E-4</c:v>
                </c:pt>
                <c:pt idx="1392">
                  <c:v>5.0109299923901398E-4</c:v>
                </c:pt>
                <c:pt idx="1393">
                  <c:v>5.0071391797321997E-4</c:v>
                </c:pt>
                <c:pt idx="1394">
                  <c:v>5.0033540983048202E-4</c:v>
                </c:pt>
                <c:pt idx="1395">
                  <c:v>4.9995747351204596E-4</c:v>
                </c:pt>
                <c:pt idx="1396">
                  <c:v>4.9958010772308003E-4</c:v>
                </c:pt>
                <c:pt idx="1397">
                  <c:v>4.9920331117266005E-4</c:v>
                </c:pt>
                <c:pt idx="1398">
                  <c:v>4.9882708257375195E-4</c:v>
                </c:pt>
                <c:pt idx="1399">
                  <c:v>4.9845142064319998E-4</c:v>
                </c:pt>
                <c:pt idx="1400">
                  <c:v>4.98076324101708E-4</c:v>
                </c:pt>
                <c:pt idx="1401">
                  <c:v>4.9770179167383101E-4</c:v>
                </c:pt>
                <c:pt idx="1402">
                  <c:v>4.9732782208795597E-4</c:v>
                </c:pt>
                <c:pt idx="1403">
                  <c:v>4.9695441407628896E-4</c:v>
                </c:pt>
                <c:pt idx="1404">
                  <c:v>4.9658156637484097E-4</c:v>
                </c:pt>
                <c:pt idx="1405">
                  <c:v>4.9620927772341399E-4</c:v>
                </c:pt>
                <c:pt idx="1406">
                  <c:v>4.9583754686558597E-4</c:v>
                </c:pt>
                <c:pt idx="1407">
                  <c:v>4.9546637254869498E-4</c:v>
                </c:pt>
                <c:pt idx="1408">
                  <c:v>4.9509575352383E-4</c:v>
                </c:pt>
                <c:pt idx="1409">
                  <c:v>4.9472568854581401E-4</c:v>
                </c:pt>
                <c:pt idx="1410">
                  <c:v>4.9435617637318705E-4</c:v>
                </c:pt>
                <c:pt idx="1411">
                  <c:v>4.93987215768198E-4</c:v>
                </c:pt>
                <c:pt idx="1412">
                  <c:v>4.9361880549678898E-4</c:v>
                </c:pt>
                <c:pt idx="1413">
                  <c:v>4.9325094432857701E-4</c:v>
                </c:pt>
                <c:pt idx="1414">
                  <c:v>4.9288363103684903E-4</c:v>
                </c:pt>
                <c:pt idx="1415">
                  <c:v>4.9251686439853802E-4</c:v>
                </c:pt>
                <c:pt idx="1416">
                  <c:v>4.9215064319421795E-4</c:v>
                </c:pt>
                <c:pt idx="1417">
                  <c:v>4.9178496620808803E-4</c:v>
                </c:pt>
                <c:pt idx="1418">
                  <c:v>4.9141983222795505E-4</c:v>
                </c:pt>
                <c:pt idx="1419">
                  <c:v>4.9105524004522405E-4</c:v>
                </c:pt>
                <c:pt idx="1420">
                  <c:v>4.9069118845488703E-4</c:v>
                </c:pt>
                <c:pt idx="1421">
                  <c:v>4.9032767625550302E-4</c:v>
                </c:pt>
                <c:pt idx="1422">
                  <c:v>4.8996470224918996E-4</c:v>
                </c:pt>
                <c:pt idx="1423">
                  <c:v>4.8960226524161102E-4</c:v>
                </c:pt>
                <c:pt idx="1424">
                  <c:v>4.8924036404195896E-4</c:v>
                </c:pt>
                <c:pt idx="1425">
                  <c:v>4.8887899746294697E-4</c:v>
                </c:pt>
                <c:pt idx="1426">
                  <c:v>4.8851816432079196E-4</c:v>
                </c:pt>
                <c:pt idx="1427">
                  <c:v>4.8815786343520199E-4</c:v>
                </c:pt>
                <c:pt idx="1428">
                  <c:v>4.8779809362936799E-4</c:v>
                </c:pt>
                <c:pt idx="1429">
                  <c:v>4.8743885372994598E-4</c:v>
                </c:pt>
                <c:pt idx="1430">
                  <c:v>4.8708014256704398E-4</c:v>
                </c:pt>
                <c:pt idx="1431">
                  <c:v>4.8672195897421299E-4</c:v>
                </c:pt>
                <c:pt idx="1432">
                  <c:v>4.8636430178843401E-4</c:v>
                </c:pt>
                <c:pt idx="1433">
                  <c:v>4.8600716985010099E-4</c:v>
                </c:pt>
                <c:pt idx="1434">
                  <c:v>4.8565056200301299E-4</c:v>
                </c:pt>
                <c:pt idx="1435">
                  <c:v>4.8529447709436E-4</c:v>
                </c:pt>
                <c:pt idx="1436">
                  <c:v>4.8493891397471001E-4</c:v>
                </c:pt>
                <c:pt idx="1437">
                  <c:v>4.8458387149799803E-4</c:v>
                </c:pt>
                <c:pt idx="1438">
                  <c:v>4.8422934852151203E-4</c:v>
                </c:pt>
                <c:pt idx="1439">
                  <c:v>4.83875343905882E-4</c:v>
                </c:pt>
                <c:pt idx="1440">
                  <c:v>4.8352185651506698E-4</c:v>
                </c:pt>
                <c:pt idx="1441">
                  <c:v>4.8316888521634399E-4</c:v>
                </c:pt>
                <c:pt idx="1442">
                  <c:v>4.82816428880295E-4</c:v>
                </c:pt>
                <c:pt idx="1443">
                  <c:v>4.8246448638079398E-4</c:v>
                </c:pt>
                <c:pt idx="1444">
                  <c:v>4.8211305659499702E-4</c:v>
                </c:pt>
                <c:pt idx="1445">
                  <c:v>4.8176213840332997E-4</c:v>
                </c:pt>
                <c:pt idx="1446">
                  <c:v>4.8141173068947399E-4</c:v>
                </c:pt>
                <c:pt idx="1447">
                  <c:v>4.8106183234035801E-4</c:v>
                </c:pt>
                <c:pt idx="1448">
                  <c:v>4.8071244224614297E-4</c:v>
                </c:pt>
                <c:pt idx="1449">
                  <c:v>4.8036355930021197E-4</c:v>
                </c:pt>
                <c:pt idx="1450">
                  <c:v>4.8001518239915901E-4</c:v>
                </c:pt>
                <c:pt idx="1451">
                  <c:v>4.7966731044277601E-4</c:v>
                </c:pt>
                <c:pt idx="1452">
                  <c:v>4.7931994233404301E-4</c:v>
                </c:pt>
                <c:pt idx="1453">
                  <c:v>4.7897307697911302E-4</c:v>
                </c:pt>
                <c:pt idx="1454">
                  <c:v>4.7862671328730602E-4</c:v>
                </c:pt>
                <c:pt idx="1455">
                  <c:v>4.7828085017109301E-4</c:v>
                </c:pt>
                <c:pt idx="1456">
                  <c:v>4.7793548654608703E-4</c:v>
                </c:pt>
                <c:pt idx="1457">
                  <c:v>4.7759062133102901E-4</c:v>
                </c:pt>
                <c:pt idx="1458">
                  <c:v>4.7724625344777998E-4</c:v>
                </c:pt>
                <c:pt idx="1459">
                  <c:v>4.7690238182130902E-4</c:v>
                </c:pt>
                <c:pt idx="1460">
                  <c:v>4.7655900537968101E-4</c:v>
                </c:pt>
                <c:pt idx="1461">
                  <c:v>4.7621612305404401E-4</c:v>
                </c:pt>
                <c:pt idx="1462">
                  <c:v>4.7587373377862101E-4</c:v>
                </c:pt>
                <c:pt idx="1463">
                  <c:v>4.7553183649070001E-4</c:v>
                </c:pt>
                <c:pt idx="1464">
                  <c:v>4.7519043013061798E-4</c:v>
                </c:pt>
                <c:pt idx="1465">
                  <c:v>4.7484951364175397E-4</c:v>
                </c:pt>
                <c:pt idx="1466">
                  <c:v>4.74509085970518E-4</c:v>
                </c:pt>
                <c:pt idx="1467">
                  <c:v>4.7416914606633598E-4</c:v>
                </c:pt>
                <c:pt idx="1468">
                  <c:v>4.7382969288164702E-4</c:v>
                </c:pt>
                <c:pt idx="1469">
                  <c:v>4.73490725371884E-4</c:v>
                </c:pt>
                <c:pt idx="1470">
                  <c:v>4.7315224249546898E-4</c:v>
                </c:pt>
                <c:pt idx="1471">
                  <c:v>4.7281424321379801E-4</c:v>
                </c:pt>
                <c:pt idx="1472">
                  <c:v>4.72476726491235E-4</c:v>
                </c:pt>
                <c:pt idx="1473">
                  <c:v>4.7213969129509701E-4</c:v>
                </c:pt>
                <c:pt idx="1474">
                  <c:v>4.7180313659564801E-4</c:v>
                </c:pt>
                <c:pt idx="1475">
                  <c:v>4.7146706136608403E-4</c:v>
                </c:pt>
                <c:pt idx="1476">
                  <c:v>4.7113146458252502E-4</c:v>
                </c:pt>
                <c:pt idx="1477">
                  <c:v>4.70796345224004E-4</c:v>
                </c:pt>
                <c:pt idx="1478">
                  <c:v>4.7046170227245702E-4</c:v>
                </c:pt>
                <c:pt idx="1479">
                  <c:v>4.70127534712713E-4</c:v>
                </c:pt>
                <c:pt idx="1480">
                  <c:v>4.69793841532483E-4</c:v>
                </c:pt>
                <c:pt idx="1481">
                  <c:v>4.69460621722349E-4</c:v>
                </c:pt>
                <c:pt idx="1482">
                  <c:v>4.6912787427575602E-4</c:v>
                </c:pt>
                <c:pt idx="1483">
                  <c:v>4.6879559818900201E-4</c:v>
                </c:pt>
                <c:pt idx="1484">
                  <c:v>4.6846379246122302E-4</c:v>
                </c:pt>
                <c:pt idx="1485">
                  <c:v>4.6813245609438899E-4</c:v>
                </c:pt>
                <c:pt idx="1486">
                  <c:v>4.67801588093292E-4</c:v>
                </c:pt>
                <c:pt idx="1487">
                  <c:v>4.6747118746553502E-4</c:v>
                </c:pt>
                <c:pt idx="1488">
                  <c:v>4.6714125322152097E-4</c:v>
                </c:pt>
                <c:pt idx="1489">
                  <c:v>4.6681178437444699E-4</c:v>
                </c:pt>
                <c:pt idx="1490">
                  <c:v>4.6648277994029198E-4</c:v>
                </c:pt>
                <c:pt idx="1491">
                  <c:v>4.6615423893780502E-4</c:v>
                </c:pt>
                <c:pt idx="1492">
                  <c:v>4.6582616038849998E-4</c:v>
                </c:pt>
                <c:pt idx="1493">
                  <c:v>4.6549854331664098E-4</c:v>
                </c:pt>
                <c:pt idx="1494">
                  <c:v>4.65171386749238E-4</c:v>
                </c:pt>
                <c:pt idx="1495">
                  <c:v>4.6484468971603202E-4</c:v>
                </c:pt>
                <c:pt idx="1496">
                  <c:v>4.6451845124948897E-4</c:v>
                </c:pt>
                <c:pt idx="1497">
                  <c:v>4.6419267038478901E-4</c:v>
                </c:pt>
                <c:pt idx="1498">
                  <c:v>4.63867346159816E-4</c:v>
                </c:pt>
                <c:pt idx="1499">
                  <c:v>4.6354247761515099E-4</c:v>
                </c:pt>
                <c:pt idx="1500">
                  <c:v>4.6321806379405901E-4</c:v>
                </c:pt>
                <c:pt idx="1501">
                  <c:v>4.6289410374248302E-4</c:v>
                </c:pt>
                <c:pt idx="1502">
                  <c:v>4.6257059650903101E-4</c:v>
                </c:pt>
                <c:pt idx="1503">
                  <c:v>4.6224754114496997E-4</c:v>
                </c:pt>
                <c:pt idx="1504">
                  <c:v>4.6192493670421702E-4</c:v>
                </c:pt>
                <c:pt idx="1505">
                  <c:v>4.6160278224332603E-4</c:v>
                </c:pt>
                <c:pt idx="1506">
                  <c:v>4.6128107682148197E-4</c:v>
                </c:pt>
                <c:pt idx="1507">
                  <c:v>4.6095981950049003E-4</c:v>
                </c:pt>
                <c:pt idx="1508">
                  <c:v>4.6063900934476898E-4</c:v>
                </c:pt>
                <c:pt idx="1509">
                  <c:v>4.6031864542133799E-4</c:v>
                </c:pt>
                <c:pt idx="1510">
                  <c:v>4.5999872679981199E-4</c:v>
                </c:pt>
                <c:pt idx="1511">
                  <c:v>4.59679252552389E-4</c:v>
                </c:pt>
                <c:pt idx="1512">
                  <c:v>4.5936022175384301E-4</c:v>
                </c:pt>
                <c:pt idx="1513">
                  <c:v>4.59041633481515E-4</c:v>
                </c:pt>
                <c:pt idx="1514">
                  <c:v>4.5872348681530402E-4</c:v>
                </c:pt>
                <c:pt idx="1515">
                  <c:v>4.5840578083765902E-4</c:v>
                </c:pt>
                <c:pt idx="1516">
                  <c:v>4.5808851463356601E-4</c:v>
                </c:pt>
                <c:pt idx="1517">
                  <c:v>4.5777168729054597E-4</c:v>
                </c:pt>
                <c:pt idx="1518">
                  <c:v>4.5745529789864098E-4</c:v>
                </c:pt>
                <c:pt idx="1519">
                  <c:v>4.5713934555040699E-4</c:v>
                </c:pt>
                <c:pt idx="1520">
                  <c:v>4.5682382934090398E-4</c:v>
                </c:pt>
                <c:pt idx="1521">
                  <c:v>4.5650874836769198E-4</c:v>
                </c:pt>
                <c:pt idx="1522">
                  <c:v>4.5619410173081501E-4</c:v>
                </c:pt>
                <c:pt idx="1523">
                  <c:v>4.5587988853279998E-4</c:v>
                </c:pt>
                <c:pt idx="1524">
                  <c:v>4.5556610787864202E-4</c:v>
                </c:pt>
                <c:pt idx="1525">
                  <c:v>4.5525275887580102E-4</c:v>
                </c:pt>
                <c:pt idx="1526">
                  <c:v>4.5493984063418798E-4</c:v>
                </c:pt>
                <c:pt idx="1527">
                  <c:v>4.54627352266163E-4</c:v>
                </c:pt>
                <c:pt idx="1528">
                  <c:v>4.5431529288652E-4</c:v>
                </c:pt>
                <c:pt idx="1529">
                  <c:v>4.5400366161248401E-4</c:v>
                </c:pt>
                <c:pt idx="1530">
                  <c:v>4.5369245756369901E-4</c:v>
                </c:pt>
                <c:pt idx="1531">
                  <c:v>4.5338167986222098E-4</c:v>
                </c:pt>
                <c:pt idx="1532">
                  <c:v>4.5307132763251198E-4</c:v>
                </c:pt>
                <c:pt idx="1533">
                  <c:v>4.5276140000142801E-4</c:v>
                </c:pt>
                <c:pt idx="1534">
                  <c:v>4.5245189609821298E-4</c:v>
                </c:pt>
                <c:pt idx="1535">
                  <c:v>4.5214281505448999E-4</c:v>
                </c:pt>
                <c:pt idx="1536">
                  <c:v>4.5183415600425202E-4</c:v>
                </c:pt>
                <c:pt idx="1537">
                  <c:v>4.51525918083858E-4</c:v>
                </c:pt>
                <c:pt idx="1538">
                  <c:v>4.5121810043201999E-4</c:v>
                </c:pt>
                <c:pt idx="1539">
                  <c:v>4.5091070218979899E-4</c:v>
                </c:pt>
                <c:pt idx="1540">
                  <c:v>4.5060372250059098E-4</c:v>
                </c:pt>
                <c:pt idx="1541">
                  <c:v>4.5029716051012798E-4</c:v>
                </c:pt>
                <c:pt idx="1542">
                  <c:v>4.4999101536646202E-4</c:v>
                </c:pt>
                <c:pt idx="1543">
                  <c:v>4.4968528621996203E-4</c:v>
                </c:pt>
                <c:pt idx="1544">
                  <c:v>4.4937997222330303E-4</c:v>
                </c:pt>
                <c:pt idx="1545">
                  <c:v>4.4907507253146099E-4</c:v>
                </c:pt>
                <c:pt idx="1546">
                  <c:v>4.4877058630170199E-4</c:v>
                </c:pt>
                <c:pt idx="1547">
                  <c:v>4.4846651269357798E-4</c:v>
                </c:pt>
                <c:pt idx="1548">
                  <c:v>4.4816285086891699E-4</c:v>
                </c:pt>
                <c:pt idx="1549">
                  <c:v>4.4785959999181301E-4</c:v>
                </c:pt>
                <c:pt idx="1550">
                  <c:v>4.4755675922862598E-4</c:v>
                </c:pt>
                <c:pt idx="1551">
                  <c:v>4.47254327747963E-4</c:v>
                </c:pt>
                <c:pt idx="1552">
                  <c:v>4.4695230472068198E-4</c:v>
                </c:pt>
                <c:pt idx="1553">
                  <c:v>4.4665068931987802E-4</c:v>
                </c:pt>
                <c:pt idx="1554">
                  <c:v>4.4634948072087301E-4</c:v>
                </c:pt>
                <c:pt idx="1555">
                  <c:v>4.4604867810121699E-4</c:v>
                </c:pt>
                <c:pt idx="1556">
                  <c:v>4.4574828064067199E-4</c:v>
                </c:pt>
                <c:pt idx="1557">
                  <c:v>4.4544828752121098E-4</c:v>
                </c:pt>
                <c:pt idx="1558">
                  <c:v>4.4514869792700398E-4</c:v>
                </c:pt>
                <c:pt idx="1559">
                  <c:v>4.4484951104441797E-4</c:v>
                </c:pt>
                <c:pt idx="1560">
                  <c:v>4.4455072606200299E-4</c:v>
                </c:pt>
                <c:pt idx="1561">
                  <c:v>4.4425234217048998E-4</c:v>
                </c:pt>
                <c:pt idx="1562">
                  <c:v>4.4395435856277998E-4</c:v>
                </c:pt>
                <c:pt idx="1563">
                  <c:v>4.4365677443393799E-4</c:v>
                </c:pt>
                <c:pt idx="1564">
                  <c:v>4.43359588981185E-4</c:v>
                </c:pt>
                <c:pt idx="1565">
                  <c:v>4.4306280140389402E-4</c:v>
                </c:pt>
                <c:pt idx="1566">
                  <c:v>4.4276641090357899E-4</c:v>
                </c:pt>
                <c:pt idx="1567">
                  <c:v>4.4247041668388698E-4</c:v>
                </c:pt>
                <c:pt idx="1568">
                  <c:v>4.42174817950597E-4</c:v>
                </c:pt>
                <c:pt idx="1569">
                  <c:v>4.4187961391160602E-4</c:v>
                </c:pt>
                <c:pt idx="1570">
                  <c:v>4.4158480377692698E-4</c:v>
                </c:pt>
                <c:pt idx="1571">
                  <c:v>4.41290386758677E-4</c:v>
                </c:pt>
                <c:pt idx="1572">
                  <c:v>4.4099636207107601E-4</c:v>
                </c:pt>
                <c:pt idx="1573">
                  <c:v>4.4070272893043398E-4</c:v>
                </c:pt>
                <c:pt idx="1574">
                  <c:v>4.4040948655515002E-4</c:v>
                </c:pt>
                <c:pt idx="1575">
                  <c:v>4.4011663416569901E-4</c:v>
                </c:pt>
                <c:pt idx="1576">
                  <c:v>4.3982417098462903E-4</c:v>
                </c:pt>
                <c:pt idx="1577">
                  <c:v>4.3953209623655401E-4</c:v>
                </c:pt>
                <c:pt idx="1578">
                  <c:v>4.3924040914814497E-4</c:v>
                </c:pt>
                <c:pt idx="1579">
                  <c:v>4.3894910894812499E-4</c:v>
                </c:pt>
                <c:pt idx="1580">
                  <c:v>4.38658194867262E-4</c:v>
                </c:pt>
                <c:pt idx="1581">
                  <c:v>4.3836766613836203E-4</c:v>
                </c:pt>
                <c:pt idx="1582">
                  <c:v>4.3807752199626098E-4</c:v>
                </c:pt>
                <c:pt idx="1583">
                  <c:v>4.3778776167782002E-4</c:v>
                </c:pt>
                <c:pt idx="1584">
                  <c:v>4.37498384421918E-4</c:v>
                </c:pt>
                <c:pt idx="1585">
                  <c:v>4.3720938946944599E-4</c:v>
                </c:pt>
                <c:pt idx="1586">
                  <c:v>4.36920776063297E-4</c:v>
                </c:pt>
                <c:pt idx="1587">
                  <c:v>4.36632543448364E-4</c:v>
                </c:pt>
                <c:pt idx="1588">
                  <c:v>4.3634469087152998E-4</c:v>
                </c:pt>
                <c:pt idx="1589">
                  <c:v>4.3605721758166298E-4</c:v>
                </c:pt>
                <c:pt idx="1590">
                  <c:v>4.3577012282961002E-4</c:v>
                </c:pt>
                <c:pt idx="1591">
                  <c:v>4.3548340586818901E-4</c:v>
                </c:pt>
                <c:pt idx="1592">
                  <c:v>4.3519706595218199E-4</c:v>
                </c:pt>
                <c:pt idx="1593">
                  <c:v>4.3491110233833102E-4</c:v>
                </c:pt>
                <c:pt idx="1594">
                  <c:v>4.3462551428532999E-4</c:v>
                </c:pt>
                <c:pt idx="1595">
                  <c:v>4.3434030105382002E-4</c:v>
                </c:pt>
                <c:pt idx="1596">
                  <c:v>4.3405546190637901E-4</c:v>
                </c:pt>
                <c:pt idx="1597">
                  <c:v>4.33770996107521E-4</c:v>
                </c:pt>
                <c:pt idx="1598">
                  <c:v>4.33486902923683E-4</c:v>
                </c:pt>
                <c:pt idx="1599">
                  <c:v>4.3320318162322699E-4</c:v>
                </c:pt>
                <c:pt idx="1600">
                  <c:v>4.3291983147642599E-4</c:v>
                </c:pt>
                <c:pt idx="1601">
                  <c:v>4.3263685175546197E-4</c:v>
                </c:pt>
                <c:pt idx="1602">
                  <c:v>4.3235424173441799E-4</c:v>
                </c:pt>
                <c:pt idx="1603">
                  <c:v>4.3207200068927501E-4</c:v>
                </c:pt>
                <c:pt idx="1604">
                  <c:v>4.3179012789789999E-4</c:v>
                </c:pt>
                <c:pt idx="1605">
                  <c:v>4.3150862264004498E-4</c:v>
                </c:pt>
                <c:pt idx="1606">
                  <c:v>4.31227484197338E-4</c:v>
                </c:pt>
                <c:pt idx="1607">
                  <c:v>4.3094671185328002E-4</c:v>
                </c:pt>
                <c:pt idx="1608">
                  <c:v>4.3066630489323502E-4</c:v>
                </c:pt>
                <c:pt idx="1609">
                  <c:v>4.3038626260442599E-4</c:v>
                </c:pt>
                <c:pt idx="1610">
                  <c:v>4.3010658427592899E-4</c:v>
                </c:pt>
                <c:pt idx="1611">
                  <c:v>4.2982726919866702E-4</c:v>
                </c:pt>
                <c:pt idx="1612">
                  <c:v>4.29548316665404E-4</c:v>
                </c:pt>
                <c:pt idx="1613">
                  <c:v>4.29269725970737E-4</c:v>
                </c:pt>
                <c:pt idx="1614">
                  <c:v>4.2899149641109299E-4</c:v>
                </c:pt>
                <c:pt idx="1615">
                  <c:v>4.2871362728472303E-4</c:v>
                </c:pt>
                <c:pt idx="1616">
                  <c:v>4.2843611789169302E-4</c:v>
                </c:pt>
                <c:pt idx="1617">
                  <c:v>4.2815896753388102E-4</c:v>
                </c:pt>
                <c:pt idx="1618">
                  <c:v>4.27882175514972E-4</c:v>
                </c:pt>
                <c:pt idx="1619">
                  <c:v>4.2760574114044601E-4</c:v>
                </c:pt>
                <c:pt idx="1620">
                  <c:v>4.27329663717581E-4</c:v>
                </c:pt>
                <c:pt idx="1621">
                  <c:v>4.2705394255544102E-4</c:v>
                </c:pt>
                <c:pt idx="1622">
                  <c:v>4.2677857696487198E-4</c:v>
                </c:pt>
                <c:pt idx="1623">
                  <c:v>4.2650356625849702E-4</c:v>
                </c:pt>
                <c:pt idx="1624">
                  <c:v>4.2622890975070799E-4</c:v>
                </c:pt>
                <c:pt idx="1625">
                  <c:v>4.2595460675766498E-4</c:v>
                </c:pt>
                <c:pt idx="1626">
                  <c:v>4.25680656597283E-4</c:v>
                </c:pt>
                <c:pt idx="1627">
                  <c:v>4.2540705858923501E-4</c:v>
                </c:pt>
                <c:pt idx="1628">
                  <c:v>4.2513381205493801E-4</c:v>
                </c:pt>
                <c:pt idx="1629">
                  <c:v>4.2486091631755498E-4</c:v>
                </c:pt>
                <c:pt idx="1630">
                  <c:v>4.2458837070198299E-4</c:v>
                </c:pt>
                <c:pt idx="1631">
                  <c:v>4.2431617453485E-4</c:v>
                </c:pt>
                <c:pt idx="1632">
                  <c:v>4.2404432714451303E-4</c:v>
                </c:pt>
                <c:pt idx="1633">
                  <c:v>4.2377282786104501E-4</c:v>
                </c:pt>
                <c:pt idx="1634">
                  <c:v>4.2350167601623698E-4</c:v>
                </c:pt>
                <c:pt idx="1635">
                  <c:v>4.2323087094358702E-4</c:v>
                </c:pt>
                <c:pt idx="1636">
                  <c:v>4.2296041197829702E-4</c:v>
                </c:pt>
                <c:pt idx="1637">
                  <c:v>4.2269029845726702E-4</c:v>
                </c:pt>
                <c:pt idx="1638">
                  <c:v>4.2242052971909201E-4</c:v>
                </c:pt>
                <c:pt idx="1639">
                  <c:v>4.2215110510405101E-4</c:v>
                </c:pt>
                <c:pt idx="1640">
                  <c:v>4.2188202395410698E-4</c:v>
                </c:pt>
                <c:pt idx="1641">
                  <c:v>4.21613285612901E-4</c:v>
                </c:pt>
                <c:pt idx="1642">
                  <c:v>4.2134488942574202E-4</c:v>
                </c:pt>
                <c:pt idx="1643">
                  <c:v>4.2107683473960799E-4</c:v>
                </c:pt>
                <c:pt idx="1644">
                  <c:v>4.2080912090313599E-4</c:v>
                </c:pt>
                <c:pt idx="1645">
                  <c:v>4.20541747266619E-4</c:v>
                </c:pt>
                <c:pt idx="1646">
                  <c:v>4.20274713182E-4</c:v>
                </c:pt>
                <c:pt idx="1647">
                  <c:v>4.20008018002868E-4</c:v>
                </c:pt>
                <c:pt idx="1648">
                  <c:v>4.1974166108444902E-4</c:v>
                </c:pt>
                <c:pt idx="1649">
                  <c:v>4.1947564178360802E-4</c:v>
                </c:pt>
                <c:pt idx="1650">
                  <c:v>4.1920995945883397E-4</c:v>
                </c:pt>
                <c:pt idx="1651">
                  <c:v>4.1894461347024501E-4</c:v>
                </c:pt>
                <c:pt idx="1652">
                  <c:v>4.1867960317957598E-4</c:v>
                </c:pt>
                <c:pt idx="1653">
                  <c:v>4.1841492795017502E-4</c:v>
                </c:pt>
                <c:pt idx="1654">
                  <c:v>4.1815058714700002E-4</c:v>
                </c:pt>
                <c:pt idx="1655">
                  <c:v>4.17886580136614E-4</c:v>
                </c:pt>
                <c:pt idx="1656">
                  <c:v>4.1762290628717598E-4</c:v>
                </c:pt>
                <c:pt idx="1657">
                  <c:v>4.1735956496844102E-4</c:v>
                </c:pt>
                <c:pt idx="1658">
                  <c:v>4.1709655555175102E-4</c:v>
                </c:pt>
                <c:pt idx="1659">
                  <c:v>4.16833877410033E-4</c:v>
                </c:pt>
                <c:pt idx="1660">
                  <c:v>4.1657152991779201E-4</c:v>
                </c:pt>
                <c:pt idx="1661">
                  <c:v>4.1630951245110598E-4</c:v>
                </c:pt>
                <c:pt idx="1662">
                  <c:v>4.1604782438762301E-4</c:v>
                </c:pt>
                <c:pt idx="1663">
                  <c:v>4.1578646510655502E-4</c:v>
                </c:pt>
                <c:pt idx="1664">
                  <c:v>4.1552543398867202E-4</c:v>
                </c:pt>
                <c:pt idx="1665">
                  <c:v>4.1526473041629802E-4</c:v>
                </c:pt>
                <c:pt idx="1666">
                  <c:v>4.1500435377330699E-4</c:v>
                </c:pt>
                <c:pt idx="1667">
                  <c:v>4.1474430344511602E-4</c:v>
                </c:pt>
                <c:pt idx="1668">
                  <c:v>4.1448457881868299E-4</c:v>
                </c:pt>
                <c:pt idx="1669">
                  <c:v>4.1422517928249998E-4</c:v>
                </c:pt>
                <c:pt idx="1670">
                  <c:v>4.1396610422658899E-4</c:v>
                </c:pt>
                <c:pt idx="1671">
                  <c:v>4.1370735304249598E-4</c:v>
                </c:pt>
                <c:pt idx="1672">
                  <c:v>4.1344892512328903E-4</c:v>
                </c:pt>
                <c:pt idx="1673">
                  <c:v>4.1319081986355001E-4</c:v>
                </c:pt>
                <c:pt idx="1674">
                  <c:v>4.12933036659373E-4</c:v>
                </c:pt>
                <c:pt idx="1675">
                  <c:v>4.12675574908358E-4</c:v>
                </c:pt>
                <c:pt idx="1676">
                  <c:v>4.1241843400960599E-4</c:v>
                </c:pt>
                <c:pt idx="1677">
                  <c:v>4.1216161336371499E-4</c:v>
                </c:pt>
                <c:pt idx="1678">
                  <c:v>4.1190511237277602E-4</c:v>
                </c:pt>
                <c:pt idx="1679">
                  <c:v>4.11648930440364E-4</c:v>
                </c:pt>
                <c:pt idx="1680">
                  <c:v>4.11393066971542E-4</c:v>
                </c:pt>
                <c:pt idx="1681">
                  <c:v>4.1113752137284703E-4</c:v>
                </c:pt>
                <c:pt idx="1682">
                  <c:v>4.1088229305229098E-4</c:v>
                </c:pt>
                <c:pt idx="1683">
                  <c:v>4.1062738141935698E-4</c:v>
                </c:pt>
                <c:pt idx="1684">
                  <c:v>4.1037278588499E-4</c:v>
                </c:pt>
                <c:pt idx="1685">
                  <c:v>4.10118505861596E-4</c:v>
                </c:pt>
                <c:pt idx="1686">
                  <c:v>4.0986454076303501E-4</c:v>
                </c:pt>
                <c:pt idx="1687">
                  <c:v>4.0961089000462098E-4</c:v>
                </c:pt>
                <c:pt idx="1688">
                  <c:v>4.09357553003112E-4</c:v>
                </c:pt>
                <c:pt idx="1689">
                  <c:v>4.0910452917670899E-4</c:v>
                </c:pt>
                <c:pt idx="1690">
                  <c:v>4.0885181794505002E-4</c:v>
                </c:pt>
                <c:pt idx="1691">
                  <c:v>4.0859941872920598E-4</c:v>
                </c:pt>
                <c:pt idx="1692">
                  <c:v>4.0834733095167799E-4</c:v>
                </c:pt>
                <c:pt idx="1693">
                  <c:v>4.0809555403638998E-4</c:v>
                </c:pt>
                <c:pt idx="1694">
                  <c:v>4.0784408740868698E-4</c:v>
                </c:pt>
                <c:pt idx="1695">
                  <c:v>4.0759293049532703E-4</c:v>
                </c:pt>
                <c:pt idx="1696">
                  <c:v>4.0734208272448302E-4</c:v>
                </c:pt>
                <c:pt idx="1697">
                  <c:v>4.0709154352573201E-4</c:v>
                </c:pt>
                <c:pt idx="1698">
                  <c:v>4.0684131233005398E-4</c:v>
                </c:pt>
                <c:pt idx="1699">
                  <c:v>4.0659138856982799E-4</c:v>
                </c:pt>
                <c:pt idx="1700">
                  <c:v>4.0634177167882599E-4</c:v>
                </c:pt>
                <c:pt idx="1701">
                  <c:v>4.06092461092211E-4</c:v>
                </c:pt>
                <c:pt idx="1702">
                  <c:v>4.0584345624653E-4</c:v>
                </c:pt>
                <c:pt idx="1703">
                  <c:v>4.05594756579711E-4</c:v>
                </c:pt>
                <c:pt idx="1704">
                  <c:v>4.0534636153105998E-4</c:v>
                </c:pt>
                <c:pt idx="1705">
                  <c:v>4.0509827054125498E-4</c:v>
                </c:pt>
                <c:pt idx="1706">
                  <c:v>4.0485048305234297E-4</c:v>
                </c:pt>
                <c:pt idx="1707">
                  <c:v>4.0460299850773402E-4</c:v>
                </c:pt>
                <c:pt idx="1708">
                  <c:v>4.0435581635220102E-4</c:v>
                </c:pt>
                <c:pt idx="1709">
                  <c:v>4.0410893603186901E-4</c:v>
                </c:pt>
                <c:pt idx="1710">
                  <c:v>4.0386235699421799E-4</c:v>
                </c:pt>
                <c:pt idx="1711">
                  <c:v>4.0361607868807502E-4</c:v>
                </c:pt>
                <c:pt idx="1712">
                  <c:v>4.0337010056360899E-4</c:v>
                </c:pt>
                <c:pt idx="1713">
                  <c:v>4.0312442207233198E-4</c:v>
                </c:pt>
                <c:pt idx="1714">
                  <c:v>4.0287904266708702E-4</c:v>
                </c:pt>
                <c:pt idx="1715">
                  <c:v>4.0263396180205099E-4</c:v>
                </c:pt>
                <c:pt idx="1716">
                  <c:v>4.02389178932729E-4</c:v>
                </c:pt>
                <c:pt idx="1717">
                  <c:v>4.0214469351594802E-4</c:v>
                </c:pt>
                <c:pt idx="1718">
                  <c:v>4.0190050500985399E-4</c:v>
                </c:pt>
                <c:pt idx="1719">
                  <c:v>4.0165661287390898E-4</c:v>
                </c:pt>
                <c:pt idx="1720">
                  <c:v>4.0141301656888698E-4</c:v>
                </c:pt>
                <c:pt idx="1721">
                  <c:v>4.0116971555686701E-4</c:v>
                </c:pt>
                <c:pt idx="1722">
                  <c:v>4.0092670930123501E-4</c:v>
                </c:pt>
                <c:pt idx="1723">
                  <c:v>4.0068399726667201E-4</c:v>
                </c:pt>
                <c:pt idx="1724">
                  <c:v>4.00441578919159E-4</c:v>
                </c:pt>
                <c:pt idx="1725">
                  <c:v>4.0019945372596398E-4</c:v>
                </c:pt>
                <c:pt idx="1726">
                  <c:v>3.9995762115564698E-4</c:v>
                </c:pt>
                <c:pt idx="1727">
                  <c:v>3.9971608067804898E-4</c:v>
                </c:pt>
                <c:pt idx="1728">
                  <c:v>3.9947483176429099E-4</c:v>
                </c:pt>
                <c:pt idx="1729">
                  <c:v>3.9923387388677201E-4</c:v>
                </c:pt>
                <c:pt idx="1730">
                  <c:v>3.9899320651916201E-4</c:v>
                </c:pt>
                <c:pt idx="1731">
                  <c:v>3.9875282913639799E-4</c:v>
                </c:pt>
                <c:pt idx="1732">
                  <c:v>3.9851274121468502E-4</c:v>
                </c:pt>
                <c:pt idx="1733">
                  <c:v>3.98272942231484E-4</c:v>
                </c:pt>
                <c:pt idx="1734">
                  <c:v>3.98033431665518E-4</c:v>
                </c:pt>
                <c:pt idx="1735">
                  <c:v>3.9779420899675901E-4</c:v>
                </c:pt>
                <c:pt idx="1736">
                  <c:v>3.9755527370643199E-4</c:v>
                </c:pt>
                <c:pt idx="1737">
                  <c:v>3.9731662527700399E-4</c:v>
                </c:pt>
                <c:pt idx="1738">
                  <c:v>3.9707826319218602E-4</c:v>
                </c:pt>
                <c:pt idx="1739">
                  <c:v>3.9684018693692902E-4</c:v>
                </c:pt>
                <c:pt idx="1740">
                  <c:v>3.9660239599741397E-4</c:v>
                </c:pt>
                <c:pt idx="1741">
                  <c:v>3.9636488986105698E-4</c:v>
                </c:pt>
                <c:pt idx="1742">
                  <c:v>3.9612766801649799E-4</c:v>
                </c:pt>
                <c:pt idx="1743">
                  <c:v>3.9589072995360302E-4</c:v>
                </c:pt>
                <c:pt idx="1744">
                  <c:v>3.95654075163457E-4</c:v>
                </c:pt>
                <c:pt idx="1745">
                  <c:v>3.9541770313835999E-4</c:v>
                </c:pt>
                <c:pt idx="1746">
                  <c:v>3.9518161337182499E-4</c:v>
                </c:pt>
                <c:pt idx="1747">
                  <c:v>3.94945805358574E-4</c:v>
                </c:pt>
                <c:pt idx="1748">
                  <c:v>3.94710278594536E-4</c:v>
                </c:pt>
                <c:pt idx="1749">
                  <c:v>3.9447503257683899E-4</c:v>
                </c:pt>
                <c:pt idx="1750">
                  <c:v>3.9424006680381098E-4</c:v>
                </c:pt>
                <c:pt idx="1751">
                  <c:v>3.9400538077497297E-4</c:v>
                </c:pt>
                <c:pt idx="1752">
                  <c:v>3.9377097399103902E-4</c:v>
                </c:pt>
                <c:pt idx="1753">
                  <c:v>3.9353684595390799E-4</c:v>
                </c:pt>
                <c:pt idx="1754">
                  <c:v>3.9330299616666603E-4</c:v>
                </c:pt>
                <c:pt idx="1755">
                  <c:v>3.9306942413357701E-4</c:v>
                </c:pt>
                <c:pt idx="1756">
                  <c:v>3.92836129360081E-4</c:v>
                </c:pt>
                <c:pt idx="1757">
                  <c:v>3.9260311135279601E-4</c:v>
                </c:pt>
                <c:pt idx="1758">
                  <c:v>3.9237036961950402E-4</c:v>
                </c:pt>
                <c:pt idx="1759">
                  <c:v>3.9213790366915901E-4</c:v>
                </c:pt>
                <c:pt idx="1760">
                  <c:v>3.91905713011874E-4</c:v>
                </c:pt>
                <c:pt idx="1761">
                  <c:v>3.9167379715892398E-4</c:v>
                </c:pt>
                <c:pt idx="1762">
                  <c:v>3.9144215562273799E-4</c:v>
                </c:pt>
                <c:pt idx="1763">
                  <c:v>3.9121078791689998E-4</c:v>
                </c:pt>
                <c:pt idx="1764">
                  <c:v>3.9097969355614298E-4</c:v>
                </c:pt>
                <c:pt idx="1765">
                  <c:v>3.90748872056343E-4</c:v>
                </c:pt>
                <c:pt idx="1766">
                  <c:v>3.90518322934523E-4</c:v>
                </c:pt>
                <c:pt idx="1767">
                  <c:v>3.9028804570884201E-4</c:v>
                </c:pt>
                <c:pt idx="1768">
                  <c:v>3.9005803989859602E-4</c:v>
                </c:pt>
                <c:pt idx="1769">
                  <c:v>3.89828305024214E-4</c:v>
                </c:pt>
                <c:pt idx="1770">
                  <c:v>3.8959884060725297E-4</c:v>
                </c:pt>
                <c:pt idx="1771">
                  <c:v>3.8936964617039598E-4</c:v>
                </c:pt>
                <c:pt idx="1772">
                  <c:v>3.89140721237449E-4</c:v>
                </c:pt>
                <c:pt idx="1773">
                  <c:v>3.8891206533333802E-4</c:v>
                </c:pt>
                <c:pt idx="1774">
                  <c:v>3.8868367798410301E-4</c:v>
                </c:pt>
                <c:pt idx="1775">
                  <c:v>3.88455558716898E-4</c:v>
                </c:pt>
                <c:pt idx="1776">
                  <c:v>3.88227707059987E-4</c:v>
                </c:pt>
                <c:pt idx="1777">
                  <c:v>3.8800012254273898E-4</c:v>
                </c:pt>
                <c:pt idx="1778">
                  <c:v>3.8777280469562501E-4</c:v>
                </c:pt>
                <c:pt idx="1779">
                  <c:v>3.8754575305021701E-4</c:v>
                </c:pt>
                <c:pt idx="1780">
                  <c:v>3.8731896713918497E-4</c:v>
                </c:pt>
                <c:pt idx="1781">
                  <c:v>3.8709244649628999E-4</c:v>
                </c:pt>
                <c:pt idx="1782">
                  <c:v>3.8686619065638302E-4</c:v>
                </c:pt>
                <c:pt idx="1783">
                  <c:v>3.86640199155403E-4</c:v>
                </c:pt>
                <c:pt idx="1784">
                  <c:v>3.8641447153037298E-4</c:v>
                </c:pt>
                <c:pt idx="1785">
                  <c:v>3.86189007319394E-4</c:v>
                </c:pt>
                <c:pt idx="1786">
                  <c:v>3.85963806061648E-4</c:v>
                </c:pt>
                <c:pt idx="1787">
                  <c:v>3.8573886729738902E-4</c:v>
                </c:pt>
                <c:pt idx="1788">
                  <c:v>3.8551419056794201E-4</c:v>
                </c:pt>
                <c:pt idx="1789">
                  <c:v>3.8528977541570103E-4</c:v>
                </c:pt>
                <c:pt idx="1790">
                  <c:v>3.8506562138412598E-4</c:v>
                </c:pt>
                <c:pt idx="1791">
                  <c:v>3.8484172801773499E-4</c:v>
                </c:pt>
                <c:pt idx="1792">
                  <c:v>3.8461809486210801E-4</c:v>
                </c:pt>
                <c:pt idx="1793">
                  <c:v>3.8439472146387999E-4</c:v>
                </c:pt>
                <c:pt idx="1794">
                  <c:v>3.8417160737073801E-4</c:v>
                </c:pt>
                <c:pt idx="1795">
                  <c:v>3.83948752131419E-4</c:v>
                </c:pt>
                <c:pt idx="1796">
                  <c:v>3.8372615529570601E-4</c:v>
                </c:pt>
                <c:pt idx="1797">
                  <c:v>3.8350381641442602E-4</c:v>
                </c:pt>
                <c:pt idx="1798">
                  <c:v>3.8328173503944702E-4</c:v>
                </c:pt>
                <c:pt idx="1799">
                  <c:v>3.8305991072367301E-4</c:v>
                </c:pt>
                <c:pt idx="1800">
                  <c:v>3.8283834302104298E-4</c:v>
                </c:pt>
                <c:pt idx="1801">
                  <c:v>3.8261703148652701E-4</c:v>
                </c:pt>
                <c:pt idx="1802">
                  <c:v>3.8239597567612599E-4</c:v>
                </c:pt>
                <c:pt idx="1803">
                  <c:v>3.8217517514686203E-4</c:v>
                </c:pt>
                <c:pt idx="1804">
                  <c:v>3.8195462945678302E-4</c:v>
                </c:pt>
                <c:pt idx="1805">
                  <c:v>3.81734338164956E-4</c:v>
                </c:pt>
                <c:pt idx="1806">
                  <c:v>3.8151430083146402E-4</c:v>
                </c:pt>
                <c:pt idx="1807">
                  <c:v>3.8129451701740302E-4</c:v>
                </c:pt>
                <c:pt idx="1808">
                  <c:v>3.8107498628488299E-4</c:v>
                </c:pt>
                <c:pt idx="1809">
                  <c:v>3.8085570819701702E-4</c:v>
                </c:pt>
                <c:pt idx="1810">
                  <c:v>3.8063668231792699E-4</c:v>
                </c:pt>
                <c:pt idx="1811">
                  <c:v>3.80417908212736E-4</c:v>
                </c:pt>
                <c:pt idx="1812">
                  <c:v>3.8019938544756499E-4</c:v>
                </c:pt>
                <c:pt idx="1813">
                  <c:v>3.7998111358953301E-4</c:v>
                </c:pt>
                <c:pt idx="1814">
                  <c:v>3.79763092206751E-4</c:v>
                </c:pt>
                <c:pt idx="1815">
                  <c:v>3.7954532086832303E-4</c:v>
                </c:pt>
                <c:pt idx="1816">
                  <c:v>3.7932779914433702E-4</c:v>
                </c:pt>
                <c:pt idx="1817">
                  <c:v>3.7911052660587002E-4</c:v>
                </c:pt>
                <c:pt idx="1818">
                  <c:v>3.7889350282497902E-4</c:v>
                </c:pt>
                <c:pt idx="1819">
                  <c:v>3.7867672737470001E-4</c:v>
                </c:pt>
                <c:pt idx="1820">
                  <c:v>3.7846019982904801E-4</c:v>
                </c:pt>
                <c:pt idx="1821">
                  <c:v>3.78243919763008E-4</c:v>
                </c:pt>
                <c:pt idx="1822">
                  <c:v>3.7802788675253898E-4</c:v>
                </c:pt>
                <c:pt idx="1823">
                  <c:v>3.77812100374567E-4</c:v>
                </c:pt>
                <c:pt idx="1824">
                  <c:v>3.77596560206984E-4</c:v>
                </c:pt>
                <c:pt idx="1825">
                  <c:v>3.7738126582864402E-4</c:v>
                </c:pt>
                <c:pt idx="1826">
                  <c:v>3.7716621681936201E-4</c:v>
                </c:pt>
                <c:pt idx="1827">
                  <c:v>3.7695141275990898E-4</c:v>
                </c:pt>
                <c:pt idx="1828">
                  <c:v>3.76736853232011E-4</c:v>
                </c:pt>
                <c:pt idx="1829">
                  <c:v>3.7652253781834499E-4</c:v>
                </c:pt>
                <c:pt idx="1830">
                  <c:v>3.7630846610253998E-4</c:v>
                </c:pt>
                <c:pt idx="1831">
                  <c:v>3.7609463766916801E-4</c:v>
                </c:pt>
                <c:pt idx="1832">
                  <c:v>3.7588105210374602E-4</c:v>
                </c:pt>
                <c:pt idx="1833">
                  <c:v>3.7566770899273198E-4</c:v>
                </c:pt>
                <c:pt idx="1834">
                  <c:v>3.7545460792352299E-4</c:v>
                </c:pt>
                <c:pt idx="1835">
                  <c:v>3.7524174848444999E-4</c:v>
                </c:pt>
                <c:pt idx="1836">
                  <c:v>3.75029130264778E-4</c:v>
                </c:pt>
                <c:pt idx="1837">
                  <c:v>3.7481675285470299E-4</c:v>
                </c:pt>
                <c:pt idx="1838">
                  <c:v>3.7460461584534798E-4</c:v>
                </c:pt>
                <c:pt idx="1839">
                  <c:v>3.7439271882876098E-4</c:v>
                </c:pt>
                <c:pt idx="1840">
                  <c:v>3.74181061397914E-4</c:v>
                </c:pt>
                <c:pt idx="1841">
                  <c:v>3.7396964314669599E-4</c:v>
                </c:pt>
                <c:pt idx="1842">
                  <c:v>3.7375846366991699E-4</c:v>
                </c:pt>
                <c:pt idx="1843">
                  <c:v>3.7354752256329798E-4</c:v>
                </c:pt>
                <c:pt idx="1844">
                  <c:v>3.73336819423474E-4</c:v>
                </c:pt>
                <c:pt idx="1845">
                  <c:v>3.7312635384799099E-4</c:v>
                </c:pt>
                <c:pt idx="1846">
                  <c:v>3.729161254353E-4</c:v>
                </c:pt>
                <c:pt idx="1847">
                  <c:v>3.72706133784756E-4</c:v>
                </c:pt>
                <c:pt idx="1848">
                  <c:v>3.7249637849661702E-4</c:v>
                </c:pt>
                <c:pt idx="1849">
                  <c:v>3.7228685917204199E-4</c:v>
                </c:pt>
                <c:pt idx="1850">
                  <c:v>3.7207757541308302E-4</c:v>
                </c:pt>
                <c:pt idx="1851">
                  <c:v>3.7186852682268999E-4</c:v>
                </c:pt>
                <c:pt idx="1852">
                  <c:v>3.7165971300470198E-4</c:v>
                </c:pt>
                <c:pt idx="1853">
                  <c:v>3.7145113356384999E-4</c:v>
                </c:pt>
                <c:pt idx="1854">
                  <c:v>3.7124278810574899E-4</c:v>
                </c:pt>
                <c:pt idx="1855">
                  <c:v>3.7103467623689999E-4</c:v>
                </c:pt>
                <c:pt idx="1856">
                  <c:v>3.70826797564686E-4</c:v>
                </c:pt>
                <c:pt idx="1857">
                  <c:v>3.70619151697369E-4</c:v>
                </c:pt>
                <c:pt idx="1858">
                  <c:v>3.70411738244088E-4</c:v>
                </c:pt>
                <c:pt idx="1859">
                  <c:v>3.7020455681485698E-4</c:v>
                </c:pt>
                <c:pt idx="1860">
                  <c:v>3.6999760702055898E-4</c:v>
                </c:pt>
                <c:pt idx="1861">
                  <c:v>3.69790888472952E-4</c:v>
                </c:pt>
                <c:pt idx="1862">
                  <c:v>3.6958440078465601E-4</c:v>
                </c:pt>
                <c:pt idx="1863">
                  <c:v>3.6937814356915999E-4</c:v>
                </c:pt>
                <c:pt idx="1864">
                  <c:v>3.6917211644081101E-4</c:v>
                </c:pt>
                <c:pt idx="1865">
                  <c:v>3.6896631901482002E-4</c:v>
                </c:pt>
                <c:pt idx="1866">
                  <c:v>3.68760750907252E-4</c:v>
                </c:pt>
                <c:pt idx="1867">
                  <c:v>3.6855541173503101E-4</c:v>
                </c:pt>
                <c:pt idx="1868">
                  <c:v>3.6835030111593002E-4</c:v>
                </c:pt>
                <c:pt idx="1869">
                  <c:v>3.6814541866857502E-4</c:v>
                </c:pt>
                <c:pt idx="1870">
                  <c:v>3.6794076401243901E-4</c:v>
                </c:pt>
                <c:pt idx="1871">
                  <c:v>3.6773633676783998E-4</c:v>
                </c:pt>
                <c:pt idx="1872">
                  <c:v>3.6753213655594098E-4</c:v>
                </c:pt>
                <c:pt idx="1873">
                  <c:v>3.6732816299874503E-4</c:v>
                </c:pt>
                <c:pt idx="1874">
                  <c:v>3.67124415719094E-4</c:v>
                </c:pt>
                <c:pt idx="1875">
                  <c:v>3.6692089434066502E-4</c:v>
                </c:pt>
                <c:pt idx="1876">
                  <c:v>3.6671759848797198E-4</c:v>
                </c:pt>
                <c:pt idx="1877">
                  <c:v>3.6651452778635701E-4</c:v>
                </c:pt>
                <c:pt idx="1878">
                  <c:v>3.6631168186199397E-4</c:v>
                </c:pt>
                <c:pt idx="1879">
                  <c:v>3.6610906034188301E-4</c:v>
                </c:pt>
                <c:pt idx="1880">
                  <c:v>3.6590666285384998E-4</c:v>
                </c:pt>
                <c:pt idx="1881">
                  <c:v>3.6570448902654198E-4</c:v>
                </c:pt>
                <c:pt idx="1882">
                  <c:v>3.6550253848942701E-4</c:v>
                </c:pt>
                <c:pt idx="1883">
                  <c:v>3.6530081087279202E-4</c:v>
                </c:pt>
                <c:pt idx="1884">
                  <c:v>3.6509930580773701E-4</c:v>
                </c:pt>
                <c:pt idx="1885">
                  <c:v>3.6489802292617902E-4</c:v>
                </c:pt>
                <c:pt idx="1886">
                  <c:v>3.6469696186084398E-4</c:v>
                </c:pt>
                <c:pt idx="1887">
                  <c:v>3.6449612224526801E-4</c:v>
                </c:pt>
                <c:pt idx="1888">
                  <c:v>3.6429550371379203E-4</c:v>
                </c:pt>
                <c:pt idx="1889">
                  <c:v>3.6409510590156398E-4</c:v>
                </c:pt>
                <c:pt idx="1890">
                  <c:v>3.63894928444534E-4</c:v>
                </c:pt>
                <c:pt idx="1891">
                  <c:v>3.6369497097945099E-4</c:v>
                </c:pt>
                <c:pt idx="1892">
                  <c:v>3.6349523314386102E-4</c:v>
                </c:pt>
                <c:pt idx="1893">
                  <c:v>3.6329571457611E-4</c:v>
                </c:pt>
                <c:pt idx="1894">
                  <c:v>3.6309641491533297E-4</c:v>
                </c:pt>
                <c:pt idx="1895">
                  <c:v>3.6289733380145901E-4</c:v>
                </c:pt>
                <c:pt idx="1896">
                  <c:v>3.6269847087520499E-4</c:v>
                </c:pt>
                <c:pt idx="1897">
                  <c:v>3.6249982577807598E-4</c:v>
                </c:pt>
                <c:pt idx="1898">
                  <c:v>3.6230139815236198E-4</c:v>
                </c:pt>
                <c:pt idx="1899">
                  <c:v>3.6210318764113599E-4</c:v>
                </c:pt>
                <c:pt idx="1900">
                  <c:v>3.6190519388825E-4</c:v>
                </c:pt>
                <c:pt idx="1901">
                  <c:v>3.6170741653833498E-4</c:v>
                </c:pt>
                <c:pt idx="1902">
                  <c:v>3.6150985523680101E-4</c:v>
                </c:pt>
                <c:pt idx="1903">
                  <c:v>3.61312509629828E-4</c:v>
                </c:pt>
                <c:pt idx="1904">
                  <c:v>3.6111537936437202E-4</c:v>
                </c:pt>
                <c:pt idx="1905">
                  <c:v>3.6091846408815701E-4</c:v>
                </c:pt>
                <c:pt idx="1906">
                  <c:v>3.6072176344967597E-4</c:v>
                </c:pt>
                <c:pt idx="1907">
                  <c:v>3.6052527709818603E-4</c:v>
                </c:pt>
                <c:pt idx="1908">
                  <c:v>3.6032900468371099E-4</c:v>
                </c:pt>
                <c:pt idx="1909">
                  <c:v>3.6013294585703298E-4</c:v>
                </c:pt>
                <c:pt idx="1910">
                  <c:v>3.5993710026969701E-4</c:v>
                </c:pt>
                <c:pt idx="1911">
                  <c:v>3.5974146757400199E-4</c:v>
                </c:pt>
                <c:pt idx="1912">
                  <c:v>3.5954604742300701E-4</c:v>
                </c:pt>
                <c:pt idx="1913">
                  <c:v>3.5935083947051999E-4</c:v>
                </c:pt>
                <c:pt idx="1914">
                  <c:v>3.5915584337110299E-4</c:v>
                </c:pt>
                <c:pt idx="1915">
                  <c:v>3.5896105878006798E-4</c:v>
                </c:pt>
                <c:pt idx="1916">
                  <c:v>3.5876648535347199E-4</c:v>
                </c:pt>
                <c:pt idx="1917">
                  <c:v>3.5857212274811802E-4</c:v>
                </c:pt>
                <c:pt idx="1918">
                  <c:v>3.5837797062155302E-4</c:v>
                </c:pt>
                <c:pt idx="1919">
                  <c:v>3.5818402863206601E-4</c:v>
                </c:pt>
                <c:pt idx="1920">
                  <c:v>3.5799029643868402E-4</c:v>
                </c:pt>
                <c:pt idx="1921">
                  <c:v>3.5779677370117199E-4</c:v>
                </c:pt>
                <c:pt idx="1922">
                  <c:v>3.5760346008002899E-4</c:v>
                </c:pt>
                <c:pt idx="1923">
                  <c:v>3.5741035523648802E-4</c:v>
                </c:pt>
                <c:pt idx="1924">
                  <c:v>3.5721745883251501E-4</c:v>
                </c:pt>
                <c:pt idx="1925">
                  <c:v>3.5702477053080399E-4</c:v>
                </c:pt>
                <c:pt idx="1926">
                  <c:v>3.5683228999477501E-4</c:v>
                </c:pt>
                <c:pt idx="1927">
                  <c:v>3.5664001688857601E-4</c:v>
                </c:pt>
                <c:pt idx="1928">
                  <c:v>3.56447950877076E-4</c:v>
                </c:pt>
                <c:pt idx="1929">
                  <c:v>3.5625609162586802E-4</c:v>
                </c:pt>
                <c:pt idx="1930">
                  <c:v>3.56064438801264E-4</c:v>
                </c:pt>
                <c:pt idx="1931">
                  <c:v>3.5587299207029101E-4</c:v>
                </c:pt>
                <c:pt idx="1932">
                  <c:v>3.5568175110069601E-4</c:v>
                </c:pt>
                <c:pt idx="1933">
                  <c:v>3.55490715560936E-4</c:v>
                </c:pt>
                <c:pt idx="1934">
                  <c:v>3.5529988512018299E-4</c:v>
                </c:pt>
                <c:pt idx="1935">
                  <c:v>3.5510925944831601E-4</c:v>
                </c:pt>
                <c:pt idx="1936">
                  <c:v>3.5491883821592502E-4</c:v>
                </c:pt>
                <c:pt idx="1937">
                  <c:v>3.5472862109430398E-4</c:v>
                </c:pt>
                <c:pt idx="1938">
                  <c:v>3.5453860775545301E-4</c:v>
                </c:pt>
                <c:pt idx="1939">
                  <c:v>3.54348797872072E-4</c:v>
                </c:pt>
                <c:pt idx="1940">
                  <c:v>3.5415919111756502E-4</c:v>
                </c:pt>
                <c:pt idx="1941">
                  <c:v>3.5396978716602999E-4</c:v>
                </c:pt>
                <c:pt idx="1942">
                  <c:v>3.5378058569226697E-4</c:v>
                </c:pt>
                <c:pt idx="1943">
                  <c:v>3.5359158637176798E-4</c:v>
                </c:pt>
                <c:pt idx="1944">
                  <c:v>3.5340278888071699E-4</c:v>
                </c:pt>
                <c:pt idx="1945">
                  <c:v>3.5321419289599201E-4</c:v>
                </c:pt>
                <c:pt idx="1946">
                  <c:v>3.53025798095159E-4</c:v>
                </c:pt>
                <c:pt idx="1947">
                  <c:v>3.52837604156471E-4</c:v>
                </c:pt>
                <c:pt idx="1948">
                  <c:v>3.5264961075886798E-4</c:v>
                </c:pt>
                <c:pt idx="1949">
                  <c:v>3.5246181758197297E-4</c:v>
                </c:pt>
                <c:pt idx="1950">
                  <c:v>3.5227422430609201E-4</c:v>
                </c:pt>
                <c:pt idx="1951">
                  <c:v>3.5208683061220899E-4</c:v>
                </c:pt>
                <c:pt idx="1952">
                  <c:v>3.5189963618198901E-4</c:v>
                </c:pt>
                <c:pt idx="1953">
                  <c:v>3.5171264069777197E-4</c:v>
                </c:pt>
                <c:pt idx="1954">
                  <c:v>3.5152584384257502E-4</c:v>
                </c:pt>
                <c:pt idx="1955">
                  <c:v>3.5133924530008498E-4</c:v>
                </c:pt>
                <c:pt idx="1956">
                  <c:v>3.5115284475466198E-4</c:v>
                </c:pt>
                <c:pt idx="1957">
                  <c:v>3.5096664189133601E-4</c:v>
                </c:pt>
                <c:pt idx="1958">
                  <c:v>3.50780636395803E-4</c:v>
                </c:pt>
                <c:pt idx="1959">
                  <c:v>3.5059482795442699E-4</c:v>
                </c:pt>
                <c:pt idx="1960">
                  <c:v>3.5040921625423499E-4</c:v>
                </c:pt>
                <c:pt idx="1961">
                  <c:v>3.5022380098291502E-4</c:v>
                </c:pt>
                <c:pt idx="1962">
                  <c:v>3.5003858182881998E-4</c:v>
                </c:pt>
                <c:pt idx="1963">
                  <c:v>3.4985355848095599E-4</c:v>
                </c:pt>
                <c:pt idx="1964">
                  <c:v>3.4966873062899201E-4</c:v>
                </c:pt>
                <c:pt idx="1965">
                  <c:v>3.4948409796324798E-4</c:v>
                </c:pt>
                <c:pt idx="1966">
                  <c:v>3.4929966017470003E-4</c:v>
                </c:pt>
                <c:pt idx="1967">
                  <c:v>3.49115416954977E-4</c:v>
                </c:pt>
                <c:pt idx="1968">
                  <c:v>3.4893136799635401E-4</c:v>
                </c:pt>
                <c:pt idx="1969">
                  <c:v>3.4874751299176002E-4</c:v>
                </c:pt>
                <c:pt idx="1970">
                  <c:v>3.4856385163476599E-4</c:v>
                </c:pt>
                <c:pt idx="1971">
                  <c:v>3.4838038361959201E-4</c:v>
                </c:pt>
                <c:pt idx="1972">
                  <c:v>3.4819710864109998E-4</c:v>
                </c:pt>
                <c:pt idx="1973">
                  <c:v>3.4801402639479201E-4</c:v>
                </c:pt>
                <c:pt idx="1974">
                  <c:v>3.4783113657681198E-4</c:v>
                </c:pt>
                <c:pt idx="1975">
                  <c:v>3.4764843888394399E-4</c:v>
                </c:pt>
                <c:pt idx="1976">
                  <c:v>3.4746593301360402E-4</c:v>
                </c:pt>
                <c:pt idx="1977">
                  <c:v>3.47283618663848E-4</c:v>
                </c:pt>
                <c:pt idx="1978">
                  <c:v>3.4710149553336298E-4</c:v>
                </c:pt>
                <c:pt idx="1979">
                  <c:v>3.46919563321467E-4</c:v>
                </c:pt>
                <c:pt idx="1980">
                  <c:v>3.4673782172810902E-4</c:v>
                </c:pt>
                <c:pt idx="1981">
                  <c:v>3.4655627045386702E-4</c:v>
                </c:pt>
                <c:pt idx="1982">
                  <c:v>3.46374909199946E-4</c:v>
                </c:pt>
                <c:pt idx="1983">
                  <c:v>3.4619373766817401E-4</c:v>
                </c:pt>
                <c:pt idx="1984">
                  <c:v>3.4601275556100502E-4</c:v>
                </c:pt>
                <c:pt idx="1985">
                  <c:v>3.4583196258151298E-4</c:v>
                </c:pt>
                <c:pt idx="1986">
                  <c:v>3.4565135843339401E-4</c:v>
                </c:pt>
                <c:pt idx="1987">
                  <c:v>3.4547094282095999E-4</c:v>
                </c:pt>
                <c:pt idx="1988">
                  <c:v>3.4529071544914399E-4</c:v>
                </c:pt>
                <c:pt idx="1989">
                  <c:v>3.4511067602348999E-4</c:v>
                </c:pt>
                <c:pt idx="1990">
                  <c:v>3.44930824250158E-4</c:v>
                </c:pt>
                <c:pt idx="1991">
                  <c:v>3.4475115983592202E-4</c:v>
                </c:pt>
                <c:pt idx="1992">
                  <c:v>3.4457168248816299E-4</c:v>
                </c:pt>
                <c:pt idx="1993">
                  <c:v>3.4439239191487301E-4</c:v>
                </c:pt>
                <c:pt idx="1994">
                  <c:v>3.4421328782465198E-4</c:v>
                </c:pt>
                <c:pt idx="1995">
                  <c:v>3.44034369926705E-4</c:v>
                </c:pt>
                <c:pt idx="1996">
                  <c:v>3.4385563793084103E-4</c:v>
                </c:pt>
                <c:pt idx="1997">
                  <c:v>3.4367709154747102E-4</c:v>
                </c:pt>
                <c:pt idx="1998">
                  <c:v>3.4349873048761102E-4</c:v>
                </c:pt>
                <c:pt idx="1999">
                  <c:v>3.43320554462871E-4</c:v>
                </c:pt>
                <c:pt idx="2000">
                  <c:v>3.43142563185463E-4</c:v>
                </c:pt>
                <c:pt idx="2001">
                  <c:v>3.4296475636819498E-4</c:v>
                </c:pt>
                <c:pt idx="2002">
                  <c:v>3.4278713372446899E-4</c:v>
                </c:pt>
                <c:pt idx="2003">
                  <c:v>3.4260969496827999E-4</c:v>
                </c:pt>
                <c:pt idx="2004">
                  <c:v>3.4243243981421699E-4</c:v>
                </c:pt>
                <c:pt idx="2005">
                  <c:v>3.4225536797745598E-4</c:v>
                </c:pt>
                <c:pt idx="2006">
                  <c:v>3.4207847917376599E-4</c:v>
                </c:pt>
                <c:pt idx="2007">
                  <c:v>3.4190177311949998E-4</c:v>
                </c:pt>
                <c:pt idx="2008">
                  <c:v>3.4172524953159799E-4</c:v>
                </c:pt>
                <c:pt idx="2009">
                  <c:v>3.4154890812758502E-4</c:v>
                </c:pt>
                <c:pt idx="2010">
                  <c:v>3.41372748625566E-4</c:v>
                </c:pt>
                <c:pt idx="2011">
                  <c:v>3.4119677074423102E-4</c:v>
                </c:pt>
                <c:pt idx="2012">
                  <c:v>3.4102097420284799E-4</c:v>
                </c:pt>
                <c:pt idx="2013">
                  <c:v>3.4084535872126102E-4</c:v>
                </c:pt>
                <c:pt idx="2014">
                  <c:v>3.4066992401989498E-4</c:v>
                </c:pt>
                <c:pt idx="2015">
                  <c:v>3.4049466981974898E-4</c:v>
                </c:pt>
                <c:pt idx="2016">
                  <c:v>3.4031959584239301E-4</c:v>
                </c:pt>
                <c:pt idx="2017">
                  <c:v>3.40144701809973E-4</c:v>
                </c:pt>
                <c:pt idx="2018">
                  <c:v>3.3996998744520402E-4</c:v>
                </c:pt>
                <c:pt idx="2019">
                  <c:v>3.3979545247136999E-4</c:v>
                </c:pt>
                <c:pt idx="2020">
                  <c:v>3.3962109661232499E-4</c:v>
                </c:pt>
                <c:pt idx="2021">
                  <c:v>3.3944691959248802E-4</c:v>
                </c:pt>
                <c:pt idx="2022">
                  <c:v>3.3927292113684199E-4</c:v>
                </c:pt>
                <c:pt idx="2023">
                  <c:v>3.39099100970937E-4</c:v>
                </c:pt>
                <c:pt idx="2024">
                  <c:v>3.3892545882088099E-4</c:v>
                </c:pt>
                <c:pt idx="2025">
                  <c:v>3.38751994413347E-4</c:v>
                </c:pt>
                <c:pt idx="2026">
                  <c:v>3.3857870747556199E-4</c:v>
                </c:pt>
                <c:pt idx="2027">
                  <c:v>3.3840559773531698E-4</c:v>
                </c:pt>
                <c:pt idx="2028">
                  <c:v>3.3823266492095401E-4</c:v>
                </c:pt>
                <c:pt idx="2029">
                  <c:v>3.3805990876137299E-4</c:v>
                </c:pt>
                <c:pt idx="2030">
                  <c:v>3.3788732898602802E-4</c:v>
                </c:pt>
                <c:pt idx="2031">
                  <c:v>3.3771492532492299E-4</c:v>
                </c:pt>
                <c:pt idx="2032">
                  <c:v>3.3754269750861302E-4</c:v>
                </c:pt>
                <c:pt idx="2033">
                  <c:v>3.37370645268205E-4</c:v>
                </c:pt>
                <c:pt idx="2034">
                  <c:v>3.37198768335351E-4</c:v>
                </c:pt>
                <c:pt idx="2035">
                  <c:v>3.3702706644225198E-4</c:v>
                </c:pt>
                <c:pt idx="2036">
                  <c:v>3.3685553932165098E-4</c:v>
                </c:pt>
                <c:pt idx="2037">
                  <c:v>3.3668418670683903E-4</c:v>
                </c:pt>
                <c:pt idx="2038">
                  <c:v>3.3651300833164498E-4</c:v>
                </c:pt>
                <c:pt idx="2039">
                  <c:v>3.3634200393044202E-4</c:v>
                </c:pt>
                <c:pt idx="2040">
                  <c:v>3.36171173238142E-4</c:v>
                </c:pt>
                <c:pt idx="2041">
                  <c:v>3.36000515990195E-4</c:v>
                </c:pt>
                <c:pt idx="2042">
                  <c:v>3.3583003192258801E-4</c:v>
                </c:pt>
                <c:pt idx="2043">
                  <c:v>3.3565972077184301E-4</c:v>
                </c:pt>
                <c:pt idx="2044">
                  <c:v>3.3548958227501798E-4</c:v>
                </c:pt>
                <c:pt idx="2045">
                  <c:v>3.3531961616970201E-4</c:v>
                </c:pt>
                <c:pt idx="2046">
                  <c:v>3.3514982219401602E-4</c:v>
                </c:pt>
                <c:pt idx="2047">
                  <c:v>3.3498020008661098E-4</c:v>
                </c:pt>
                <c:pt idx="2048">
                  <c:v>3.3481074958666802E-4</c:v>
                </c:pt>
                <c:pt idx="2049">
                  <c:v>3.3464147043389398E-4</c:v>
                </c:pt>
                <c:pt idx="2050">
                  <c:v>3.3447236236852298E-4</c:v>
                </c:pt>
                <c:pt idx="2051">
                  <c:v>3.3430342513131398E-4</c:v>
                </c:pt>
                <c:pt idx="2052">
                  <c:v>3.3413465846354799E-4</c:v>
                </c:pt>
                <c:pt idx="2053">
                  <c:v>3.3396606210702899E-4</c:v>
                </c:pt>
                <c:pt idx="2054">
                  <c:v>3.3379763580408298E-4</c:v>
                </c:pt>
                <c:pt idx="2055">
                  <c:v>3.3362937929755501E-4</c:v>
                </c:pt>
                <c:pt idx="2056">
                  <c:v>3.3346129233080698E-4</c:v>
                </c:pt>
                <c:pt idx="2057">
                  <c:v>3.3329337464771901E-4</c:v>
                </c:pt>
                <c:pt idx="2058">
                  <c:v>3.33125625992686E-4</c:v>
                </c:pt>
                <c:pt idx="2059">
                  <c:v>3.3295804611061799E-4</c:v>
                </c:pt>
                <c:pt idx="2060">
                  <c:v>3.3279063474693802E-4</c:v>
                </c:pt>
                <c:pt idx="2061">
                  <c:v>3.32623391647581E-4</c:v>
                </c:pt>
                <c:pt idx="2062">
                  <c:v>3.3245631655899101E-4</c:v>
                </c:pt>
                <c:pt idx="2063">
                  <c:v>3.3228940922812197E-4</c:v>
                </c:pt>
                <c:pt idx="2064">
                  <c:v>3.3212266940243801E-4</c:v>
                </c:pt>
                <c:pt idx="2065">
                  <c:v>3.3195609682990499E-4</c:v>
                </c:pt>
                <c:pt idx="2066">
                  <c:v>3.3178969125899902E-4</c:v>
                </c:pt>
                <c:pt idx="2067">
                  <c:v>3.3162345243869699E-4</c:v>
                </c:pt>
                <c:pt idx="2068">
                  <c:v>3.3145738011848102E-4</c:v>
                </c:pt>
                <c:pt idx="2069">
                  <c:v>3.3129147404833297E-4</c:v>
                </c:pt>
                <c:pt idx="2070">
                  <c:v>3.3112573397873601E-4</c:v>
                </c:pt>
                <c:pt idx="2071">
                  <c:v>3.3096015966067199E-4</c:v>
                </c:pt>
                <c:pt idx="2072">
                  <c:v>3.3079475084562101E-4</c:v>
                </c:pt>
                <c:pt idx="2073">
                  <c:v>3.30629507285558E-4</c:v>
                </c:pt>
                <c:pt idx="2074">
                  <c:v>3.30464428732957E-4</c:v>
                </c:pt>
                <c:pt idx="2075">
                  <c:v>3.3029951494078201E-4</c:v>
                </c:pt>
                <c:pt idx="2076">
                  <c:v>3.3013476566249201E-4</c:v>
                </c:pt>
                <c:pt idx="2077">
                  <c:v>3.2997018065203799E-4</c:v>
                </c:pt>
                <c:pt idx="2078">
                  <c:v>3.2980575966385902E-4</c:v>
                </c:pt>
                <c:pt idx="2079">
                  <c:v>3.2964150245288701E-4</c:v>
                </c:pt>
                <c:pt idx="2080">
                  <c:v>3.2947740877453999E-4</c:v>
                </c:pt>
                <c:pt idx="2081">
                  <c:v>3.2931347838471999E-4</c:v>
                </c:pt>
                <c:pt idx="2082">
                  <c:v>3.2914971103982E-4</c:v>
                </c:pt>
                <c:pt idx="2083">
                  <c:v>3.28986106496713E-4</c:v>
                </c:pt>
                <c:pt idx="2084">
                  <c:v>3.2882266451275699E-4</c:v>
                </c:pt>
                <c:pt idx="2085">
                  <c:v>3.2865938484579301E-4</c:v>
                </c:pt>
                <c:pt idx="2086">
                  <c:v>3.2849626725413902E-4</c:v>
                </c:pt>
                <c:pt idx="2087">
                  <c:v>3.2833331149659598E-4</c:v>
                </c:pt>
                <c:pt idx="2088">
                  <c:v>3.2817051733244302E-4</c:v>
                </c:pt>
                <c:pt idx="2089">
                  <c:v>3.28007884521435E-4</c:v>
                </c:pt>
                <c:pt idx="2090">
                  <c:v>3.2784541282380401E-4</c:v>
                </c:pt>
                <c:pt idx="2091">
                  <c:v>3.2768310200025498E-4</c:v>
                </c:pt>
                <c:pt idx="2092">
                  <c:v>3.2752095181196901E-4</c:v>
                </c:pt>
                <c:pt idx="2093">
                  <c:v>3.2735896202059798E-4</c:v>
                </c:pt>
                <c:pt idx="2094">
                  <c:v>3.2719713238826701E-4</c:v>
                </c:pt>
                <c:pt idx="2095">
                  <c:v>3.2703546267756801E-4</c:v>
                </c:pt>
                <c:pt idx="2096">
                  <c:v>3.2687395265156499E-4</c:v>
                </c:pt>
                <c:pt idx="2097">
                  <c:v>3.2671260207378801E-4</c:v>
                </c:pt>
                <c:pt idx="2098">
                  <c:v>3.2655141070823501E-4</c:v>
                </c:pt>
                <c:pt idx="2099">
                  <c:v>3.2639037831936902E-4</c:v>
                </c:pt>
                <c:pt idx="2100">
                  <c:v>3.2622950467211701E-4</c:v>
                </c:pt>
                <c:pt idx="2101">
                  <c:v>3.2606878953186902E-4</c:v>
                </c:pt>
                <c:pt idx="2102">
                  <c:v>3.2590823266447902E-4</c:v>
                </c:pt>
                <c:pt idx="2103">
                  <c:v>3.2574783383625897E-4</c:v>
                </c:pt>
                <c:pt idx="2104">
                  <c:v>3.2558759281398297E-4</c:v>
                </c:pt>
                <c:pt idx="2105">
                  <c:v>3.25427509364883E-4</c:v>
                </c:pt>
                <c:pt idx="2106">
                  <c:v>3.2526758325664899E-4</c:v>
                </c:pt>
                <c:pt idx="2107">
                  <c:v>3.2510781425742601E-4</c:v>
                </c:pt>
                <c:pt idx="2108">
                  <c:v>3.2494820213581599E-4</c:v>
                </c:pt>
                <c:pt idx="2109">
                  <c:v>3.2478874666087501E-4</c:v>
                </c:pt>
                <c:pt idx="2110">
                  <c:v>3.2462944760211103E-4</c:v>
                </c:pt>
                <c:pt idx="2111">
                  <c:v>3.2447030472948399E-4</c:v>
                </c:pt>
                <c:pt idx="2112">
                  <c:v>3.24311317813408E-4</c:v>
                </c:pt>
                <c:pt idx="2113">
                  <c:v>3.2415248662474101E-4</c:v>
                </c:pt>
                <c:pt idx="2114">
                  <c:v>3.2399381093479502E-4</c:v>
                </c:pt>
                <c:pt idx="2115">
                  <c:v>3.2383529051532698E-4</c:v>
                </c:pt>
                <c:pt idx="2116">
                  <c:v>3.2367692513854098E-4</c:v>
                </c:pt>
                <c:pt idx="2117">
                  <c:v>3.2351871457708599E-4</c:v>
                </c:pt>
                <c:pt idx="2118">
                  <c:v>3.2336065860405499E-4</c:v>
                </c:pt>
                <c:pt idx="2119">
                  <c:v>3.2320275699298698E-4</c:v>
                </c:pt>
                <c:pt idx="2120">
                  <c:v>3.2304500951785801E-4</c:v>
                </c:pt>
                <c:pt idx="2121">
                  <c:v>3.2288741595309098E-4</c:v>
                </c:pt>
                <c:pt idx="2122">
                  <c:v>3.2272997607354301E-4</c:v>
                </c:pt>
                <c:pt idx="2123">
                  <c:v>3.2257268965451598E-4</c:v>
                </c:pt>
                <c:pt idx="2124">
                  <c:v>3.2241555647174401E-4</c:v>
                </c:pt>
                <c:pt idx="2125">
                  <c:v>3.2225857630140099E-4</c:v>
                </c:pt>
                <c:pt idx="2126">
                  <c:v>3.2210174892009698E-4</c:v>
                </c:pt>
                <c:pt idx="2127">
                  <c:v>3.2194507410487601E-4</c:v>
                </c:pt>
                <c:pt idx="2128">
                  <c:v>3.2178855163321501E-4</c:v>
                </c:pt>
                <c:pt idx="2129">
                  <c:v>3.2163218128302302E-4</c:v>
                </c:pt>
                <c:pt idx="2130">
                  <c:v>3.2147596283264201E-4</c:v>
                </c:pt>
                <c:pt idx="2131">
                  <c:v>3.2131989606084399E-4</c:v>
                </c:pt>
                <c:pt idx="2132">
                  <c:v>3.2116398074683098E-4</c:v>
                </c:pt>
                <c:pt idx="2133">
                  <c:v>3.2100821667023098E-4</c:v>
                </c:pt>
                <c:pt idx="2134">
                  <c:v>3.2085260361110099E-4</c:v>
                </c:pt>
                <c:pt idx="2135">
                  <c:v>3.2069714134992601E-4</c:v>
                </c:pt>
                <c:pt idx="2136">
                  <c:v>3.2054182966761199E-4</c:v>
                </c:pt>
                <c:pt idx="2137">
                  <c:v>3.20386668345494E-4</c:v>
                </c:pt>
                <c:pt idx="2138">
                  <c:v>3.2023165716532599E-4</c:v>
                </c:pt>
                <c:pt idx="2139">
                  <c:v>3.2007679590928599E-4</c:v>
                </c:pt>
                <c:pt idx="2140">
                  <c:v>3.1992208435997402E-4</c:v>
                </c:pt>
                <c:pt idx="2141">
                  <c:v>3.1976752230040902E-4</c:v>
                </c:pt>
                <c:pt idx="2142">
                  <c:v>3.1961310951402898E-4</c:v>
                </c:pt>
                <c:pt idx="2143">
                  <c:v>3.1945884578469098E-4</c:v>
                </c:pt>
                <c:pt idx="2144">
                  <c:v>3.1930473089666802E-4</c:v>
                </c:pt>
                <c:pt idx="2145">
                  <c:v>3.1915076463464898E-4</c:v>
                </c:pt>
                <c:pt idx="2146">
                  <c:v>3.1899694678374E-4</c:v>
                </c:pt>
                <c:pt idx="2147">
                  <c:v>3.1884327712945997E-4</c:v>
                </c:pt>
                <c:pt idx="2148">
                  <c:v>3.1868975545773899E-4</c:v>
                </c:pt>
                <c:pt idx="2149">
                  <c:v>3.1853638155492298E-4</c:v>
                </c:pt>
                <c:pt idx="2150">
                  <c:v>3.1838315520776601E-4</c:v>
                </c:pt>
                <c:pt idx="2151">
                  <c:v>3.1823007620343302E-4</c:v>
                </c:pt>
                <c:pt idx="2152">
                  <c:v>3.1807714432949898E-4</c:v>
                </c:pt>
                <c:pt idx="2153">
                  <c:v>3.1792435937394599E-4</c:v>
                </c:pt>
                <c:pt idx="2154">
                  <c:v>3.1777172112516398E-4</c:v>
                </c:pt>
                <c:pt idx="2155">
                  <c:v>3.1761922937194803E-4</c:v>
                </c:pt>
                <c:pt idx="2156">
                  <c:v>3.1746688390350001E-4</c:v>
                </c:pt>
                <c:pt idx="2157">
                  <c:v>3.1731468450942502E-4</c:v>
                </c:pt>
                <c:pt idx="2158">
                  <c:v>3.1716263097973099E-4</c:v>
                </c:pt>
                <c:pt idx="2159">
                  <c:v>3.1701072310482998E-4</c:v>
                </c:pt>
                <c:pt idx="2160">
                  <c:v>3.1685896067553299E-4</c:v>
                </c:pt>
                <c:pt idx="2161">
                  <c:v>3.1670734348305298E-4</c:v>
                </c:pt>
                <c:pt idx="2162">
                  <c:v>3.1655587131900202E-4</c:v>
                </c:pt>
                <c:pt idx="2163">
                  <c:v>3.1640454397539099E-4</c:v>
                </c:pt>
                <c:pt idx="2164">
                  <c:v>3.1625336124462699E-4</c:v>
                </c:pt>
                <c:pt idx="2165">
                  <c:v>3.1610232291951601E-4</c:v>
                </c:pt>
                <c:pt idx="2166">
                  <c:v>3.15951428793257E-4</c:v>
                </c:pt>
                <c:pt idx="2167">
                  <c:v>3.1580067865944503E-4</c:v>
                </c:pt>
                <c:pt idx="2168">
                  <c:v>3.1565007231206899E-4</c:v>
                </c:pt>
                <c:pt idx="2169">
                  <c:v>3.1549960954551E-4</c:v>
                </c:pt>
                <c:pt idx="2170">
                  <c:v>3.15349290154543E-4</c:v>
                </c:pt>
                <c:pt idx="2171">
                  <c:v>3.1519911393433002E-4</c:v>
                </c:pt>
                <c:pt idx="2172">
                  <c:v>3.1504908068042602E-4</c:v>
                </c:pt>
                <c:pt idx="2173">
                  <c:v>3.1489919018877401E-4</c:v>
                </c:pt>
                <c:pt idx="2174">
                  <c:v>3.1474944225570598E-4</c:v>
                </c:pt>
                <c:pt idx="2175">
                  <c:v>3.14599836677941E-4</c:v>
                </c:pt>
                <c:pt idx="2176">
                  <c:v>3.1445037325258398E-4</c:v>
                </c:pt>
                <c:pt idx="2177">
                  <c:v>3.14301051777124E-4</c:v>
                </c:pt>
                <c:pt idx="2178">
                  <c:v>3.1415187204943801E-4</c:v>
                </c:pt>
                <c:pt idx="2179">
                  <c:v>3.1400283386778197E-4</c:v>
                </c:pt>
                <c:pt idx="2180">
                  <c:v>3.1385393703079899E-4</c:v>
                </c:pt>
                <c:pt idx="2181">
                  <c:v>3.1370518133751202E-4</c:v>
                </c:pt>
                <c:pt idx="2182">
                  <c:v>3.13556566587323E-4</c:v>
                </c:pt>
                <c:pt idx="2183">
                  <c:v>3.1340809258001602E-4</c:v>
                </c:pt>
                <c:pt idx="2184">
                  <c:v>3.1325975911575499E-4</c:v>
                </c:pt>
                <c:pt idx="2185">
                  <c:v>3.1311156599507999E-4</c:v>
                </c:pt>
                <c:pt idx="2186">
                  <c:v>3.1296351301890902E-4</c:v>
                </c:pt>
                <c:pt idx="2187">
                  <c:v>3.1281559998853599E-4</c:v>
                </c:pt>
                <c:pt idx="2188">
                  <c:v>3.1266782670563199E-4</c:v>
                </c:pt>
                <c:pt idx="2189">
                  <c:v>3.1252019297224002E-4</c:v>
                </c:pt>
                <c:pt idx="2190">
                  <c:v>3.1237269859078E-4</c:v>
                </c:pt>
                <c:pt idx="2191">
                  <c:v>3.1222534336404099E-4</c:v>
                </c:pt>
                <c:pt idx="2192">
                  <c:v>3.1207812709518797E-4</c:v>
                </c:pt>
                <c:pt idx="2193">
                  <c:v>3.1193104958775398E-4</c:v>
                </c:pt>
                <c:pt idx="2194">
                  <c:v>3.1178411064564202E-4</c:v>
                </c:pt>
                <c:pt idx="2195">
                  <c:v>3.1163731007312801E-4</c:v>
                </c:pt>
                <c:pt idx="2196">
                  <c:v>3.11490647674852E-4</c:v>
                </c:pt>
                <c:pt idx="2197">
                  <c:v>3.11344123255825E-4</c:v>
                </c:pt>
                <c:pt idx="2198">
                  <c:v>3.1119773662142101E-4</c:v>
                </c:pt>
                <c:pt idx="2199">
                  <c:v>3.11051487577385E-4</c:v>
                </c:pt>
                <c:pt idx="2200">
                  <c:v>3.1090537592982199E-4</c:v>
                </c:pt>
                <c:pt idx="2201">
                  <c:v>3.1075940148520502E-4</c:v>
                </c:pt>
                <c:pt idx="2202">
                  <c:v>3.1061356405036702E-4</c:v>
                </c:pt>
                <c:pt idx="2203">
                  <c:v>3.1046786343250597E-4</c:v>
                </c:pt>
                <c:pt idx="2204">
                  <c:v>3.1032229943917899E-4</c:v>
                </c:pt>
                <c:pt idx="2205">
                  <c:v>3.10176871878308E-4</c:v>
                </c:pt>
                <c:pt idx="2206">
                  <c:v>3.1003158055817001E-4</c:v>
                </c:pt>
                <c:pt idx="2207">
                  <c:v>3.0988642528740397E-4</c:v>
                </c:pt>
                <c:pt idx="2208">
                  <c:v>3.0974140587500601E-4</c:v>
                </c:pt>
                <c:pt idx="2209">
                  <c:v>3.0959652213033098E-4</c:v>
                </c:pt>
                <c:pt idx="2210">
                  <c:v>3.0945177386308898E-4</c:v>
                </c:pt>
                <c:pt idx="2211">
                  <c:v>3.0930716088334499E-4</c:v>
                </c:pt>
                <c:pt idx="2212">
                  <c:v>3.0916268300152099E-4</c:v>
                </c:pt>
                <c:pt idx="2213">
                  <c:v>3.0901834002839199E-4</c:v>
                </c:pt>
                <c:pt idx="2214">
                  <c:v>3.0887413177508498E-4</c:v>
                </c:pt>
                <c:pt idx="2215">
                  <c:v>3.0873005805308302E-4</c:v>
                </c:pt>
                <c:pt idx="2216">
                  <c:v>3.0858611867421598E-4</c:v>
                </c:pt>
                <c:pt idx="2217">
                  <c:v>3.0844231345066801E-4</c:v>
                </c:pt>
                <c:pt idx="2218">
                  <c:v>3.0829864219497101E-4</c:v>
                </c:pt>
                <c:pt idx="2219">
                  <c:v>3.0815510472000801E-4</c:v>
                </c:pt>
                <c:pt idx="2220">
                  <c:v>3.0801170083900902E-4</c:v>
                </c:pt>
                <c:pt idx="2221">
                  <c:v>3.0786843036555199E-4</c:v>
                </c:pt>
                <c:pt idx="2222">
                  <c:v>3.07725293113561E-4</c:v>
                </c:pt>
                <c:pt idx="2223">
                  <c:v>3.0758228889730699E-4</c:v>
                </c:pt>
                <c:pt idx="2224">
                  <c:v>3.0743941753140502E-4</c:v>
                </c:pt>
                <c:pt idx="2225">
                  <c:v>3.07296678830815E-4</c:v>
                </c:pt>
                <c:pt idx="2226">
                  <c:v>3.0715407261084103E-4</c:v>
                </c:pt>
                <c:pt idx="2227">
                  <c:v>3.0701159868712699E-4</c:v>
                </c:pt>
                <c:pt idx="2228">
                  <c:v>3.0686925687566303E-4</c:v>
                </c:pt>
                <c:pt idx="2229">
                  <c:v>3.0672704699277601E-4</c:v>
                </c:pt>
                <c:pt idx="2230">
                  <c:v>3.06584968855137E-4</c:v>
                </c:pt>
                <c:pt idx="2231">
                  <c:v>3.0644302227975399E-4</c:v>
                </c:pt>
                <c:pt idx="2232">
                  <c:v>3.0630120708397403E-4</c:v>
                </c:pt>
                <c:pt idx="2233">
                  <c:v>3.0615952308548299E-4</c:v>
                </c:pt>
                <c:pt idx="2234">
                  <c:v>3.0601797010230302E-4</c:v>
                </c:pt>
                <c:pt idx="2235">
                  <c:v>3.0587654795279502E-4</c:v>
                </c:pt>
                <c:pt idx="2236">
                  <c:v>3.05735256455651E-4</c:v>
                </c:pt>
                <c:pt idx="2237">
                  <c:v>3.0559409542990201E-4</c:v>
                </c:pt>
                <c:pt idx="2238">
                  <c:v>3.0545306469491199E-4</c:v>
                </c:pt>
                <c:pt idx="2239">
                  <c:v>3.0531216407037699E-4</c:v>
                </c:pt>
                <c:pt idx="2240">
                  <c:v>3.05171393376326E-4</c:v>
                </c:pt>
                <c:pt idx="2241">
                  <c:v>3.0503075243312099E-4</c:v>
                </c:pt>
                <c:pt idx="2242">
                  <c:v>3.0489024106145399E-4</c:v>
                </c:pt>
                <c:pt idx="2243">
                  <c:v>3.0474985908234697E-4</c:v>
                </c:pt>
                <c:pt idx="2244">
                  <c:v>3.0460960631715199E-4</c:v>
                </c:pt>
                <c:pt idx="2245">
                  <c:v>3.0446948258754997E-4</c:v>
                </c:pt>
                <c:pt idx="2246">
                  <c:v>3.0432948771554898E-4</c:v>
                </c:pt>
                <c:pt idx="2247">
                  <c:v>3.0418962152348498E-4</c:v>
                </c:pt>
                <c:pt idx="2248">
                  <c:v>3.0404988383402E-4</c:v>
                </c:pt>
                <c:pt idx="2249">
                  <c:v>3.0391027447014302E-4</c:v>
                </c:pt>
                <c:pt idx="2250">
                  <c:v>3.0377079325516498E-4</c:v>
                </c:pt>
                <c:pt idx="2251">
                  <c:v>3.0363144001272499E-4</c:v>
                </c:pt>
                <c:pt idx="2252">
                  <c:v>3.03492214566783E-4</c:v>
                </c:pt>
                <c:pt idx="2253">
                  <c:v>3.03353116741621E-4</c:v>
                </c:pt>
                <c:pt idx="2254">
                  <c:v>3.0321414636184701E-4</c:v>
                </c:pt>
                <c:pt idx="2255">
                  <c:v>3.0307530325238401E-4</c:v>
                </c:pt>
                <c:pt idx="2256">
                  <c:v>3.0293658723848198E-4</c:v>
                </c:pt>
                <c:pt idx="2257">
                  <c:v>3.0279799814570698E-4</c:v>
                </c:pt>
                <c:pt idx="2258">
                  <c:v>3.0265953579994498E-4</c:v>
                </c:pt>
                <c:pt idx="2259">
                  <c:v>3.0252120002740001E-4</c:v>
                </c:pt>
                <c:pt idx="2260">
                  <c:v>3.0238299065459402E-4</c:v>
                </c:pt>
                <c:pt idx="2261">
                  <c:v>3.02244907508366E-4</c:v>
                </c:pt>
                <c:pt idx="2262">
                  <c:v>3.0210695041586998E-4</c:v>
                </c:pt>
                <c:pt idx="2263">
                  <c:v>3.01969119204577E-4</c:v>
                </c:pt>
                <c:pt idx="2264">
                  <c:v>3.01831413702272E-4</c:v>
                </c:pt>
                <c:pt idx="2265">
                  <c:v>3.0169383373705402E-4</c:v>
                </c:pt>
                <c:pt idx="2266">
                  <c:v>3.0155637913733603E-4</c:v>
                </c:pt>
                <c:pt idx="2267">
                  <c:v>3.0141904973184102E-4</c:v>
                </c:pt>
                <c:pt idx="2268">
                  <c:v>3.01281845349608E-4</c:v>
                </c:pt>
                <c:pt idx="2269">
                  <c:v>3.0114476581998299E-4</c:v>
                </c:pt>
                <c:pt idx="2270">
                  <c:v>3.0100781097262499E-4</c:v>
                </c:pt>
                <c:pt idx="2271">
                  <c:v>3.0087098063750199E-4</c:v>
                </c:pt>
                <c:pt idx="2272">
                  <c:v>3.0073427464489199E-4</c:v>
                </c:pt>
                <c:pt idx="2273">
                  <c:v>3.0059769282537899E-4</c:v>
                </c:pt>
                <c:pt idx="2274">
                  <c:v>3.00461235009856E-4</c:v>
                </c:pt>
                <c:pt idx="2275">
                  <c:v>3.0032490102952397E-4</c:v>
                </c:pt>
                <c:pt idx="2276">
                  <c:v>3.00188690715889E-4</c:v>
                </c:pt>
                <c:pt idx="2277">
                  <c:v>3.00052603900762E-4</c:v>
                </c:pt>
                <c:pt idx="2278">
                  <c:v>2.9991664041626001E-4</c:v>
                </c:pt>
                <c:pt idx="2279">
                  <c:v>2.9978080009480397E-4</c:v>
                </c:pt>
                <c:pt idx="2280">
                  <c:v>2.9964508276911699E-4</c:v>
                </c:pt>
                <c:pt idx="2281">
                  <c:v>2.9950948827222798E-4</c:v>
                </c:pt>
                <c:pt idx="2282">
                  <c:v>2.99374016437464E-4</c:v>
                </c:pt>
                <c:pt idx="2283">
                  <c:v>2.99238667098457E-4</c:v>
                </c:pt>
                <c:pt idx="2284">
                  <c:v>2.9910344008913701E-4</c:v>
                </c:pt>
                <c:pt idx="2285">
                  <c:v>2.9896833524373603E-4</c:v>
                </c:pt>
                <c:pt idx="2286">
                  <c:v>2.9883335239678398E-4</c:v>
                </c:pt>
                <c:pt idx="2287">
                  <c:v>2.9869849138311201E-4</c:v>
                </c:pt>
                <c:pt idx="2288">
                  <c:v>2.9856375203784498E-4</c:v>
                </c:pt>
                <c:pt idx="2289">
                  <c:v>2.9842913419641002E-4</c:v>
                </c:pt>
                <c:pt idx="2290">
                  <c:v>2.9829463769452598E-4</c:v>
                </c:pt>
                <c:pt idx="2291">
                  <c:v>2.9816026236821299E-4</c:v>
                </c:pt>
                <c:pt idx="2292">
                  <c:v>2.9802600805378101E-4</c:v>
                </c:pt>
                <c:pt idx="2293">
                  <c:v>2.9789187458783997E-4</c:v>
                </c:pt>
                <c:pt idx="2294">
                  <c:v>2.9775786180728998E-4</c:v>
                </c:pt>
                <c:pt idx="2295">
                  <c:v>2.9762396954932598E-4</c:v>
                </c:pt>
                <c:pt idx="2296">
                  <c:v>2.9749019765143599E-4</c:v>
                </c:pt>
                <c:pt idx="2297">
                  <c:v>2.9735654595139897E-4</c:v>
                </c:pt>
                <c:pt idx="2298">
                  <c:v>2.9722301428728701E-4</c:v>
                </c:pt>
                <c:pt idx="2299">
                  <c:v>2.9708960249746099E-4</c:v>
                </c:pt>
                <c:pt idx="2300">
                  <c:v>2.9695631042057203E-4</c:v>
                </c:pt>
                <c:pt idx="2301">
                  <c:v>2.9682313789556198E-4</c:v>
                </c:pt>
                <c:pt idx="2302">
                  <c:v>2.9669008476166102E-4</c:v>
                </c:pt>
                <c:pt idx="2303">
                  <c:v>2.9655715085838798E-4</c:v>
                </c:pt>
                <c:pt idx="2304">
                  <c:v>2.9642433602554701E-4</c:v>
                </c:pt>
                <c:pt idx="2305">
                  <c:v>2.9629164010323101E-4</c:v>
                </c:pt>
                <c:pt idx="2306">
                  <c:v>2.9615906293181898E-4</c:v>
                </c:pt>
                <c:pt idx="2307">
                  <c:v>2.9602660435197598E-4</c:v>
                </c:pt>
                <c:pt idx="2308">
                  <c:v>2.9589426420465002E-4</c:v>
                </c:pt>
                <c:pt idx="2309">
                  <c:v>2.9576204233107401E-4</c:v>
                </c:pt>
                <c:pt idx="2310">
                  <c:v>2.95629938572766E-4</c:v>
                </c:pt>
                <c:pt idx="2311">
                  <c:v>2.9549795277152702E-4</c:v>
                </c:pt>
                <c:pt idx="2312">
                  <c:v>2.9536608476943797E-4</c:v>
                </c:pt>
                <c:pt idx="2313">
                  <c:v>2.9523433440886303E-4</c:v>
                </c:pt>
                <c:pt idx="2314">
                  <c:v>2.9510270153244899E-4</c:v>
                </c:pt>
                <c:pt idx="2315">
                  <c:v>2.9497118598312099E-4</c:v>
                </c:pt>
                <c:pt idx="2316">
                  <c:v>2.9483978760408598E-4</c:v>
                </c:pt>
                <c:pt idx="2317">
                  <c:v>2.9470850623882698E-4</c:v>
                </c:pt>
                <c:pt idx="2318">
                  <c:v>2.9457734173110898E-4</c:v>
                </c:pt>
                <c:pt idx="2319">
                  <c:v>2.9444629392497401E-4</c:v>
                </c:pt>
                <c:pt idx="2320">
                  <c:v>2.9431536266474E-4</c:v>
                </c:pt>
                <c:pt idx="2321">
                  <c:v>2.9418454779500398E-4</c:v>
                </c:pt>
                <c:pt idx="2322">
                  <c:v>2.9405384916063798E-4</c:v>
                </c:pt>
                <c:pt idx="2323">
                  <c:v>2.9392326660678903E-4</c:v>
                </c:pt>
                <c:pt idx="2324">
                  <c:v>2.9379279997887901E-4</c:v>
                </c:pt>
                <c:pt idx="2325">
                  <c:v>2.9366244912260698E-4</c:v>
                </c:pt>
                <c:pt idx="2326">
                  <c:v>2.9353221388394202E-4</c:v>
                </c:pt>
                <c:pt idx="2327">
                  <c:v>2.93402094109128E-4</c:v>
                </c:pt>
                <c:pt idx="2328">
                  <c:v>2.9327208964468102E-4</c:v>
                </c:pt>
                <c:pt idx="2329">
                  <c:v>2.9314220033738999E-4</c:v>
                </c:pt>
                <c:pt idx="2330">
                  <c:v>2.9301242603431502E-4</c:v>
                </c:pt>
                <c:pt idx="2331">
                  <c:v>2.9288276658278402E-4</c:v>
                </c:pt>
                <c:pt idx="2332">
                  <c:v>2.9275322183039897E-4</c:v>
                </c:pt>
                <c:pt idx="2333">
                  <c:v>2.9262379162503001E-4</c:v>
                </c:pt>
                <c:pt idx="2334">
                  <c:v>2.92494475814814E-4</c:v>
                </c:pt>
                <c:pt idx="2335">
                  <c:v>2.9236527424815999E-4</c:v>
                </c:pt>
                <c:pt idx="2336">
                  <c:v>2.9223618677374201E-4</c:v>
                </c:pt>
                <c:pt idx="2337">
                  <c:v>2.9210721324050203E-4</c:v>
                </c:pt>
                <c:pt idx="2338">
                  <c:v>2.9197835349764801E-4</c:v>
                </c:pt>
                <c:pt idx="2339">
                  <c:v>2.9184960739465498E-4</c:v>
                </c:pt>
                <c:pt idx="2340">
                  <c:v>2.9172097478126198E-4</c:v>
                </c:pt>
                <c:pt idx="2341">
                  <c:v>2.9159245550747502E-4</c:v>
                </c:pt>
                <c:pt idx="2342">
                  <c:v>2.9146404942356101E-4</c:v>
                </c:pt>
                <c:pt idx="2343">
                  <c:v>2.9133575638005499E-4</c:v>
                </c:pt>
                <c:pt idx="2344">
                  <c:v>2.9120757622775001E-4</c:v>
                </c:pt>
                <c:pt idx="2345">
                  <c:v>2.9107950881770501E-4</c:v>
                </c:pt>
                <c:pt idx="2346">
                  <c:v>2.9095155400124002E-4</c:v>
                </c:pt>
                <c:pt idx="2347">
                  <c:v>2.9082371162993603E-4</c:v>
                </c:pt>
                <c:pt idx="2348">
                  <c:v>2.9069598155563402E-4</c:v>
                </c:pt>
                <c:pt idx="2349">
                  <c:v>2.9056836363043799E-4</c:v>
                </c:pt>
                <c:pt idx="2350">
                  <c:v>2.90440857706708E-4</c:v>
                </c:pt>
                <c:pt idx="2351">
                  <c:v>2.9031346363706499E-4</c:v>
                </c:pt>
                <c:pt idx="2352">
                  <c:v>2.90186181274389E-4</c:v>
                </c:pt>
                <c:pt idx="2353">
                  <c:v>2.90059010471817E-4</c:v>
                </c:pt>
                <c:pt idx="2354">
                  <c:v>2.8993195108274202E-4</c:v>
                </c:pt>
                <c:pt idx="2355">
                  <c:v>2.89805002960817E-4</c:v>
                </c:pt>
                <c:pt idx="2356">
                  <c:v>2.8967816595994801E-4</c:v>
                </c:pt>
                <c:pt idx="2357">
                  <c:v>2.8955143993429801E-4</c:v>
                </c:pt>
                <c:pt idx="2358">
                  <c:v>2.8942482473828698E-4</c:v>
                </c:pt>
                <c:pt idx="2359">
                  <c:v>2.89298320226585E-4</c:v>
                </c:pt>
                <c:pt idx="2360">
                  <c:v>2.8917192625412002E-4</c:v>
                </c:pt>
                <c:pt idx="2361">
                  <c:v>2.8904564267607201E-4</c:v>
                </c:pt>
                <c:pt idx="2362">
                  <c:v>2.8891946934787399E-4</c:v>
                </c:pt>
                <c:pt idx="2363">
                  <c:v>2.8879340612521101E-4</c:v>
                </c:pt>
                <c:pt idx="2364">
                  <c:v>2.8866745286401901E-4</c:v>
                </c:pt>
                <c:pt idx="2365">
                  <c:v>2.8854160942048799E-4</c:v>
                </c:pt>
                <c:pt idx="2366">
                  <c:v>2.8841587565105599E-4</c:v>
                </c:pt>
                <c:pt idx="2367">
                  <c:v>2.8829025141241201E-4</c:v>
                </c:pt>
                <c:pt idx="2368">
                  <c:v>2.8816473656149402E-4</c:v>
                </c:pt>
                <c:pt idx="2369">
                  <c:v>2.8803933095548998E-4</c:v>
                </c:pt>
                <c:pt idx="2370">
                  <c:v>2.8791403445183701E-4</c:v>
                </c:pt>
                <c:pt idx="2371">
                  <c:v>2.8778884690821698E-4</c:v>
                </c:pt>
                <c:pt idx="2372">
                  <c:v>2.8766376818256298E-4</c:v>
                </c:pt>
                <c:pt idx="2373">
                  <c:v>2.87538798133054E-4</c:v>
                </c:pt>
                <c:pt idx="2374">
                  <c:v>2.8741393661811199E-4</c:v>
                </c:pt>
                <c:pt idx="2375">
                  <c:v>2.8728918349641E-4</c:v>
                </c:pt>
                <c:pt idx="2376">
                  <c:v>2.8716453862686302E-4</c:v>
                </c:pt>
                <c:pt idx="2377">
                  <c:v>2.8704000186863103E-4</c:v>
                </c:pt>
                <c:pt idx="2378">
                  <c:v>2.8691557308111799E-4</c:v>
                </c:pt>
                <c:pt idx="2379">
                  <c:v>2.8679125212397502E-4</c:v>
                </c:pt>
                <c:pt idx="2380">
                  <c:v>2.8666703885709002E-4</c:v>
                </c:pt>
                <c:pt idx="2381">
                  <c:v>2.8654293314059998E-4</c:v>
                </c:pt>
                <c:pt idx="2382">
                  <c:v>2.8641893483488098E-4</c:v>
                </c:pt>
                <c:pt idx="2383">
                  <c:v>2.8629504380054901E-4</c:v>
                </c:pt>
                <c:pt idx="2384">
                  <c:v>2.8617125989846402E-4</c:v>
                </c:pt>
                <c:pt idx="2385">
                  <c:v>2.8604758298972501E-4</c:v>
                </c:pt>
                <c:pt idx="2386">
                  <c:v>2.8592401293567202E-4</c:v>
                </c:pt>
                <c:pt idx="2387">
                  <c:v>2.8580054959788398E-4</c:v>
                </c:pt>
                <c:pt idx="2388">
                  <c:v>2.8567719283817899E-4</c:v>
                </c:pt>
                <c:pt idx="2389">
                  <c:v>2.8555394251861201E-4</c:v>
                </c:pt>
                <c:pt idx="2390">
                  <c:v>2.85430798501479E-4</c:v>
                </c:pt>
                <c:pt idx="2391">
                  <c:v>2.8530776064931101E-4</c:v>
                </c:pt>
                <c:pt idx="2392">
                  <c:v>2.8518482882487702E-4</c:v>
                </c:pt>
                <c:pt idx="2393">
                  <c:v>2.8506200289118099E-4</c:v>
                </c:pt>
                <c:pt idx="2394">
                  <c:v>2.8493928271146497E-4</c:v>
                </c:pt>
                <c:pt idx="2395">
                  <c:v>2.8481666814920601E-4</c:v>
                </c:pt>
                <c:pt idx="2396">
                  <c:v>2.8469415906811398E-4</c:v>
                </c:pt>
                <c:pt idx="2397">
                  <c:v>2.8457175533213599E-4</c:v>
                </c:pt>
                <c:pt idx="2398">
                  <c:v>2.8444945680545001E-4</c:v>
                </c:pt>
                <c:pt idx="2399">
                  <c:v>2.8432726335247E-4</c:v>
                </c:pt>
                <c:pt idx="2400">
                  <c:v>2.8420517483784201E-4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17824"/>
        <c:axId val="101919744"/>
      </c:scatterChart>
      <c:valAx>
        <c:axId val="10191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Time 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919744"/>
        <c:crosses val="autoZero"/>
        <c:crossBetween val="midCat"/>
      </c:valAx>
      <c:valAx>
        <c:axId val="101919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Tune Shift [mrad]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917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8974890638670168"/>
          <c:y val="0.32989200226209858"/>
          <c:w val="0.25191776027996499"/>
          <c:h val="0.3256095071449401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532A8D-6146-4F05-99AB-BD93965AD652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AA7F79-E630-491D-8A38-E7D83283E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6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7F79-E630-491D-8A38-E7D83283E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A7F79-E630-491D-8A38-E7D83283E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3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1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2A3C-FC42-4A15-9118-9F7F067DE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1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Fermilab" TargetMode="External"/><Relationship Id="rId4" Type="http://schemas.openxmlformats.org/officeDocument/2006/relationships/hyperlink" Target="http://en.wikipedia.org/wiki/Brookhaven_National_Laborato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6764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Parameters of a 100km Very Large Hadron Collider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6781800" cy="3276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M. Karl </a:t>
            </a:r>
            <a:r>
              <a:rPr lang="en-US" sz="3600" b="1" dirty="0" smtClean="0">
                <a:solidFill>
                  <a:srgbClr val="00B0F0"/>
                </a:solidFill>
              </a:rPr>
              <a:t>Medina—Intern: SIST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Supervisors</a:t>
            </a:r>
            <a:r>
              <a:rPr lang="en-US" sz="3600" b="1" dirty="0" smtClean="0">
                <a:solidFill>
                  <a:srgbClr val="00B0F0"/>
                </a:solidFill>
              </a:rPr>
              <a:t>: Dr. Chandra </a:t>
            </a:r>
            <a:r>
              <a:rPr lang="en-US" sz="3600" b="1" dirty="0" err="1" smtClean="0">
                <a:solidFill>
                  <a:srgbClr val="00B0F0"/>
                </a:solidFill>
              </a:rPr>
              <a:t>Bhat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r>
              <a:rPr lang="en-US" sz="3600" b="1" dirty="0" smtClean="0">
                <a:solidFill>
                  <a:srgbClr val="00B0F0"/>
                </a:solidFill>
              </a:rPr>
              <a:t>  	        Dr</a:t>
            </a:r>
            <a:r>
              <a:rPr lang="en-US" sz="3600" b="1" dirty="0" smtClean="0">
                <a:solidFill>
                  <a:srgbClr val="00B0F0"/>
                </a:solidFill>
              </a:rPr>
              <a:t>. </a:t>
            </a:r>
            <a:r>
              <a:rPr lang="en-US" sz="3600" b="1" dirty="0" err="1" smtClean="0">
                <a:solidFill>
                  <a:srgbClr val="00B0F0"/>
                </a:solidFill>
              </a:rPr>
              <a:t>Tanaji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Sen</a:t>
            </a:r>
            <a:endParaRPr lang="en-US" sz="3600" b="1" dirty="0">
              <a:solidFill>
                <a:srgbClr val="00B0F0"/>
              </a:solidFill>
            </a:endParaRPr>
          </a:p>
          <a:p>
            <a:r>
              <a:rPr lang="en-US" sz="3600" b="1" dirty="0">
                <a:solidFill>
                  <a:srgbClr val="00B0F0"/>
                </a:solidFill>
              </a:rPr>
              <a:t>August 5, 2013</a:t>
            </a:r>
          </a:p>
          <a:p>
            <a:endParaRPr lang="en-US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smtClean="0"/>
              <a:t>Considers</a:t>
            </a:r>
          </a:p>
          <a:p>
            <a:pPr lvl="1"/>
            <a:r>
              <a:rPr lang="en-US" dirty="0" smtClean="0"/>
              <a:t>Synchrotron radiation damping</a:t>
            </a:r>
          </a:p>
          <a:p>
            <a:pPr lvl="1"/>
            <a:r>
              <a:rPr lang="en-US" dirty="0" smtClean="0"/>
              <a:t>Intra-beam scattering</a:t>
            </a:r>
          </a:p>
          <a:p>
            <a:pPr lvl="1"/>
            <a:r>
              <a:rPr lang="en-US" dirty="0" smtClean="0"/>
              <a:t>Crossing angle manipulation</a:t>
            </a:r>
          </a:p>
          <a:p>
            <a:pPr marL="685800" lvl="1"/>
            <a:r>
              <a:rPr lang="en-US" dirty="0"/>
              <a:t>Longitudinal </a:t>
            </a:r>
            <a:r>
              <a:rPr lang="en-US" dirty="0" smtClean="0"/>
              <a:t>emittance is kept constant by noise injection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Evaluates evolutions</a:t>
            </a:r>
          </a:p>
          <a:p>
            <a:pPr lvl="1"/>
            <a:r>
              <a:rPr lang="en-US" dirty="0" smtClean="0"/>
              <a:t>Transverse emittance</a:t>
            </a:r>
          </a:p>
          <a:p>
            <a:pPr lvl="1"/>
            <a:r>
              <a:rPr lang="en-US" dirty="0" smtClean="0"/>
              <a:t>Bunch Intensity</a:t>
            </a:r>
          </a:p>
          <a:p>
            <a:pPr lvl="1"/>
            <a:r>
              <a:rPr lang="en-US" dirty="0" smtClean="0"/>
              <a:t>Luminosity</a:t>
            </a:r>
          </a:p>
          <a:p>
            <a:pPr lvl="2"/>
            <a:r>
              <a:rPr lang="en-US" dirty="0" smtClean="0"/>
              <a:t>Average</a:t>
            </a:r>
          </a:p>
          <a:p>
            <a:pPr lvl="2"/>
            <a:r>
              <a:rPr lang="en-US" dirty="0" smtClean="0"/>
              <a:t>Integrated</a:t>
            </a:r>
          </a:p>
          <a:p>
            <a:pPr lvl="2"/>
            <a:r>
              <a:rPr lang="en-US" dirty="0" smtClean="0"/>
              <a:t>Leveling</a:t>
            </a:r>
          </a:p>
          <a:p>
            <a:pPr lvl="1"/>
            <a:r>
              <a:rPr lang="en-US" dirty="0" smtClean="0"/>
              <a:t>Beam-beam tune shifts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Time Evolution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1652032"/>
            <a:ext cx="21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emittance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220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Intensity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122025"/>
              </p:ext>
            </p:extLst>
          </p:nvPr>
        </p:nvGraphicFramePr>
        <p:xfrm>
          <a:off x="-152400" y="2605564"/>
          <a:ext cx="5181600" cy="374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52344"/>
              </p:ext>
            </p:extLst>
          </p:nvPr>
        </p:nvGraphicFramePr>
        <p:xfrm>
          <a:off x="4191000" y="3276600"/>
          <a:ext cx="5410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648664"/>
              </p:ext>
            </p:extLst>
          </p:nvPr>
        </p:nvGraphicFramePr>
        <p:xfrm>
          <a:off x="4191000" y="-50800"/>
          <a:ext cx="5562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26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Time evolution (</a:t>
            </a:r>
            <a:r>
              <a:rPr lang="en-US" sz="3600" dirty="0" err="1" smtClean="0"/>
              <a:t>cont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08867" y="5444698"/>
            <a:ext cx="46476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Peak Luminosity ~ 4.5 x 10</a:t>
            </a:r>
            <a:r>
              <a:rPr lang="en-US" sz="2400" baseline="30000" dirty="0" smtClean="0"/>
              <a:t>30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Optimal store time ~ 6 hours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Karl Medina    SIST 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73373" y="1137840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eam-beam tune shifts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11300" y="111585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uminosity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058805"/>
              </p:ext>
            </p:extLst>
          </p:nvPr>
        </p:nvGraphicFramePr>
        <p:xfrm>
          <a:off x="228600" y="1522610"/>
          <a:ext cx="5257800" cy="3735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374193"/>
              </p:ext>
            </p:extLst>
          </p:nvPr>
        </p:nvGraphicFramePr>
        <p:xfrm>
          <a:off x="4458108" y="1485184"/>
          <a:ext cx="5628028" cy="3934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62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Final Notes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69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50-50 </a:t>
            </a:r>
            <a:r>
              <a:rPr lang="en-US" sz="2400" dirty="0" err="1" smtClean="0"/>
              <a:t>TeV</a:t>
            </a:r>
            <a:r>
              <a:rPr lang="en-US" sz="2400" dirty="0" smtClean="0"/>
              <a:t> </a:t>
            </a:r>
            <a:r>
              <a:rPr lang="en-US" sz="2400" dirty="0" err="1" smtClean="0"/>
              <a:t>pp</a:t>
            </a:r>
            <a:r>
              <a:rPr lang="en-US" sz="2400" dirty="0" smtClean="0"/>
              <a:t> collider</a:t>
            </a:r>
          </a:p>
          <a:p>
            <a:r>
              <a:rPr lang="en-US" sz="2400" dirty="0" smtClean="0"/>
              <a:t>Testing of theory at level beyond current technology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Future developments for the project and the advancement of physics (as well as the economy)</a:t>
            </a:r>
          </a:p>
          <a:p>
            <a:r>
              <a:rPr lang="en-US" sz="2400" dirty="0" smtClean="0"/>
              <a:t>R&amp;D on nonlinear optics, beam-beam compensation,  novel diagnostics,  radiation damage, new tunneling techniques, … to reduce cost.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Acknowledgements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Chandra </a:t>
            </a:r>
            <a:r>
              <a:rPr lang="en-US" b="1" dirty="0" err="1" smtClean="0">
                <a:solidFill>
                  <a:srgbClr val="00B0F0"/>
                </a:solidFill>
              </a:rPr>
              <a:t>Bhat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Tanaji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Sen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Pushpa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Bhat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SIST Program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Fermilab, DOE</a:t>
            </a:r>
          </a:p>
          <a:p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pp</a:t>
            </a:r>
            <a:r>
              <a:rPr lang="en-US" sz="3600" dirty="0" smtClean="0"/>
              <a:t> design Parameters - 3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dirty="0" smtClean="0"/>
              <a:t>Lattice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400" dirty="0" err="1" smtClean="0"/>
              <a:t>Rf</a:t>
            </a:r>
            <a:r>
              <a:rPr lang="en-US" sz="2400" dirty="0" smtClean="0"/>
              <a:t> system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40416"/>
              </p:ext>
            </p:extLst>
          </p:nvPr>
        </p:nvGraphicFramePr>
        <p:xfrm>
          <a:off x="685800" y="1397000"/>
          <a:ext cx="69342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600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VLHC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 (design)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 [m]</a:t>
                      </a:r>
                    </a:p>
                    <a:p>
                      <a:r>
                        <a:rPr lang="en-US" dirty="0" smtClean="0"/>
                        <a:t>Main bend</a:t>
                      </a:r>
                      <a:r>
                        <a:rPr lang="en-US" baseline="0" dirty="0" smtClean="0"/>
                        <a:t> field [T]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Phase advance /cell [</a:t>
                      </a:r>
                      <a:r>
                        <a:rPr lang="en-US" dirty="0" err="1" smtClean="0"/>
                        <a:t>deg</a:t>
                      </a:r>
                      <a:r>
                        <a:rPr lang="en-US" dirty="0" smtClean="0"/>
                        <a:t>]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30000" dirty="0" err="1" smtClean="0">
                          <a:latin typeface="+mn-lt"/>
                        </a:rPr>
                        <a:t>ma</a:t>
                      </a:r>
                      <a:r>
                        <a:rPr lang="en-US" dirty="0" err="1" smtClean="0">
                          <a:latin typeface="+mn-lt"/>
                        </a:rPr>
                        <a:t>x</a:t>
                      </a:r>
                      <a:r>
                        <a:rPr lang="en-US" dirty="0" smtClean="0">
                          <a:latin typeface="+mn-lt"/>
                        </a:rPr>
                        <a:t>,</a:t>
                      </a:r>
                      <a:r>
                        <a:rPr lang="en-US" dirty="0" smtClean="0">
                          <a:latin typeface="Symbol" pitchFamily="18" charset="2"/>
                        </a:rPr>
                        <a:t>  </a:t>
                      </a:r>
                      <a:r>
                        <a:rPr lang="en-US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baseline="30000" dirty="0" err="1" smtClean="0">
                          <a:latin typeface="+mn-lt"/>
                        </a:rPr>
                        <a:t>min</a:t>
                      </a:r>
                      <a:r>
                        <a:rPr lang="en-US" dirty="0" smtClean="0">
                          <a:latin typeface="+mj-lt"/>
                        </a:rPr>
                        <a:t>) in arc [m]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(</a:t>
                      </a:r>
                      <a:r>
                        <a:rPr lang="en-US" dirty="0" err="1" smtClean="0">
                          <a:latin typeface="+mj-lt"/>
                        </a:rPr>
                        <a:t>D</a:t>
                      </a:r>
                      <a:r>
                        <a:rPr lang="en-US" baseline="-25000" dirty="0" err="1" smtClean="0">
                          <a:latin typeface="+mj-lt"/>
                        </a:rPr>
                        <a:t>x</a:t>
                      </a:r>
                      <a:r>
                        <a:rPr lang="en-US" baseline="30000" dirty="0" err="1" smtClean="0">
                          <a:latin typeface="+mj-lt"/>
                        </a:rPr>
                        <a:t>max</a:t>
                      </a:r>
                      <a:r>
                        <a:rPr lang="en-US" dirty="0" smtClean="0">
                          <a:latin typeface="+mj-lt"/>
                        </a:rPr>
                        <a:t>, </a:t>
                      </a:r>
                      <a:r>
                        <a:rPr lang="en-US" dirty="0" err="1" smtClean="0">
                          <a:latin typeface="+mj-lt"/>
                        </a:rPr>
                        <a:t>D</a:t>
                      </a:r>
                      <a:r>
                        <a:rPr lang="en-US" baseline="-25000" dirty="0" err="1" smtClean="0">
                          <a:latin typeface="+mj-lt"/>
                        </a:rPr>
                        <a:t>x</a:t>
                      </a:r>
                      <a:r>
                        <a:rPr lang="en-US" baseline="30000" dirty="0" err="1" smtClean="0">
                          <a:latin typeface="+mj-lt"/>
                        </a:rPr>
                        <a:t>min</a:t>
                      </a:r>
                      <a:r>
                        <a:rPr lang="en-US" dirty="0" smtClean="0">
                          <a:latin typeface="+mj-lt"/>
                        </a:rPr>
                        <a:t>) in arc [m]</a:t>
                      </a:r>
                    </a:p>
                    <a:p>
                      <a:r>
                        <a:rPr lang="en-US" dirty="0" err="1" smtClean="0">
                          <a:latin typeface="Symbol" pitchFamily="18" charset="2"/>
                        </a:rPr>
                        <a:t>g</a:t>
                      </a:r>
                      <a:r>
                        <a:rPr lang="en-US" baseline="-25000" dirty="0" err="1" smtClean="0">
                          <a:latin typeface="+mn-lt"/>
                        </a:rPr>
                        <a:t>t</a:t>
                      </a:r>
                      <a:endParaRPr lang="en-US" baseline="-250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225.8</a:t>
                      </a:r>
                    </a:p>
                    <a:p>
                      <a:r>
                        <a:rPr lang="en-US" dirty="0" smtClean="0"/>
                        <a:t>15.1</a:t>
                      </a:r>
                    </a:p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(385, 66)</a:t>
                      </a:r>
                    </a:p>
                    <a:p>
                      <a:r>
                        <a:rPr lang="en-US" dirty="0" smtClean="0"/>
                        <a:t>(2.5, 1.2)</a:t>
                      </a:r>
                    </a:p>
                    <a:p>
                      <a:r>
                        <a:rPr lang="en-US" dirty="0" smtClean="0"/>
                        <a:t>95.5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106.9</a:t>
                      </a:r>
                    </a:p>
                    <a:p>
                      <a:r>
                        <a:rPr lang="en-US" dirty="0" smtClean="0"/>
                        <a:t>8.3</a:t>
                      </a:r>
                    </a:p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180, 30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2.0,</a:t>
                      </a:r>
                      <a:r>
                        <a:rPr lang="en-US" baseline="0" dirty="0" smtClean="0"/>
                        <a:t> 0.95</a:t>
                      </a:r>
                    </a:p>
                    <a:p>
                      <a:r>
                        <a:rPr lang="en-US" dirty="0" smtClean="0"/>
                        <a:t>55.7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81226"/>
              </p:ext>
            </p:extLst>
          </p:nvPr>
        </p:nvGraphicFramePr>
        <p:xfrm>
          <a:off x="990600" y="3962400"/>
          <a:ext cx="67818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524000"/>
                <a:gridCol w="1447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VLHC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 (design)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Revolution frequency [kHz]</a:t>
                      </a:r>
                    </a:p>
                    <a:p>
                      <a:r>
                        <a:rPr lang="en-US" dirty="0" smtClean="0"/>
                        <a:t>Harmonic number</a:t>
                      </a:r>
                    </a:p>
                    <a:p>
                      <a:r>
                        <a:rPr lang="en-US" dirty="0" err="1" smtClean="0"/>
                        <a:t>Rf</a:t>
                      </a:r>
                      <a:r>
                        <a:rPr lang="en-US" baseline="0" dirty="0" smtClean="0"/>
                        <a:t> voltage</a:t>
                      </a:r>
                    </a:p>
                    <a:p>
                      <a:r>
                        <a:rPr lang="en-US" baseline="0" dirty="0" smtClean="0"/>
                        <a:t>Synchrotron frequency [Hz]</a:t>
                      </a:r>
                    </a:p>
                    <a:p>
                      <a:r>
                        <a:rPr lang="en-US" baseline="0" dirty="0" smtClean="0"/>
                        <a:t>Bucket area [</a:t>
                      </a:r>
                      <a:r>
                        <a:rPr lang="en-US" baseline="0" dirty="0" err="1" smtClean="0"/>
                        <a:t>eV</a:t>
                      </a:r>
                      <a:r>
                        <a:rPr lang="en-US" baseline="0" dirty="0" smtClean="0"/>
                        <a:t>-sec]</a:t>
                      </a:r>
                    </a:p>
                    <a:p>
                      <a:r>
                        <a:rPr lang="en-US" baseline="0" dirty="0" smtClean="0"/>
                        <a:t>Bucket half height /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 energy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2.96</a:t>
                      </a:r>
                    </a:p>
                    <a:p>
                      <a:r>
                        <a:rPr lang="en-US" dirty="0" smtClean="0"/>
                        <a:t>215214</a:t>
                      </a:r>
                    </a:p>
                    <a:p>
                      <a:r>
                        <a:rPr lang="en-US" dirty="0" smtClean="0"/>
                        <a:t>80</a:t>
                      </a:r>
                    </a:p>
                    <a:p>
                      <a:r>
                        <a:rPr lang="en-US" dirty="0" smtClean="0"/>
                        <a:t>7.25</a:t>
                      </a:r>
                    </a:p>
                    <a:p>
                      <a:r>
                        <a:rPr lang="en-US" dirty="0" smtClean="0"/>
                        <a:t>20.8</a:t>
                      </a:r>
                    </a:p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11.25</a:t>
                      </a:r>
                    </a:p>
                    <a:p>
                      <a:r>
                        <a:rPr lang="en-US" dirty="0" smtClean="0"/>
                        <a:t>35640</a:t>
                      </a:r>
                    </a:p>
                    <a:p>
                      <a:r>
                        <a:rPr lang="en-US" dirty="0" smtClean="0"/>
                        <a:t>16</a:t>
                      </a:r>
                    </a:p>
                    <a:p>
                      <a:r>
                        <a:rPr lang="en-US" dirty="0" smtClean="0"/>
                        <a:t>21.4</a:t>
                      </a:r>
                    </a:p>
                    <a:p>
                      <a:r>
                        <a:rPr lang="en-US" dirty="0" smtClean="0"/>
                        <a:t>8.0</a:t>
                      </a:r>
                    </a:p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19600" y="1828800"/>
            <a:ext cx="23622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199" y="4876800"/>
            <a:ext cx="2362201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                   </a:t>
            </a:r>
            <a:r>
              <a:rPr lang="en-US" sz="5300" dirty="0" smtClean="0"/>
              <a:t>Beam-beam limits</a:t>
            </a:r>
            <a:endParaRPr lang="en-US" sz="53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00200"/>
            <a:ext cx="5867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Head-on : </a:t>
            </a:r>
            <a:r>
              <a:rPr lang="el-GR" sz="3200" dirty="0" smtClean="0"/>
              <a:t>ξ</a:t>
            </a:r>
            <a:r>
              <a:rPr lang="en-US" sz="3200" dirty="0" smtClean="0"/>
              <a:t> achieved : </a:t>
            </a:r>
          </a:p>
          <a:p>
            <a:endParaRPr lang="en-US" sz="3200" dirty="0" smtClean="0"/>
          </a:p>
          <a:p>
            <a:r>
              <a:rPr lang="en-US" sz="3200" dirty="0" smtClean="0"/>
              <a:t>0.013 (Tevatron), ~ 0.01 (LHC)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/>
              <a:t>Build a site filler tunnel (~ 16 km) with lower field </a:t>
            </a:r>
            <a:r>
              <a:rPr lang="en-US" sz="3200" dirty="0" smtClean="0"/>
              <a:t>magnets (slide 4)</a:t>
            </a:r>
            <a:endParaRPr lang="en-US" sz="3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16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Emittance diff </a:t>
                </a:r>
                <a:r>
                  <a:rPr lang="en-US" dirty="0" err="1" smtClean="0"/>
                  <a:t>eq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ε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𝑖𝑏𝑠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𝑟𝑎𝑑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ε</m:t>
                      </m:r>
                      <m:r>
                        <a:rPr lang="en-US" b="0" i="1" smtClean="0">
                          <a:latin typeface="Cambria Math"/>
                        </a:rPr>
                        <m:t> ,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𝑖𝑏𝑠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𝑖𝑏𝑠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</a:rPr>
                                    <m:t>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2.2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Intensity diff </a:t>
                </a:r>
                <a:r>
                  <a:rPr lang="en-US" dirty="0" err="1" smtClean="0"/>
                  <a:t>eq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=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𝑥𝑠𝑒𝑐𝑡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∗</m:t>
                      </m:r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ϕ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VLHC: The Plan</a:t>
            </a:r>
          </a:p>
          <a:p>
            <a:pPr lvl="1"/>
            <a:r>
              <a:rPr lang="en-US" dirty="0" smtClean="0"/>
              <a:t>Progress in colliders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Important Parameters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Methods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Time Evolutions</a:t>
            </a:r>
          </a:p>
          <a:p>
            <a:pPr lvl="1"/>
            <a:r>
              <a:rPr lang="en-US" dirty="0" smtClean="0"/>
              <a:t>Results and comparisons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6096000"/>
            <a:ext cx="20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Physics central blog</a:t>
            </a:r>
            <a:endParaRPr lang="en-US" dirty="0"/>
          </a:p>
        </p:txBody>
      </p:sp>
      <p:pic>
        <p:nvPicPr>
          <p:cNvPr id="10" name="Picture 2" descr="http://3.bp.blogspot.com/-sJdDuo-cAQc/UcJ5WZUAg2I/AAAAAAAABEc/-IIGjpdF9p4/s640/Slide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134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Injectors for the collider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76325"/>
            <a:ext cx="4419600" cy="51720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Ion source, </a:t>
            </a:r>
            <a:r>
              <a:rPr lang="en-US" sz="2400" dirty="0" err="1" smtClean="0"/>
              <a:t>Linac</a:t>
            </a:r>
            <a:r>
              <a:rPr lang="en-US" sz="2400" dirty="0" smtClean="0"/>
              <a:t>, Booster, Main Injector, </a:t>
            </a:r>
            <a:r>
              <a:rPr lang="en-US" sz="2400" dirty="0" err="1"/>
              <a:t>T</a:t>
            </a:r>
            <a:r>
              <a:rPr lang="en-US" sz="2400" dirty="0" err="1" smtClean="0"/>
              <a:t>evatron</a:t>
            </a:r>
            <a:endParaRPr lang="en-US" sz="2400" dirty="0" smtClean="0"/>
          </a:p>
          <a:p>
            <a:r>
              <a:rPr lang="en-US" sz="2400" dirty="0" smtClean="0"/>
              <a:t>Project X for high intensity low emittance 8 </a:t>
            </a:r>
            <a:r>
              <a:rPr lang="en-US" sz="2400" dirty="0" err="1" smtClean="0"/>
              <a:t>GeV</a:t>
            </a:r>
            <a:r>
              <a:rPr lang="en-US" sz="2400" dirty="0" smtClean="0"/>
              <a:t> beam</a:t>
            </a:r>
          </a:p>
          <a:p>
            <a:pPr lvl="1"/>
            <a:r>
              <a:rPr lang="en-US" sz="2000" dirty="0" smtClean="0"/>
              <a:t>Replace </a:t>
            </a:r>
            <a:r>
              <a:rPr lang="en-US" sz="2000" dirty="0" err="1"/>
              <a:t>L</a:t>
            </a:r>
            <a:r>
              <a:rPr lang="en-US" sz="2000" dirty="0" err="1" smtClean="0"/>
              <a:t>inac</a:t>
            </a:r>
            <a:r>
              <a:rPr lang="en-US" sz="2000" dirty="0" smtClean="0"/>
              <a:t> and Booster </a:t>
            </a:r>
          </a:p>
          <a:p>
            <a:r>
              <a:rPr lang="en-US" sz="2400" dirty="0" smtClean="0"/>
              <a:t>Main injector to deliver 150 </a:t>
            </a:r>
            <a:r>
              <a:rPr lang="en-US" sz="2400" dirty="0" err="1" smtClean="0"/>
              <a:t>GeV</a:t>
            </a:r>
            <a:r>
              <a:rPr lang="en-US" sz="2400" dirty="0" smtClean="0"/>
              <a:t> beam</a:t>
            </a:r>
          </a:p>
          <a:p>
            <a:r>
              <a:rPr lang="en-US" sz="2400" dirty="0" smtClean="0"/>
              <a:t>New injector to accelerate from 150 to ~ 3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- Reuse Tevatron tunnel with 16 T magnets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851729"/>
            <a:ext cx="353464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66800"/>
            <a:ext cx="3534650" cy="27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Hadron Colliders - Wikipedia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70804"/>
              </p:ext>
            </p:extLst>
          </p:nvPr>
        </p:nvGraphicFramePr>
        <p:xfrm>
          <a:off x="457200" y="1293258"/>
          <a:ext cx="8229600" cy="460248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16798">
                <a:tc gridSpan="2">
                  <a:txBody>
                    <a:bodyPr/>
                    <a:lstStyle/>
                    <a:p>
                      <a:r>
                        <a:rPr lang="en-US" sz="2200" dirty="0"/>
                        <a:t>Hadron colliders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Intersecting Storage Rings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hlinkClick r:id="rId3" tooltip="CERN"/>
                        </a:rPr>
                        <a:t>CERN</a:t>
                      </a:r>
                      <a:r>
                        <a:rPr lang="en-US" sz="2200"/>
                        <a:t>, 1971–1984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b="0" dirty="0">
                          <a:effectLst/>
                        </a:rPr>
                        <a:t>Super Proton Synchrotron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hlinkClick r:id="rId3" tooltip="CERN"/>
                        </a:rPr>
                        <a:t>CERN</a:t>
                      </a:r>
                      <a:r>
                        <a:rPr lang="en-US" sz="2200"/>
                        <a:t>, 1981–1984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ISABELLE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4" tooltip="Brookhaven National Laboratory"/>
                        </a:rPr>
                        <a:t>BNL</a:t>
                      </a:r>
                      <a:r>
                        <a:rPr lang="en-US" sz="2200" dirty="0"/>
                        <a:t>, cancelled in 1983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effectLst/>
                        </a:rPr>
                        <a:t>Tevatron</a:t>
                      </a:r>
                      <a:endParaRPr lang="en-US" sz="2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hlinkClick r:id="rId5" tooltip="Fermilab"/>
                        </a:rPr>
                        <a:t>Fermilab</a:t>
                      </a:r>
                      <a:r>
                        <a:rPr lang="en-US" sz="2200"/>
                        <a:t>, 1987–2011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Relativistic Heavy Ion Collider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hlinkClick r:id="rId4" tooltip="Brookhaven National Laboratory"/>
                        </a:rPr>
                        <a:t>BNL</a:t>
                      </a:r>
                      <a:r>
                        <a:rPr lang="en-US" sz="2200"/>
                        <a:t>, 2000–present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Superconducting Super Collider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Cancelled in 1993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Large Hadron Collider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hlinkClick r:id="rId3" tooltip="CERN"/>
                        </a:rPr>
                        <a:t>CERN</a:t>
                      </a:r>
                      <a:r>
                        <a:rPr lang="en-US" sz="2200" dirty="0"/>
                        <a:t>, 2009–present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798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High Luminosity Large Hadron Collider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Proposed, </a:t>
                      </a:r>
                      <a:r>
                        <a:rPr lang="en-US" sz="2200" dirty="0">
                          <a:solidFill>
                            <a:srgbClr val="00B0F0"/>
                          </a:solidFill>
                          <a:hlinkClick r:id="rId3" tooltip="CERN"/>
                        </a:rPr>
                        <a:t>CERN</a:t>
                      </a:r>
                      <a:r>
                        <a:rPr lang="en-US" sz="2200" dirty="0"/>
                        <a:t>, 2020–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17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Very Large Hadron Collider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u="sng" dirty="0"/>
                        <a:t>Theoretical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Hadron Colliders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331410"/>
              </p:ext>
            </p:extLst>
          </p:nvPr>
        </p:nvGraphicFramePr>
        <p:xfrm>
          <a:off x="228600" y="1447800"/>
          <a:ext cx="8686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066800"/>
                <a:gridCol w="1219200"/>
                <a:gridCol w="13716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Tevatron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RHIC (</a:t>
                      </a:r>
                      <a:r>
                        <a:rPr lang="en-US" dirty="0" err="1" smtClean="0"/>
                        <a:t>pp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 (2012)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[km]</a:t>
                      </a:r>
                    </a:p>
                    <a:p>
                      <a:r>
                        <a:rPr lang="en-US" dirty="0" smtClean="0"/>
                        <a:t>Energy [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]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Number of bunches</a:t>
                      </a:r>
                    </a:p>
                    <a:p>
                      <a:r>
                        <a:rPr lang="en-US" baseline="0" dirty="0" smtClean="0"/>
                        <a:t>Bunch spacing [ns]</a:t>
                      </a:r>
                    </a:p>
                    <a:p>
                      <a:r>
                        <a:rPr lang="en-US" baseline="0" dirty="0" smtClean="0"/>
                        <a:t>Bunch intensity [x10</a:t>
                      </a:r>
                      <a:r>
                        <a:rPr lang="en-US" baseline="30000" dirty="0" smtClean="0"/>
                        <a:t>11</a:t>
                      </a:r>
                      <a:r>
                        <a:rPr lang="en-US" baseline="0" dirty="0" smtClean="0"/>
                        <a:t> ]</a:t>
                      </a:r>
                    </a:p>
                    <a:p>
                      <a:r>
                        <a:rPr lang="en-US" baseline="0" dirty="0" smtClean="0"/>
                        <a:t>Particles/beam [x 10</a:t>
                      </a:r>
                      <a:r>
                        <a:rPr lang="en-US" baseline="30000" dirty="0" smtClean="0"/>
                        <a:t>14</a:t>
                      </a:r>
                      <a:r>
                        <a:rPr lang="en-US" baseline="0" dirty="0" smtClean="0"/>
                        <a:t>]</a:t>
                      </a:r>
                    </a:p>
                    <a:p>
                      <a:r>
                        <a:rPr lang="en-US" baseline="0" dirty="0" smtClean="0"/>
                        <a:t>Trans. 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Emitt</a:t>
                      </a:r>
                      <a:r>
                        <a:rPr lang="en-US" baseline="0" dirty="0" smtClean="0"/>
                        <a:t> [ 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m]</a:t>
                      </a:r>
                    </a:p>
                    <a:p>
                      <a:r>
                        <a:rPr lang="en-US" baseline="0" dirty="0" smtClean="0"/>
                        <a:t>Beam-beam tune shift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Luminosity [x10</a:t>
                      </a:r>
                      <a:r>
                        <a:rPr lang="en-US" baseline="30000" dirty="0" smtClean="0"/>
                        <a:t>32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]</a:t>
                      </a:r>
                    </a:p>
                    <a:p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events/crossing</a:t>
                      </a:r>
                    </a:p>
                    <a:p>
                      <a:r>
                        <a:rPr lang="en-US" baseline="0" dirty="0" smtClean="0"/>
                        <a:t>Stored beam energy [MJ]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</a:p>
                    <a:p>
                      <a:r>
                        <a:rPr lang="en-US" dirty="0" smtClean="0"/>
                        <a:t>31</a:t>
                      </a:r>
                    </a:p>
                    <a:p>
                      <a:r>
                        <a:rPr lang="en-US" dirty="0" smtClean="0"/>
                        <a:t>dc</a:t>
                      </a:r>
                    </a:p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smtClean="0"/>
                        <a:t>9.8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0.0035x8</a:t>
                      </a:r>
                    </a:p>
                    <a:p>
                      <a:r>
                        <a:rPr lang="en-US" dirty="0" smtClean="0"/>
                        <a:t>1.3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</a:p>
                    <a:p>
                      <a:r>
                        <a:rPr lang="en-US" dirty="0" smtClean="0"/>
                        <a:t>315</a:t>
                      </a:r>
                    </a:p>
                    <a:p>
                      <a:r>
                        <a:rPr lang="en-US" dirty="0" smtClean="0"/>
                        <a:t>6</a:t>
                      </a:r>
                    </a:p>
                    <a:p>
                      <a:r>
                        <a:rPr lang="en-US" dirty="0" smtClean="0"/>
                        <a:t>1150</a:t>
                      </a:r>
                    </a:p>
                    <a:p>
                      <a:r>
                        <a:rPr lang="en-US" baseline="0" dirty="0" smtClean="0"/>
                        <a:t>2.75</a:t>
                      </a:r>
                    </a:p>
                    <a:p>
                      <a:r>
                        <a:rPr lang="en-US" baseline="0" dirty="0" smtClean="0"/>
                        <a:t>7.8/4.2</a:t>
                      </a:r>
                    </a:p>
                    <a:p>
                      <a:r>
                        <a:rPr lang="en-US" baseline="0" dirty="0" smtClean="0"/>
                        <a:t>1.5/0.15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0.005x3</a:t>
                      </a:r>
                    </a:p>
                    <a:p>
                      <a:r>
                        <a:rPr lang="en-US" dirty="0" smtClean="0"/>
                        <a:t>0.06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</a:p>
                    <a:p>
                      <a:r>
                        <a:rPr lang="en-US" dirty="0" smtClean="0"/>
                        <a:t>980</a:t>
                      </a:r>
                    </a:p>
                    <a:p>
                      <a:r>
                        <a:rPr lang="en-US" dirty="0" smtClean="0"/>
                        <a:t>36</a:t>
                      </a:r>
                    </a:p>
                    <a:p>
                      <a:r>
                        <a:rPr lang="en-US" dirty="0" smtClean="0"/>
                        <a:t>396</a:t>
                      </a:r>
                    </a:p>
                    <a:p>
                      <a:r>
                        <a:rPr lang="en-US" dirty="0" smtClean="0"/>
                        <a:t>(3.1/1</a:t>
                      </a:r>
                      <a:r>
                        <a:rPr lang="en-US" baseline="0" dirty="0" smtClean="0"/>
                        <a:t> )</a:t>
                      </a:r>
                    </a:p>
                    <a:p>
                      <a:r>
                        <a:rPr lang="en-US" baseline="0" dirty="0" smtClean="0"/>
                        <a:t>112/36</a:t>
                      </a:r>
                    </a:p>
                    <a:p>
                      <a:r>
                        <a:rPr lang="en-US" baseline="0" dirty="0" smtClean="0"/>
                        <a:t>(3/1.5)</a:t>
                      </a:r>
                    </a:p>
                    <a:p>
                      <a:r>
                        <a:rPr lang="en-US" baseline="0" dirty="0" smtClean="0"/>
                        <a:t>0.013x2</a:t>
                      </a:r>
                    </a:p>
                    <a:p>
                      <a:r>
                        <a:rPr lang="en-US" baseline="0" dirty="0" smtClean="0"/>
                        <a:t>4.0</a:t>
                      </a:r>
                    </a:p>
                    <a:p>
                      <a:r>
                        <a:rPr lang="en-US" baseline="0" dirty="0" smtClean="0"/>
                        <a:t>12</a:t>
                      </a:r>
                    </a:p>
                    <a:p>
                      <a:r>
                        <a:rPr lang="en-US" baseline="0" dirty="0" smtClean="0"/>
                        <a:t>1.75/0.57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</a:p>
                    <a:p>
                      <a:r>
                        <a:rPr lang="en-US" dirty="0" smtClean="0"/>
                        <a:t>255</a:t>
                      </a:r>
                    </a:p>
                    <a:p>
                      <a:r>
                        <a:rPr lang="en-US" dirty="0" smtClean="0"/>
                        <a:t>107</a:t>
                      </a:r>
                    </a:p>
                    <a:p>
                      <a:r>
                        <a:rPr lang="en-US" dirty="0" smtClean="0"/>
                        <a:t>108</a:t>
                      </a:r>
                    </a:p>
                    <a:p>
                      <a:r>
                        <a:rPr lang="en-US" dirty="0" smtClean="0"/>
                        <a:t>2.0</a:t>
                      </a:r>
                    </a:p>
                    <a:p>
                      <a:r>
                        <a:rPr lang="en-US" dirty="0" smtClean="0"/>
                        <a:t>143</a:t>
                      </a:r>
                    </a:p>
                    <a:p>
                      <a:r>
                        <a:rPr lang="en-US" dirty="0" smtClean="0"/>
                        <a:t>3.3</a:t>
                      </a:r>
                    </a:p>
                    <a:p>
                      <a:r>
                        <a:rPr lang="en-US" dirty="0" smtClean="0"/>
                        <a:t>0.007x2</a:t>
                      </a:r>
                    </a:p>
                    <a:p>
                      <a:r>
                        <a:rPr lang="en-US" dirty="0" smtClean="0"/>
                        <a:t>2.3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</a:t>
                      </a:r>
                    </a:p>
                    <a:p>
                      <a:r>
                        <a:rPr lang="en-US" dirty="0" smtClean="0"/>
                        <a:t>4000</a:t>
                      </a:r>
                    </a:p>
                    <a:p>
                      <a:r>
                        <a:rPr lang="en-US" dirty="0" smtClean="0"/>
                        <a:t>1380</a:t>
                      </a:r>
                    </a:p>
                    <a:p>
                      <a:r>
                        <a:rPr lang="en-US" dirty="0" smtClean="0"/>
                        <a:t>50</a:t>
                      </a:r>
                    </a:p>
                    <a:p>
                      <a:r>
                        <a:rPr lang="en-US" dirty="0" smtClean="0"/>
                        <a:t>1.7</a:t>
                      </a:r>
                    </a:p>
                    <a:p>
                      <a:r>
                        <a:rPr lang="en-US" dirty="0" smtClean="0"/>
                        <a:t>3089</a:t>
                      </a:r>
                    </a:p>
                    <a:p>
                      <a:r>
                        <a:rPr lang="en-US" dirty="0" smtClean="0"/>
                        <a:t>2.5</a:t>
                      </a:r>
                    </a:p>
                    <a:p>
                      <a:r>
                        <a:rPr lang="en-US" dirty="0" smtClean="0"/>
                        <a:t>0.01x2</a:t>
                      </a:r>
                    </a:p>
                    <a:p>
                      <a:r>
                        <a:rPr lang="en-US" dirty="0" smtClean="0"/>
                        <a:t>77</a:t>
                      </a:r>
                    </a:p>
                    <a:p>
                      <a:r>
                        <a:rPr lang="en-US" dirty="0" smtClean="0"/>
                        <a:t>37</a:t>
                      </a:r>
                    </a:p>
                    <a:p>
                      <a:r>
                        <a:rPr lang="en-US" dirty="0" smtClean="0"/>
                        <a:t>140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800350" y="4495800"/>
            <a:ext cx="914400" cy="4572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67600" y="4572000"/>
            <a:ext cx="914400" cy="4572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/>
          <p:nvPr/>
        </p:nvCxnSpPr>
        <p:spPr>
          <a:xfrm>
            <a:off x="3257550" y="4953000"/>
            <a:ext cx="4286250" cy="76200"/>
          </a:xfrm>
          <a:prstGeom prst="curved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6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0644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VLHC Principles of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105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Early plans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233 km circumference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Stage </a:t>
            </a:r>
            <a:r>
              <a:rPr lang="en-US" sz="2000" dirty="0"/>
              <a:t>1 ring:  (1 to 20) </a:t>
            </a:r>
            <a:r>
              <a:rPr lang="en-US" sz="2000" dirty="0" err="1"/>
              <a:t>TeV</a:t>
            </a: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Stage 2 ring : (20 to 87.5) </a:t>
            </a:r>
            <a:r>
              <a:rPr lang="en-US" sz="2000" dirty="0" err="1"/>
              <a:t>TeV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Super-ferric magnets for the 2 T low field, stage 1, Injection from Tevatron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Nb</a:t>
            </a:r>
            <a:r>
              <a:rPr lang="en-US" sz="2000" baseline="-25000" dirty="0"/>
              <a:t>3</a:t>
            </a:r>
            <a:r>
              <a:rPr lang="en-US" sz="2000" dirty="0"/>
              <a:t>Sn magnets for 10T high field, stage 2. Injection from Stage 1</a:t>
            </a:r>
            <a:endParaRPr lang="en-US" sz="2000" dirty="0" smtClean="0"/>
          </a:p>
          <a:p>
            <a:r>
              <a:rPr lang="en-US" sz="2200" dirty="0" smtClean="0"/>
              <a:t>50 </a:t>
            </a:r>
            <a:r>
              <a:rPr lang="en-US" sz="2200" dirty="0" err="1" smtClean="0"/>
              <a:t>TeV</a:t>
            </a:r>
            <a:r>
              <a:rPr lang="en-US" sz="2200" dirty="0" smtClean="0"/>
              <a:t> in a 100 km ring with 16T dipoles.</a:t>
            </a:r>
          </a:p>
          <a:p>
            <a:r>
              <a:rPr lang="en-US" sz="2200" dirty="0" smtClean="0"/>
              <a:t>Synchrotron radiation dominated hadron collider. </a:t>
            </a:r>
            <a:r>
              <a:rPr lang="en-US" sz="2200" dirty="0"/>
              <a:t>D</a:t>
            </a:r>
            <a:r>
              <a:rPr lang="en-US" sz="2200" dirty="0" smtClean="0"/>
              <a:t>amping time ~  1 </a:t>
            </a:r>
            <a:r>
              <a:rPr lang="en-US" sz="2200" dirty="0" err="1" smtClean="0"/>
              <a:t>hr</a:t>
            </a:r>
            <a:r>
              <a:rPr lang="en-US" sz="2200" dirty="0" smtClean="0"/>
              <a:t>;   integrated luminosity is nearly independent of the initial emittance</a:t>
            </a:r>
          </a:p>
          <a:p>
            <a:r>
              <a:rPr lang="en-US" sz="2200" dirty="0" smtClean="0"/>
              <a:t>All modules in units of half cell length</a:t>
            </a:r>
          </a:p>
          <a:p>
            <a:r>
              <a:rPr lang="en-US" sz="2200" dirty="0" smtClean="0"/>
              <a:t>Cell length </a:t>
            </a:r>
            <a:r>
              <a:rPr lang="en-US" sz="2200" dirty="0"/>
              <a:t>=</a:t>
            </a:r>
            <a:r>
              <a:rPr lang="en-US" sz="2200" dirty="0" smtClean="0"/>
              <a:t> integer multiple of bunch spacing. Ensures bunches collide in all detectors.</a:t>
            </a:r>
          </a:p>
          <a:p>
            <a:r>
              <a:rPr lang="en-US" sz="2200" dirty="0" smtClean="0"/>
              <a:t>Bunch spacing = integer multiple of Tevatron 53 </a:t>
            </a:r>
            <a:r>
              <a:rPr lang="en-US" sz="2200" dirty="0" err="1" smtClean="0"/>
              <a:t>Mhz</a:t>
            </a:r>
            <a:r>
              <a:rPr lang="en-US" sz="2200" dirty="0" smtClean="0"/>
              <a:t> bucket length.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Design parameters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77701"/>
              </p:ext>
            </p:extLst>
          </p:nvPr>
        </p:nvGraphicFramePr>
        <p:xfrm>
          <a:off x="457200" y="990600"/>
          <a:ext cx="8229600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VLHC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LHC (design)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Circumference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[km]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Top Energy [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TeV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Peak Luminosity [x10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34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cm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-2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s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Bunch Intensity [x10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Number of Bunches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</a:p>
                    <a:p>
                      <a:r>
                        <a:rPr lang="en-US" sz="2000" dirty="0" smtClean="0"/>
                        <a:t>50</a:t>
                      </a:r>
                    </a:p>
                    <a:p>
                      <a:r>
                        <a:rPr lang="en-US" sz="2000" dirty="0" smtClean="0"/>
                        <a:t>4.6</a:t>
                      </a:r>
                    </a:p>
                    <a:p>
                      <a:r>
                        <a:rPr lang="en-US" sz="2000" dirty="0" smtClean="0"/>
                        <a:t>0.15</a:t>
                      </a:r>
                    </a:p>
                    <a:p>
                      <a:r>
                        <a:rPr lang="en-US" sz="2000" dirty="0" smtClean="0"/>
                        <a:t>17255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26.7</a:t>
                      </a:r>
                    </a:p>
                    <a:p>
                      <a:r>
                        <a:rPr lang="en-US" sz="2000" dirty="0" smtClean="0"/>
                        <a:t>7</a:t>
                      </a:r>
                    </a:p>
                    <a:p>
                      <a:r>
                        <a:rPr lang="en-US" sz="2000" dirty="0" smtClean="0"/>
                        <a:t>1</a:t>
                      </a:r>
                    </a:p>
                    <a:p>
                      <a:r>
                        <a:rPr lang="en-US" sz="2000" dirty="0" smtClean="0"/>
                        <a:t>1.15</a:t>
                      </a:r>
                    </a:p>
                    <a:p>
                      <a:r>
                        <a:rPr lang="en-US" sz="2000" dirty="0" smtClean="0"/>
                        <a:t>2808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</a:rPr>
                        <a:t>*</a:t>
                      </a:r>
                      <a:r>
                        <a:rPr lang="en-US" sz="2000" b="1" baseline="-25000" dirty="0" smtClean="0">
                          <a:solidFill>
                            <a:srgbClr val="0070C0"/>
                          </a:solidFill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(m)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</a:t>
                      </a:r>
                      <a:r>
                        <a:rPr lang="en-US" sz="2000" baseline="0" dirty="0" smtClean="0"/>
                        <a:t> /</a:t>
                      </a:r>
                      <a:r>
                        <a:rPr lang="en-US" sz="2000" dirty="0" smtClean="0"/>
                        <a:t>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0.55</a:t>
                      </a:r>
                      <a:r>
                        <a:rPr lang="en-US" sz="2000" baseline="0" dirty="0" smtClean="0"/>
                        <a:t> /</a:t>
                      </a:r>
                      <a:r>
                        <a:rPr lang="en-US" sz="2000" dirty="0" smtClean="0"/>
                        <a:t> 0.55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Norm.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rms. (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2000" b="1" baseline="-250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x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,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US" sz="2000" b="1" baseline="-25000" dirty="0" err="1" smtClean="0">
                          <a:solidFill>
                            <a:srgbClr val="0070C0"/>
                          </a:solidFill>
                          <a:latin typeface="+mj-lt"/>
                        </a:rPr>
                        <a:t>y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) [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m]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</a:t>
                      </a:r>
                      <a:r>
                        <a:rPr lang="en-US" sz="2000" baseline="0" dirty="0" smtClean="0"/>
                        <a:t> , 1.5  (initial)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3.75</a:t>
                      </a:r>
                      <a:r>
                        <a:rPr lang="en-US" sz="2000" baseline="0" dirty="0" smtClean="0"/>
                        <a:t> ,</a:t>
                      </a:r>
                      <a:r>
                        <a:rPr lang="en-US" sz="2000" dirty="0" smtClean="0"/>
                        <a:t> 3.75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Beam size at IP (</a:t>
                      </a:r>
                      <a:r>
                        <a:rPr lang="en-US" sz="2000" b="1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x,y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)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[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m]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(3.8, 1.2)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16.7, 16.7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+mn-lt"/>
                        </a:rPr>
                        <a:t>Bunch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length,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+mn-lt"/>
                        </a:rPr>
                        <a:t>rms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(cm)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Crossing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angle [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rad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2.7</a:t>
                      </a:r>
                    </a:p>
                    <a:p>
                      <a:r>
                        <a:rPr lang="en-US" sz="2000" dirty="0" smtClean="0"/>
                        <a:t>90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7.5</a:t>
                      </a:r>
                    </a:p>
                    <a:p>
                      <a:r>
                        <a:rPr lang="en-US" sz="2000" dirty="0" smtClean="0"/>
                        <a:t>255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Beam Current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Beam lifetime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from </a:t>
                      </a:r>
                      <a:r>
                        <a:rPr lang="en-US" sz="2000" b="1" baseline="0" dirty="0" err="1" smtClean="0">
                          <a:solidFill>
                            <a:srgbClr val="0070C0"/>
                          </a:solidFill>
                        </a:rPr>
                        <a:t>pp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[h]</a:t>
                      </a:r>
                      <a:endParaRPr lang="en-GB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0.12</a:t>
                      </a:r>
                    </a:p>
                    <a:p>
                      <a:r>
                        <a:rPr lang="en-US" sz="2000" dirty="0" smtClean="0"/>
                        <a:t>11.3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0.58</a:t>
                      </a:r>
                    </a:p>
                    <a:p>
                      <a:r>
                        <a:rPr lang="en-US" sz="2000" dirty="0" smtClean="0"/>
                        <a:t>18.4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Stored energy (MJ)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# of interactions/crossing</a:t>
                      </a:r>
                      <a:endParaRPr lang="en-GB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2073</a:t>
                      </a:r>
                    </a:p>
                    <a:p>
                      <a:r>
                        <a:rPr lang="en-US" sz="2000" dirty="0" smtClean="0"/>
                        <a:t>132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362</a:t>
                      </a:r>
                    </a:p>
                    <a:p>
                      <a:r>
                        <a:rPr lang="en-US" sz="2000" dirty="0" smtClean="0"/>
                        <a:t>19   (37 in 2012</a:t>
                      </a:r>
                      <a:r>
                        <a:rPr lang="en-US" sz="2000" baseline="0" dirty="0" smtClean="0"/>
                        <a:t> 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86200" y="2066924"/>
            <a:ext cx="3200400" cy="904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98900" y="5600698"/>
            <a:ext cx="4330700" cy="6477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98900" y="4508500"/>
            <a:ext cx="3200400" cy="3365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Luminosity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Quality measurement: how many interactions from the beams.</a:t>
                </a:r>
              </a:p>
              <a:p>
                <a:r>
                  <a:rPr lang="en-US" sz="2800" dirty="0" smtClean="0"/>
                  <a:t>Luminosity expression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𝐿</m:t>
                      </m:r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π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∗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ϕ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latin typeface="Cambria Math"/>
                                        </a:rPr>
                                        <m:t>ϕ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b="0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𝑟𝑚𝑠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2∗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b="0" i="1" smtClean="0">
                                          <a:latin typeface="Cambria Math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𝑎𝑣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The crossing angle can be made dynamic for “luminosity leveling.”</a:t>
                </a:r>
                <a:endParaRPr lang="en-US" sz="2800" baseline="-25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229600" cy="54102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62A3C-FC42-4A15-9118-9F7F067DE13B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Karl Medina    SIST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1203</Words>
  <Application>Microsoft Office PowerPoint</Application>
  <PresentationFormat>On-screen Show (4:3)</PresentationFormat>
  <Paragraphs>331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Parameters of a 100km Very Large Hadron Collider</vt:lpstr>
      <vt:lpstr>Outline</vt:lpstr>
      <vt:lpstr>PowerPoint Presentation</vt:lpstr>
      <vt:lpstr>Injectors for the collider</vt:lpstr>
      <vt:lpstr>Hadron Colliders - Wikipedia</vt:lpstr>
      <vt:lpstr>Hadron Colliders</vt:lpstr>
      <vt:lpstr>VLHC Principles of Design</vt:lpstr>
      <vt:lpstr>Design parameters</vt:lpstr>
      <vt:lpstr>Luminosity</vt:lpstr>
      <vt:lpstr>Java Program</vt:lpstr>
      <vt:lpstr>Time Evolution</vt:lpstr>
      <vt:lpstr>Time evolution (cont)</vt:lpstr>
      <vt:lpstr>Final Notes</vt:lpstr>
      <vt:lpstr>Acknowledgements</vt:lpstr>
      <vt:lpstr>pp design Parameters - 3</vt:lpstr>
      <vt:lpstr>                   Beam-beam limits</vt:lpstr>
      <vt:lpstr>Equations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tanaji</dc:creator>
  <cp:lastModifiedBy>Karl Medina</cp:lastModifiedBy>
  <cp:revision>319</cp:revision>
  <cp:lastPrinted>2013-07-24T22:34:30Z</cp:lastPrinted>
  <dcterms:created xsi:type="dcterms:W3CDTF">2013-07-13T19:05:09Z</dcterms:created>
  <dcterms:modified xsi:type="dcterms:W3CDTF">2013-08-05T03:38:57Z</dcterms:modified>
</cp:coreProperties>
</file>