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63" r:id="rId5"/>
    <p:sldId id="266" r:id="rId6"/>
    <p:sldId id="268" r:id="rId7"/>
    <p:sldId id="275" r:id="rId8"/>
    <p:sldId id="278" r:id="rId9"/>
    <p:sldId id="265" r:id="rId10"/>
    <p:sldId id="260" r:id="rId11"/>
    <p:sldId id="272" r:id="rId12"/>
    <p:sldId id="279" r:id="rId13"/>
    <p:sldId id="270" r:id="rId14"/>
    <p:sldId id="262" r:id="rId15"/>
    <p:sldId id="276" r:id="rId16"/>
    <p:sldId id="273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Amplifier&amp;Laser%20Tes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Laser%20Tests\Amplifier&amp;Laser%20Tes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Laser%20Tests\Laser%20Spectru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Modelocking%20Tests\.5M%20Erb\7-11-13\254M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Modelocking%20Tests\.5M%20Erb\7-11-13\254MA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Modelocking%20Tests\.5M%20Erb\Auto-Correlator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ane\Documents\Summer%202013%20Data\Modelocking%20Tests\.5M%20Erb\Auto-Correlator%20Calibration%20Test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.</a:t>
            </a:r>
            <a:r>
              <a:rPr lang="en-US" dirty="0" smtClean="0"/>
              <a:t>5m Erbium </a:t>
            </a:r>
            <a:r>
              <a:rPr lang="en-US" dirty="0"/>
              <a:t>Amplifier </a:t>
            </a:r>
            <a:r>
              <a:rPr lang="en-US" dirty="0" smtClean="0"/>
              <a:t>Test</a:t>
            </a:r>
            <a:endParaRPr lang="en-US" dirty="0"/>
          </a:p>
        </c:rich>
      </c:tx>
      <c:layout>
        <c:manualLayout>
          <c:xMode val="edge"/>
          <c:yMode val="edge"/>
          <c:x val="0.28327324301853574"/>
          <c:y val="2.538339080128569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'.5m Erbium'!$D$6:$D$14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xVal>
          <c:yVal>
            <c:numRef>
              <c:f>'.5m Erbium'!$F$6:$F$14</c:f>
              <c:numCache>
                <c:formatCode>General</c:formatCode>
                <c:ptCount val="9"/>
                <c:pt idx="0">
                  <c:v>-4.1098011679099162</c:v>
                </c:pt>
                <c:pt idx="1">
                  <c:v>-4.1011007747115462</c:v>
                </c:pt>
                <c:pt idx="2">
                  <c:v>2.7442629625155956</c:v>
                </c:pt>
                <c:pt idx="3">
                  <c:v>6.7961362489963975</c:v>
                </c:pt>
                <c:pt idx="4">
                  <c:v>8.7678569778228308</c:v>
                </c:pt>
                <c:pt idx="5">
                  <c:v>10.064871357961298</c:v>
                </c:pt>
                <c:pt idx="6">
                  <c:v>11.023300856582775</c:v>
                </c:pt>
                <c:pt idx="7">
                  <c:v>11.777408602450963</c:v>
                </c:pt>
                <c:pt idx="8">
                  <c:v>12.393196128804661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86880"/>
        <c:axId val="73814016"/>
      </c:scatterChart>
      <c:valAx>
        <c:axId val="7018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Pump</a:t>
                </a:r>
                <a:r>
                  <a:rPr lang="en-US" baseline="0"/>
                  <a:t> Current (mA)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814016"/>
        <c:crosses val="autoZero"/>
        <c:crossBetween val="midCat"/>
      </c:valAx>
      <c:valAx>
        <c:axId val="7381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Gain </a:t>
                </a:r>
                <a:r>
                  <a:rPr lang="en-US" dirty="0"/>
                  <a:t>(</a:t>
                </a:r>
                <a:r>
                  <a:rPr lang="en-US" dirty="0" smtClean="0"/>
                  <a:t>dB)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1868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.</a:t>
            </a:r>
            <a:r>
              <a:rPr lang="en-US" dirty="0" smtClean="0"/>
              <a:t>5m Erbium </a:t>
            </a:r>
            <a:r>
              <a:rPr lang="en-US" dirty="0"/>
              <a:t>Laser </a:t>
            </a:r>
            <a:r>
              <a:rPr lang="en-US" dirty="0" smtClean="0"/>
              <a:t>Test</a:t>
            </a:r>
            <a:endParaRPr lang="en-US" dirty="0"/>
          </a:p>
        </c:rich>
      </c:tx>
      <c:layout>
        <c:manualLayout>
          <c:xMode val="edge"/>
          <c:yMode val="edge"/>
          <c:x val="0.32837130141341031"/>
          <c:y val="2.777771131838088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'.5m Erbium'!$A$22:$A$32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'.5m Erbium'!$C$22:$C$32</c:f>
              <c:numCache>
                <c:formatCode>General</c:formatCode>
                <c:ptCount val="11"/>
                <c:pt idx="2">
                  <c:v>-7.5006824336580511</c:v>
                </c:pt>
                <c:pt idx="3">
                  <c:v>0.47274867384179475</c:v>
                </c:pt>
                <c:pt idx="4">
                  <c:v>3.220124385824005</c:v>
                </c:pt>
                <c:pt idx="5">
                  <c:v>4.8643047885443389</c:v>
                </c:pt>
                <c:pt idx="6">
                  <c:v>6.0249406880728094</c:v>
                </c:pt>
                <c:pt idx="7">
                  <c:v>6.9134676413482179</c:v>
                </c:pt>
                <c:pt idx="8">
                  <c:v>7.6937732607613851</c:v>
                </c:pt>
                <c:pt idx="9">
                  <c:v>8.274985081334588</c:v>
                </c:pt>
                <c:pt idx="10">
                  <c:v>8.7633332908638035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0944"/>
        <c:axId val="3417216"/>
      </c:scatterChart>
      <c:valAx>
        <c:axId val="341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Pump Current (mA)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7216"/>
        <c:crosses val="autoZero"/>
        <c:crossBetween val="midCat"/>
      </c:valAx>
      <c:valAx>
        <c:axId val="341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Power </a:t>
                </a:r>
                <a:r>
                  <a:rPr lang="en-US" dirty="0"/>
                  <a:t>(</a:t>
                </a:r>
                <a:r>
                  <a:rPr lang="en-US" dirty="0" err="1"/>
                  <a:t>dBm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0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.5m Laser Spectrum Test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'Laser Spectrum'!$A$33:$A$1033</c:f>
              <c:numCache>
                <c:formatCode>General</c:formatCode>
                <c:ptCount val="1001"/>
                <c:pt idx="0">
                  <c:v>1298.558</c:v>
                </c:pt>
                <c:pt idx="1">
                  <c:v>1298.9608840000001</c:v>
                </c:pt>
                <c:pt idx="2">
                  <c:v>1299.3637680000002</c:v>
                </c:pt>
                <c:pt idx="3">
                  <c:v>1299.7666520000002</c:v>
                </c:pt>
                <c:pt idx="4">
                  <c:v>1300.1695360000003</c:v>
                </c:pt>
                <c:pt idx="5">
                  <c:v>1300.5724200000004</c:v>
                </c:pt>
                <c:pt idx="6">
                  <c:v>1300.9753040000005</c:v>
                </c:pt>
                <c:pt idx="7">
                  <c:v>1301.3781880000006</c:v>
                </c:pt>
                <c:pt idx="8">
                  <c:v>1301.7810720000007</c:v>
                </c:pt>
                <c:pt idx="9">
                  <c:v>1302.1839560000008</c:v>
                </c:pt>
                <c:pt idx="10">
                  <c:v>1302.5868400000008</c:v>
                </c:pt>
                <c:pt idx="11">
                  <c:v>1302.9897240000009</c:v>
                </c:pt>
                <c:pt idx="12">
                  <c:v>1303.392608000001</c:v>
                </c:pt>
                <c:pt idx="13">
                  <c:v>1303.7954920000011</c:v>
                </c:pt>
                <c:pt idx="14">
                  <c:v>1304.1983760000012</c:v>
                </c:pt>
                <c:pt idx="15">
                  <c:v>1304.6012600000013</c:v>
                </c:pt>
                <c:pt idx="16">
                  <c:v>1305.0041440000014</c:v>
                </c:pt>
                <c:pt idx="17">
                  <c:v>1305.4070280000014</c:v>
                </c:pt>
                <c:pt idx="18">
                  <c:v>1305.8099120000015</c:v>
                </c:pt>
                <c:pt idx="19">
                  <c:v>1306.2127960000016</c:v>
                </c:pt>
                <c:pt idx="20">
                  <c:v>1306.6156800000017</c:v>
                </c:pt>
                <c:pt idx="21">
                  <c:v>1307.0185640000018</c:v>
                </c:pt>
                <c:pt idx="22">
                  <c:v>1307.4214480000019</c:v>
                </c:pt>
                <c:pt idx="23">
                  <c:v>1307.824332000002</c:v>
                </c:pt>
                <c:pt idx="24">
                  <c:v>1308.227216000002</c:v>
                </c:pt>
                <c:pt idx="25">
                  <c:v>1308.6301000000021</c:v>
                </c:pt>
                <c:pt idx="26">
                  <c:v>1309.0329840000022</c:v>
                </c:pt>
                <c:pt idx="27">
                  <c:v>1309.4358680000023</c:v>
                </c:pt>
                <c:pt idx="28">
                  <c:v>1309.8387520000024</c:v>
                </c:pt>
                <c:pt idx="29">
                  <c:v>1310.2416360000025</c:v>
                </c:pt>
                <c:pt idx="30">
                  <c:v>1310.6445200000026</c:v>
                </c:pt>
                <c:pt idx="31">
                  <c:v>1311.0474040000026</c:v>
                </c:pt>
                <c:pt idx="32">
                  <c:v>1311.4502880000027</c:v>
                </c:pt>
                <c:pt idx="33">
                  <c:v>1311.8531720000028</c:v>
                </c:pt>
                <c:pt idx="34">
                  <c:v>1312.2560560000029</c:v>
                </c:pt>
                <c:pt idx="35">
                  <c:v>1312.658940000003</c:v>
                </c:pt>
                <c:pt idx="36">
                  <c:v>1313.0618240000031</c:v>
                </c:pt>
                <c:pt idx="37">
                  <c:v>1313.4647080000032</c:v>
                </c:pt>
                <c:pt idx="38">
                  <c:v>1313.8675920000032</c:v>
                </c:pt>
                <c:pt idx="39">
                  <c:v>1314.2704760000033</c:v>
                </c:pt>
                <c:pt idx="40">
                  <c:v>1314.6733600000034</c:v>
                </c:pt>
                <c:pt idx="41">
                  <c:v>1315.0762440000035</c:v>
                </c:pt>
                <c:pt idx="42">
                  <c:v>1315.4791280000036</c:v>
                </c:pt>
                <c:pt idx="43">
                  <c:v>1315.8820120000037</c:v>
                </c:pt>
                <c:pt idx="44">
                  <c:v>1316.2848960000038</c:v>
                </c:pt>
                <c:pt idx="45">
                  <c:v>1316.6877800000038</c:v>
                </c:pt>
                <c:pt idx="46">
                  <c:v>1317.0906640000039</c:v>
                </c:pt>
                <c:pt idx="47">
                  <c:v>1317.493548000004</c:v>
                </c:pt>
                <c:pt idx="48">
                  <c:v>1317.8964320000041</c:v>
                </c:pt>
                <c:pt idx="49">
                  <c:v>1318.2993160000042</c:v>
                </c:pt>
                <c:pt idx="50">
                  <c:v>1318.7022000000043</c:v>
                </c:pt>
                <c:pt idx="51">
                  <c:v>1319.1050840000044</c:v>
                </c:pt>
                <c:pt idx="52">
                  <c:v>1319.5079680000044</c:v>
                </c:pt>
                <c:pt idx="53">
                  <c:v>1319.9108520000045</c:v>
                </c:pt>
                <c:pt idx="54">
                  <c:v>1320.3137360000046</c:v>
                </c:pt>
                <c:pt idx="55">
                  <c:v>1320.7166200000047</c:v>
                </c:pt>
                <c:pt idx="56">
                  <c:v>1321.1195040000048</c:v>
                </c:pt>
                <c:pt idx="57">
                  <c:v>1321.5223880000049</c:v>
                </c:pt>
                <c:pt idx="58">
                  <c:v>1321.925272000005</c:v>
                </c:pt>
                <c:pt idx="59">
                  <c:v>1322.328156000005</c:v>
                </c:pt>
                <c:pt idx="60">
                  <c:v>1322.7310400000051</c:v>
                </c:pt>
                <c:pt idx="61">
                  <c:v>1323.1339240000052</c:v>
                </c:pt>
                <c:pt idx="62">
                  <c:v>1323.5368080000053</c:v>
                </c:pt>
                <c:pt idx="63">
                  <c:v>1323.9396920000054</c:v>
                </c:pt>
                <c:pt idx="64">
                  <c:v>1324.3425760000055</c:v>
                </c:pt>
                <c:pt idx="65">
                  <c:v>1324.7454600000056</c:v>
                </c:pt>
                <c:pt idx="66">
                  <c:v>1325.1483440000056</c:v>
                </c:pt>
                <c:pt idx="67">
                  <c:v>1325.5512280000057</c:v>
                </c:pt>
                <c:pt idx="68">
                  <c:v>1325.9541120000058</c:v>
                </c:pt>
                <c:pt idx="69">
                  <c:v>1326.3569960000059</c:v>
                </c:pt>
                <c:pt idx="70">
                  <c:v>1326.759880000006</c:v>
                </c:pt>
                <c:pt idx="71">
                  <c:v>1327.1627640000061</c:v>
                </c:pt>
                <c:pt idx="72">
                  <c:v>1327.5656480000061</c:v>
                </c:pt>
                <c:pt idx="73">
                  <c:v>1327.9685320000062</c:v>
                </c:pt>
                <c:pt idx="74">
                  <c:v>1328.3714160000063</c:v>
                </c:pt>
                <c:pt idx="75">
                  <c:v>1328.7743000000064</c:v>
                </c:pt>
                <c:pt idx="76">
                  <c:v>1329.1771840000065</c:v>
                </c:pt>
                <c:pt idx="77">
                  <c:v>1329.5800680000066</c:v>
                </c:pt>
                <c:pt idx="78">
                  <c:v>1329.9829520000067</c:v>
                </c:pt>
                <c:pt idx="79">
                  <c:v>1330.3858360000067</c:v>
                </c:pt>
                <c:pt idx="80">
                  <c:v>1330.7887200000068</c:v>
                </c:pt>
                <c:pt idx="81">
                  <c:v>1331.1916040000069</c:v>
                </c:pt>
                <c:pt idx="82">
                  <c:v>1331.594488000007</c:v>
                </c:pt>
                <c:pt idx="83">
                  <c:v>1331.9973720000071</c:v>
                </c:pt>
                <c:pt idx="84">
                  <c:v>1332.4002560000072</c:v>
                </c:pt>
                <c:pt idx="85">
                  <c:v>1332.8031400000073</c:v>
                </c:pt>
                <c:pt idx="86">
                  <c:v>1333.2060240000073</c:v>
                </c:pt>
                <c:pt idx="87">
                  <c:v>1333.6089080000074</c:v>
                </c:pt>
                <c:pt idx="88">
                  <c:v>1334.0117920000075</c:v>
                </c:pt>
                <c:pt idx="89">
                  <c:v>1334.4146760000076</c:v>
                </c:pt>
                <c:pt idx="90">
                  <c:v>1334.8175600000077</c:v>
                </c:pt>
                <c:pt idx="91">
                  <c:v>1335.2204440000078</c:v>
                </c:pt>
                <c:pt idx="92">
                  <c:v>1335.6233280000079</c:v>
                </c:pt>
                <c:pt idx="93">
                  <c:v>1336.0262120000079</c:v>
                </c:pt>
                <c:pt idx="94">
                  <c:v>1336.429096000008</c:v>
                </c:pt>
                <c:pt idx="95">
                  <c:v>1336.8319800000081</c:v>
                </c:pt>
                <c:pt idx="96">
                  <c:v>1337.2348640000082</c:v>
                </c:pt>
                <c:pt idx="97">
                  <c:v>1337.6377480000083</c:v>
                </c:pt>
                <c:pt idx="98">
                  <c:v>1338.0406320000084</c:v>
                </c:pt>
                <c:pt idx="99">
                  <c:v>1338.4435160000085</c:v>
                </c:pt>
                <c:pt idx="100">
                  <c:v>1338.8464000000085</c:v>
                </c:pt>
                <c:pt idx="101">
                  <c:v>1339.2492840000086</c:v>
                </c:pt>
                <c:pt idx="102">
                  <c:v>1339.6521680000087</c:v>
                </c:pt>
                <c:pt idx="103">
                  <c:v>1340.0550520000088</c:v>
                </c:pt>
                <c:pt idx="104">
                  <c:v>1340.4579360000089</c:v>
                </c:pt>
                <c:pt idx="105">
                  <c:v>1340.860820000009</c:v>
                </c:pt>
                <c:pt idx="106">
                  <c:v>1341.2637040000091</c:v>
                </c:pt>
                <c:pt idx="107">
                  <c:v>1341.6665880000091</c:v>
                </c:pt>
                <c:pt idx="108">
                  <c:v>1342.0694720000092</c:v>
                </c:pt>
                <c:pt idx="109">
                  <c:v>1342.4723560000093</c:v>
                </c:pt>
                <c:pt idx="110">
                  <c:v>1342.8752400000094</c:v>
                </c:pt>
                <c:pt idx="111">
                  <c:v>1343.2781240000095</c:v>
                </c:pt>
                <c:pt idx="112">
                  <c:v>1343.6810080000096</c:v>
                </c:pt>
                <c:pt idx="113">
                  <c:v>1344.0838920000097</c:v>
                </c:pt>
                <c:pt idx="114">
                  <c:v>1344.4867760000097</c:v>
                </c:pt>
                <c:pt idx="115">
                  <c:v>1344.8896600000098</c:v>
                </c:pt>
                <c:pt idx="116">
                  <c:v>1345.2925440000099</c:v>
                </c:pt>
                <c:pt idx="117">
                  <c:v>1345.69542800001</c:v>
                </c:pt>
                <c:pt idx="118">
                  <c:v>1346.0983120000101</c:v>
                </c:pt>
                <c:pt idx="119">
                  <c:v>1346.5011960000102</c:v>
                </c:pt>
                <c:pt idx="120">
                  <c:v>1346.9040800000103</c:v>
                </c:pt>
                <c:pt idx="121">
                  <c:v>1347.3069640000103</c:v>
                </c:pt>
                <c:pt idx="122">
                  <c:v>1347.7098480000104</c:v>
                </c:pt>
                <c:pt idx="123">
                  <c:v>1348.1127320000105</c:v>
                </c:pt>
                <c:pt idx="124">
                  <c:v>1348.5156160000106</c:v>
                </c:pt>
                <c:pt idx="125">
                  <c:v>1348.9185000000107</c:v>
                </c:pt>
                <c:pt idx="126">
                  <c:v>1349.3213840000108</c:v>
                </c:pt>
                <c:pt idx="127">
                  <c:v>1349.7242680000109</c:v>
                </c:pt>
                <c:pt idx="128">
                  <c:v>1350.1271520000109</c:v>
                </c:pt>
                <c:pt idx="129">
                  <c:v>1350.530036000011</c:v>
                </c:pt>
                <c:pt idx="130">
                  <c:v>1350.9329200000111</c:v>
                </c:pt>
                <c:pt idx="131">
                  <c:v>1351.3358040000112</c:v>
                </c:pt>
                <c:pt idx="132">
                  <c:v>1351.7386880000113</c:v>
                </c:pt>
                <c:pt idx="133">
                  <c:v>1352.1415720000114</c:v>
                </c:pt>
                <c:pt idx="134">
                  <c:v>1352.5444560000115</c:v>
                </c:pt>
                <c:pt idx="135">
                  <c:v>1352.9473400000115</c:v>
                </c:pt>
                <c:pt idx="136">
                  <c:v>1353.3502240000116</c:v>
                </c:pt>
                <c:pt idx="137">
                  <c:v>1353.7531080000117</c:v>
                </c:pt>
                <c:pt idx="138">
                  <c:v>1354.1559920000118</c:v>
                </c:pt>
                <c:pt idx="139">
                  <c:v>1354.5588760000119</c:v>
                </c:pt>
                <c:pt idx="140">
                  <c:v>1354.961760000012</c:v>
                </c:pt>
                <c:pt idx="141">
                  <c:v>1355.364644000012</c:v>
                </c:pt>
                <c:pt idx="142">
                  <c:v>1355.7675280000121</c:v>
                </c:pt>
                <c:pt idx="143">
                  <c:v>1356.1704120000122</c:v>
                </c:pt>
                <c:pt idx="144">
                  <c:v>1356.5732960000123</c:v>
                </c:pt>
                <c:pt idx="145">
                  <c:v>1356.9761800000124</c:v>
                </c:pt>
                <c:pt idx="146">
                  <c:v>1357.3790640000125</c:v>
                </c:pt>
                <c:pt idx="147">
                  <c:v>1357.7819480000126</c:v>
                </c:pt>
                <c:pt idx="148">
                  <c:v>1358.1848320000126</c:v>
                </c:pt>
                <c:pt idx="149">
                  <c:v>1358.5877160000127</c:v>
                </c:pt>
                <c:pt idx="150">
                  <c:v>1358.9906000000128</c:v>
                </c:pt>
                <c:pt idx="151">
                  <c:v>1359.3934840000129</c:v>
                </c:pt>
                <c:pt idx="152">
                  <c:v>1359.796368000013</c:v>
                </c:pt>
                <c:pt idx="153">
                  <c:v>1360.1992520000131</c:v>
                </c:pt>
                <c:pt idx="154">
                  <c:v>1360.6021360000132</c:v>
                </c:pt>
                <c:pt idx="155">
                  <c:v>1361.0050200000132</c:v>
                </c:pt>
                <c:pt idx="156">
                  <c:v>1361.4079040000133</c:v>
                </c:pt>
                <c:pt idx="157">
                  <c:v>1361.8107880000134</c:v>
                </c:pt>
                <c:pt idx="158">
                  <c:v>1362.2136720000135</c:v>
                </c:pt>
                <c:pt idx="159">
                  <c:v>1362.6165560000136</c:v>
                </c:pt>
                <c:pt idx="160">
                  <c:v>1363.0194400000137</c:v>
                </c:pt>
                <c:pt idx="161">
                  <c:v>1363.4223240000138</c:v>
                </c:pt>
                <c:pt idx="162">
                  <c:v>1363.8252080000138</c:v>
                </c:pt>
                <c:pt idx="163">
                  <c:v>1364.2280920000139</c:v>
                </c:pt>
                <c:pt idx="164">
                  <c:v>1364.630976000014</c:v>
                </c:pt>
                <c:pt idx="165">
                  <c:v>1365.0338600000141</c:v>
                </c:pt>
                <c:pt idx="166">
                  <c:v>1365.4367440000142</c:v>
                </c:pt>
                <c:pt idx="167">
                  <c:v>1365.8396280000143</c:v>
                </c:pt>
                <c:pt idx="168">
                  <c:v>1366.2425120000144</c:v>
                </c:pt>
                <c:pt idx="169">
                  <c:v>1366.6453960000144</c:v>
                </c:pt>
                <c:pt idx="170">
                  <c:v>1367.0482800000145</c:v>
                </c:pt>
                <c:pt idx="171">
                  <c:v>1367.4511640000146</c:v>
                </c:pt>
                <c:pt idx="172">
                  <c:v>1367.8540480000147</c:v>
                </c:pt>
                <c:pt idx="173">
                  <c:v>1368.2569320000148</c:v>
                </c:pt>
                <c:pt idx="174">
                  <c:v>1368.6598160000149</c:v>
                </c:pt>
                <c:pt idx="175">
                  <c:v>1369.062700000015</c:v>
                </c:pt>
                <c:pt idx="176">
                  <c:v>1369.465584000015</c:v>
                </c:pt>
                <c:pt idx="177">
                  <c:v>1369.8684680000151</c:v>
                </c:pt>
                <c:pt idx="178">
                  <c:v>1370.2713520000152</c:v>
                </c:pt>
                <c:pt idx="179">
                  <c:v>1370.6742360000153</c:v>
                </c:pt>
                <c:pt idx="180">
                  <c:v>1371.0771200000154</c:v>
                </c:pt>
                <c:pt idx="181">
                  <c:v>1371.4800040000155</c:v>
                </c:pt>
                <c:pt idx="182">
                  <c:v>1371.8828880000156</c:v>
                </c:pt>
                <c:pt idx="183">
                  <c:v>1372.2857720000156</c:v>
                </c:pt>
                <c:pt idx="184">
                  <c:v>1372.6886560000157</c:v>
                </c:pt>
                <c:pt idx="185">
                  <c:v>1373.0915400000158</c:v>
                </c:pt>
                <c:pt idx="186">
                  <c:v>1373.4944240000159</c:v>
                </c:pt>
                <c:pt idx="187">
                  <c:v>1373.897308000016</c:v>
                </c:pt>
                <c:pt idx="188">
                  <c:v>1374.3001920000161</c:v>
                </c:pt>
                <c:pt idx="189">
                  <c:v>1374.7030760000162</c:v>
                </c:pt>
                <c:pt idx="190">
                  <c:v>1375.1059600000162</c:v>
                </c:pt>
                <c:pt idx="191">
                  <c:v>1375.5088440000163</c:v>
                </c:pt>
                <c:pt idx="192">
                  <c:v>1375.9117280000164</c:v>
                </c:pt>
                <c:pt idx="193">
                  <c:v>1376.3146120000165</c:v>
                </c:pt>
                <c:pt idx="194">
                  <c:v>1376.7174960000166</c:v>
                </c:pt>
                <c:pt idx="195">
                  <c:v>1377.1203800000167</c:v>
                </c:pt>
                <c:pt idx="196">
                  <c:v>1377.5232640000168</c:v>
                </c:pt>
                <c:pt idx="197">
                  <c:v>1377.9261480000168</c:v>
                </c:pt>
                <c:pt idx="198">
                  <c:v>1378.3290320000169</c:v>
                </c:pt>
                <c:pt idx="199">
                  <c:v>1378.731916000017</c:v>
                </c:pt>
                <c:pt idx="200">
                  <c:v>1379.1348000000171</c:v>
                </c:pt>
                <c:pt idx="201">
                  <c:v>1379.5376840000172</c:v>
                </c:pt>
                <c:pt idx="202">
                  <c:v>1379.9405680000173</c:v>
                </c:pt>
                <c:pt idx="203">
                  <c:v>1380.3434520000174</c:v>
                </c:pt>
                <c:pt idx="204">
                  <c:v>1380.7463360000174</c:v>
                </c:pt>
                <c:pt idx="205">
                  <c:v>1381.1492200000175</c:v>
                </c:pt>
                <c:pt idx="206">
                  <c:v>1381.5521040000176</c:v>
                </c:pt>
                <c:pt idx="207">
                  <c:v>1381.9549880000177</c:v>
                </c:pt>
                <c:pt idx="208">
                  <c:v>1382.3578720000178</c:v>
                </c:pt>
                <c:pt idx="209">
                  <c:v>1382.7607560000179</c:v>
                </c:pt>
                <c:pt idx="210">
                  <c:v>1383.1636400000179</c:v>
                </c:pt>
                <c:pt idx="211">
                  <c:v>1383.566524000018</c:v>
                </c:pt>
                <c:pt idx="212">
                  <c:v>1383.9694080000181</c:v>
                </c:pt>
                <c:pt idx="213">
                  <c:v>1384.3722920000182</c:v>
                </c:pt>
                <c:pt idx="214">
                  <c:v>1384.7751760000183</c:v>
                </c:pt>
                <c:pt idx="215">
                  <c:v>1385.1780600000184</c:v>
                </c:pt>
                <c:pt idx="216">
                  <c:v>1385.5809440000185</c:v>
                </c:pt>
                <c:pt idx="217">
                  <c:v>1385.9838280000185</c:v>
                </c:pt>
                <c:pt idx="218">
                  <c:v>1386.3867120000186</c:v>
                </c:pt>
                <c:pt idx="219">
                  <c:v>1386.7895960000187</c:v>
                </c:pt>
                <c:pt idx="220">
                  <c:v>1387.1924800000188</c:v>
                </c:pt>
                <c:pt idx="221">
                  <c:v>1387.5953640000189</c:v>
                </c:pt>
                <c:pt idx="222">
                  <c:v>1387.998248000019</c:v>
                </c:pt>
                <c:pt idx="223">
                  <c:v>1388.4011320000191</c:v>
                </c:pt>
                <c:pt idx="224">
                  <c:v>1388.8040160000191</c:v>
                </c:pt>
                <c:pt idx="225">
                  <c:v>1389.2069000000192</c:v>
                </c:pt>
                <c:pt idx="226">
                  <c:v>1389.6097840000193</c:v>
                </c:pt>
                <c:pt idx="227">
                  <c:v>1390.0126680000194</c:v>
                </c:pt>
                <c:pt idx="228">
                  <c:v>1390.4155520000195</c:v>
                </c:pt>
                <c:pt idx="229">
                  <c:v>1390.8184360000196</c:v>
                </c:pt>
                <c:pt idx="230">
                  <c:v>1391.2213200000197</c:v>
                </c:pt>
                <c:pt idx="231">
                  <c:v>1391.6242040000197</c:v>
                </c:pt>
                <c:pt idx="232">
                  <c:v>1392.0270880000198</c:v>
                </c:pt>
                <c:pt idx="233">
                  <c:v>1392.4299720000199</c:v>
                </c:pt>
                <c:pt idx="234">
                  <c:v>1392.83285600002</c:v>
                </c:pt>
                <c:pt idx="235">
                  <c:v>1393.2357400000201</c:v>
                </c:pt>
                <c:pt idx="236">
                  <c:v>1393.6386240000202</c:v>
                </c:pt>
                <c:pt idx="237">
                  <c:v>1394.0415080000203</c:v>
                </c:pt>
                <c:pt idx="238">
                  <c:v>1394.4443920000203</c:v>
                </c:pt>
                <c:pt idx="239">
                  <c:v>1394.8472760000204</c:v>
                </c:pt>
                <c:pt idx="240">
                  <c:v>1395.2501600000205</c:v>
                </c:pt>
                <c:pt idx="241">
                  <c:v>1395.6530440000206</c:v>
                </c:pt>
                <c:pt idx="242">
                  <c:v>1396.0559280000207</c:v>
                </c:pt>
                <c:pt idx="243">
                  <c:v>1396.4588120000208</c:v>
                </c:pt>
                <c:pt idx="244">
                  <c:v>1396.8616960000209</c:v>
                </c:pt>
                <c:pt idx="245">
                  <c:v>1397.2645800000209</c:v>
                </c:pt>
                <c:pt idx="246">
                  <c:v>1397.667464000021</c:v>
                </c:pt>
                <c:pt idx="247">
                  <c:v>1398.0703480000211</c:v>
                </c:pt>
                <c:pt idx="248">
                  <c:v>1398.4732320000212</c:v>
                </c:pt>
                <c:pt idx="249">
                  <c:v>1398.8761160000213</c:v>
                </c:pt>
                <c:pt idx="250">
                  <c:v>1399.2790000000214</c:v>
                </c:pt>
                <c:pt idx="251">
                  <c:v>1399.6818840000215</c:v>
                </c:pt>
                <c:pt idx="252">
                  <c:v>1400.0847680000215</c:v>
                </c:pt>
                <c:pt idx="253">
                  <c:v>1400.4876520000216</c:v>
                </c:pt>
                <c:pt idx="254">
                  <c:v>1400.8905360000217</c:v>
                </c:pt>
                <c:pt idx="255">
                  <c:v>1401.2934200000218</c:v>
                </c:pt>
                <c:pt idx="256">
                  <c:v>1401.6963040000219</c:v>
                </c:pt>
                <c:pt idx="257">
                  <c:v>1402.099188000022</c:v>
                </c:pt>
                <c:pt idx="258">
                  <c:v>1402.5020720000221</c:v>
                </c:pt>
                <c:pt idx="259">
                  <c:v>1402.9049560000221</c:v>
                </c:pt>
                <c:pt idx="260">
                  <c:v>1403.3078400000222</c:v>
                </c:pt>
                <c:pt idx="261">
                  <c:v>1403.7107240000223</c:v>
                </c:pt>
                <c:pt idx="262">
                  <c:v>1404.1136080000224</c:v>
                </c:pt>
                <c:pt idx="263">
                  <c:v>1404.5164920000225</c:v>
                </c:pt>
                <c:pt idx="264">
                  <c:v>1404.9193760000226</c:v>
                </c:pt>
                <c:pt idx="265">
                  <c:v>1405.3222600000227</c:v>
                </c:pt>
                <c:pt idx="266">
                  <c:v>1405.7251440000227</c:v>
                </c:pt>
                <c:pt idx="267">
                  <c:v>1406.1280280000228</c:v>
                </c:pt>
                <c:pt idx="268">
                  <c:v>1406.5309120000229</c:v>
                </c:pt>
                <c:pt idx="269">
                  <c:v>1406.933796000023</c:v>
                </c:pt>
                <c:pt idx="270">
                  <c:v>1407.3366800000231</c:v>
                </c:pt>
                <c:pt idx="271">
                  <c:v>1407.7395640000232</c:v>
                </c:pt>
                <c:pt idx="272">
                  <c:v>1408.1424480000233</c:v>
                </c:pt>
                <c:pt idx="273">
                  <c:v>1408.5453320000233</c:v>
                </c:pt>
                <c:pt idx="274">
                  <c:v>1408.9482160000234</c:v>
                </c:pt>
                <c:pt idx="275">
                  <c:v>1409.3511000000235</c:v>
                </c:pt>
                <c:pt idx="276">
                  <c:v>1409.7539840000236</c:v>
                </c:pt>
                <c:pt idx="277">
                  <c:v>1410.1568680000237</c:v>
                </c:pt>
                <c:pt idx="278">
                  <c:v>1410.5597520000238</c:v>
                </c:pt>
                <c:pt idx="279">
                  <c:v>1410.9626360000238</c:v>
                </c:pt>
                <c:pt idx="280">
                  <c:v>1411.3655200000239</c:v>
                </c:pt>
                <c:pt idx="281">
                  <c:v>1411.768404000024</c:v>
                </c:pt>
                <c:pt idx="282">
                  <c:v>1412.1712880000241</c:v>
                </c:pt>
                <c:pt idx="283">
                  <c:v>1412.5741720000242</c:v>
                </c:pt>
                <c:pt idx="284">
                  <c:v>1412.9770560000243</c:v>
                </c:pt>
                <c:pt idx="285">
                  <c:v>1413.3799400000244</c:v>
                </c:pt>
                <c:pt idx="286">
                  <c:v>1413.7828240000244</c:v>
                </c:pt>
                <c:pt idx="287">
                  <c:v>1414.1857080000245</c:v>
                </c:pt>
                <c:pt idx="288">
                  <c:v>1414.5885920000246</c:v>
                </c:pt>
                <c:pt idx="289">
                  <c:v>1414.9914760000247</c:v>
                </c:pt>
                <c:pt idx="290">
                  <c:v>1415.3943600000248</c:v>
                </c:pt>
                <c:pt idx="291">
                  <c:v>1415.7972440000249</c:v>
                </c:pt>
                <c:pt idx="292">
                  <c:v>1416.200128000025</c:v>
                </c:pt>
                <c:pt idx="293">
                  <c:v>1416.603012000025</c:v>
                </c:pt>
                <c:pt idx="294">
                  <c:v>1417.0058960000251</c:v>
                </c:pt>
                <c:pt idx="295">
                  <c:v>1417.4087800000252</c:v>
                </c:pt>
                <c:pt idx="296">
                  <c:v>1417.8116640000253</c:v>
                </c:pt>
                <c:pt idx="297">
                  <c:v>1418.2145480000254</c:v>
                </c:pt>
                <c:pt idx="298">
                  <c:v>1418.6174320000255</c:v>
                </c:pt>
                <c:pt idx="299">
                  <c:v>1419.0203160000256</c:v>
                </c:pt>
                <c:pt idx="300">
                  <c:v>1419.4232000000256</c:v>
                </c:pt>
                <c:pt idx="301">
                  <c:v>1419.8260840000257</c:v>
                </c:pt>
                <c:pt idx="302">
                  <c:v>1420.2289680000258</c:v>
                </c:pt>
                <c:pt idx="303">
                  <c:v>1420.6318520000259</c:v>
                </c:pt>
                <c:pt idx="304">
                  <c:v>1421.034736000026</c:v>
                </c:pt>
                <c:pt idx="305">
                  <c:v>1421.4376200000261</c:v>
                </c:pt>
                <c:pt idx="306">
                  <c:v>1421.8405040000262</c:v>
                </c:pt>
                <c:pt idx="307">
                  <c:v>1422.2433880000262</c:v>
                </c:pt>
                <c:pt idx="308">
                  <c:v>1422.6462720000263</c:v>
                </c:pt>
                <c:pt idx="309">
                  <c:v>1423.0491560000264</c:v>
                </c:pt>
                <c:pt idx="310">
                  <c:v>1423.4520400000265</c:v>
                </c:pt>
                <c:pt idx="311">
                  <c:v>1423.8549240000266</c:v>
                </c:pt>
                <c:pt idx="312">
                  <c:v>1424.2578080000267</c:v>
                </c:pt>
                <c:pt idx="313">
                  <c:v>1424.6606920000268</c:v>
                </c:pt>
                <c:pt idx="314">
                  <c:v>1425.0635760000268</c:v>
                </c:pt>
                <c:pt idx="315">
                  <c:v>1425.4664600000269</c:v>
                </c:pt>
                <c:pt idx="316">
                  <c:v>1425.869344000027</c:v>
                </c:pt>
                <c:pt idx="317">
                  <c:v>1426.2722280000271</c:v>
                </c:pt>
                <c:pt idx="318">
                  <c:v>1426.6751120000272</c:v>
                </c:pt>
                <c:pt idx="319">
                  <c:v>1427.0779960000273</c:v>
                </c:pt>
                <c:pt idx="320">
                  <c:v>1427.4808800000274</c:v>
                </c:pt>
                <c:pt idx="321">
                  <c:v>1427.8837640000274</c:v>
                </c:pt>
                <c:pt idx="322">
                  <c:v>1428.2866480000275</c:v>
                </c:pt>
                <c:pt idx="323">
                  <c:v>1428.6895320000276</c:v>
                </c:pt>
                <c:pt idx="324">
                  <c:v>1429.0924160000277</c:v>
                </c:pt>
                <c:pt idx="325">
                  <c:v>1429.4953000000278</c:v>
                </c:pt>
                <c:pt idx="326">
                  <c:v>1429.8981840000279</c:v>
                </c:pt>
                <c:pt idx="327">
                  <c:v>1430.301068000028</c:v>
                </c:pt>
                <c:pt idx="328">
                  <c:v>1430.703952000028</c:v>
                </c:pt>
                <c:pt idx="329">
                  <c:v>1431.1068360000281</c:v>
                </c:pt>
                <c:pt idx="330">
                  <c:v>1431.5097200000282</c:v>
                </c:pt>
                <c:pt idx="331">
                  <c:v>1431.9126040000283</c:v>
                </c:pt>
                <c:pt idx="332">
                  <c:v>1432.3154880000284</c:v>
                </c:pt>
                <c:pt idx="333">
                  <c:v>1432.7183720000285</c:v>
                </c:pt>
                <c:pt idx="334">
                  <c:v>1433.1212560000286</c:v>
                </c:pt>
                <c:pt idx="335">
                  <c:v>1433.5241400000286</c:v>
                </c:pt>
                <c:pt idx="336">
                  <c:v>1433.9270240000287</c:v>
                </c:pt>
                <c:pt idx="337">
                  <c:v>1434.3299080000288</c:v>
                </c:pt>
                <c:pt idx="338">
                  <c:v>1434.7327920000289</c:v>
                </c:pt>
                <c:pt idx="339">
                  <c:v>1435.135676000029</c:v>
                </c:pt>
                <c:pt idx="340">
                  <c:v>1435.5385600000291</c:v>
                </c:pt>
                <c:pt idx="341">
                  <c:v>1435.9414440000292</c:v>
                </c:pt>
                <c:pt idx="342">
                  <c:v>1436.3443280000292</c:v>
                </c:pt>
                <c:pt idx="343">
                  <c:v>1436.7472120000293</c:v>
                </c:pt>
                <c:pt idx="344">
                  <c:v>1437.1500960000294</c:v>
                </c:pt>
                <c:pt idx="345">
                  <c:v>1437.5529800000295</c:v>
                </c:pt>
                <c:pt idx="346">
                  <c:v>1437.9558640000296</c:v>
                </c:pt>
                <c:pt idx="347">
                  <c:v>1438.3587480000297</c:v>
                </c:pt>
                <c:pt idx="348">
                  <c:v>1438.7616320000297</c:v>
                </c:pt>
                <c:pt idx="349">
                  <c:v>1439.1645160000298</c:v>
                </c:pt>
                <c:pt idx="350">
                  <c:v>1439.5674000000299</c:v>
                </c:pt>
                <c:pt idx="351">
                  <c:v>1439.97028400003</c:v>
                </c:pt>
                <c:pt idx="352">
                  <c:v>1440.3731680000301</c:v>
                </c:pt>
                <c:pt idx="353">
                  <c:v>1440.7760520000302</c:v>
                </c:pt>
                <c:pt idx="354">
                  <c:v>1441.1789360000303</c:v>
                </c:pt>
                <c:pt idx="355">
                  <c:v>1441.5818200000303</c:v>
                </c:pt>
                <c:pt idx="356">
                  <c:v>1441.9847040000304</c:v>
                </c:pt>
                <c:pt idx="357">
                  <c:v>1442.3875880000305</c:v>
                </c:pt>
                <c:pt idx="358">
                  <c:v>1442.7904720000306</c:v>
                </c:pt>
                <c:pt idx="359">
                  <c:v>1443.1933560000307</c:v>
                </c:pt>
                <c:pt idx="360">
                  <c:v>1443.5962400000308</c:v>
                </c:pt>
                <c:pt idx="361">
                  <c:v>1443.9991240000309</c:v>
                </c:pt>
                <c:pt idx="362">
                  <c:v>1444.4020080000309</c:v>
                </c:pt>
                <c:pt idx="363">
                  <c:v>1444.804892000031</c:v>
                </c:pt>
                <c:pt idx="364">
                  <c:v>1445.2077760000311</c:v>
                </c:pt>
                <c:pt idx="365">
                  <c:v>1445.6106600000312</c:v>
                </c:pt>
                <c:pt idx="366">
                  <c:v>1446.0135440000313</c:v>
                </c:pt>
                <c:pt idx="367">
                  <c:v>1446.4164280000314</c:v>
                </c:pt>
                <c:pt idx="368">
                  <c:v>1446.8193120000315</c:v>
                </c:pt>
                <c:pt idx="369">
                  <c:v>1447.2221960000315</c:v>
                </c:pt>
                <c:pt idx="370">
                  <c:v>1447.6250800000316</c:v>
                </c:pt>
                <c:pt idx="371">
                  <c:v>1448.0279640000317</c:v>
                </c:pt>
                <c:pt idx="372">
                  <c:v>1448.4308480000318</c:v>
                </c:pt>
                <c:pt idx="373">
                  <c:v>1448.8337320000319</c:v>
                </c:pt>
                <c:pt idx="374">
                  <c:v>1449.236616000032</c:v>
                </c:pt>
                <c:pt idx="375">
                  <c:v>1449.6395000000321</c:v>
                </c:pt>
                <c:pt idx="376">
                  <c:v>1450.0423840000321</c:v>
                </c:pt>
                <c:pt idx="377">
                  <c:v>1450.4452680000322</c:v>
                </c:pt>
                <c:pt idx="378">
                  <c:v>1450.8481520000323</c:v>
                </c:pt>
                <c:pt idx="379">
                  <c:v>1451.2510360000324</c:v>
                </c:pt>
                <c:pt idx="380">
                  <c:v>1451.6539200000325</c:v>
                </c:pt>
                <c:pt idx="381">
                  <c:v>1452.0568040000326</c:v>
                </c:pt>
                <c:pt idx="382">
                  <c:v>1452.4596880000327</c:v>
                </c:pt>
                <c:pt idx="383">
                  <c:v>1452.8625720000327</c:v>
                </c:pt>
                <c:pt idx="384">
                  <c:v>1453.2654560000328</c:v>
                </c:pt>
                <c:pt idx="385">
                  <c:v>1453.6683400000329</c:v>
                </c:pt>
                <c:pt idx="386">
                  <c:v>1454.071224000033</c:v>
                </c:pt>
                <c:pt idx="387">
                  <c:v>1454.4741080000331</c:v>
                </c:pt>
                <c:pt idx="388">
                  <c:v>1454.8769920000332</c:v>
                </c:pt>
                <c:pt idx="389">
                  <c:v>1455.2798760000333</c:v>
                </c:pt>
                <c:pt idx="390">
                  <c:v>1455.6827600000333</c:v>
                </c:pt>
                <c:pt idx="391">
                  <c:v>1456.0856440000334</c:v>
                </c:pt>
                <c:pt idx="392">
                  <c:v>1456.4885280000335</c:v>
                </c:pt>
                <c:pt idx="393">
                  <c:v>1456.8914120000336</c:v>
                </c:pt>
                <c:pt idx="394">
                  <c:v>1457.2942960000337</c:v>
                </c:pt>
                <c:pt idx="395">
                  <c:v>1457.6971800000338</c:v>
                </c:pt>
                <c:pt idx="396">
                  <c:v>1458.1000640000339</c:v>
                </c:pt>
                <c:pt idx="397">
                  <c:v>1458.5029480000339</c:v>
                </c:pt>
                <c:pt idx="398">
                  <c:v>1458.905832000034</c:v>
                </c:pt>
                <c:pt idx="399">
                  <c:v>1459.3087160000341</c:v>
                </c:pt>
                <c:pt idx="400">
                  <c:v>1459.7116000000342</c:v>
                </c:pt>
                <c:pt idx="401">
                  <c:v>1460.1144840000343</c:v>
                </c:pt>
                <c:pt idx="402">
                  <c:v>1460.5173680000344</c:v>
                </c:pt>
                <c:pt idx="403">
                  <c:v>1460.9202520000345</c:v>
                </c:pt>
                <c:pt idx="404">
                  <c:v>1461.3231360000345</c:v>
                </c:pt>
                <c:pt idx="405">
                  <c:v>1461.7260200000346</c:v>
                </c:pt>
                <c:pt idx="406">
                  <c:v>1462.1289040000347</c:v>
                </c:pt>
                <c:pt idx="407">
                  <c:v>1462.5317880000348</c:v>
                </c:pt>
                <c:pt idx="408">
                  <c:v>1462.9346720000349</c:v>
                </c:pt>
                <c:pt idx="409">
                  <c:v>1463.337556000035</c:v>
                </c:pt>
                <c:pt idx="410">
                  <c:v>1463.7404400000351</c:v>
                </c:pt>
                <c:pt idx="411">
                  <c:v>1464.1433240000351</c:v>
                </c:pt>
                <c:pt idx="412">
                  <c:v>1464.5462080000352</c:v>
                </c:pt>
                <c:pt idx="413">
                  <c:v>1464.9490920000353</c:v>
                </c:pt>
                <c:pt idx="414">
                  <c:v>1465.3519760000354</c:v>
                </c:pt>
                <c:pt idx="415">
                  <c:v>1465.7548600000355</c:v>
                </c:pt>
                <c:pt idx="416">
                  <c:v>1466.1577440000356</c:v>
                </c:pt>
                <c:pt idx="417">
                  <c:v>1466.5606280000356</c:v>
                </c:pt>
                <c:pt idx="418">
                  <c:v>1466.9635120000357</c:v>
                </c:pt>
                <c:pt idx="419">
                  <c:v>1467.3663960000358</c:v>
                </c:pt>
                <c:pt idx="420">
                  <c:v>1467.7692800000359</c:v>
                </c:pt>
                <c:pt idx="421">
                  <c:v>1468.172164000036</c:v>
                </c:pt>
                <c:pt idx="422">
                  <c:v>1468.5750480000361</c:v>
                </c:pt>
                <c:pt idx="423">
                  <c:v>1468.9779320000362</c:v>
                </c:pt>
                <c:pt idx="424">
                  <c:v>1469.3808160000362</c:v>
                </c:pt>
                <c:pt idx="425">
                  <c:v>1469.7837000000363</c:v>
                </c:pt>
                <c:pt idx="426">
                  <c:v>1470.1865840000364</c:v>
                </c:pt>
                <c:pt idx="427">
                  <c:v>1470.5894680000365</c:v>
                </c:pt>
                <c:pt idx="428">
                  <c:v>1470.9923520000366</c:v>
                </c:pt>
                <c:pt idx="429">
                  <c:v>1471.3952360000367</c:v>
                </c:pt>
                <c:pt idx="430">
                  <c:v>1471.7981200000368</c:v>
                </c:pt>
                <c:pt idx="431">
                  <c:v>1472.2010040000368</c:v>
                </c:pt>
                <c:pt idx="432">
                  <c:v>1472.6038880000369</c:v>
                </c:pt>
                <c:pt idx="433">
                  <c:v>1473.006772000037</c:v>
                </c:pt>
                <c:pt idx="434">
                  <c:v>1473.4096560000371</c:v>
                </c:pt>
                <c:pt idx="435">
                  <c:v>1473.8125400000372</c:v>
                </c:pt>
                <c:pt idx="436">
                  <c:v>1474.2154240000373</c:v>
                </c:pt>
                <c:pt idx="437">
                  <c:v>1474.6183080000374</c:v>
                </c:pt>
                <c:pt idx="438">
                  <c:v>1475.0211920000374</c:v>
                </c:pt>
                <c:pt idx="439">
                  <c:v>1475.4240760000375</c:v>
                </c:pt>
                <c:pt idx="440">
                  <c:v>1475.8269600000376</c:v>
                </c:pt>
                <c:pt idx="441">
                  <c:v>1476.2298440000377</c:v>
                </c:pt>
                <c:pt idx="442">
                  <c:v>1476.6327280000378</c:v>
                </c:pt>
                <c:pt idx="443">
                  <c:v>1477.0356120000379</c:v>
                </c:pt>
                <c:pt idx="444">
                  <c:v>1477.438496000038</c:v>
                </c:pt>
                <c:pt idx="445">
                  <c:v>1477.841380000038</c:v>
                </c:pt>
                <c:pt idx="446">
                  <c:v>1478.2442640000381</c:v>
                </c:pt>
                <c:pt idx="447">
                  <c:v>1478.6471480000382</c:v>
                </c:pt>
                <c:pt idx="448">
                  <c:v>1479.0500320000383</c:v>
                </c:pt>
                <c:pt idx="449">
                  <c:v>1479.4529160000384</c:v>
                </c:pt>
                <c:pt idx="450">
                  <c:v>1479.8558000000385</c:v>
                </c:pt>
                <c:pt idx="451">
                  <c:v>1480.2586840000386</c:v>
                </c:pt>
                <c:pt idx="452">
                  <c:v>1480.6615680000386</c:v>
                </c:pt>
                <c:pt idx="453">
                  <c:v>1481.0644520000387</c:v>
                </c:pt>
                <c:pt idx="454">
                  <c:v>1481.4673360000388</c:v>
                </c:pt>
                <c:pt idx="455">
                  <c:v>1481.8702200000389</c:v>
                </c:pt>
                <c:pt idx="456">
                  <c:v>1482.273104000039</c:v>
                </c:pt>
                <c:pt idx="457">
                  <c:v>1482.6759880000391</c:v>
                </c:pt>
                <c:pt idx="458">
                  <c:v>1483.0788720000392</c:v>
                </c:pt>
                <c:pt idx="459">
                  <c:v>1483.4817560000392</c:v>
                </c:pt>
                <c:pt idx="460">
                  <c:v>1483.8846400000393</c:v>
                </c:pt>
                <c:pt idx="461">
                  <c:v>1484.2875240000394</c:v>
                </c:pt>
                <c:pt idx="462">
                  <c:v>1484.6904080000395</c:v>
                </c:pt>
                <c:pt idx="463">
                  <c:v>1485.0932920000396</c:v>
                </c:pt>
                <c:pt idx="464">
                  <c:v>1485.4961760000397</c:v>
                </c:pt>
                <c:pt idx="465">
                  <c:v>1485.8990600000398</c:v>
                </c:pt>
                <c:pt idx="466">
                  <c:v>1486.3019440000398</c:v>
                </c:pt>
                <c:pt idx="467">
                  <c:v>1486.7048280000399</c:v>
                </c:pt>
                <c:pt idx="468">
                  <c:v>1487.10771200004</c:v>
                </c:pt>
                <c:pt idx="469">
                  <c:v>1487.5105960000401</c:v>
                </c:pt>
                <c:pt idx="470">
                  <c:v>1487.9134800000402</c:v>
                </c:pt>
                <c:pt idx="471">
                  <c:v>1488.3163640000403</c:v>
                </c:pt>
                <c:pt idx="472">
                  <c:v>1488.7192480000404</c:v>
                </c:pt>
                <c:pt idx="473">
                  <c:v>1489.1221320000404</c:v>
                </c:pt>
                <c:pt idx="474">
                  <c:v>1489.5250160000405</c:v>
                </c:pt>
                <c:pt idx="475">
                  <c:v>1489.9279000000406</c:v>
                </c:pt>
                <c:pt idx="476">
                  <c:v>1490.3307840000407</c:v>
                </c:pt>
                <c:pt idx="477">
                  <c:v>1490.7336680000408</c:v>
                </c:pt>
                <c:pt idx="478">
                  <c:v>1491.1365520000409</c:v>
                </c:pt>
                <c:pt idx="479">
                  <c:v>1491.539436000041</c:v>
                </c:pt>
                <c:pt idx="480">
                  <c:v>1491.942320000041</c:v>
                </c:pt>
                <c:pt idx="481">
                  <c:v>1492.3452040000411</c:v>
                </c:pt>
                <c:pt idx="482">
                  <c:v>1492.7480880000412</c:v>
                </c:pt>
                <c:pt idx="483">
                  <c:v>1493.1509720000413</c:v>
                </c:pt>
                <c:pt idx="484">
                  <c:v>1493.5538560000414</c:v>
                </c:pt>
                <c:pt idx="485">
                  <c:v>1493.9567400000415</c:v>
                </c:pt>
                <c:pt idx="486">
                  <c:v>1494.3596240000415</c:v>
                </c:pt>
                <c:pt idx="487">
                  <c:v>1494.7625080000416</c:v>
                </c:pt>
                <c:pt idx="488">
                  <c:v>1495.1653920000417</c:v>
                </c:pt>
                <c:pt idx="489">
                  <c:v>1495.5682760000418</c:v>
                </c:pt>
                <c:pt idx="490">
                  <c:v>1495.9711600000419</c:v>
                </c:pt>
                <c:pt idx="491">
                  <c:v>1496.374044000042</c:v>
                </c:pt>
                <c:pt idx="492">
                  <c:v>1496.7769280000421</c:v>
                </c:pt>
                <c:pt idx="493">
                  <c:v>1497.1798120000421</c:v>
                </c:pt>
                <c:pt idx="494">
                  <c:v>1497.5826960000422</c:v>
                </c:pt>
                <c:pt idx="495">
                  <c:v>1497.9855800000423</c:v>
                </c:pt>
                <c:pt idx="496">
                  <c:v>1498.3884640000424</c:v>
                </c:pt>
                <c:pt idx="497">
                  <c:v>1498.7913480000425</c:v>
                </c:pt>
                <c:pt idx="498">
                  <c:v>1499.1942320000426</c:v>
                </c:pt>
                <c:pt idx="499">
                  <c:v>1499.5971160000427</c:v>
                </c:pt>
                <c:pt idx="500">
                  <c:v>1500.0000000000427</c:v>
                </c:pt>
                <c:pt idx="501">
                  <c:v>1500.4028840000428</c:v>
                </c:pt>
                <c:pt idx="502">
                  <c:v>1500.8057680000429</c:v>
                </c:pt>
                <c:pt idx="503">
                  <c:v>1501.208652000043</c:v>
                </c:pt>
                <c:pt idx="504">
                  <c:v>1501.6115360000431</c:v>
                </c:pt>
                <c:pt idx="505">
                  <c:v>1502.0144200000432</c:v>
                </c:pt>
                <c:pt idx="506">
                  <c:v>1502.4173040000433</c:v>
                </c:pt>
                <c:pt idx="507">
                  <c:v>1502.8201880000433</c:v>
                </c:pt>
                <c:pt idx="508">
                  <c:v>1503.2230720000434</c:v>
                </c:pt>
                <c:pt idx="509">
                  <c:v>1503.6259560000435</c:v>
                </c:pt>
                <c:pt idx="510">
                  <c:v>1504.0288400000436</c:v>
                </c:pt>
                <c:pt idx="511">
                  <c:v>1504.4317240000437</c:v>
                </c:pt>
                <c:pt idx="512">
                  <c:v>1504.8346080000438</c:v>
                </c:pt>
                <c:pt idx="513">
                  <c:v>1505.2374920000439</c:v>
                </c:pt>
                <c:pt idx="514">
                  <c:v>1505.6403760000439</c:v>
                </c:pt>
                <c:pt idx="515">
                  <c:v>1506.043260000044</c:v>
                </c:pt>
                <c:pt idx="516">
                  <c:v>1506.4461440000441</c:v>
                </c:pt>
                <c:pt idx="517">
                  <c:v>1506.8490280000442</c:v>
                </c:pt>
                <c:pt idx="518">
                  <c:v>1507.2519120000443</c:v>
                </c:pt>
                <c:pt idx="519">
                  <c:v>1507.6547960000444</c:v>
                </c:pt>
                <c:pt idx="520">
                  <c:v>1508.0576800000445</c:v>
                </c:pt>
                <c:pt idx="521">
                  <c:v>1508.4605640000445</c:v>
                </c:pt>
                <c:pt idx="522">
                  <c:v>1508.8634480000446</c:v>
                </c:pt>
                <c:pt idx="523">
                  <c:v>1509.2663320000447</c:v>
                </c:pt>
                <c:pt idx="524">
                  <c:v>1509.6692160000448</c:v>
                </c:pt>
                <c:pt idx="525">
                  <c:v>1510.0721000000449</c:v>
                </c:pt>
                <c:pt idx="526">
                  <c:v>1510.474984000045</c:v>
                </c:pt>
                <c:pt idx="527">
                  <c:v>1510.8778680000451</c:v>
                </c:pt>
                <c:pt idx="528">
                  <c:v>1511.2807520000451</c:v>
                </c:pt>
                <c:pt idx="529">
                  <c:v>1511.6836360000452</c:v>
                </c:pt>
                <c:pt idx="530">
                  <c:v>1512.0865200000453</c:v>
                </c:pt>
                <c:pt idx="531">
                  <c:v>1512.4894040000454</c:v>
                </c:pt>
                <c:pt idx="532">
                  <c:v>1512.8922880000455</c:v>
                </c:pt>
                <c:pt idx="533">
                  <c:v>1513.2951720000456</c:v>
                </c:pt>
                <c:pt idx="534">
                  <c:v>1513.6980560000457</c:v>
                </c:pt>
                <c:pt idx="535">
                  <c:v>1514.1009400000457</c:v>
                </c:pt>
                <c:pt idx="536">
                  <c:v>1514.5038240000458</c:v>
                </c:pt>
                <c:pt idx="537">
                  <c:v>1514.9067080000459</c:v>
                </c:pt>
                <c:pt idx="538">
                  <c:v>1515.309592000046</c:v>
                </c:pt>
                <c:pt idx="539">
                  <c:v>1515.7124760000461</c:v>
                </c:pt>
                <c:pt idx="540">
                  <c:v>1516.1153600000462</c:v>
                </c:pt>
                <c:pt idx="541">
                  <c:v>1516.5182440000463</c:v>
                </c:pt>
                <c:pt idx="542">
                  <c:v>1516.9211280000463</c:v>
                </c:pt>
                <c:pt idx="543">
                  <c:v>1517.3240120000464</c:v>
                </c:pt>
                <c:pt idx="544">
                  <c:v>1517.7268960000465</c:v>
                </c:pt>
                <c:pt idx="545">
                  <c:v>1518.1297800000466</c:v>
                </c:pt>
                <c:pt idx="546">
                  <c:v>1518.5326640000467</c:v>
                </c:pt>
                <c:pt idx="547">
                  <c:v>1518.9355480000468</c:v>
                </c:pt>
                <c:pt idx="548">
                  <c:v>1519.3384320000469</c:v>
                </c:pt>
                <c:pt idx="549">
                  <c:v>1519.7413160000469</c:v>
                </c:pt>
                <c:pt idx="550">
                  <c:v>1520.144200000047</c:v>
                </c:pt>
                <c:pt idx="551">
                  <c:v>1520.5470840000471</c:v>
                </c:pt>
                <c:pt idx="552">
                  <c:v>1520.9499680000472</c:v>
                </c:pt>
                <c:pt idx="553">
                  <c:v>1521.3528520000473</c:v>
                </c:pt>
                <c:pt idx="554">
                  <c:v>1521.7557360000474</c:v>
                </c:pt>
                <c:pt idx="555">
                  <c:v>1522.1586200000474</c:v>
                </c:pt>
                <c:pt idx="556">
                  <c:v>1522.5615040000475</c:v>
                </c:pt>
                <c:pt idx="557">
                  <c:v>1522.9643880000476</c:v>
                </c:pt>
                <c:pt idx="558">
                  <c:v>1523.3672720000477</c:v>
                </c:pt>
                <c:pt idx="559">
                  <c:v>1523.7701560000478</c:v>
                </c:pt>
                <c:pt idx="560">
                  <c:v>1524.1730400000479</c:v>
                </c:pt>
                <c:pt idx="561">
                  <c:v>1524.575924000048</c:v>
                </c:pt>
                <c:pt idx="562">
                  <c:v>1524.978808000048</c:v>
                </c:pt>
                <c:pt idx="563">
                  <c:v>1525.3816920000481</c:v>
                </c:pt>
                <c:pt idx="564">
                  <c:v>1525.7845760000482</c:v>
                </c:pt>
                <c:pt idx="565">
                  <c:v>1526.1874600000483</c:v>
                </c:pt>
                <c:pt idx="566">
                  <c:v>1526.5903440000484</c:v>
                </c:pt>
                <c:pt idx="567">
                  <c:v>1526.9932280000485</c:v>
                </c:pt>
                <c:pt idx="568">
                  <c:v>1527.3961120000486</c:v>
                </c:pt>
                <c:pt idx="569">
                  <c:v>1527.7989960000486</c:v>
                </c:pt>
                <c:pt idx="570">
                  <c:v>1528.2018800000487</c:v>
                </c:pt>
                <c:pt idx="571">
                  <c:v>1528.6047640000488</c:v>
                </c:pt>
                <c:pt idx="572">
                  <c:v>1529.0076480000489</c:v>
                </c:pt>
                <c:pt idx="573">
                  <c:v>1529.410532000049</c:v>
                </c:pt>
                <c:pt idx="574">
                  <c:v>1529.8134160000491</c:v>
                </c:pt>
                <c:pt idx="575">
                  <c:v>1530.2163000000492</c:v>
                </c:pt>
                <c:pt idx="576">
                  <c:v>1530.6191840000492</c:v>
                </c:pt>
                <c:pt idx="577">
                  <c:v>1531.0220680000493</c:v>
                </c:pt>
                <c:pt idx="578">
                  <c:v>1531.4249520000494</c:v>
                </c:pt>
                <c:pt idx="579">
                  <c:v>1531.8278360000495</c:v>
                </c:pt>
                <c:pt idx="580">
                  <c:v>1532.2307200000496</c:v>
                </c:pt>
                <c:pt idx="581">
                  <c:v>1532.6336040000497</c:v>
                </c:pt>
                <c:pt idx="582">
                  <c:v>1533.0364880000498</c:v>
                </c:pt>
                <c:pt idx="583">
                  <c:v>1533.4393720000498</c:v>
                </c:pt>
                <c:pt idx="584">
                  <c:v>1533.8422560000499</c:v>
                </c:pt>
                <c:pt idx="585">
                  <c:v>1534.24514000005</c:v>
                </c:pt>
                <c:pt idx="586">
                  <c:v>1534.6480240000501</c:v>
                </c:pt>
                <c:pt idx="587">
                  <c:v>1535.0509080000502</c:v>
                </c:pt>
                <c:pt idx="588">
                  <c:v>1535.4537920000503</c:v>
                </c:pt>
                <c:pt idx="589">
                  <c:v>1535.8566760000504</c:v>
                </c:pt>
                <c:pt idx="590">
                  <c:v>1536.2595600000504</c:v>
                </c:pt>
                <c:pt idx="591">
                  <c:v>1536.6624440000505</c:v>
                </c:pt>
                <c:pt idx="592">
                  <c:v>1537.0653280000506</c:v>
                </c:pt>
                <c:pt idx="593">
                  <c:v>1537.4682120000507</c:v>
                </c:pt>
                <c:pt idx="594">
                  <c:v>1537.8710960000508</c:v>
                </c:pt>
                <c:pt idx="595">
                  <c:v>1538.2739800000509</c:v>
                </c:pt>
                <c:pt idx="596">
                  <c:v>1538.676864000051</c:v>
                </c:pt>
                <c:pt idx="597">
                  <c:v>1539.079748000051</c:v>
                </c:pt>
                <c:pt idx="598">
                  <c:v>1539.4826320000511</c:v>
                </c:pt>
                <c:pt idx="599">
                  <c:v>1539.8855160000512</c:v>
                </c:pt>
                <c:pt idx="600">
                  <c:v>1540.2884000000513</c:v>
                </c:pt>
                <c:pt idx="601">
                  <c:v>1540.6912840000514</c:v>
                </c:pt>
                <c:pt idx="602">
                  <c:v>1541.0941680000515</c:v>
                </c:pt>
                <c:pt idx="603">
                  <c:v>1541.4970520000516</c:v>
                </c:pt>
                <c:pt idx="604">
                  <c:v>1541.8999360000516</c:v>
                </c:pt>
                <c:pt idx="605">
                  <c:v>1542.3028200000517</c:v>
                </c:pt>
                <c:pt idx="606">
                  <c:v>1542.7057040000518</c:v>
                </c:pt>
                <c:pt idx="607">
                  <c:v>1543.1085880000519</c:v>
                </c:pt>
                <c:pt idx="608">
                  <c:v>1543.511472000052</c:v>
                </c:pt>
                <c:pt idx="609">
                  <c:v>1543.9143560000521</c:v>
                </c:pt>
                <c:pt idx="610">
                  <c:v>1544.3172400000522</c:v>
                </c:pt>
                <c:pt idx="611">
                  <c:v>1544.7201240000522</c:v>
                </c:pt>
                <c:pt idx="612">
                  <c:v>1545.1230080000523</c:v>
                </c:pt>
                <c:pt idx="613">
                  <c:v>1545.5258920000524</c:v>
                </c:pt>
                <c:pt idx="614">
                  <c:v>1545.9287760000525</c:v>
                </c:pt>
                <c:pt idx="615">
                  <c:v>1546.3316600000526</c:v>
                </c:pt>
                <c:pt idx="616">
                  <c:v>1546.7345440000527</c:v>
                </c:pt>
                <c:pt idx="617">
                  <c:v>1547.1374280000528</c:v>
                </c:pt>
                <c:pt idx="618">
                  <c:v>1547.5403120000528</c:v>
                </c:pt>
                <c:pt idx="619">
                  <c:v>1547.9431960000529</c:v>
                </c:pt>
                <c:pt idx="620">
                  <c:v>1548.346080000053</c:v>
                </c:pt>
                <c:pt idx="621">
                  <c:v>1548.7489640000531</c:v>
                </c:pt>
                <c:pt idx="622">
                  <c:v>1549.1518480000532</c:v>
                </c:pt>
                <c:pt idx="623">
                  <c:v>1549.5547320000533</c:v>
                </c:pt>
                <c:pt idx="624">
                  <c:v>1549.9576160000533</c:v>
                </c:pt>
                <c:pt idx="625">
                  <c:v>1550.3605000000534</c:v>
                </c:pt>
                <c:pt idx="626">
                  <c:v>1550.7633840000535</c:v>
                </c:pt>
                <c:pt idx="627">
                  <c:v>1551.1662680000536</c:v>
                </c:pt>
                <c:pt idx="628">
                  <c:v>1551.5691520000537</c:v>
                </c:pt>
                <c:pt idx="629">
                  <c:v>1551.9720360000538</c:v>
                </c:pt>
                <c:pt idx="630">
                  <c:v>1552.3749200000539</c:v>
                </c:pt>
                <c:pt idx="631">
                  <c:v>1552.7778040000539</c:v>
                </c:pt>
                <c:pt idx="632">
                  <c:v>1553.180688000054</c:v>
                </c:pt>
                <c:pt idx="633">
                  <c:v>1553.5835720000541</c:v>
                </c:pt>
                <c:pt idx="634">
                  <c:v>1553.9864560000542</c:v>
                </c:pt>
                <c:pt idx="635">
                  <c:v>1554.3893400000543</c:v>
                </c:pt>
                <c:pt idx="636">
                  <c:v>1554.7922240000544</c:v>
                </c:pt>
                <c:pt idx="637">
                  <c:v>1555.1951080000545</c:v>
                </c:pt>
                <c:pt idx="638">
                  <c:v>1555.5979920000545</c:v>
                </c:pt>
                <c:pt idx="639">
                  <c:v>1556.0008760000546</c:v>
                </c:pt>
                <c:pt idx="640">
                  <c:v>1556.4037600000547</c:v>
                </c:pt>
                <c:pt idx="641">
                  <c:v>1556.8066440000548</c:v>
                </c:pt>
                <c:pt idx="642">
                  <c:v>1557.2095280000549</c:v>
                </c:pt>
                <c:pt idx="643">
                  <c:v>1557.612412000055</c:v>
                </c:pt>
                <c:pt idx="644">
                  <c:v>1558.0152960000551</c:v>
                </c:pt>
                <c:pt idx="645">
                  <c:v>1558.4181800000551</c:v>
                </c:pt>
                <c:pt idx="646">
                  <c:v>1558.8210640000552</c:v>
                </c:pt>
                <c:pt idx="647">
                  <c:v>1559.2239480000553</c:v>
                </c:pt>
                <c:pt idx="648">
                  <c:v>1559.6268320000554</c:v>
                </c:pt>
                <c:pt idx="649">
                  <c:v>1560.0297160000555</c:v>
                </c:pt>
                <c:pt idx="650">
                  <c:v>1560.4326000000556</c:v>
                </c:pt>
                <c:pt idx="651">
                  <c:v>1560.8354840000557</c:v>
                </c:pt>
                <c:pt idx="652">
                  <c:v>1561.2383680000557</c:v>
                </c:pt>
                <c:pt idx="653">
                  <c:v>1561.6412520000558</c:v>
                </c:pt>
                <c:pt idx="654">
                  <c:v>1562.0441360000559</c:v>
                </c:pt>
                <c:pt idx="655">
                  <c:v>1562.447020000056</c:v>
                </c:pt>
                <c:pt idx="656">
                  <c:v>1562.8499040000561</c:v>
                </c:pt>
                <c:pt idx="657">
                  <c:v>1563.2527880000562</c:v>
                </c:pt>
                <c:pt idx="658">
                  <c:v>1563.6556720000563</c:v>
                </c:pt>
                <c:pt idx="659">
                  <c:v>1564.0585560000563</c:v>
                </c:pt>
                <c:pt idx="660">
                  <c:v>1564.4614400000564</c:v>
                </c:pt>
                <c:pt idx="661">
                  <c:v>1564.8643240000565</c:v>
                </c:pt>
                <c:pt idx="662">
                  <c:v>1565.2672080000566</c:v>
                </c:pt>
                <c:pt idx="663">
                  <c:v>1565.6700920000567</c:v>
                </c:pt>
                <c:pt idx="664">
                  <c:v>1566.0729760000568</c:v>
                </c:pt>
                <c:pt idx="665">
                  <c:v>1566.4758600000569</c:v>
                </c:pt>
                <c:pt idx="666">
                  <c:v>1566.8787440000569</c:v>
                </c:pt>
                <c:pt idx="667">
                  <c:v>1567.281628000057</c:v>
                </c:pt>
                <c:pt idx="668">
                  <c:v>1567.6845120000571</c:v>
                </c:pt>
                <c:pt idx="669">
                  <c:v>1568.0873960000572</c:v>
                </c:pt>
                <c:pt idx="670">
                  <c:v>1568.4902800000573</c:v>
                </c:pt>
                <c:pt idx="671">
                  <c:v>1568.8931640000574</c:v>
                </c:pt>
                <c:pt idx="672">
                  <c:v>1569.2960480000575</c:v>
                </c:pt>
                <c:pt idx="673">
                  <c:v>1569.6989320000575</c:v>
                </c:pt>
                <c:pt idx="674">
                  <c:v>1570.1018160000576</c:v>
                </c:pt>
                <c:pt idx="675">
                  <c:v>1570.5047000000577</c:v>
                </c:pt>
                <c:pt idx="676">
                  <c:v>1570.9075840000578</c:v>
                </c:pt>
                <c:pt idx="677">
                  <c:v>1571.3104680000579</c:v>
                </c:pt>
                <c:pt idx="678">
                  <c:v>1571.713352000058</c:v>
                </c:pt>
                <c:pt idx="679">
                  <c:v>1572.1162360000581</c:v>
                </c:pt>
                <c:pt idx="680">
                  <c:v>1572.5191200000581</c:v>
                </c:pt>
                <c:pt idx="681">
                  <c:v>1572.9220040000582</c:v>
                </c:pt>
                <c:pt idx="682">
                  <c:v>1573.3248880000583</c:v>
                </c:pt>
                <c:pt idx="683">
                  <c:v>1573.7277720000584</c:v>
                </c:pt>
                <c:pt idx="684">
                  <c:v>1574.1306560000585</c:v>
                </c:pt>
                <c:pt idx="685">
                  <c:v>1574.5335400000586</c:v>
                </c:pt>
                <c:pt idx="686">
                  <c:v>1574.9364240000587</c:v>
                </c:pt>
                <c:pt idx="687">
                  <c:v>1575.3393080000587</c:v>
                </c:pt>
                <c:pt idx="688">
                  <c:v>1575.7421920000588</c:v>
                </c:pt>
                <c:pt idx="689">
                  <c:v>1576.1450760000589</c:v>
                </c:pt>
                <c:pt idx="690">
                  <c:v>1576.547960000059</c:v>
                </c:pt>
                <c:pt idx="691">
                  <c:v>1576.9508440000591</c:v>
                </c:pt>
                <c:pt idx="692">
                  <c:v>1577.3537280000592</c:v>
                </c:pt>
                <c:pt idx="693">
                  <c:v>1577.7566120000592</c:v>
                </c:pt>
                <c:pt idx="694">
                  <c:v>1578.1594960000593</c:v>
                </c:pt>
                <c:pt idx="695">
                  <c:v>1578.5623800000594</c:v>
                </c:pt>
                <c:pt idx="696">
                  <c:v>1578.9652640000595</c:v>
                </c:pt>
                <c:pt idx="697">
                  <c:v>1579.3681480000596</c:v>
                </c:pt>
                <c:pt idx="698">
                  <c:v>1579.7710320000597</c:v>
                </c:pt>
                <c:pt idx="699">
                  <c:v>1580.1739160000598</c:v>
                </c:pt>
                <c:pt idx="700">
                  <c:v>1580.5768000000598</c:v>
                </c:pt>
                <c:pt idx="701">
                  <c:v>1580.9796840000599</c:v>
                </c:pt>
                <c:pt idx="702">
                  <c:v>1581.38256800006</c:v>
                </c:pt>
                <c:pt idx="703">
                  <c:v>1581.7854520000601</c:v>
                </c:pt>
                <c:pt idx="704">
                  <c:v>1582.1883360000602</c:v>
                </c:pt>
                <c:pt idx="705">
                  <c:v>1582.5912200000603</c:v>
                </c:pt>
                <c:pt idx="706">
                  <c:v>1582.9941040000604</c:v>
                </c:pt>
                <c:pt idx="707">
                  <c:v>1583.3969880000604</c:v>
                </c:pt>
                <c:pt idx="708">
                  <c:v>1583.7998720000605</c:v>
                </c:pt>
                <c:pt idx="709">
                  <c:v>1584.2027560000606</c:v>
                </c:pt>
                <c:pt idx="710">
                  <c:v>1584.6056400000607</c:v>
                </c:pt>
                <c:pt idx="711">
                  <c:v>1585.0085240000608</c:v>
                </c:pt>
                <c:pt idx="712">
                  <c:v>1585.4114080000609</c:v>
                </c:pt>
                <c:pt idx="713">
                  <c:v>1585.814292000061</c:v>
                </c:pt>
                <c:pt idx="714">
                  <c:v>1586.217176000061</c:v>
                </c:pt>
                <c:pt idx="715">
                  <c:v>1586.6200600000611</c:v>
                </c:pt>
                <c:pt idx="716">
                  <c:v>1587.0229440000612</c:v>
                </c:pt>
                <c:pt idx="717">
                  <c:v>1587.4258280000613</c:v>
                </c:pt>
                <c:pt idx="718">
                  <c:v>1587.8287120000614</c:v>
                </c:pt>
                <c:pt idx="719">
                  <c:v>1588.2315960000615</c:v>
                </c:pt>
                <c:pt idx="720">
                  <c:v>1588.6344800000616</c:v>
                </c:pt>
                <c:pt idx="721">
                  <c:v>1589.0373640000616</c:v>
                </c:pt>
                <c:pt idx="722">
                  <c:v>1589.4402480000617</c:v>
                </c:pt>
                <c:pt idx="723">
                  <c:v>1589.8431320000618</c:v>
                </c:pt>
                <c:pt idx="724">
                  <c:v>1590.2460160000619</c:v>
                </c:pt>
                <c:pt idx="725">
                  <c:v>1590.648900000062</c:v>
                </c:pt>
                <c:pt idx="726">
                  <c:v>1591.0517840000621</c:v>
                </c:pt>
                <c:pt idx="727">
                  <c:v>1591.4546680000622</c:v>
                </c:pt>
                <c:pt idx="728">
                  <c:v>1591.8575520000622</c:v>
                </c:pt>
                <c:pt idx="729">
                  <c:v>1592.2604360000623</c:v>
                </c:pt>
                <c:pt idx="730">
                  <c:v>1592.6633200000624</c:v>
                </c:pt>
                <c:pt idx="731">
                  <c:v>1593.0662040000625</c:v>
                </c:pt>
                <c:pt idx="732">
                  <c:v>1593.4690880000626</c:v>
                </c:pt>
                <c:pt idx="733">
                  <c:v>1593.8719720000627</c:v>
                </c:pt>
                <c:pt idx="734">
                  <c:v>1594.2748560000628</c:v>
                </c:pt>
                <c:pt idx="735">
                  <c:v>1594.6777400000628</c:v>
                </c:pt>
                <c:pt idx="736">
                  <c:v>1595.0806240000629</c:v>
                </c:pt>
                <c:pt idx="737">
                  <c:v>1595.483508000063</c:v>
                </c:pt>
                <c:pt idx="738">
                  <c:v>1595.8863920000631</c:v>
                </c:pt>
                <c:pt idx="739">
                  <c:v>1596.2892760000632</c:v>
                </c:pt>
                <c:pt idx="740">
                  <c:v>1596.6921600000633</c:v>
                </c:pt>
                <c:pt idx="741">
                  <c:v>1597.0950440000634</c:v>
                </c:pt>
                <c:pt idx="742">
                  <c:v>1597.4979280000634</c:v>
                </c:pt>
                <c:pt idx="743">
                  <c:v>1597.9008120000635</c:v>
                </c:pt>
                <c:pt idx="744">
                  <c:v>1598.3036960000636</c:v>
                </c:pt>
                <c:pt idx="745">
                  <c:v>1598.7065800000637</c:v>
                </c:pt>
                <c:pt idx="746">
                  <c:v>1599.1094640000638</c:v>
                </c:pt>
                <c:pt idx="747">
                  <c:v>1599.5123480000639</c:v>
                </c:pt>
                <c:pt idx="748">
                  <c:v>1599.915232000064</c:v>
                </c:pt>
                <c:pt idx="749">
                  <c:v>1600.318116000064</c:v>
                </c:pt>
                <c:pt idx="750">
                  <c:v>1600.7210000000641</c:v>
                </c:pt>
                <c:pt idx="751">
                  <c:v>1601.1238840000642</c:v>
                </c:pt>
                <c:pt idx="752">
                  <c:v>1601.5267680000643</c:v>
                </c:pt>
                <c:pt idx="753">
                  <c:v>1601.9296520000644</c:v>
                </c:pt>
                <c:pt idx="754">
                  <c:v>1602.3325360000645</c:v>
                </c:pt>
                <c:pt idx="755">
                  <c:v>1602.7354200000646</c:v>
                </c:pt>
                <c:pt idx="756">
                  <c:v>1603.1383040000646</c:v>
                </c:pt>
                <c:pt idx="757">
                  <c:v>1603.5411880000647</c:v>
                </c:pt>
                <c:pt idx="758">
                  <c:v>1603.9440720000648</c:v>
                </c:pt>
                <c:pt idx="759">
                  <c:v>1604.3469560000649</c:v>
                </c:pt>
                <c:pt idx="760">
                  <c:v>1604.749840000065</c:v>
                </c:pt>
                <c:pt idx="761">
                  <c:v>1605.1527240000651</c:v>
                </c:pt>
                <c:pt idx="762">
                  <c:v>1605.5556080000651</c:v>
                </c:pt>
                <c:pt idx="763">
                  <c:v>1605.9584920000652</c:v>
                </c:pt>
                <c:pt idx="764">
                  <c:v>1606.3613760000653</c:v>
                </c:pt>
                <c:pt idx="765">
                  <c:v>1606.7642600000654</c:v>
                </c:pt>
                <c:pt idx="766">
                  <c:v>1607.1671440000655</c:v>
                </c:pt>
                <c:pt idx="767">
                  <c:v>1607.5700280000656</c:v>
                </c:pt>
                <c:pt idx="768">
                  <c:v>1607.9729120000657</c:v>
                </c:pt>
                <c:pt idx="769">
                  <c:v>1608.3757960000657</c:v>
                </c:pt>
                <c:pt idx="770">
                  <c:v>1608.7786800000658</c:v>
                </c:pt>
                <c:pt idx="771">
                  <c:v>1609.1815640000659</c:v>
                </c:pt>
                <c:pt idx="772">
                  <c:v>1609.584448000066</c:v>
                </c:pt>
                <c:pt idx="773">
                  <c:v>1609.9873320000661</c:v>
                </c:pt>
                <c:pt idx="774">
                  <c:v>1610.3902160000662</c:v>
                </c:pt>
                <c:pt idx="775">
                  <c:v>1610.7931000000663</c:v>
                </c:pt>
                <c:pt idx="776">
                  <c:v>1611.1959840000663</c:v>
                </c:pt>
                <c:pt idx="777">
                  <c:v>1611.5988680000664</c:v>
                </c:pt>
                <c:pt idx="778">
                  <c:v>1612.0017520000665</c:v>
                </c:pt>
                <c:pt idx="779">
                  <c:v>1612.4046360000666</c:v>
                </c:pt>
                <c:pt idx="780">
                  <c:v>1612.8075200000667</c:v>
                </c:pt>
                <c:pt idx="781">
                  <c:v>1613.2104040000668</c:v>
                </c:pt>
                <c:pt idx="782">
                  <c:v>1613.6132880000669</c:v>
                </c:pt>
                <c:pt idx="783">
                  <c:v>1614.0161720000669</c:v>
                </c:pt>
                <c:pt idx="784">
                  <c:v>1614.419056000067</c:v>
                </c:pt>
                <c:pt idx="785">
                  <c:v>1614.8219400000671</c:v>
                </c:pt>
                <c:pt idx="786">
                  <c:v>1615.2248240000672</c:v>
                </c:pt>
                <c:pt idx="787">
                  <c:v>1615.6277080000673</c:v>
                </c:pt>
                <c:pt idx="788">
                  <c:v>1616.0305920000674</c:v>
                </c:pt>
                <c:pt idx="789">
                  <c:v>1616.4334760000675</c:v>
                </c:pt>
                <c:pt idx="790">
                  <c:v>1616.8363600000675</c:v>
                </c:pt>
                <c:pt idx="791">
                  <c:v>1617.2392440000676</c:v>
                </c:pt>
                <c:pt idx="792">
                  <c:v>1617.6421280000677</c:v>
                </c:pt>
                <c:pt idx="793">
                  <c:v>1618.0450120000678</c:v>
                </c:pt>
                <c:pt idx="794">
                  <c:v>1618.4478960000679</c:v>
                </c:pt>
                <c:pt idx="795">
                  <c:v>1618.850780000068</c:v>
                </c:pt>
                <c:pt idx="796">
                  <c:v>1619.2536640000681</c:v>
                </c:pt>
                <c:pt idx="797">
                  <c:v>1619.6565480000681</c:v>
                </c:pt>
                <c:pt idx="798">
                  <c:v>1620.0594320000682</c:v>
                </c:pt>
                <c:pt idx="799">
                  <c:v>1620.4623160000683</c:v>
                </c:pt>
                <c:pt idx="800">
                  <c:v>1620.8652000000684</c:v>
                </c:pt>
                <c:pt idx="801">
                  <c:v>1621.2680840000685</c:v>
                </c:pt>
                <c:pt idx="802">
                  <c:v>1621.6709680000686</c:v>
                </c:pt>
                <c:pt idx="803">
                  <c:v>1622.0738520000687</c:v>
                </c:pt>
                <c:pt idx="804">
                  <c:v>1622.4767360000687</c:v>
                </c:pt>
                <c:pt idx="805">
                  <c:v>1622.8796200000688</c:v>
                </c:pt>
                <c:pt idx="806">
                  <c:v>1623.2825040000689</c:v>
                </c:pt>
                <c:pt idx="807">
                  <c:v>1623.685388000069</c:v>
                </c:pt>
                <c:pt idx="808">
                  <c:v>1624.0882720000691</c:v>
                </c:pt>
                <c:pt idx="809">
                  <c:v>1624.4911560000692</c:v>
                </c:pt>
                <c:pt idx="810">
                  <c:v>1624.8940400000693</c:v>
                </c:pt>
                <c:pt idx="811">
                  <c:v>1625.2969240000693</c:v>
                </c:pt>
                <c:pt idx="812">
                  <c:v>1625.6998080000694</c:v>
                </c:pt>
                <c:pt idx="813">
                  <c:v>1626.1026920000695</c:v>
                </c:pt>
                <c:pt idx="814">
                  <c:v>1626.5055760000696</c:v>
                </c:pt>
                <c:pt idx="815">
                  <c:v>1626.9084600000697</c:v>
                </c:pt>
                <c:pt idx="816">
                  <c:v>1627.3113440000698</c:v>
                </c:pt>
                <c:pt idx="817">
                  <c:v>1627.7142280000699</c:v>
                </c:pt>
                <c:pt idx="818">
                  <c:v>1628.1171120000699</c:v>
                </c:pt>
                <c:pt idx="819">
                  <c:v>1628.51999600007</c:v>
                </c:pt>
                <c:pt idx="820">
                  <c:v>1628.9228800000701</c:v>
                </c:pt>
                <c:pt idx="821">
                  <c:v>1629.3257640000702</c:v>
                </c:pt>
                <c:pt idx="822">
                  <c:v>1629.7286480000703</c:v>
                </c:pt>
                <c:pt idx="823">
                  <c:v>1630.1315320000704</c:v>
                </c:pt>
                <c:pt idx="824">
                  <c:v>1630.5344160000705</c:v>
                </c:pt>
                <c:pt idx="825">
                  <c:v>1630.9373000000705</c:v>
                </c:pt>
                <c:pt idx="826">
                  <c:v>1631.3401840000706</c:v>
                </c:pt>
                <c:pt idx="827">
                  <c:v>1631.7430680000707</c:v>
                </c:pt>
                <c:pt idx="828">
                  <c:v>1632.1459520000708</c:v>
                </c:pt>
                <c:pt idx="829">
                  <c:v>1632.5488360000709</c:v>
                </c:pt>
                <c:pt idx="830">
                  <c:v>1632.951720000071</c:v>
                </c:pt>
                <c:pt idx="831">
                  <c:v>1633.354604000071</c:v>
                </c:pt>
                <c:pt idx="832">
                  <c:v>1633.7574880000711</c:v>
                </c:pt>
                <c:pt idx="833">
                  <c:v>1634.1603720000712</c:v>
                </c:pt>
                <c:pt idx="834">
                  <c:v>1634.5632560000713</c:v>
                </c:pt>
                <c:pt idx="835">
                  <c:v>1634.9661400000714</c:v>
                </c:pt>
                <c:pt idx="836">
                  <c:v>1635.3690240000715</c:v>
                </c:pt>
                <c:pt idx="837">
                  <c:v>1635.7719080000716</c:v>
                </c:pt>
                <c:pt idx="838">
                  <c:v>1636.1747920000716</c:v>
                </c:pt>
                <c:pt idx="839">
                  <c:v>1636.5776760000717</c:v>
                </c:pt>
                <c:pt idx="840">
                  <c:v>1636.9805600000718</c:v>
                </c:pt>
                <c:pt idx="841">
                  <c:v>1637.3834440000719</c:v>
                </c:pt>
                <c:pt idx="842">
                  <c:v>1637.786328000072</c:v>
                </c:pt>
                <c:pt idx="843">
                  <c:v>1638.1892120000721</c:v>
                </c:pt>
                <c:pt idx="844">
                  <c:v>1638.5920960000722</c:v>
                </c:pt>
                <c:pt idx="845">
                  <c:v>1638.9949800000722</c:v>
                </c:pt>
                <c:pt idx="846">
                  <c:v>1639.3978640000723</c:v>
                </c:pt>
                <c:pt idx="847">
                  <c:v>1639.8007480000724</c:v>
                </c:pt>
                <c:pt idx="848">
                  <c:v>1640.2036320000725</c:v>
                </c:pt>
                <c:pt idx="849">
                  <c:v>1640.6065160000726</c:v>
                </c:pt>
                <c:pt idx="850">
                  <c:v>1641.0094000000727</c:v>
                </c:pt>
                <c:pt idx="851">
                  <c:v>1641.4122840000728</c:v>
                </c:pt>
                <c:pt idx="852">
                  <c:v>1641.8151680000728</c:v>
                </c:pt>
                <c:pt idx="853">
                  <c:v>1642.2180520000729</c:v>
                </c:pt>
                <c:pt idx="854">
                  <c:v>1642.620936000073</c:v>
                </c:pt>
                <c:pt idx="855">
                  <c:v>1643.0238200000731</c:v>
                </c:pt>
                <c:pt idx="856">
                  <c:v>1643.4267040000732</c:v>
                </c:pt>
                <c:pt idx="857">
                  <c:v>1643.8295880000733</c:v>
                </c:pt>
                <c:pt idx="858">
                  <c:v>1644.2324720000734</c:v>
                </c:pt>
                <c:pt idx="859">
                  <c:v>1644.6353560000734</c:v>
                </c:pt>
                <c:pt idx="860">
                  <c:v>1645.0382400000735</c:v>
                </c:pt>
                <c:pt idx="861">
                  <c:v>1645.4411240000736</c:v>
                </c:pt>
                <c:pt idx="862">
                  <c:v>1645.8440080000737</c:v>
                </c:pt>
                <c:pt idx="863">
                  <c:v>1646.2468920000738</c:v>
                </c:pt>
                <c:pt idx="864">
                  <c:v>1646.6497760000739</c:v>
                </c:pt>
                <c:pt idx="865">
                  <c:v>1647.052660000074</c:v>
                </c:pt>
                <c:pt idx="866">
                  <c:v>1647.455544000074</c:v>
                </c:pt>
                <c:pt idx="867">
                  <c:v>1647.8584280000741</c:v>
                </c:pt>
                <c:pt idx="868">
                  <c:v>1648.2613120000742</c:v>
                </c:pt>
                <c:pt idx="869">
                  <c:v>1648.6641960000743</c:v>
                </c:pt>
                <c:pt idx="870">
                  <c:v>1649.0670800000744</c:v>
                </c:pt>
                <c:pt idx="871">
                  <c:v>1649.4699640000745</c:v>
                </c:pt>
                <c:pt idx="872">
                  <c:v>1649.8728480000746</c:v>
                </c:pt>
                <c:pt idx="873">
                  <c:v>1650.2757320000746</c:v>
                </c:pt>
                <c:pt idx="874">
                  <c:v>1650.6786160000747</c:v>
                </c:pt>
                <c:pt idx="875">
                  <c:v>1651.0815000000748</c:v>
                </c:pt>
                <c:pt idx="876">
                  <c:v>1651.4843840000749</c:v>
                </c:pt>
                <c:pt idx="877">
                  <c:v>1651.887268000075</c:v>
                </c:pt>
                <c:pt idx="878">
                  <c:v>1652.2901520000751</c:v>
                </c:pt>
                <c:pt idx="879">
                  <c:v>1652.6930360000752</c:v>
                </c:pt>
                <c:pt idx="880">
                  <c:v>1653.0959200000752</c:v>
                </c:pt>
                <c:pt idx="881">
                  <c:v>1653.4988040000753</c:v>
                </c:pt>
                <c:pt idx="882">
                  <c:v>1653.9016880000754</c:v>
                </c:pt>
                <c:pt idx="883">
                  <c:v>1654.3045720000755</c:v>
                </c:pt>
                <c:pt idx="884">
                  <c:v>1654.7074560000756</c:v>
                </c:pt>
                <c:pt idx="885">
                  <c:v>1655.1103400000757</c:v>
                </c:pt>
                <c:pt idx="886">
                  <c:v>1655.5132240000758</c:v>
                </c:pt>
                <c:pt idx="887">
                  <c:v>1655.9161080000758</c:v>
                </c:pt>
                <c:pt idx="888">
                  <c:v>1656.3189920000759</c:v>
                </c:pt>
                <c:pt idx="889">
                  <c:v>1656.721876000076</c:v>
                </c:pt>
                <c:pt idx="890">
                  <c:v>1657.1247600000761</c:v>
                </c:pt>
                <c:pt idx="891">
                  <c:v>1657.5276440000762</c:v>
                </c:pt>
                <c:pt idx="892">
                  <c:v>1657.9305280000763</c:v>
                </c:pt>
                <c:pt idx="893">
                  <c:v>1658.3334120000764</c:v>
                </c:pt>
                <c:pt idx="894">
                  <c:v>1658.7362960000764</c:v>
                </c:pt>
                <c:pt idx="895">
                  <c:v>1659.1391800000765</c:v>
                </c:pt>
                <c:pt idx="896">
                  <c:v>1659.5420640000766</c:v>
                </c:pt>
                <c:pt idx="897">
                  <c:v>1659.9449480000767</c:v>
                </c:pt>
                <c:pt idx="898">
                  <c:v>1660.3478320000768</c:v>
                </c:pt>
                <c:pt idx="899">
                  <c:v>1660.7507160000769</c:v>
                </c:pt>
                <c:pt idx="900">
                  <c:v>1661.1536000000769</c:v>
                </c:pt>
                <c:pt idx="901">
                  <c:v>1661.556484000077</c:v>
                </c:pt>
                <c:pt idx="902">
                  <c:v>1661.9593680000771</c:v>
                </c:pt>
                <c:pt idx="903">
                  <c:v>1662.3622520000772</c:v>
                </c:pt>
                <c:pt idx="904">
                  <c:v>1662.7651360000773</c:v>
                </c:pt>
                <c:pt idx="905">
                  <c:v>1663.1680200000774</c:v>
                </c:pt>
                <c:pt idx="906">
                  <c:v>1663.5709040000775</c:v>
                </c:pt>
                <c:pt idx="907">
                  <c:v>1663.9737880000775</c:v>
                </c:pt>
                <c:pt idx="908">
                  <c:v>1664.3766720000776</c:v>
                </c:pt>
                <c:pt idx="909">
                  <c:v>1664.7795560000777</c:v>
                </c:pt>
                <c:pt idx="910">
                  <c:v>1665.1824400000778</c:v>
                </c:pt>
                <c:pt idx="911">
                  <c:v>1665.5853240000779</c:v>
                </c:pt>
                <c:pt idx="912">
                  <c:v>1665.988208000078</c:v>
                </c:pt>
                <c:pt idx="913">
                  <c:v>1666.3910920000781</c:v>
                </c:pt>
                <c:pt idx="914">
                  <c:v>1666.7939760000781</c:v>
                </c:pt>
                <c:pt idx="915">
                  <c:v>1667.1968600000782</c:v>
                </c:pt>
                <c:pt idx="916">
                  <c:v>1667.5997440000783</c:v>
                </c:pt>
                <c:pt idx="917">
                  <c:v>1668.0026280000784</c:v>
                </c:pt>
                <c:pt idx="918">
                  <c:v>1668.4055120000785</c:v>
                </c:pt>
                <c:pt idx="919">
                  <c:v>1668.8083960000786</c:v>
                </c:pt>
                <c:pt idx="920">
                  <c:v>1669.2112800000787</c:v>
                </c:pt>
                <c:pt idx="921">
                  <c:v>1669.6141640000787</c:v>
                </c:pt>
                <c:pt idx="922">
                  <c:v>1670.0170480000788</c:v>
                </c:pt>
                <c:pt idx="923">
                  <c:v>1670.4199320000789</c:v>
                </c:pt>
                <c:pt idx="924">
                  <c:v>1670.822816000079</c:v>
                </c:pt>
                <c:pt idx="925">
                  <c:v>1671.2257000000791</c:v>
                </c:pt>
                <c:pt idx="926">
                  <c:v>1671.6285840000792</c:v>
                </c:pt>
                <c:pt idx="927">
                  <c:v>1672.0314680000793</c:v>
                </c:pt>
                <c:pt idx="928">
                  <c:v>1672.4343520000793</c:v>
                </c:pt>
                <c:pt idx="929">
                  <c:v>1672.8372360000794</c:v>
                </c:pt>
                <c:pt idx="930">
                  <c:v>1673.2401200000795</c:v>
                </c:pt>
                <c:pt idx="931">
                  <c:v>1673.6430040000796</c:v>
                </c:pt>
                <c:pt idx="932">
                  <c:v>1674.0458880000797</c:v>
                </c:pt>
                <c:pt idx="933">
                  <c:v>1674.4487720000798</c:v>
                </c:pt>
                <c:pt idx="934">
                  <c:v>1674.8516560000799</c:v>
                </c:pt>
                <c:pt idx="935">
                  <c:v>1675.2545400000799</c:v>
                </c:pt>
                <c:pt idx="936">
                  <c:v>1675.65742400008</c:v>
                </c:pt>
                <c:pt idx="937">
                  <c:v>1676.0603080000801</c:v>
                </c:pt>
                <c:pt idx="938">
                  <c:v>1676.4631920000802</c:v>
                </c:pt>
                <c:pt idx="939">
                  <c:v>1676.8660760000803</c:v>
                </c:pt>
                <c:pt idx="940">
                  <c:v>1677.2689600000804</c:v>
                </c:pt>
                <c:pt idx="941">
                  <c:v>1677.6718440000805</c:v>
                </c:pt>
                <c:pt idx="942">
                  <c:v>1678.0747280000805</c:v>
                </c:pt>
                <c:pt idx="943">
                  <c:v>1678.4776120000806</c:v>
                </c:pt>
                <c:pt idx="944">
                  <c:v>1678.8804960000807</c:v>
                </c:pt>
                <c:pt idx="945">
                  <c:v>1679.2833800000808</c:v>
                </c:pt>
                <c:pt idx="946">
                  <c:v>1679.6862640000809</c:v>
                </c:pt>
                <c:pt idx="947">
                  <c:v>1680.089148000081</c:v>
                </c:pt>
                <c:pt idx="948">
                  <c:v>1680.4920320000811</c:v>
                </c:pt>
                <c:pt idx="949">
                  <c:v>1680.8949160000811</c:v>
                </c:pt>
                <c:pt idx="950">
                  <c:v>1681.2978000000812</c:v>
                </c:pt>
                <c:pt idx="951">
                  <c:v>1681.7006840000813</c:v>
                </c:pt>
                <c:pt idx="952">
                  <c:v>1682.1035680000814</c:v>
                </c:pt>
                <c:pt idx="953">
                  <c:v>1682.5064520000815</c:v>
                </c:pt>
                <c:pt idx="954">
                  <c:v>1682.9093360000816</c:v>
                </c:pt>
                <c:pt idx="955">
                  <c:v>1683.3122200000817</c:v>
                </c:pt>
                <c:pt idx="956">
                  <c:v>1683.7151040000817</c:v>
                </c:pt>
                <c:pt idx="957">
                  <c:v>1684.1179880000818</c:v>
                </c:pt>
                <c:pt idx="958">
                  <c:v>1684.5208720000819</c:v>
                </c:pt>
                <c:pt idx="959">
                  <c:v>1684.923756000082</c:v>
                </c:pt>
                <c:pt idx="960">
                  <c:v>1685.3266400000821</c:v>
                </c:pt>
                <c:pt idx="961">
                  <c:v>1685.7295240000822</c:v>
                </c:pt>
                <c:pt idx="962">
                  <c:v>1686.1324080000823</c:v>
                </c:pt>
                <c:pt idx="963">
                  <c:v>1686.5352920000823</c:v>
                </c:pt>
                <c:pt idx="964">
                  <c:v>1686.9381760000824</c:v>
                </c:pt>
                <c:pt idx="965">
                  <c:v>1687.3410600000825</c:v>
                </c:pt>
                <c:pt idx="966">
                  <c:v>1687.7439440000826</c:v>
                </c:pt>
                <c:pt idx="967">
                  <c:v>1688.1468280000827</c:v>
                </c:pt>
                <c:pt idx="968">
                  <c:v>1688.5497120000828</c:v>
                </c:pt>
                <c:pt idx="969">
                  <c:v>1688.9525960000828</c:v>
                </c:pt>
                <c:pt idx="970">
                  <c:v>1689.3554800000829</c:v>
                </c:pt>
                <c:pt idx="971">
                  <c:v>1689.758364000083</c:v>
                </c:pt>
                <c:pt idx="972">
                  <c:v>1690.1612480000831</c:v>
                </c:pt>
                <c:pt idx="973">
                  <c:v>1690.5641320000832</c:v>
                </c:pt>
                <c:pt idx="974">
                  <c:v>1690.9670160000833</c:v>
                </c:pt>
                <c:pt idx="975">
                  <c:v>1691.3699000000834</c:v>
                </c:pt>
                <c:pt idx="976">
                  <c:v>1691.7727840000834</c:v>
                </c:pt>
                <c:pt idx="977">
                  <c:v>1692.1756680000835</c:v>
                </c:pt>
                <c:pt idx="978">
                  <c:v>1692.5785520000836</c:v>
                </c:pt>
                <c:pt idx="979">
                  <c:v>1692.9814360000837</c:v>
                </c:pt>
                <c:pt idx="980">
                  <c:v>1693.3843200000838</c:v>
                </c:pt>
                <c:pt idx="981">
                  <c:v>1693.7872040000839</c:v>
                </c:pt>
                <c:pt idx="982">
                  <c:v>1694.190088000084</c:v>
                </c:pt>
                <c:pt idx="983">
                  <c:v>1694.592972000084</c:v>
                </c:pt>
                <c:pt idx="984">
                  <c:v>1694.9958560000841</c:v>
                </c:pt>
                <c:pt idx="985">
                  <c:v>1695.3987400000842</c:v>
                </c:pt>
                <c:pt idx="986">
                  <c:v>1695.8016240000843</c:v>
                </c:pt>
                <c:pt idx="987">
                  <c:v>1696.2045080000844</c:v>
                </c:pt>
                <c:pt idx="988">
                  <c:v>1696.6073920000845</c:v>
                </c:pt>
                <c:pt idx="989">
                  <c:v>1697.0102760000846</c:v>
                </c:pt>
                <c:pt idx="990">
                  <c:v>1697.4131600000846</c:v>
                </c:pt>
                <c:pt idx="991">
                  <c:v>1697.8160440000847</c:v>
                </c:pt>
                <c:pt idx="992">
                  <c:v>1698.2189280000848</c:v>
                </c:pt>
                <c:pt idx="993">
                  <c:v>1698.6218120000849</c:v>
                </c:pt>
                <c:pt idx="994">
                  <c:v>1699.024696000085</c:v>
                </c:pt>
                <c:pt idx="995">
                  <c:v>1699.4275800000851</c:v>
                </c:pt>
                <c:pt idx="996">
                  <c:v>1699.8304640000852</c:v>
                </c:pt>
                <c:pt idx="997">
                  <c:v>1700.2333480000852</c:v>
                </c:pt>
                <c:pt idx="998">
                  <c:v>1700.6362320000853</c:v>
                </c:pt>
                <c:pt idx="999">
                  <c:v>1701.0391160000854</c:v>
                </c:pt>
                <c:pt idx="1000">
                  <c:v>1701.4420000000855</c:v>
                </c:pt>
              </c:numCache>
            </c:numRef>
          </c:xVal>
          <c:yVal>
            <c:numRef>
              <c:f>'Laser Spectrum'!$B$33:$B$1033</c:f>
              <c:numCache>
                <c:formatCode>General</c:formatCode>
                <c:ptCount val="1001"/>
                <c:pt idx="0">
                  <c:v>-42.118000000000002</c:v>
                </c:pt>
                <c:pt idx="1">
                  <c:v>-42.118000000000002</c:v>
                </c:pt>
                <c:pt idx="2">
                  <c:v>-42.116999999999997</c:v>
                </c:pt>
                <c:pt idx="3">
                  <c:v>-43.415999999999997</c:v>
                </c:pt>
                <c:pt idx="4">
                  <c:v>-41.116</c:v>
                </c:pt>
                <c:pt idx="5">
                  <c:v>-43.692999999999998</c:v>
                </c:pt>
                <c:pt idx="6">
                  <c:v>-43.692999999999998</c:v>
                </c:pt>
                <c:pt idx="7">
                  <c:v>-43.692999999999998</c:v>
                </c:pt>
                <c:pt idx="8">
                  <c:v>-41.113</c:v>
                </c:pt>
                <c:pt idx="9">
                  <c:v>-43.692</c:v>
                </c:pt>
                <c:pt idx="10">
                  <c:v>-43.692</c:v>
                </c:pt>
                <c:pt idx="11">
                  <c:v>-43.69</c:v>
                </c:pt>
                <c:pt idx="12">
                  <c:v>-43.69</c:v>
                </c:pt>
                <c:pt idx="13">
                  <c:v>-43.411999999999999</c:v>
                </c:pt>
                <c:pt idx="14">
                  <c:v>-43.69</c:v>
                </c:pt>
                <c:pt idx="15">
                  <c:v>-43.689</c:v>
                </c:pt>
                <c:pt idx="16">
                  <c:v>-43.689</c:v>
                </c:pt>
                <c:pt idx="17">
                  <c:v>-40.822000000000003</c:v>
                </c:pt>
                <c:pt idx="18">
                  <c:v>-43.688000000000002</c:v>
                </c:pt>
                <c:pt idx="19">
                  <c:v>-42.930999999999997</c:v>
                </c:pt>
                <c:pt idx="20">
                  <c:v>-43.688000000000002</c:v>
                </c:pt>
                <c:pt idx="21">
                  <c:v>-43.688000000000002</c:v>
                </c:pt>
                <c:pt idx="22">
                  <c:v>-43.686</c:v>
                </c:pt>
                <c:pt idx="23">
                  <c:v>-40.549999999999997</c:v>
                </c:pt>
                <c:pt idx="24">
                  <c:v>-43.686</c:v>
                </c:pt>
                <c:pt idx="25">
                  <c:v>-41.414000000000001</c:v>
                </c:pt>
                <c:pt idx="26">
                  <c:v>-42.497</c:v>
                </c:pt>
                <c:pt idx="27">
                  <c:v>-41.414000000000001</c:v>
                </c:pt>
                <c:pt idx="28">
                  <c:v>-41.746000000000002</c:v>
                </c:pt>
                <c:pt idx="29">
                  <c:v>-39.207000000000001</c:v>
                </c:pt>
                <c:pt idx="30">
                  <c:v>-42.496000000000002</c:v>
                </c:pt>
                <c:pt idx="31">
                  <c:v>-37.89</c:v>
                </c:pt>
                <c:pt idx="32">
                  <c:v>-41.411999999999999</c:v>
                </c:pt>
                <c:pt idx="33">
                  <c:v>-40.814</c:v>
                </c:pt>
                <c:pt idx="34">
                  <c:v>-40.814</c:v>
                </c:pt>
                <c:pt idx="35">
                  <c:v>-38.18</c:v>
                </c:pt>
                <c:pt idx="36">
                  <c:v>-41.741</c:v>
                </c:pt>
                <c:pt idx="37">
                  <c:v>-41.408000000000001</c:v>
                </c:pt>
                <c:pt idx="38">
                  <c:v>-38.177</c:v>
                </c:pt>
                <c:pt idx="39">
                  <c:v>-39.601999999999997</c:v>
                </c:pt>
                <c:pt idx="40">
                  <c:v>-40.284999999999997</c:v>
                </c:pt>
                <c:pt idx="41">
                  <c:v>-41.095999999999997</c:v>
                </c:pt>
                <c:pt idx="42">
                  <c:v>-39.816000000000003</c:v>
                </c:pt>
                <c:pt idx="43">
                  <c:v>-41.734000000000002</c:v>
                </c:pt>
                <c:pt idx="44">
                  <c:v>-41.094000000000001</c:v>
                </c:pt>
                <c:pt idx="45">
                  <c:v>-42.914000000000001</c:v>
                </c:pt>
                <c:pt idx="46">
                  <c:v>-43.67</c:v>
                </c:pt>
                <c:pt idx="47">
                  <c:v>-42.09</c:v>
                </c:pt>
                <c:pt idx="48">
                  <c:v>-43.667999999999999</c:v>
                </c:pt>
                <c:pt idx="49">
                  <c:v>-43.667999999999999</c:v>
                </c:pt>
                <c:pt idx="50">
                  <c:v>-43.667000000000002</c:v>
                </c:pt>
                <c:pt idx="51">
                  <c:v>-43.665999999999997</c:v>
                </c:pt>
                <c:pt idx="52">
                  <c:v>-41.726999999999997</c:v>
                </c:pt>
                <c:pt idx="53">
                  <c:v>-41.393999999999998</c:v>
                </c:pt>
                <c:pt idx="54">
                  <c:v>-43.664000000000001</c:v>
                </c:pt>
                <c:pt idx="55">
                  <c:v>-43.662999999999997</c:v>
                </c:pt>
                <c:pt idx="56">
                  <c:v>-43.66</c:v>
                </c:pt>
                <c:pt idx="57">
                  <c:v>-43.658999999999999</c:v>
                </c:pt>
                <c:pt idx="58">
                  <c:v>-41.076999999999998</c:v>
                </c:pt>
                <c:pt idx="59">
                  <c:v>-42.073999999999998</c:v>
                </c:pt>
                <c:pt idx="60">
                  <c:v>-41.072000000000003</c:v>
                </c:pt>
                <c:pt idx="61">
                  <c:v>-42.462000000000003</c:v>
                </c:pt>
                <c:pt idx="62">
                  <c:v>-43.646000000000001</c:v>
                </c:pt>
                <c:pt idx="63">
                  <c:v>-42.887</c:v>
                </c:pt>
                <c:pt idx="64">
                  <c:v>-43.640999999999998</c:v>
                </c:pt>
                <c:pt idx="65">
                  <c:v>-41.7</c:v>
                </c:pt>
                <c:pt idx="66">
                  <c:v>-41.058</c:v>
                </c:pt>
                <c:pt idx="67">
                  <c:v>-40.003</c:v>
                </c:pt>
                <c:pt idx="68">
                  <c:v>-42.444000000000003</c:v>
                </c:pt>
                <c:pt idx="69">
                  <c:v>-41.05</c:v>
                </c:pt>
                <c:pt idx="70">
                  <c:v>-42.87</c:v>
                </c:pt>
                <c:pt idx="71">
                  <c:v>-43.624000000000002</c:v>
                </c:pt>
                <c:pt idx="72">
                  <c:v>-43.343000000000004</c:v>
                </c:pt>
                <c:pt idx="73">
                  <c:v>-42.432000000000002</c:v>
                </c:pt>
                <c:pt idx="74">
                  <c:v>-39.985999999999997</c:v>
                </c:pt>
                <c:pt idx="75">
                  <c:v>-41.344999999999999</c:v>
                </c:pt>
                <c:pt idx="76">
                  <c:v>-43.332999999999998</c:v>
                </c:pt>
                <c:pt idx="77">
                  <c:v>-38.945</c:v>
                </c:pt>
                <c:pt idx="78">
                  <c:v>-42.027999999999999</c:v>
                </c:pt>
                <c:pt idx="79">
                  <c:v>-43.606000000000002</c:v>
                </c:pt>
                <c:pt idx="80">
                  <c:v>-41.664000000000001</c:v>
                </c:pt>
                <c:pt idx="81">
                  <c:v>-39.969000000000001</c:v>
                </c:pt>
                <c:pt idx="82">
                  <c:v>-38.252000000000002</c:v>
                </c:pt>
                <c:pt idx="83">
                  <c:v>-39.965000000000003</c:v>
                </c:pt>
                <c:pt idx="84">
                  <c:v>-38.575000000000003</c:v>
                </c:pt>
                <c:pt idx="85">
                  <c:v>-37.521999999999998</c:v>
                </c:pt>
                <c:pt idx="86">
                  <c:v>-41.009</c:v>
                </c:pt>
                <c:pt idx="87">
                  <c:v>-39.305</c:v>
                </c:pt>
                <c:pt idx="88">
                  <c:v>-39.953000000000003</c:v>
                </c:pt>
                <c:pt idx="89">
                  <c:v>-39.506999999999998</c:v>
                </c:pt>
                <c:pt idx="90">
                  <c:v>-43.578000000000003</c:v>
                </c:pt>
                <c:pt idx="91">
                  <c:v>-40.185000000000002</c:v>
                </c:pt>
                <c:pt idx="92">
                  <c:v>-40.996000000000002</c:v>
                </c:pt>
                <c:pt idx="93">
                  <c:v>-40.435000000000002</c:v>
                </c:pt>
                <c:pt idx="94">
                  <c:v>-39.938000000000002</c:v>
                </c:pt>
                <c:pt idx="95">
                  <c:v>-39.491999999999997</c:v>
                </c:pt>
                <c:pt idx="96">
                  <c:v>-43.564</c:v>
                </c:pt>
                <c:pt idx="97">
                  <c:v>-42.805</c:v>
                </c:pt>
                <c:pt idx="98">
                  <c:v>-40.692999999999998</c:v>
                </c:pt>
                <c:pt idx="99">
                  <c:v>-42.369</c:v>
                </c:pt>
                <c:pt idx="100">
                  <c:v>-39.695999999999998</c:v>
                </c:pt>
                <c:pt idx="101">
                  <c:v>-43.552999999999997</c:v>
                </c:pt>
                <c:pt idx="102">
                  <c:v>-43.55</c:v>
                </c:pt>
                <c:pt idx="103">
                  <c:v>-43.546999999999997</c:v>
                </c:pt>
                <c:pt idx="104">
                  <c:v>-40.966000000000001</c:v>
                </c:pt>
                <c:pt idx="105">
                  <c:v>-43.542000000000002</c:v>
                </c:pt>
                <c:pt idx="106">
                  <c:v>-43.537999999999997</c:v>
                </c:pt>
                <c:pt idx="107">
                  <c:v>-40.398000000000003</c:v>
                </c:pt>
                <c:pt idx="108">
                  <c:v>-43.53</c:v>
                </c:pt>
                <c:pt idx="109">
                  <c:v>-42.768999999999998</c:v>
                </c:pt>
                <c:pt idx="110">
                  <c:v>-43.521999999999998</c:v>
                </c:pt>
                <c:pt idx="111">
                  <c:v>-43.518000000000001</c:v>
                </c:pt>
                <c:pt idx="112">
                  <c:v>-39.883000000000003</c:v>
                </c:pt>
                <c:pt idx="113">
                  <c:v>-40.119</c:v>
                </c:pt>
                <c:pt idx="114">
                  <c:v>-43.226999999999997</c:v>
                </c:pt>
                <c:pt idx="115">
                  <c:v>-42.314999999999998</c:v>
                </c:pt>
                <c:pt idx="116">
                  <c:v>-40.362000000000002</c:v>
                </c:pt>
                <c:pt idx="117">
                  <c:v>-43.493000000000002</c:v>
                </c:pt>
                <c:pt idx="118">
                  <c:v>-38.823999999999998</c:v>
                </c:pt>
                <c:pt idx="119">
                  <c:v>-39.627000000000002</c:v>
                </c:pt>
                <c:pt idx="120">
                  <c:v>-38.816000000000003</c:v>
                </c:pt>
                <c:pt idx="121">
                  <c:v>-40.087000000000003</c:v>
                </c:pt>
                <c:pt idx="122">
                  <c:v>-39.615000000000002</c:v>
                </c:pt>
                <c:pt idx="123">
                  <c:v>-40.89</c:v>
                </c:pt>
                <c:pt idx="124">
                  <c:v>-43.465000000000003</c:v>
                </c:pt>
                <c:pt idx="125">
                  <c:v>-40.325000000000003</c:v>
                </c:pt>
                <c:pt idx="126">
                  <c:v>-40.067</c:v>
                </c:pt>
                <c:pt idx="127">
                  <c:v>-40.875</c:v>
                </c:pt>
                <c:pt idx="128">
                  <c:v>-39.819000000000003</c:v>
                </c:pt>
                <c:pt idx="129">
                  <c:v>-38.1</c:v>
                </c:pt>
                <c:pt idx="130">
                  <c:v>-42.682000000000002</c:v>
                </c:pt>
                <c:pt idx="131">
                  <c:v>-38.409999999999997</c:v>
                </c:pt>
                <c:pt idx="132">
                  <c:v>-39.344999999999999</c:v>
                </c:pt>
                <c:pt idx="133">
                  <c:v>-42.652000000000001</c:v>
                </c:pt>
                <c:pt idx="134">
                  <c:v>-43.398000000000003</c:v>
                </c:pt>
                <c:pt idx="135">
                  <c:v>-42.201999999999998</c:v>
                </c:pt>
                <c:pt idx="136">
                  <c:v>-41.109000000000002</c:v>
                </c:pt>
                <c:pt idx="137">
                  <c:v>-41.432000000000002</c:v>
                </c:pt>
                <c:pt idx="138">
                  <c:v>-42.173000000000002</c:v>
                </c:pt>
                <c:pt idx="139">
                  <c:v>-41.411999999999999</c:v>
                </c:pt>
                <c:pt idx="140">
                  <c:v>-38.155999999999999</c:v>
                </c:pt>
                <c:pt idx="141">
                  <c:v>-42.143000000000001</c:v>
                </c:pt>
                <c:pt idx="142">
                  <c:v>-40.743000000000002</c:v>
                </c:pt>
                <c:pt idx="143">
                  <c:v>-43.311999999999998</c:v>
                </c:pt>
                <c:pt idx="144">
                  <c:v>-43.302999999999997</c:v>
                </c:pt>
                <c:pt idx="145">
                  <c:v>-41.353999999999999</c:v>
                </c:pt>
                <c:pt idx="146">
                  <c:v>-43.283999999999999</c:v>
                </c:pt>
                <c:pt idx="147">
                  <c:v>-42.994999999999997</c:v>
                </c:pt>
                <c:pt idx="148">
                  <c:v>-43.262999999999998</c:v>
                </c:pt>
                <c:pt idx="149">
                  <c:v>-43.255000000000003</c:v>
                </c:pt>
                <c:pt idx="150">
                  <c:v>-40.973999999999997</c:v>
                </c:pt>
                <c:pt idx="151">
                  <c:v>-40.1</c:v>
                </c:pt>
                <c:pt idx="152">
                  <c:v>-40.36</c:v>
                </c:pt>
                <c:pt idx="153">
                  <c:v>-38.741</c:v>
                </c:pt>
                <c:pt idx="154">
                  <c:v>-42.451000000000001</c:v>
                </c:pt>
                <c:pt idx="155">
                  <c:v>-38.018000000000001</c:v>
                </c:pt>
                <c:pt idx="156">
                  <c:v>-39.811</c:v>
                </c:pt>
                <c:pt idx="157">
                  <c:v>-39.341999999999999</c:v>
                </c:pt>
                <c:pt idx="158">
                  <c:v>-37.853999999999999</c:v>
                </c:pt>
                <c:pt idx="159">
                  <c:v>-43.198</c:v>
                </c:pt>
                <c:pt idx="160">
                  <c:v>-40.06</c:v>
                </c:pt>
                <c:pt idx="161">
                  <c:v>-38.01</c:v>
                </c:pt>
                <c:pt idx="162">
                  <c:v>-40.326999999999998</c:v>
                </c:pt>
                <c:pt idx="163">
                  <c:v>-38.716000000000001</c:v>
                </c:pt>
                <c:pt idx="164">
                  <c:v>-40.920999999999999</c:v>
                </c:pt>
                <c:pt idx="165">
                  <c:v>-43.19</c:v>
                </c:pt>
                <c:pt idx="166">
                  <c:v>-43.189</c:v>
                </c:pt>
                <c:pt idx="167">
                  <c:v>-40.609000000000002</c:v>
                </c:pt>
                <c:pt idx="168">
                  <c:v>-42.43</c:v>
                </c:pt>
                <c:pt idx="169">
                  <c:v>-41.247</c:v>
                </c:pt>
                <c:pt idx="170">
                  <c:v>-42.905000000000001</c:v>
                </c:pt>
                <c:pt idx="171">
                  <c:v>-41.603999999999999</c:v>
                </c:pt>
                <c:pt idx="172">
                  <c:v>-43.180999999999997</c:v>
                </c:pt>
                <c:pt idx="173">
                  <c:v>-43.18</c:v>
                </c:pt>
                <c:pt idx="174">
                  <c:v>-42.9</c:v>
                </c:pt>
                <c:pt idx="175">
                  <c:v>-43.177999999999997</c:v>
                </c:pt>
                <c:pt idx="176">
                  <c:v>-40.597999999999999</c:v>
                </c:pt>
                <c:pt idx="177">
                  <c:v>-43.174999999999997</c:v>
                </c:pt>
                <c:pt idx="178">
                  <c:v>-40.595999999999997</c:v>
                </c:pt>
                <c:pt idx="179">
                  <c:v>-43.173000000000002</c:v>
                </c:pt>
                <c:pt idx="180">
                  <c:v>-41.231000000000002</c:v>
                </c:pt>
                <c:pt idx="181">
                  <c:v>-43.164000000000001</c:v>
                </c:pt>
                <c:pt idx="182">
                  <c:v>-43.16</c:v>
                </c:pt>
                <c:pt idx="183">
                  <c:v>-43.155000000000001</c:v>
                </c:pt>
                <c:pt idx="184">
                  <c:v>-43.149000000000001</c:v>
                </c:pt>
                <c:pt idx="185">
                  <c:v>-40.566000000000003</c:v>
                </c:pt>
                <c:pt idx="186">
                  <c:v>-40.273000000000003</c:v>
                </c:pt>
                <c:pt idx="187">
                  <c:v>-38.116999999999997</c:v>
                </c:pt>
                <c:pt idx="188">
                  <c:v>-38.284999999999997</c:v>
                </c:pt>
                <c:pt idx="189">
                  <c:v>-38.844999999999999</c:v>
                </c:pt>
                <c:pt idx="190">
                  <c:v>-39.045999999999999</c:v>
                </c:pt>
                <c:pt idx="191">
                  <c:v>-38.835000000000001</c:v>
                </c:pt>
                <c:pt idx="192">
                  <c:v>-39.253</c:v>
                </c:pt>
                <c:pt idx="193">
                  <c:v>-38.441000000000003</c:v>
                </c:pt>
                <c:pt idx="194">
                  <c:v>-40.234999999999999</c:v>
                </c:pt>
                <c:pt idx="195">
                  <c:v>-40.826000000000001</c:v>
                </c:pt>
                <c:pt idx="196">
                  <c:v>-37.023000000000003</c:v>
                </c:pt>
                <c:pt idx="197">
                  <c:v>-40.508000000000003</c:v>
                </c:pt>
                <c:pt idx="198">
                  <c:v>-39.223999999999997</c:v>
                </c:pt>
                <c:pt idx="199">
                  <c:v>-38.796999999999997</c:v>
                </c:pt>
                <c:pt idx="200">
                  <c:v>-37.726999999999997</c:v>
                </c:pt>
                <c:pt idx="201">
                  <c:v>-40.796999999999997</c:v>
                </c:pt>
                <c:pt idx="202">
                  <c:v>-40.484000000000002</c:v>
                </c:pt>
                <c:pt idx="203">
                  <c:v>-38.581000000000003</c:v>
                </c:pt>
                <c:pt idx="204">
                  <c:v>-40.781999999999996</c:v>
                </c:pt>
                <c:pt idx="205">
                  <c:v>-43.052999999999997</c:v>
                </c:pt>
                <c:pt idx="206">
                  <c:v>-43.052</c:v>
                </c:pt>
                <c:pt idx="207">
                  <c:v>-43.052</c:v>
                </c:pt>
                <c:pt idx="208">
                  <c:v>-39.914999999999999</c:v>
                </c:pt>
                <c:pt idx="209">
                  <c:v>-43.05</c:v>
                </c:pt>
                <c:pt idx="210">
                  <c:v>-41.470999999999997</c:v>
                </c:pt>
                <c:pt idx="211">
                  <c:v>-43.05</c:v>
                </c:pt>
                <c:pt idx="212">
                  <c:v>-40.183</c:v>
                </c:pt>
                <c:pt idx="213">
                  <c:v>-43.048999999999999</c:v>
                </c:pt>
                <c:pt idx="214">
                  <c:v>-43.048999999999999</c:v>
                </c:pt>
                <c:pt idx="215">
                  <c:v>-43.048000000000002</c:v>
                </c:pt>
                <c:pt idx="216">
                  <c:v>-41.860999999999997</c:v>
                </c:pt>
                <c:pt idx="217">
                  <c:v>-39.417000000000002</c:v>
                </c:pt>
                <c:pt idx="218">
                  <c:v>-38.570999999999998</c:v>
                </c:pt>
                <c:pt idx="219">
                  <c:v>-39.655999999999999</c:v>
                </c:pt>
                <c:pt idx="220">
                  <c:v>-43.046999999999997</c:v>
                </c:pt>
                <c:pt idx="221">
                  <c:v>-41.468000000000004</c:v>
                </c:pt>
                <c:pt idx="222">
                  <c:v>-40.774999999999999</c:v>
                </c:pt>
                <c:pt idx="223">
                  <c:v>-40.179000000000002</c:v>
                </c:pt>
                <c:pt idx="224">
                  <c:v>-39.655000000000001</c:v>
                </c:pt>
                <c:pt idx="225">
                  <c:v>-38.198999999999998</c:v>
                </c:pt>
                <c:pt idx="226">
                  <c:v>-39.186</c:v>
                </c:pt>
                <c:pt idx="227">
                  <c:v>-39.908000000000001</c:v>
                </c:pt>
                <c:pt idx="228">
                  <c:v>-39.906999999999996</c:v>
                </c:pt>
                <c:pt idx="229">
                  <c:v>-38.198</c:v>
                </c:pt>
                <c:pt idx="230">
                  <c:v>-39.649000000000001</c:v>
                </c:pt>
                <c:pt idx="231">
                  <c:v>-40.459000000000003</c:v>
                </c:pt>
                <c:pt idx="232">
                  <c:v>-38.755000000000003</c:v>
                </c:pt>
                <c:pt idx="233">
                  <c:v>-39.401000000000003</c:v>
                </c:pt>
                <c:pt idx="234">
                  <c:v>-38.552</c:v>
                </c:pt>
                <c:pt idx="235">
                  <c:v>-39.167000000000002</c:v>
                </c:pt>
                <c:pt idx="236">
                  <c:v>-41.085000000000001</c:v>
                </c:pt>
                <c:pt idx="237">
                  <c:v>-40.442</c:v>
                </c:pt>
                <c:pt idx="238">
                  <c:v>-39.387</c:v>
                </c:pt>
                <c:pt idx="239">
                  <c:v>-38.537999999999997</c:v>
                </c:pt>
                <c:pt idx="240">
                  <c:v>-40.433999999999997</c:v>
                </c:pt>
                <c:pt idx="241">
                  <c:v>-37.509</c:v>
                </c:pt>
                <c:pt idx="242">
                  <c:v>-38.161000000000001</c:v>
                </c:pt>
                <c:pt idx="243">
                  <c:v>-39.145000000000003</c:v>
                </c:pt>
                <c:pt idx="244">
                  <c:v>-39.61</c:v>
                </c:pt>
                <c:pt idx="245">
                  <c:v>-38.521999999999998</c:v>
                </c:pt>
                <c:pt idx="246">
                  <c:v>-39.363999999999997</c:v>
                </c:pt>
                <c:pt idx="247">
                  <c:v>-37.646999999999998</c:v>
                </c:pt>
                <c:pt idx="248">
                  <c:v>-38.325000000000003</c:v>
                </c:pt>
                <c:pt idx="249">
                  <c:v>-37.802</c:v>
                </c:pt>
                <c:pt idx="250">
                  <c:v>-37.051000000000002</c:v>
                </c:pt>
                <c:pt idx="251">
                  <c:v>-38.134999999999998</c:v>
                </c:pt>
                <c:pt idx="252">
                  <c:v>-36.651000000000003</c:v>
                </c:pt>
                <c:pt idx="253">
                  <c:v>-40.109000000000002</c:v>
                </c:pt>
                <c:pt idx="254">
                  <c:v>-39.115000000000002</c:v>
                </c:pt>
                <c:pt idx="255">
                  <c:v>-40.701999999999998</c:v>
                </c:pt>
                <c:pt idx="256">
                  <c:v>-37.786000000000001</c:v>
                </c:pt>
                <c:pt idx="257">
                  <c:v>-38.494</c:v>
                </c:pt>
                <c:pt idx="258">
                  <c:v>-40.103999999999999</c:v>
                </c:pt>
                <c:pt idx="259">
                  <c:v>-39.338000000000001</c:v>
                </c:pt>
                <c:pt idx="260">
                  <c:v>-40.39</c:v>
                </c:pt>
                <c:pt idx="261">
                  <c:v>-37.783000000000001</c:v>
                </c:pt>
                <c:pt idx="262">
                  <c:v>-37.173000000000002</c:v>
                </c:pt>
                <c:pt idx="263">
                  <c:v>-37.033000000000001</c:v>
                </c:pt>
                <c:pt idx="264">
                  <c:v>-39.335000000000001</c:v>
                </c:pt>
                <c:pt idx="265">
                  <c:v>-35.942999999999998</c:v>
                </c:pt>
                <c:pt idx="266">
                  <c:v>-38.298999999999999</c:v>
                </c:pt>
                <c:pt idx="267">
                  <c:v>-41.776000000000003</c:v>
                </c:pt>
                <c:pt idx="268">
                  <c:v>-41.383000000000003</c:v>
                </c:pt>
                <c:pt idx="269">
                  <c:v>-41.023000000000003</c:v>
                </c:pt>
                <c:pt idx="270">
                  <c:v>-41.021999999999998</c:v>
                </c:pt>
                <c:pt idx="271">
                  <c:v>-42.96</c:v>
                </c:pt>
                <c:pt idx="272">
                  <c:v>-39.328000000000003</c:v>
                </c:pt>
                <c:pt idx="273">
                  <c:v>-42.957999999999998</c:v>
                </c:pt>
                <c:pt idx="274">
                  <c:v>-41.378</c:v>
                </c:pt>
                <c:pt idx="275">
                  <c:v>-42.956000000000003</c:v>
                </c:pt>
                <c:pt idx="276">
                  <c:v>-42.198999999999998</c:v>
                </c:pt>
                <c:pt idx="277">
                  <c:v>-42.954999999999998</c:v>
                </c:pt>
                <c:pt idx="278">
                  <c:v>-40.375</c:v>
                </c:pt>
                <c:pt idx="279">
                  <c:v>-38.877000000000002</c:v>
                </c:pt>
                <c:pt idx="280">
                  <c:v>-42.948</c:v>
                </c:pt>
                <c:pt idx="281">
                  <c:v>-37.293999999999997</c:v>
                </c:pt>
                <c:pt idx="282">
                  <c:v>-38.463000000000001</c:v>
                </c:pt>
                <c:pt idx="283">
                  <c:v>-37.286000000000001</c:v>
                </c:pt>
                <c:pt idx="284">
                  <c:v>-39.073</c:v>
                </c:pt>
                <c:pt idx="285">
                  <c:v>-39.79</c:v>
                </c:pt>
                <c:pt idx="286">
                  <c:v>-39.533000000000001</c:v>
                </c:pt>
                <c:pt idx="287">
                  <c:v>-38.844000000000001</c:v>
                </c:pt>
                <c:pt idx="288">
                  <c:v>-39.057000000000002</c:v>
                </c:pt>
                <c:pt idx="289">
                  <c:v>-39.774000000000001</c:v>
                </c:pt>
                <c:pt idx="290">
                  <c:v>-40.637</c:v>
                </c:pt>
                <c:pt idx="291">
                  <c:v>-41.323</c:v>
                </c:pt>
                <c:pt idx="292">
                  <c:v>-40.960999999999999</c:v>
                </c:pt>
                <c:pt idx="293">
                  <c:v>-39.503999999999998</c:v>
                </c:pt>
                <c:pt idx="294">
                  <c:v>-41.703000000000003</c:v>
                </c:pt>
                <c:pt idx="295">
                  <c:v>-40.948</c:v>
                </c:pt>
                <c:pt idx="296">
                  <c:v>-41.695</c:v>
                </c:pt>
                <c:pt idx="297">
                  <c:v>-42.878</c:v>
                </c:pt>
                <c:pt idx="298">
                  <c:v>-42.595999999999997</c:v>
                </c:pt>
                <c:pt idx="299">
                  <c:v>-42.87</c:v>
                </c:pt>
                <c:pt idx="300">
                  <c:v>-41.679000000000002</c:v>
                </c:pt>
                <c:pt idx="301">
                  <c:v>-42.862000000000002</c:v>
                </c:pt>
                <c:pt idx="302">
                  <c:v>-42.859000000000002</c:v>
                </c:pt>
                <c:pt idx="303">
                  <c:v>-42.853999999999999</c:v>
                </c:pt>
                <c:pt idx="304">
                  <c:v>-42.850999999999999</c:v>
                </c:pt>
                <c:pt idx="305">
                  <c:v>-40.909999999999997</c:v>
                </c:pt>
                <c:pt idx="306">
                  <c:v>-38</c:v>
                </c:pt>
                <c:pt idx="307">
                  <c:v>-37.049999999999997</c:v>
                </c:pt>
                <c:pt idx="308">
                  <c:v>-39.703000000000003</c:v>
                </c:pt>
                <c:pt idx="309">
                  <c:v>-40.259</c:v>
                </c:pt>
                <c:pt idx="310">
                  <c:v>-40.255000000000003</c:v>
                </c:pt>
                <c:pt idx="311">
                  <c:v>-40.253</c:v>
                </c:pt>
                <c:pt idx="312">
                  <c:v>-37.034999999999997</c:v>
                </c:pt>
                <c:pt idx="313">
                  <c:v>-37.481000000000002</c:v>
                </c:pt>
                <c:pt idx="314">
                  <c:v>-37.323</c:v>
                </c:pt>
                <c:pt idx="315">
                  <c:v>-41.633000000000003</c:v>
                </c:pt>
                <c:pt idx="316">
                  <c:v>-40.878</c:v>
                </c:pt>
                <c:pt idx="317">
                  <c:v>-37.969000000000001</c:v>
                </c:pt>
                <c:pt idx="318">
                  <c:v>-37.625999999999998</c:v>
                </c:pt>
                <c:pt idx="319">
                  <c:v>-39.177999999999997</c:v>
                </c:pt>
                <c:pt idx="320">
                  <c:v>-38.329000000000001</c:v>
                </c:pt>
                <c:pt idx="321">
                  <c:v>-40.865000000000002</c:v>
                </c:pt>
                <c:pt idx="322">
                  <c:v>-42.8</c:v>
                </c:pt>
                <c:pt idx="323">
                  <c:v>-42.796999999999997</c:v>
                </c:pt>
                <c:pt idx="324">
                  <c:v>-38.936</c:v>
                </c:pt>
                <c:pt idx="325">
                  <c:v>-40.853000000000002</c:v>
                </c:pt>
                <c:pt idx="326">
                  <c:v>-42.787999999999997</c:v>
                </c:pt>
                <c:pt idx="327">
                  <c:v>-38.712000000000003</c:v>
                </c:pt>
                <c:pt idx="328">
                  <c:v>-40.204000000000001</c:v>
                </c:pt>
                <c:pt idx="329">
                  <c:v>-42.783000000000001</c:v>
                </c:pt>
                <c:pt idx="330">
                  <c:v>-42.781999999999996</c:v>
                </c:pt>
                <c:pt idx="331">
                  <c:v>-38.500999999999998</c:v>
                </c:pt>
                <c:pt idx="332">
                  <c:v>-38.305</c:v>
                </c:pt>
                <c:pt idx="333">
                  <c:v>-37.762</c:v>
                </c:pt>
                <c:pt idx="334">
                  <c:v>-38.706000000000003</c:v>
                </c:pt>
                <c:pt idx="335">
                  <c:v>-38.5</c:v>
                </c:pt>
                <c:pt idx="336">
                  <c:v>-40.509</c:v>
                </c:pt>
                <c:pt idx="337">
                  <c:v>-38.704999999999998</c:v>
                </c:pt>
                <c:pt idx="338">
                  <c:v>-39.911999999999999</c:v>
                </c:pt>
                <c:pt idx="339">
                  <c:v>-38.704000000000001</c:v>
                </c:pt>
                <c:pt idx="340">
                  <c:v>-42.777999999999999</c:v>
                </c:pt>
                <c:pt idx="341">
                  <c:v>-41.198</c:v>
                </c:pt>
                <c:pt idx="342">
                  <c:v>-42.777000000000001</c:v>
                </c:pt>
                <c:pt idx="343">
                  <c:v>-42.777000000000001</c:v>
                </c:pt>
                <c:pt idx="344">
                  <c:v>-42.776000000000003</c:v>
                </c:pt>
                <c:pt idx="345">
                  <c:v>-42.776000000000003</c:v>
                </c:pt>
                <c:pt idx="346">
                  <c:v>-42.776000000000003</c:v>
                </c:pt>
                <c:pt idx="347">
                  <c:v>-42.774999999999999</c:v>
                </c:pt>
                <c:pt idx="348">
                  <c:v>-42.018000000000001</c:v>
                </c:pt>
                <c:pt idx="349">
                  <c:v>-42.774000000000001</c:v>
                </c:pt>
                <c:pt idx="350">
                  <c:v>-42.494999999999997</c:v>
                </c:pt>
                <c:pt idx="351">
                  <c:v>-42.017000000000003</c:v>
                </c:pt>
                <c:pt idx="352">
                  <c:v>-41.194000000000003</c:v>
                </c:pt>
                <c:pt idx="353">
                  <c:v>-42.773000000000003</c:v>
                </c:pt>
                <c:pt idx="354">
                  <c:v>-41.584000000000003</c:v>
                </c:pt>
                <c:pt idx="355">
                  <c:v>-39.14</c:v>
                </c:pt>
                <c:pt idx="356">
                  <c:v>-42.768999999999998</c:v>
                </c:pt>
                <c:pt idx="357">
                  <c:v>-39.378</c:v>
                </c:pt>
                <c:pt idx="358">
                  <c:v>-39.631</c:v>
                </c:pt>
                <c:pt idx="359">
                  <c:v>-40.186999999999998</c:v>
                </c:pt>
                <c:pt idx="360">
                  <c:v>-40.186</c:v>
                </c:pt>
                <c:pt idx="361">
                  <c:v>-36.831000000000003</c:v>
                </c:pt>
                <c:pt idx="362">
                  <c:v>-37.417999999999999</c:v>
                </c:pt>
                <c:pt idx="363">
                  <c:v>-39.895000000000003</c:v>
                </c:pt>
                <c:pt idx="364">
                  <c:v>-39.130000000000003</c:v>
                </c:pt>
                <c:pt idx="365">
                  <c:v>-40.18</c:v>
                </c:pt>
                <c:pt idx="366">
                  <c:v>-39.621000000000002</c:v>
                </c:pt>
                <c:pt idx="367">
                  <c:v>-40.817</c:v>
                </c:pt>
                <c:pt idx="368">
                  <c:v>-40.484999999999999</c:v>
                </c:pt>
                <c:pt idx="369">
                  <c:v>-41.174999999999997</c:v>
                </c:pt>
                <c:pt idx="370">
                  <c:v>-42.753</c:v>
                </c:pt>
                <c:pt idx="371">
                  <c:v>-37.406999999999996</c:v>
                </c:pt>
                <c:pt idx="372">
                  <c:v>-40.811999999999998</c:v>
                </c:pt>
                <c:pt idx="373">
                  <c:v>-41.561999999999998</c:v>
                </c:pt>
                <c:pt idx="374">
                  <c:v>-40.81</c:v>
                </c:pt>
                <c:pt idx="375">
                  <c:v>-41.56</c:v>
                </c:pt>
                <c:pt idx="376">
                  <c:v>-41.167000000000002</c:v>
                </c:pt>
                <c:pt idx="377">
                  <c:v>-41.988</c:v>
                </c:pt>
                <c:pt idx="378">
                  <c:v>-42.465000000000003</c:v>
                </c:pt>
                <c:pt idx="379">
                  <c:v>-42.743000000000002</c:v>
                </c:pt>
                <c:pt idx="380">
                  <c:v>-42.741999999999997</c:v>
                </c:pt>
                <c:pt idx="381">
                  <c:v>-41.161999999999999</c:v>
                </c:pt>
                <c:pt idx="382">
                  <c:v>-41.552999999999997</c:v>
                </c:pt>
                <c:pt idx="383">
                  <c:v>-42.738999999999997</c:v>
                </c:pt>
                <c:pt idx="384">
                  <c:v>-41.552</c:v>
                </c:pt>
                <c:pt idx="385">
                  <c:v>-41.551000000000002</c:v>
                </c:pt>
                <c:pt idx="386">
                  <c:v>-42.737000000000002</c:v>
                </c:pt>
                <c:pt idx="387">
                  <c:v>-38.878</c:v>
                </c:pt>
                <c:pt idx="388">
                  <c:v>-41.548999999999999</c:v>
                </c:pt>
                <c:pt idx="389">
                  <c:v>-42.734999999999999</c:v>
                </c:pt>
                <c:pt idx="390">
                  <c:v>-42.734000000000002</c:v>
                </c:pt>
                <c:pt idx="391">
                  <c:v>-42.732999999999997</c:v>
                </c:pt>
                <c:pt idx="392">
                  <c:v>-42.732999999999997</c:v>
                </c:pt>
                <c:pt idx="393">
                  <c:v>-37.886000000000003</c:v>
                </c:pt>
                <c:pt idx="394">
                  <c:v>-41.542999999999999</c:v>
                </c:pt>
                <c:pt idx="395">
                  <c:v>-39.594000000000001</c:v>
                </c:pt>
                <c:pt idx="396">
                  <c:v>-40.790999999999997</c:v>
                </c:pt>
                <c:pt idx="397">
                  <c:v>-39.862000000000002</c:v>
                </c:pt>
                <c:pt idx="398">
                  <c:v>-39.591000000000001</c:v>
                </c:pt>
                <c:pt idx="399">
                  <c:v>-40.457000000000001</c:v>
                </c:pt>
                <c:pt idx="400">
                  <c:v>-38.652000000000001</c:v>
                </c:pt>
                <c:pt idx="401">
                  <c:v>-37.880000000000003</c:v>
                </c:pt>
                <c:pt idx="402">
                  <c:v>-38.247</c:v>
                </c:pt>
                <c:pt idx="403">
                  <c:v>-39.091999999999999</c:v>
                </c:pt>
                <c:pt idx="404">
                  <c:v>-38.646000000000001</c:v>
                </c:pt>
                <c:pt idx="405">
                  <c:v>-42.718000000000004</c:v>
                </c:pt>
                <c:pt idx="406">
                  <c:v>-42.436999999999998</c:v>
                </c:pt>
                <c:pt idx="407">
                  <c:v>-40.774000000000001</c:v>
                </c:pt>
                <c:pt idx="408">
                  <c:v>-42.71</c:v>
                </c:pt>
                <c:pt idx="409">
                  <c:v>-40.438000000000002</c:v>
                </c:pt>
                <c:pt idx="410">
                  <c:v>-42.706000000000003</c:v>
                </c:pt>
                <c:pt idx="411">
                  <c:v>-41.125</c:v>
                </c:pt>
                <c:pt idx="412">
                  <c:v>-42.701000000000001</c:v>
                </c:pt>
                <c:pt idx="413">
                  <c:v>-41.942</c:v>
                </c:pt>
                <c:pt idx="414">
                  <c:v>-42.695999999999998</c:v>
                </c:pt>
                <c:pt idx="415">
                  <c:v>-39.558</c:v>
                </c:pt>
                <c:pt idx="416">
                  <c:v>-42.691000000000003</c:v>
                </c:pt>
                <c:pt idx="417">
                  <c:v>-42.688000000000002</c:v>
                </c:pt>
                <c:pt idx="418">
                  <c:v>-41.499000000000002</c:v>
                </c:pt>
                <c:pt idx="419">
                  <c:v>-42.683999999999997</c:v>
                </c:pt>
                <c:pt idx="420">
                  <c:v>-40.411000000000001</c:v>
                </c:pt>
                <c:pt idx="421">
                  <c:v>-40.1</c:v>
                </c:pt>
                <c:pt idx="422">
                  <c:v>-42.676000000000002</c:v>
                </c:pt>
                <c:pt idx="423">
                  <c:v>-42.673999999999999</c:v>
                </c:pt>
                <c:pt idx="424">
                  <c:v>-39.805999999999997</c:v>
                </c:pt>
                <c:pt idx="425">
                  <c:v>-40.731000000000002</c:v>
                </c:pt>
                <c:pt idx="426">
                  <c:v>-42.667000000000002</c:v>
                </c:pt>
                <c:pt idx="427">
                  <c:v>-41.085000000000001</c:v>
                </c:pt>
                <c:pt idx="428">
                  <c:v>-39.526000000000003</c:v>
                </c:pt>
                <c:pt idx="429">
                  <c:v>-38.183</c:v>
                </c:pt>
                <c:pt idx="430">
                  <c:v>-37.472000000000001</c:v>
                </c:pt>
                <c:pt idx="431">
                  <c:v>-36.454999999999998</c:v>
                </c:pt>
                <c:pt idx="432">
                  <c:v>-37.987000000000002</c:v>
                </c:pt>
                <c:pt idx="433">
                  <c:v>-38.576000000000001</c:v>
                </c:pt>
                <c:pt idx="434">
                  <c:v>-39.017000000000003</c:v>
                </c:pt>
                <c:pt idx="435">
                  <c:v>-41.457000000000001</c:v>
                </c:pt>
                <c:pt idx="436">
                  <c:v>-37.624000000000002</c:v>
                </c:pt>
                <c:pt idx="437">
                  <c:v>-38.36</c:v>
                </c:pt>
                <c:pt idx="438">
                  <c:v>-38.357999999999997</c:v>
                </c:pt>
                <c:pt idx="439">
                  <c:v>-37.970999999999997</c:v>
                </c:pt>
                <c:pt idx="440">
                  <c:v>-40.054000000000002</c:v>
                </c:pt>
                <c:pt idx="441">
                  <c:v>-41.874000000000002</c:v>
                </c:pt>
                <c:pt idx="442">
                  <c:v>-39.762</c:v>
                </c:pt>
                <c:pt idx="443">
                  <c:v>-42.347000000000001</c:v>
                </c:pt>
                <c:pt idx="444">
                  <c:v>-42.622999999999998</c:v>
                </c:pt>
                <c:pt idx="445">
                  <c:v>-42.621000000000002</c:v>
                </c:pt>
                <c:pt idx="446">
                  <c:v>-42.34</c:v>
                </c:pt>
                <c:pt idx="447">
                  <c:v>-39.75</c:v>
                </c:pt>
                <c:pt idx="448">
                  <c:v>-39.747999999999998</c:v>
                </c:pt>
                <c:pt idx="449">
                  <c:v>-39.220999999999997</c:v>
                </c:pt>
                <c:pt idx="450">
                  <c:v>-42.609000000000002</c:v>
                </c:pt>
                <c:pt idx="451">
                  <c:v>-37.762</c:v>
                </c:pt>
                <c:pt idx="452">
                  <c:v>-38.747</c:v>
                </c:pt>
                <c:pt idx="453">
                  <c:v>-38.527000000000001</c:v>
                </c:pt>
                <c:pt idx="454">
                  <c:v>-38.122999999999998</c:v>
                </c:pt>
                <c:pt idx="455">
                  <c:v>-39.460999999999999</c:v>
                </c:pt>
                <c:pt idx="456">
                  <c:v>-38.737000000000002</c:v>
                </c:pt>
                <c:pt idx="457">
                  <c:v>-40.320999999999998</c:v>
                </c:pt>
                <c:pt idx="458">
                  <c:v>-38.731000000000002</c:v>
                </c:pt>
                <c:pt idx="459">
                  <c:v>-40.009</c:v>
                </c:pt>
                <c:pt idx="460">
                  <c:v>-36.517000000000003</c:v>
                </c:pt>
                <c:pt idx="461">
                  <c:v>-37.237000000000002</c:v>
                </c:pt>
                <c:pt idx="462">
                  <c:v>-36.786999999999999</c:v>
                </c:pt>
                <c:pt idx="463">
                  <c:v>-39.999000000000002</c:v>
                </c:pt>
                <c:pt idx="464">
                  <c:v>-38.500999999999998</c:v>
                </c:pt>
                <c:pt idx="465">
                  <c:v>-39.994</c:v>
                </c:pt>
                <c:pt idx="466">
                  <c:v>-35.881999999999998</c:v>
                </c:pt>
                <c:pt idx="467">
                  <c:v>-38.494</c:v>
                </c:pt>
                <c:pt idx="468">
                  <c:v>-39.174999999999997</c:v>
                </c:pt>
                <c:pt idx="469">
                  <c:v>-39.426000000000002</c:v>
                </c:pt>
                <c:pt idx="470">
                  <c:v>-39.981999999999999</c:v>
                </c:pt>
                <c:pt idx="471">
                  <c:v>-37.54</c:v>
                </c:pt>
                <c:pt idx="472">
                  <c:v>-38.481999999999999</c:v>
                </c:pt>
                <c:pt idx="473">
                  <c:v>-38.273000000000003</c:v>
                </c:pt>
                <c:pt idx="474">
                  <c:v>-39.685000000000002</c:v>
                </c:pt>
                <c:pt idx="475">
                  <c:v>-39.158000000000001</c:v>
                </c:pt>
                <c:pt idx="476">
                  <c:v>-41.359000000000002</c:v>
                </c:pt>
                <c:pt idx="477">
                  <c:v>-38.469000000000001</c:v>
                </c:pt>
                <c:pt idx="478">
                  <c:v>-37.042000000000002</c:v>
                </c:pt>
                <c:pt idx="479">
                  <c:v>-38.259</c:v>
                </c:pt>
                <c:pt idx="480">
                  <c:v>-42.259</c:v>
                </c:pt>
                <c:pt idx="481">
                  <c:v>-39.67</c:v>
                </c:pt>
                <c:pt idx="482">
                  <c:v>-40.595999999999997</c:v>
                </c:pt>
                <c:pt idx="483">
                  <c:v>-41.774999999999999</c:v>
                </c:pt>
                <c:pt idx="484">
                  <c:v>-41.341999999999999</c:v>
                </c:pt>
                <c:pt idx="485">
                  <c:v>-41.771000000000001</c:v>
                </c:pt>
                <c:pt idx="486">
                  <c:v>-41.338000000000001</c:v>
                </c:pt>
                <c:pt idx="487">
                  <c:v>-42.524000000000001</c:v>
                </c:pt>
                <c:pt idx="488">
                  <c:v>-41.334000000000003</c:v>
                </c:pt>
                <c:pt idx="489">
                  <c:v>-40.581000000000003</c:v>
                </c:pt>
                <c:pt idx="490">
                  <c:v>-37.671999999999997</c:v>
                </c:pt>
                <c:pt idx="491">
                  <c:v>-42.515000000000001</c:v>
                </c:pt>
                <c:pt idx="492">
                  <c:v>-39.933999999999997</c:v>
                </c:pt>
                <c:pt idx="493">
                  <c:v>-40.572000000000003</c:v>
                </c:pt>
                <c:pt idx="494">
                  <c:v>-37.844000000000001</c:v>
                </c:pt>
                <c:pt idx="495">
                  <c:v>-39.927999999999997</c:v>
                </c:pt>
                <c:pt idx="496">
                  <c:v>-38.646999999999998</c:v>
                </c:pt>
                <c:pt idx="497">
                  <c:v>-40.564999999999998</c:v>
                </c:pt>
                <c:pt idx="498">
                  <c:v>-38.871000000000002</c:v>
                </c:pt>
                <c:pt idx="499">
                  <c:v>-40.92</c:v>
                </c:pt>
                <c:pt idx="500">
                  <c:v>-38.639000000000003</c:v>
                </c:pt>
                <c:pt idx="501">
                  <c:v>-38.863999999999997</c:v>
                </c:pt>
                <c:pt idx="502">
                  <c:v>-41.735999999999997</c:v>
                </c:pt>
                <c:pt idx="503">
                  <c:v>-38.414000000000001</c:v>
                </c:pt>
                <c:pt idx="504">
                  <c:v>-36.552</c:v>
                </c:pt>
                <c:pt idx="505">
                  <c:v>-37.814999999999998</c:v>
                </c:pt>
                <c:pt idx="506">
                  <c:v>-37.999000000000002</c:v>
                </c:pt>
                <c:pt idx="507">
                  <c:v>-38.192999999999998</c:v>
                </c:pt>
                <c:pt idx="508">
                  <c:v>-40.198</c:v>
                </c:pt>
                <c:pt idx="509">
                  <c:v>-40.526000000000003</c:v>
                </c:pt>
                <c:pt idx="510">
                  <c:v>-40.19</c:v>
                </c:pt>
                <c:pt idx="511">
                  <c:v>-39.32</c:v>
                </c:pt>
                <c:pt idx="512">
                  <c:v>-39.316000000000003</c:v>
                </c:pt>
                <c:pt idx="513">
                  <c:v>-37.970999999999997</c:v>
                </c:pt>
                <c:pt idx="514">
                  <c:v>-36.244999999999997</c:v>
                </c:pt>
                <c:pt idx="515">
                  <c:v>-36.792000000000002</c:v>
                </c:pt>
                <c:pt idx="516">
                  <c:v>-38.578000000000003</c:v>
                </c:pt>
                <c:pt idx="517">
                  <c:v>-39.853999999999999</c:v>
                </c:pt>
                <c:pt idx="518">
                  <c:v>-37.951000000000001</c:v>
                </c:pt>
                <c:pt idx="519">
                  <c:v>-38.35</c:v>
                </c:pt>
                <c:pt idx="520">
                  <c:v>-38.345999999999997</c:v>
                </c:pt>
                <c:pt idx="521">
                  <c:v>-38.136000000000003</c:v>
                </c:pt>
                <c:pt idx="522">
                  <c:v>-40.832999999999998</c:v>
                </c:pt>
                <c:pt idx="523">
                  <c:v>-38.777999999999999</c:v>
                </c:pt>
                <c:pt idx="524">
                  <c:v>-39.268000000000001</c:v>
                </c:pt>
                <c:pt idx="525">
                  <c:v>-37.923000000000002</c:v>
                </c:pt>
                <c:pt idx="526">
                  <c:v>-39.006</c:v>
                </c:pt>
                <c:pt idx="527">
                  <c:v>-37.914999999999999</c:v>
                </c:pt>
                <c:pt idx="528">
                  <c:v>-37.911999999999999</c:v>
                </c:pt>
                <c:pt idx="529">
                  <c:v>-37.200000000000003</c:v>
                </c:pt>
                <c:pt idx="530">
                  <c:v>-38.101999999999997</c:v>
                </c:pt>
                <c:pt idx="531">
                  <c:v>-38.097999999999999</c:v>
                </c:pt>
                <c:pt idx="532">
                  <c:v>-38.744</c:v>
                </c:pt>
                <c:pt idx="533">
                  <c:v>-39.234000000000002</c:v>
                </c:pt>
                <c:pt idx="534">
                  <c:v>-40.787999999999997</c:v>
                </c:pt>
                <c:pt idx="535">
                  <c:v>-38.289000000000001</c:v>
                </c:pt>
                <c:pt idx="536">
                  <c:v>-39.493000000000002</c:v>
                </c:pt>
                <c:pt idx="537">
                  <c:v>-37.878999999999998</c:v>
                </c:pt>
                <c:pt idx="538">
                  <c:v>-38.277999999999999</c:v>
                </c:pt>
                <c:pt idx="539">
                  <c:v>-38.959000000000003</c:v>
                </c:pt>
                <c:pt idx="540">
                  <c:v>-41.158000000000001</c:v>
                </c:pt>
                <c:pt idx="541">
                  <c:v>-37.865000000000002</c:v>
                </c:pt>
                <c:pt idx="542">
                  <c:v>-39.201999999999998</c:v>
                </c:pt>
                <c:pt idx="543">
                  <c:v>-40.396999999999998</c:v>
                </c:pt>
                <c:pt idx="544">
                  <c:v>-40.393000000000001</c:v>
                </c:pt>
                <c:pt idx="545">
                  <c:v>-42.328000000000003</c:v>
                </c:pt>
                <c:pt idx="546">
                  <c:v>-37.658999999999999</c:v>
                </c:pt>
                <c:pt idx="547">
                  <c:v>-36.82</c:v>
                </c:pt>
                <c:pt idx="548">
                  <c:v>-37.840000000000003</c:v>
                </c:pt>
                <c:pt idx="549">
                  <c:v>-38.031999999999996</c:v>
                </c:pt>
                <c:pt idx="550">
                  <c:v>-38.679000000000002</c:v>
                </c:pt>
                <c:pt idx="551">
                  <c:v>-41.548999999999999</c:v>
                </c:pt>
                <c:pt idx="552">
                  <c:v>-36.654000000000003</c:v>
                </c:pt>
                <c:pt idx="553">
                  <c:v>-37.454000000000001</c:v>
                </c:pt>
                <c:pt idx="554">
                  <c:v>-38.905000000000001</c:v>
                </c:pt>
                <c:pt idx="555">
                  <c:v>-34.962000000000003</c:v>
                </c:pt>
                <c:pt idx="556">
                  <c:v>-38.430999999999997</c:v>
                </c:pt>
                <c:pt idx="557">
                  <c:v>-38.005000000000003</c:v>
                </c:pt>
                <c:pt idx="558">
                  <c:v>-40.012</c:v>
                </c:pt>
                <c:pt idx="559">
                  <c:v>-38.204999999999998</c:v>
                </c:pt>
                <c:pt idx="560">
                  <c:v>-40.338000000000001</c:v>
                </c:pt>
                <c:pt idx="561">
                  <c:v>-38.881999999999998</c:v>
                </c:pt>
                <c:pt idx="562">
                  <c:v>-37.423999999999999</c:v>
                </c:pt>
                <c:pt idx="563">
                  <c:v>-38.636000000000003</c:v>
                </c:pt>
                <c:pt idx="564">
                  <c:v>-39.685000000000002</c:v>
                </c:pt>
                <c:pt idx="565">
                  <c:v>-40.320999999999998</c:v>
                </c:pt>
                <c:pt idx="566">
                  <c:v>-38.625999999999998</c:v>
                </c:pt>
                <c:pt idx="567">
                  <c:v>-42.253999999999998</c:v>
                </c:pt>
                <c:pt idx="568">
                  <c:v>-42.250999999999998</c:v>
                </c:pt>
                <c:pt idx="569">
                  <c:v>-39.975999999999999</c:v>
                </c:pt>
                <c:pt idx="570">
                  <c:v>-40.664999999999999</c:v>
                </c:pt>
                <c:pt idx="571">
                  <c:v>-42.241</c:v>
                </c:pt>
                <c:pt idx="572">
                  <c:v>-42.238</c:v>
                </c:pt>
                <c:pt idx="573">
                  <c:v>-42.234000000000002</c:v>
                </c:pt>
                <c:pt idx="574">
                  <c:v>-38.840000000000003</c:v>
                </c:pt>
                <c:pt idx="575">
                  <c:v>-38.837000000000003</c:v>
                </c:pt>
                <c:pt idx="576">
                  <c:v>-42.223999999999997</c:v>
                </c:pt>
                <c:pt idx="577">
                  <c:v>-41.942</c:v>
                </c:pt>
                <c:pt idx="578">
                  <c:v>-41.938000000000002</c:v>
                </c:pt>
                <c:pt idx="579">
                  <c:v>-38.823</c:v>
                </c:pt>
                <c:pt idx="580">
                  <c:v>-42.207999999999998</c:v>
                </c:pt>
                <c:pt idx="581">
                  <c:v>-38.573999999999998</c:v>
                </c:pt>
                <c:pt idx="582">
                  <c:v>-37.723999999999997</c:v>
                </c:pt>
                <c:pt idx="583">
                  <c:v>-37.012</c:v>
                </c:pt>
                <c:pt idx="584">
                  <c:v>-41.005000000000003</c:v>
                </c:pt>
                <c:pt idx="585">
                  <c:v>-36.843000000000004</c:v>
                </c:pt>
                <c:pt idx="586">
                  <c:v>-39.048000000000002</c:v>
                </c:pt>
                <c:pt idx="587">
                  <c:v>-39.043999999999997</c:v>
                </c:pt>
                <c:pt idx="588">
                  <c:v>-38.319000000000003</c:v>
                </c:pt>
                <c:pt idx="589">
                  <c:v>-39.594000000000001</c:v>
                </c:pt>
                <c:pt idx="590">
                  <c:v>-39.302</c:v>
                </c:pt>
                <c:pt idx="591">
                  <c:v>-38.533000000000001</c:v>
                </c:pt>
                <c:pt idx="592">
                  <c:v>-39.582000000000001</c:v>
                </c:pt>
                <c:pt idx="593">
                  <c:v>-36.972000000000001</c:v>
                </c:pt>
                <c:pt idx="594">
                  <c:v>-36.968000000000004</c:v>
                </c:pt>
                <c:pt idx="595">
                  <c:v>-40.960999999999999</c:v>
                </c:pt>
                <c:pt idx="596">
                  <c:v>-37.667999999999999</c:v>
                </c:pt>
                <c:pt idx="597">
                  <c:v>-40.953000000000003</c:v>
                </c:pt>
                <c:pt idx="598">
                  <c:v>-41.38</c:v>
                </c:pt>
                <c:pt idx="599">
                  <c:v>-37.466999999999999</c:v>
                </c:pt>
                <c:pt idx="600">
                  <c:v>-39.857999999999997</c:v>
                </c:pt>
                <c:pt idx="601">
                  <c:v>-36.625</c:v>
                </c:pt>
                <c:pt idx="602">
                  <c:v>-37.100999999999999</c:v>
                </c:pt>
                <c:pt idx="603">
                  <c:v>-38.723999999999997</c:v>
                </c:pt>
                <c:pt idx="604">
                  <c:v>-36.764000000000003</c:v>
                </c:pt>
                <c:pt idx="605">
                  <c:v>-38.03</c:v>
                </c:pt>
                <c:pt idx="606">
                  <c:v>-38.024000000000001</c:v>
                </c:pt>
                <c:pt idx="607">
                  <c:v>-37.814</c:v>
                </c:pt>
                <c:pt idx="608">
                  <c:v>-37.808</c:v>
                </c:pt>
                <c:pt idx="609">
                  <c:v>-41.802999999999997</c:v>
                </c:pt>
                <c:pt idx="610">
                  <c:v>-38.003</c:v>
                </c:pt>
                <c:pt idx="611">
                  <c:v>-37.997</c:v>
                </c:pt>
                <c:pt idx="612">
                  <c:v>-41.31</c:v>
                </c:pt>
                <c:pt idx="613">
                  <c:v>-39.790999999999997</c:v>
                </c:pt>
                <c:pt idx="614">
                  <c:v>-42.055999999999997</c:v>
                </c:pt>
                <c:pt idx="615">
                  <c:v>-37.975999999999999</c:v>
                </c:pt>
                <c:pt idx="616">
                  <c:v>-41.289000000000001</c:v>
                </c:pt>
                <c:pt idx="617">
                  <c:v>-41.283000000000001</c:v>
                </c:pt>
                <c:pt idx="618">
                  <c:v>-37.755000000000003</c:v>
                </c:pt>
                <c:pt idx="619">
                  <c:v>-40.451000000000001</c:v>
                </c:pt>
                <c:pt idx="620">
                  <c:v>-38.889000000000003</c:v>
                </c:pt>
                <c:pt idx="621">
                  <c:v>-38.389000000000003</c:v>
                </c:pt>
                <c:pt idx="622">
                  <c:v>-36.83</c:v>
                </c:pt>
                <c:pt idx="623">
                  <c:v>-37.531999999999996</c:v>
                </c:pt>
                <c:pt idx="624">
                  <c:v>-38.374000000000002</c:v>
                </c:pt>
                <c:pt idx="625">
                  <c:v>-38.368000000000002</c:v>
                </c:pt>
                <c:pt idx="626">
                  <c:v>-36.649000000000001</c:v>
                </c:pt>
                <c:pt idx="627">
                  <c:v>-36.805999999999997</c:v>
                </c:pt>
                <c:pt idx="628">
                  <c:v>-36.642000000000003</c:v>
                </c:pt>
                <c:pt idx="629">
                  <c:v>-36.484000000000002</c:v>
                </c:pt>
                <c:pt idx="630">
                  <c:v>-38.35</c:v>
                </c:pt>
                <c:pt idx="631">
                  <c:v>-41.976999999999997</c:v>
                </c:pt>
                <c:pt idx="632">
                  <c:v>-41.975000000000001</c:v>
                </c:pt>
                <c:pt idx="633">
                  <c:v>-36.625999999999998</c:v>
                </c:pt>
                <c:pt idx="634">
                  <c:v>-38.576999999999998</c:v>
                </c:pt>
                <c:pt idx="635">
                  <c:v>-39.097999999999999</c:v>
                </c:pt>
                <c:pt idx="636">
                  <c:v>-40.774000000000001</c:v>
                </c:pt>
                <c:pt idx="637">
                  <c:v>-38.567</c:v>
                </c:pt>
                <c:pt idx="638">
                  <c:v>-40.375999999999998</c:v>
                </c:pt>
                <c:pt idx="639">
                  <c:v>-38.814999999999998</c:v>
                </c:pt>
                <c:pt idx="640">
                  <c:v>-37.874000000000002</c:v>
                </c:pt>
                <c:pt idx="641">
                  <c:v>-40.756999999999998</c:v>
                </c:pt>
                <c:pt idx="642">
                  <c:v>-40.003999999999998</c:v>
                </c:pt>
                <c:pt idx="643">
                  <c:v>-37.274000000000001</c:v>
                </c:pt>
                <c:pt idx="644">
                  <c:v>-36.917000000000002</c:v>
                </c:pt>
                <c:pt idx="645">
                  <c:v>-38.075000000000003</c:v>
                </c:pt>
                <c:pt idx="646">
                  <c:v>-36.136000000000003</c:v>
                </c:pt>
                <c:pt idx="647">
                  <c:v>-35.124000000000002</c:v>
                </c:pt>
                <c:pt idx="648">
                  <c:v>-37.847999999999999</c:v>
                </c:pt>
                <c:pt idx="649">
                  <c:v>-36.575000000000003</c:v>
                </c:pt>
                <c:pt idx="650">
                  <c:v>-34.295999999999999</c:v>
                </c:pt>
                <c:pt idx="651">
                  <c:v>-36.895000000000003</c:v>
                </c:pt>
                <c:pt idx="652">
                  <c:v>-36.723999999999997</c:v>
                </c:pt>
                <c:pt idx="653">
                  <c:v>-36.110999999999997</c:v>
                </c:pt>
                <c:pt idx="654">
                  <c:v>-34.985999999999997</c:v>
                </c:pt>
                <c:pt idx="655">
                  <c:v>-34.981999999999999</c:v>
                </c:pt>
                <c:pt idx="656">
                  <c:v>-34.270000000000003</c:v>
                </c:pt>
                <c:pt idx="657">
                  <c:v>-32.341000000000001</c:v>
                </c:pt>
                <c:pt idx="658">
                  <c:v>-33.192999999999998</c:v>
                </c:pt>
                <c:pt idx="659">
                  <c:v>-31.878</c:v>
                </c:pt>
                <c:pt idx="660">
                  <c:v>-32.701999999999998</c:v>
                </c:pt>
                <c:pt idx="661">
                  <c:v>-31.658000000000001</c:v>
                </c:pt>
                <c:pt idx="662">
                  <c:v>-31.356000000000002</c:v>
                </c:pt>
                <c:pt idx="663">
                  <c:v>-30.038</c:v>
                </c:pt>
                <c:pt idx="664">
                  <c:v>-28.888000000000002</c:v>
                </c:pt>
                <c:pt idx="665">
                  <c:v>-28.3</c:v>
                </c:pt>
                <c:pt idx="666">
                  <c:v>-27.042999999999999</c:v>
                </c:pt>
                <c:pt idx="667">
                  <c:v>-25.42</c:v>
                </c:pt>
                <c:pt idx="668">
                  <c:v>-23.896999999999998</c:v>
                </c:pt>
                <c:pt idx="669">
                  <c:v>-22.306999999999999</c:v>
                </c:pt>
                <c:pt idx="670">
                  <c:v>-19.844999999999999</c:v>
                </c:pt>
                <c:pt idx="671">
                  <c:v>-8.7780000000000005</c:v>
                </c:pt>
                <c:pt idx="672">
                  <c:v>-2.1640000000000001</c:v>
                </c:pt>
                <c:pt idx="673">
                  <c:v>1.254</c:v>
                </c:pt>
                <c:pt idx="674">
                  <c:v>1.3069999999999999</c:v>
                </c:pt>
                <c:pt idx="675">
                  <c:v>1.361</c:v>
                </c:pt>
                <c:pt idx="676">
                  <c:v>1.397</c:v>
                </c:pt>
                <c:pt idx="677">
                  <c:v>1.4350000000000001</c:v>
                </c:pt>
                <c:pt idx="678">
                  <c:v>1.44</c:v>
                </c:pt>
                <c:pt idx="679">
                  <c:v>1.4850000000000001</c:v>
                </c:pt>
                <c:pt idx="680">
                  <c:v>1.4890000000000001</c:v>
                </c:pt>
                <c:pt idx="681">
                  <c:v>1.518</c:v>
                </c:pt>
                <c:pt idx="682">
                  <c:v>1.5149999999999999</c:v>
                </c:pt>
                <c:pt idx="683">
                  <c:v>1.4079999999999999</c:v>
                </c:pt>
                <c:pt idx="684">
                  <c:v>-0.73099999999999998</c:v>
                </c:pt>
                <c:pt idx="685">
                  <c:v>-14.683</c:v>
                </c:pt>
                <c:pt idx="686">
                  <c:v>-17.61</c:v>
                </c:pt>
                <c:pt idx="687">
                  <c:v>-20.884</c:v>
                </c:pt>
                <c:pt idx="688">
                  <c:v>-22.265999999999998</c:v>
                </c:pt>
                <c:pt idx="689">
                  <c:v>-23.957999999999998</c:v>
                </c:pt>
                <c:pt idx="690">
                  <c:v>-24.869</c:v>
                </c:pt>
                <c:pt idx="691">
                  <c:v>-26.683</c:v>
                </c:pt>
                <c:pt idx="692">
                  <c:v>-26.902999999999999</c:v>
                </c:pt>
                <c:pt idx="693">
                  <c:v>-28.263999999999999</c:v>
                </c:pt>
                <c:pt idx="694">
                  <c:v>-28.64</c:v>
                </c:pt>
                <c:pt idx="695">
                  <c:v>-29.263000000000002</c:v>
                </c:pt>
                <c:pt idx="696">
                  <c:v>-29.675999999999998</c:v>
                </c:pt>
                <c:pt idx="697">
                  <c:v>-30.366</c:v>
                </c:pt>
                <c:pt idx="698">
                  <c:v>-30.321000000000002</c:v>
                </c:pt>
                <c:pt idx="699">
                  <c:v>-30.728000000000002</c:v>
                </c:pt>
                <c:pt idx="700">
                  <c:v>-30.638000000000002</c:v>
                </c:pt>
                <c:pt idx="701">
                  <c:v>-31.681000000000001</c:v>
                </c:pt>
                <c:pt idx="702">
                  <c:v>-31.463000000000001</c:v>
                </c:pt>
                <c:pt idx="703">
                  <c:v>-31.356000000000002</c:v>
                </c:pt>
                <c:pt idx="704">
                  <c:v>-31.349</c:v>
                </c:pt>
                <c:pt idx="705">
                  <c:v>-32.109000000000002</c:v>
                </c:pt>
                <c:pt idx="706">
                  <c:v>-32.475999999999999</c:v>
                </c:pt>
                <c:pt idx="707">
                  <c:v>-33.026000000000003</c:v>
                </c:pt>
                <c:pt idx="708">
                  <c:v>-33.018999999999998</c:v>
                </c:pt>
                <c:pt idx="709">
                  <c:v>-32.94</c:v>
                </c:pt>
                <c:pt idx="710">
                  <c:v>-32.259</c:v>
                </c:pt>
                <c:pt idx="711">
                  <c:v>-32.51</c:v>
                </c:pt>
                <c:pt idx="712">
                  <c:v>-32.063000000000002</c:v>
                </c:pt>
                <c:pt idx="713">
                  <c:v>-32.24</c:v>
                </c:pt>
                <c:pt idx="714">
                  <c:v>-33.209000000000003</c:v>
                </c:pt>
                <c:pt idx="715">
                  <c:v>-33.203000000000003</c:v>
                </c:pt>
                <c:pt idx="716">
                  <c:v>-34.456000000000003</c:v>
                </c:pt>
                <c:pt idx="717">
                  <c:v>-33.774999999999999</c:v>
                </c:pt>
                <c:pt idx="718">
                  <c:v>-33.679000000000002</c:v>
                </c:pt>
                <c:pt idx="719">
                  <c:v>-33.176000000000002</c:v>
                </c:pt>
                <c:pt idx="720">
                  <c:v>-34.43</c:v>
                </c:pt>
                <c:pt idx="721">
                  <c:v>-34.121000000000002</c:v>
                </c:pt>
                <c:pt idx="722">
                  <c:v>-33.158000000000001</c:v>
                </c:pt>
                <c:pt idx="723">
                  <c:v>-32.923000000000002</c:v>
                </c:pt>
                <c:pt idx="724">
                  <c:v>-33.82</c:v>
                </c:pt>
                <c:pt idx="725">
                  <c:v>-33.905000000000001</c:v>
                </c:pt>
                <c:pt idx="726">
                  <c:v>-33.542000000000002</c:v>
                </c:pt>
                <c:pt idx="727">
                  <c:v>-34.713000000000001</c:v>
                </c:pt>
                <c:pt idx="728">
                  <c:v>-33.89</c:v>
                </c:pt>
                <c:pt idx="729">
                  <c:v>-33.276000000000003</c:v>
                </c:pt>
                <c:pt idx="730">
                  <c:v>-33.191000000000003</c:v>
                </c:pt>
                <c:pt idx="731">
                  <c:v>-34.581000000000003</c:v>
                </c:pt>
                <c:pt idx="732">
                  <c:v>-34.258000000000003</c:v>
                </c:pt>
                <c:pt idx="733">
                  <c:v>-33.68</c:v>
                </c:pt>
                <c:pt idx="734">
                  <c:v>-33.012999999999998</c:v>
                </c:pt>
                <c:pt idx="735">
                  <c:v>-34.243000000000002</c:v>
                </c:pt>
                <c:pt idx="736">
                  <c:v>-34.445999999999998</c:v>
                </c:pt>
                <c:pt idx="737">
                  <c:v>-34.131</c:v>
                </c:pt>
                <c:pt idx="738">
                  <c:v>-34.543999999999997</c:v>
                </c:pt>
                <c:pt idx="739">
                  <c:v>-34.323999999999998</c:v>
                </c:pt>
                <c:pt idx="740">
                  <c:v>-32.905999999999999</c:v>
                </c:pt>
                <c:pt idx="741">
                  <c:v>-34.639000000000003</c:v>
                </c:pt>
                <c:pt idx="742">
                  <c:v>-35.109000000000002</c:v>
                </c:pt>
                <c:pt idx="743">
                  <c:v>-35.930999999999997</c:v>
                </c:pt>
                <c:pt idx="744">
                  <c:v>-35.098999999999997</c:v>
                </c:pt>
                <c:pt idx="745">
                  <c:v>-34.088999999999999</c:v>
                </c:pt>
                <c:pt idx="746">
                  <c:v>-36.229999999999997</c:v>
                </c:pt>
                <c:pt idx="747">
                  <c:v>-34.838999999999999</c:v>
                </c:pt>
                <c:pt idx="748">
                  <c:v>-35.204999999999998</c:v>
                </c:pt>
                <c:pt idx="749">
                  <c:v>-35.9</c:v>
                </c:pt>
                <c:pt idx="750">
                  <c:v>-34.707000000000001</c:v>
                </c:pt>
                <c:pt idx="751">
                  <c:v>-35.061999999999998</c:v>
                </c:pt>
                <c:pt idx="752">
                  <c:v>-36.039000000000001</c:v>
                </c:pt>
                <c:pt idx="753">
                  <c:v>-35.585000000000001</c:v>
                </c:pt>
                <c:pt idx="754">
                  <c:v>-34.686</c:v>
                </c:pt>
                <c:pt idx="755">
                  <c:v>-36.183</c:v>
                </c:pt>
                <c:pt idx="756">
                  <c:v>-35.164000000000001</c:v>
                </c:pt>
                <c:pt idx="757">
                  <c:v>-38.491</c:v>
                </c:pt>
                <c:pt idx="758">
                  <c:v>-38.485999999999997</c:v>
                </c:pt>
                <c:pt idx="759">
                  <c:v>-36.682000000000002</c:v>
                </c:pt>
                <c:pt idx="760">
                  <c:v>-38.475000000000001</c:v>
                </c:pt>
                <c:pt idx="761">
                  <c:v>-37.478000000000002</c:v>
                </c:pt>
                <c:pt idx="762">
                  <c:v>-37.700000000000003</c:v>
                </c:pt>
                <c:pt idx="763">
                  <c:v>-38.19</c:v>
                </c:pt>
                <c:pt idx="764">
                  <c:v>-37.93</c:v>
                </c:pt>
                <c:pt idx="765">
                  <c:v>-37.034999999999997</c:v>
                </c:pt>
                <c:pt idx="766">
                  <c:v>-36.645000000000003</c:v>
                </c:pt>
                <c:pt idx="767">
                  <c:v>-38.439</c:v>
                </c:pt>
                <c:pt idx="768">
                  <c:v>-35.954999999999998</c:v>
                </c:pt>
                <c:pt idx="769">
                  <c:v>-35.950000000000003</c:v>
                </c:pt>
                <c:pt idx="770">
                  <c:v>-36.103999999999999</c:v>
                </c:pt>
                <c:pt idx="771">
                  <c:v>-35.636000000000003</c:v>
                </c:pt>
                <c:pt idx="772">
                  <c:v>-36.261000000000003</c:v>
                </c:pt>
                <c:pt idx="773">
                  <c:v>-39.335999999999999</c:v>
                </c:pt>
                <c:pt idx="774">
                  <c:v>-36.988</c:v>
                </c:pt>
                <c:pt idx="775">
                  <c:v>-39.683999999999997</c:v>
                </c:pt>
                <c:pt idx="776">
                  <c:v>-35.911999999999999</c:v>
                </c:pt>
                <c:pt idx="777">
                  <c:v>-36.773000000000003</c:v>
                </c:pt>
                <c:pt idx="778">
                  <c:v>-36.963999999999999</c:v>
                </c:pt>
                <c:pt idx="779">
                  <c:v>-35.588999999999999</c:v>
                </c:pt>
                <c:pt idx="780">
                  <c:v>-36.045999999999999</c:v>
                </c:pt>
                <c:pt idx="781">
                  <c:v>-36.747999999999998</c:v>
                </c:pt>
                <c:pt idx="782">
                  <c:v>-38.082000000000001</c:v>
                </c:pt>
                <c:pt idx="783">
                  <c:v>-36.546999999999997</c:v>
                </c:pt>
                <c:pt idx="784">
                  <c:v>-36.728000000000002</c:v>
                </c:pt>
                <c:pt idx="785">
                  <c:v>-34.396000000000001</c:v>
                </c:pt>
                <c:pt idx="786">
                  <c:v>-39.253999999999998</c:v>
                </c:pt>
                <c:pt idx="787">
                  <c:v>-37.112000000000002</c:v>
                </c:pt>
                <c:pt idx="788">
                  <c:v>-37.320999999999998</c:v>
                </c:pt>
                <c:pt idx="789">
                  <c:v>-37.781999999999996</c:v>
                </c:pt>
                <c:pt idx="790">
                  <c:v>-35.667000000000002</c:v>
                </c:pt>
                <c:pt idx="791">
                  <c:v>-41.161000000000001</c:v>
                </c:pt>
                <c:pt idx="792">
                  <c:v>-36.677</c:v>
                </c:pt>
                <c:pt idx="793">
                  <c:v>-36.128999999999998</c:v>
                </c:pt>
                <c:pt idx="794">
                  <c:v>-38.274999999999999</c:v>
                </c:pt>
                <c:pt idx="795">
                  <c:v>-37.999000000000002</c:v>
                </c:pt>
                <c:pt idx="796">
                  <c:v>-35.942999999999998</c:v>
                </c:pt>
                <c:pt idx="797">
                  <c:v>-39.542999999999999</c:v>
                </c:pt>
                <c:pt idx="798">
                  <c:v>-39.177</c:v>
                </c:pt>
                <c:pt idx="799">
                  <c:v>-38.53</c:v>
                </c:pt>
                <c:pt idx="800">
                  <c:v>-39.914999999999999</c:v>
                </c:pt>
                <c:pt idx="801">
                  <c:v>-38.223999999999997</c:v>
                </c:pt>
                <c:pt idx="802">
                  <c:v>-41.078000000000003</c:v>
                </c:pt>
                <c:pt idx="803">
                  <c:v>-36.786000000000001</c:v>
                </c:pt>
                <c:pt idx="804">
                  <c:v>-39.116</c:v>
                </c:pt>
                <c:pt idx="805">
                  <c:v>-37.905999999999999</c:v>
                </c:pt>
                <c:pt idx="806">
                  <c:v>-40.752000000000002</c:v>
                </c:pt>
                <c:pt idx="807">
                  <c:v>-41.018999999999998</c:v>
                </c:pt>
                <c:pt idx="808">
                  <c:v>-41.006999999999998</c:v>
                </c:pt>
                <c:pt idx="809">
                  <c:v>-40.994999999999997</c:v>
                </c:pt>
                <c:pt idx="810">
                  <c:v>-39.404000000000003</c:v>
                </c:pt>
                <c:pt idx="811">
                  <c:v>-40.692999999999998</c:v>
                </c:pt>
                <c:pt idx="812">
                  <c:v>-39.773000000000003</c:v>
                </c:pt>
                <c:pt idx="813">
                  <c:v>-39.761000000000003</c:v>
                </c:pt>
                <c:pt idx="814">
                  <c:v>-38.357999999999997</c:v>
                </c:pt>
                <c:pt idx="815">
                  <c:v>-38.345999999999997</c:v>
                </c:pt>
                <c:pt idx="816">
                  <c:v>-36.436999999999998</c:v>
                </c:pt>
                <c:pt idx="817">
                  <c:v>-39.715000000000003</c:v>
                </c:pt>
                <c:pt idx="818">
                  <c:v>-39.703000000000003</c:v>
                </c:pt>
                <c:pt idx="819">
                  <c:v>-36.598999999999997</c:v>
                </c:pt>
                <c:pt idx="820">
                  <c:v>-36.390999999999998</c:v>
                </c:pt>
                <c:pt idx="821">
                  <c:v>-36.997999999999998</c:v>
                </c:pt>
                <c:pt idx="822">
                  <c:v>-35.999000000000002</c:v>
                </c:pt>
                <c:pt idx="823">
                  <c:v>-36.552999999999997</c:v>
                </c:pt>
                <c:pt idx="824">
                  <c:v>-35.029000000000003</c:v>
                </c:pt>
                <c:pt idx="825">
                  <c:v>-37.421999999999997</c:v>
                </c:pt>
                <c:pt idx="826">
                  <c:v>-35.79</c:v>
                </c:pt>
                <c:pt idx="827">
                  <c:v>-35.305</c:v>
                </c:pt>
                <c:pt idx="828">
                  <c:v>-36.726999999999997</c:v>
                </c:pt>
                <c:pt idx="829">
                  <c:v>-40.798000000000002</c:v>
                </c:pt>
                <c:pt idx="830">
                  <c:v>-36.317999999999998</c:v>
                </c:pt>
                <c:pt idx="831">
                  <c:v>-37.159999999999997</c:v>
                </c:pt>
                <c:pt idx="832">
                  <c:v>-35.287999999999997</c:v>
                </c:pt>
                <c:pt idx="833">
                  <c:v>-36.924999999999997</c:v>
                </c:pt>
                <c:pt idx="834">
                  <c:v>-35.933999999999997</c:v>
                </c:pt>
                <c:pt idx="835">
                  <c:v>-37.384999999999998</c:v>
                </c:pt>
                <c:pt idx="836">
                  <c:v>-36.491999999999997</c:v>
                </c:pt>
                <c:pt idx="837">
                  <c:v>-39.19</c:v>
                </c:pt>
                <c:pt idx="838">
                  <c:v>-37.628999999999998</c:v>
                </c:pt>
                <c:pt idx="839">
                  <c:v>-40.762</c:v>
                </c:pt>
                <c:pt idx="840">
                  <c:v>-39.177999999999997</c:v>
                </c:pt>
                <c:pt idx="841">
                  <c:v>-40.753999999999998</c:v>
                </c:pt>
                <c:pt idx="842">
                  <c:v>-40.750999999999998</c:v>
                </c:pt>
                <c:pt idx="843">
                  <c:v>-38.476999999999997</c:v>
                </c:pt>
                <c:pt idx="844">
                  <c:v>-40.743000000000002</c:v>
                </c:pt>
                <c:pt idx="845">
                  <c:v>-37.35</c:v>
                </c:pt>
                <c:pt idx="846">
                  <c:v>-40.735999999999997</c:v>
                </c:pt>
                <c:pt idx="847">
                  <c:v>-40.731999999999999</c:v>
                </c:pt>
                <c:pt idx="848">
                  <c:v>-40.728999999999999</c:v>
                </c:pt>
                <c:pt idx="849">
                  <c:v>-39.537999999999997</c:v>
                </c:pt>
                <c:pt idx="850">
                  <c:v>-40.72</c:v>
                </c:pt>
                <c:pt idx="851">
                  <c:v>-40.435000000000002</c:v>
                </c:pt>
                <c:pt idx="852">
                  <c:v>-40.707000000000001</c:v>
                </c:pt>
                <c:pt idx="853">
                  <c:v>-35.683</c:v>
                </c:pt>
                <c:pt idx="854">
                  <c:v>-37.828000000000003</c:v>
                </c:pt>
                <c:pt idx="855">
                  <c:v>-36.406999999999996</c:v>
                </c:pt>
                <c:pt idx="856">
                  <c:v>-36.204999999999998</c:v>
                </c:pt>
                <c:pt idx="857">
                  <c:v>-38.735999999999997</c:v>
                </c:pt>
                <c:pt idx="858">
                  <c:v>-35.323</c:v>
                </c:pt>
                <c:pt idx="859">
                  <c:v>-36.588000000000001</c:v>
                </c:pt>
                <c:pt idx="860">
                  <c:v>-38.716999999999999</c:v>
                </c:pt>
                <c:pt idx="861">
                  <c:v>-34.856000000000002</c:v>
                </c:pt>
                <c:pt idx="862">
                  <c:v>-35.457999999999998</c:v>
                </c:pt>
                <c:pt idx="863">
                  <c:v>-37.770000000000003</c:v>
                </c:pt>
                <c:pt idx="864">
                  <c:v>-38.051000000000002</c:v>
                </c:pt>
                <c:pt idx="865">
                  <c:v>-37.487000000000002</c:v>
                </c:pt>
                <c:pt idx="866">
                  <c:v>-36.985999999999997</c:v>
                </c:pt>
                <c:pt idx="867">
                  <c:v>-38.340000000000003</c:v>
                </c:pt>
                <c:pt idx="868">
                  <c:v>-36.323999999999998</c:v>
                </c:pt>
                <c:pt idx="869">
                  <c:v>-38.658999999999999</c:v>
                </c:pt>
                <c:pt idx="870">
                  <c:v>-38.652000000000001</c:v>
                </c:pt>
                <c:pt idx="871">
                  <c:v>-40.305999999999997</c:v>
                </c:pt>
                <c:pt idx="872">
                  <c:v>-39.390999999999998</c:v>
                </c:pt>
                <c:pt idx="873">
                  <c:v>-40.572000000000003</c:v>
                </c:pt>
                <c:pt idx="874">
                  <c:v>-38.295999999999999</c:v>
                </c:pt>
                <c:pt idx="875">
                  <c:v>-40.554000000000002</c:v>
                </c:pt>
                <c:pt idx="876">
                  <c:v>-40.539000000000001</c:v>
                </c:pt>
                <c:pt idx="877">
                  <c:v>-40.244999999999997</c:v>
                </c:pt>
                <c:pt idx="878">
                  <c:v>-38.57</c:v>
                </c:pt>
                <c:pt idx="879">
                  <c:v>-36.863999999999997</c:v>
                </c:pt>
                <c:pt idx="880">
                  <c:v>-40.201000000000001</c:v>
                </c:pt>
                <c:pt idx="881">
                  <c:v>-39.277000000000001</c:v>
                </c:pt>
                <c:pt idx="882">
                  <c:v>-38.869999999999997</c:v>
                </c:pt>
                <c:pt idx="883">
                  <c:v>-37.298999999999999</c:v>
                </c:pt>
                <c:pt idx="884">
                  <c:v>-37.841999999999999</c:v>
                </c:pt>
                <c:pt idx="885">
                  <c:v>-37.015000000000001</c:v>
                </c:pt>
                <c:pt idx="886">
                  <c:v>-36.533000000000001</c:v>
                </c:pt>
                <c:pt idx="887">
                  <c:v>-35.9</c:v>
                </c:pt>
                <c:pt idx="888">
                  <c:v>-37.496000000000002</c:v>
                </c:pt>
                <c:pt idx="889">
                  <c:v>-36.716999999999999</c:v>
                </c:pt>
                <c:pt idx="890">
                  <c:v>-35.488999999999997</c:v>
                </c:pt>
                <c:pt idx="891">
                  <c:v>-35.473999999999997</c:v>
                </c:pt>
                <c:pt idx="892">
                  <c:v>-35.286999999999999</c:v>
                </c:pt>
                <c:pt idx="893">
                  <c:v>-37.155000000000001</c:v>
                </c:pt>
                <c:pt idx="894">
                  <c:v>-34.930999999999997</c:v>
                </c:pt>
                <c:pt idx="895">
                  <c:v>-37.683999999999997</c:v>
                </c:pt>
                <c:pt idx="896">
                  <c:v>-36.857999999999997</c:v>
                </c:pt>
                <c:pt idx="897">
                  <c:v>-39.046999999999997</c:v>
                </c:pt>
                <c:pt idx="898">
                  <c:v>-38.281999999999996</c:v>
                </c:pt>
                <c:pt idx="899">
                  <c:v>-40.206000000000003</c:v>
                </c:pt>
                <c:pt idx="900">
                  <c:v>-40.173999999999999</c:v>
                </c:pt>
                <c:pt idx="901">
                  <c:v>-37.866</c:v>
                </c:pt>
                <c:pt idx="902">
                  <c:v>-38.159999999999997</c:v>
                </c:pt>
                <c:pt idx="903">
                  <c:v>-40.061999999999998</c:v>
                </c:pt>
                <c:pt idx="904">
                  <c:v>-37.448</c:v>
                </c:pt>
                <c:pt idx="905">
                  <c:v>-38.052</c:v>
                </c:pt>
                <c:pt idx="906">
                  <c:v>-39.954999999999998</c:v>
                </c:pt>
                <c:pt idx="907">
                  <c:v>-39.64</c:v>
                </c:pt>
                <c:pt idx="908">
                  <c:v>-39.884</c:v>
                </c:pt>
                <c:pt idx="909">
                  <c:v>-36.712000000000003</c:v>
                </c:pt>
                <c:pt idx="910">
                  <c:v>-36.423000000000002</c:v>
                </c:pt>
                <c:pt idx="911">
                  <c:v>-39.779000000000003</c:v>
                </c:pt>
                <c:pt idx="912">
                  <c:v>-36.115000000000002</c:v>
                </c:pt>
                <c:pt idx="913">
                  <c:v>-37.441000000000003</c:v>
                </c:pt>
                <c:pt idx="914">
                  <c:v>-37.406999999999996</c:v>
                </c:pt>
                <c:pt idx="915">
                  <c:v>-33.073</c:v>
                </c:pt>
                <c:pt idx="916">
                  <c:v>-34.593000000000004</c:v>
                </c:pt>
                <c:pt idx="917">
                  <c:v>-34.56</c:v>
                </c:pt>
                <c:pt idx="918">
                  <c:v>-35.069000000000003</c:v>
                </c:pt>
                <c:pt idx="919">
                  <c:v>-34.328000000000003</c:v>
                </c:pt>
                <c:pt idx="920">
                  <c:v>-36.344999999999999</c:v>
                </c:pt>
                <c:pt idx="921">
                  <c:v>-33.655999999999999</c:v>
                </c:pt>
                <c:pt idx="922">
                  <c:v>-32.503999999999998</c:v>
                </c:pt>
                <c:pt idx="923">
                  <c:v>-33.737000000000002</c:v>
                </c:pt>
                <c:pt idx="924">
                  <c:v>-36.776000000000003</c:v>
                </c:pt>
                <c:pt idx="925">
                  <c:v>-35.39</c:v>
                </c:pt>
                <c:pt idx="926">
                  <c:v>-36.274999999999999</c:v>
                </c:pt>
                <c:pt idx="927">
                  <c:v>-35.179000000000002</c:v>
                </c:pt>
                <c:pt idx="928">
                  <c:v>-33.286999999999999</c:v>
                </c:pt>
                <c:pt idx="929">
                  <c:v>-34.978999999999999</c:v>
                </c:pt>
                <c:pt idx="930">
                  <c:v>-35.35</c:v>
                </c:pt>
                <c:pt idx="931">
                  <c:v>-35.509</c:v>
                </c:pt>
                <c:pt idx="932">
                  <c:v>-36.281999999999996</c:v>
                </c:pt>
                <c:pt idx="933">
                  <c:v>-35.881999999999998</c:v>
                </c:pt>
                <c:pt idx="934">
                  <c:v>-38.372</c:v>
                </c:pt>
                <c:pt idx="935">
                  <c:v>-34.005000000000003</c:v>
                </c:pt>
                <c:pt idx="936">
                  <c:v>-35.929000000000002</c:v>
                </c:pt>
                <c:pt idx="937">
                  <c:v>-33.835000000000001</c:v>
                </c:pt>
                <c:pt idx="938">
                  <c:v>-37.753999999999998</c:v>
                </c:pt>
                <c:pt idx="939">
                  <c:v>-34.320999999999998</c:v>
                </c:pt>
                <c:pt idx="940">
                  <c:v>-34.241</c:v>
                </c:pt>
                <c:pt idx="941">
                  <c:v>-37.036999999999999</c:v>
                </c:pt>
                <c:pt idx="942">
                  <c:v>-34.087000000000003</c:v>
                </c:pt>
                <c:pt idx="943">
                  <c:v>-32.795999999999999</c:v>
                </c:pt>
                <c:pt idx="944">
                  <c:v>-34.701000000000001</c:v>
                </c:pt>
                <c:pt idx="945">
                  <c:v>-34.628</c:v>
                </c:pt>
                <c:pt idx="946">
                  <c:v>-31.222999999999999</c:v>
                </c:pt>
                <c:pt idx="947">
                  <c:v>-31.852</c:v>
                </c:pt>
                <c:pt idx="948">
                  <c:v>-31.783000000000001</c:v>
                </c:pt>
                <c:pt idx="949">
                  <c:v>-31.41</c:v>
                </c:pt>
                <c:pt idx="950">
                  <c:v>-32.981999999999999</c:v>
                </c:pt>
                <c:pt idx="951">
                  <c:v>-34.046999999999997</c:v>
                </c:pt>
                <c:pt idx="952">
                  <c:v>-36.776000000000003</c:v>
                </c:pt>
                <c:pt idx="953">
                  <c:v>-36.642000000000003</c:v>
                </c:pt>
                <c:pt idx="954">
                  <c:v>-35.325000000000003</c:v>
                </c:pt>
                <c:pt idx="955">
                  <c:v>-32.996000000000002</c:v>
                </c:pt>
                <c:pt idx="956">
                  <c:v>-36.264000000000003</c:v>
                </c:pt>
                <c:pt idx="957">
                  <c:v>-32.070999999999998</c:v>
                </c:pt>
                <c:pt idx="958">
                  <c:v>-35.75</c:v>
                </c:pt>
                <c:pt idx="959">
                  <c:v>-35.637</c:v>
                </c:pt>
                <c:pt idx="960">
                  <c:v>-34.226999999999997</c:v>
                </c:pt>
                <c:pt idx="961">
                  <c:v>-34.119999999999997</c:v>
                </c:pt>
                <c:pt idx="962">
                  <c:v>-31.312999999999999</c:v>
                </c:pt>
                <c:pt idx="963">
                  <c:v>-31.861000000000001</c:v>
                </c:pt>
                <c:pt idx="964">
                  <c:v>-33.453000000000003</c:v>
                </c:pt>
                <c:pt idx="965">
                  <c:v>-32.427</c:v>
                </c:pt>
                <c:pt idx="966">
                  <c:v>-33.618000000000002</c:v>
                </c:pt>
                <c:pt idx="967">
                  <c:v>-31.966999999999999</c:v>
                </c:pt>
                <c:pt idx="968">
                  <c:v>-31.620999999999999</c:v>
                </c:pt>
                <c:pt idx="969">
                  <c:v>-32.055999999999997</c:v>
                </c:pt>
                <c:pt idx="970">
                  <c:v>-31.202999999999999</c:v>
                </c:pt>
                <c:pt idx="971">
                  <c:v>-31.611000000000001</c:v>
                </c:pt>
                <c:pt idx="972">
                  <c:v>-30.382999999999999</c:v>
                </c:pt>
                <c:pt idx="973">
                  <c:v>-31.189</c:v>
                </c:pt>
                <c:pt idx="974">
                  <c:v>-30.62</c:v>
                </c:pt>
                <c:pt idx="975">
                  <c:v>-29.492000000000001</c:v>
                </c:pt>
                <c:pt idx="976">
                  <c:v>-29.536000000000001</c:v>
                </c:pt>
                <c:pt idx="977">
                  <c:v>-28.722999999999999</c:v>
                </c:pt>
                <c:pt idx="978">
                  <c:v>-30.081</c:v>
                </c:pt>
                <c:pt idx="979">
                  <c:v>-30.948</c:v>
                </c:pt>
                <c:pt idx="980">
                  <c:v>-31.114000000000001</c:v>
                </c:pt>
                <c:pt idx="981">
                  <c:v>-29.294</c:v>
                </c:pt>
                <c:pt idx="982">
                  <c:v>-28.981999999999999</c:v>
                </c:pt>
                <c:pt idx="983">
                  <c:v>-28.501000000000001</c:v>
                </c:pt>
                <c:pt idx="984">
                  <c:v>-30.370999999999999</c:v>
                </c:pt>
                <c:pt idx="985">
                  <c:v>-27.945</c:v>
                </c:pt>
                <c:pt idx="986">
                  <c:v>-29.635000000000002</c:v>
                </c:pt>
                <c:pt idx="987">
                  <c:v>-27.905999999999999</c:v>
                </c:pt>
                <c:pt idx="988">
                  <c:v>-28.347000000000001</c:v>
                </c:pt>
                <c:pt idx="989">
                  <c:v>-27.881</c:v>
                </c:pt>
                <c:pt idx="990">
                  <c:v>-27.786000000000001</c:v>
                </c:pt>
                <c:pt idx="991">
                  <c:v>-28.257999999999999</c:v>
                </c:pt>
                <c:pt idx="992">
                  <c:v>-28.372</c:v>
                </c:pt>
                <c:pt idx="993">
                  <c:v>-29.491</c:v>
                </c:pt>
                <c:pt idx="994">
                  <c:v>-27.989000000000001</c:v>
                </c:pt>
                <c:pt idx="995">
                  <c:v>-29.317</c:v>
                </c:pt>
                <c:pt idx="996">
                  <c:v>-28.468</c:v>
                </c:pt>
                <c:pt idx="997">
                  <c:v>-28.626000000000001</c:v>
                </c:pt>
                <c:pt idx="998">
                  <c:v>-27.655000000000001</c:v>
                </c:pt>
                <c:pt idx="999">
                  <c:v>-27.228000000000002</c:v>
                </c:pt>
                <c:pt idx="1000">
                  <c:v>-29.954999999999998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984"/>
        <c:axId val="3451904"/>
      </c:scatterChart>
      <c:valAx>
        <c:axId val="3449984"/>
        <c:scaling>
          <c:orientation val="minMax"/>
          <c:max val="1700"/>
          <c:min val="1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1904"/>
        <c:crosses val="autoZero"/>
        <c:crossBetween val="midCat"/>
      </c:valAx>
      <c:valAx>
        <c:axId val="3451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 (dBm)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49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Optical Spectrum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'254MA'!$A$27:$A$1027</c:f>
              <c:numCache>
                <c:formatCode>General</c:formatCode>
                <c:ptCount val="1001"/>
                <c:pt idx="0">
                  <c:v>1478.3019999999999</c:v>
                </c:pt>
                <c:pt idx="1">
                  <c:v>1478.4019999999998</c:v>
                </c:pt>
                <c:pt idx="2">
                  <c:v>1478.5019999999997</c:v>
                </c:pt>
                <c:pt idx="3">
                  <c:v>1478.6019999999996</c:v>
                </c:pt>
                <c:pt idx="4">
                  <c:v>1478.7019999999995</c:v>
                </c:pt>
                <c:pt idx="5">
                  <c:v>1478.8019999999995</c:v>
                </c:pt>
                <c:pt idx="6">
                  <c:v>1478.9019999999994</c:v>
                </c:pt>
                <c:pt idx="7">
                  <c:v>1479.0019999999993</c:v>
                </c:pt>
                <c:pt idx="8">
                  <c:v>1479.1019999999992</c:v>
                </c:pt>
                <c:pt idx="9">
                  <c:v>1479.2019999999991</c:v>
                </c:pt>
                <c:pt idx="10">
                  <c:v>1479.301999999999</c:v>
                </c:pt>
                <c:pt idx="11">
                  <c:v>1479.4019999999989</c:v>
                </c:pt>
                <c:pt idx="12">
                  <c:v>1479.5019999999988</c:v>
                </c:pt>
                <c:pt idx="13">
                  <c:v>1479.6019999999987</c:v>
                </c:pt>
                <c:pt idx="14">
                  <c:v>1479.7019999999986</c:v>
                </c:pt>
                <c:pt idx="15">
                  <c:v>1479.8019999999985</c:v>
                </c:pt>
                <c:pt idx="16">
                  <c:v>1479.9019999999985</c:v>
                </c:pt>
                <c:pt idx="17">
                  <c:v>1480.0019999999984</c:v>
                </c:pt>
                <c:pt idx="18">
                  <c:v>1480.1019999999983</c:v>
                </c:pt>
                <c:pt idx="19">
                  <c:v>1480.2019999999982</c:v>
                </c:pt>
                <c:pt idx="20">
                  <c:v>1480.3019999999981</c:v>
                </c:pt>
                <c:pt idx="21">
                  <c:v>1480.401999999998</c:v>
                </c:pt>
                <c:pt idx="22">
                  <c:v>1480.5019999999979</c:v>
                </c:pt>
                <c:pt idx="23">
                  <c:v>1480.6019999999978</c:v>
                </c:pt>
                <c:pt idx="24">
                  <c:v>1480.7019999999977</c:v>
                </c:pt>
                <c:pt idx="25">
                  <c:v>1480.8019999999976</c:v>
                </c:pt>
                <c:pt idx="26">
                  <c:v>1480.9019999999975</c:v>
                </c:pt>
                <c:pt idx="27">
                  <c:v>1481.0019999999975</c:v>
                </c:pt>
                <c:pt idx="28">
                  <c:v>1481.1019999999974</c:v>
                </c:pt>
                <c:pt idx="29">
                  <c:v>1481.2019999999973</c:v>
                </c:pt>
                <c:pt idx="30">
                  <c:v>1481.3019999999972</c:v>
                </c:pt>
                <c:pt idx="31">
                  <c:v>1481.4019999999971</c:v>
                </c:pt>
                <c:pt idx="32">
                  <c:v>1481.501999999997</c:v>
                </c:pt>
                <c:pt idx="33">
                  <c:v>1481.6019999999969</c:v>
                </c:pt>
                <c:pt idx="34">
                  <c:v>1481.7019999999968</c:v>
                </c:pt>
                <c:pt idx="35">
                  <c:v>1481.8019999999967</c:v>
                </c:pt>
                <c:pt idx="36">
                  <c:v>1481.9019999999966</c:v>
                </c:pt>
                <c:pt idx="37">
                  <c:v>1482.0019999999965</c:v>
                </c:pt>
                <c:pt idx="38">
                  <c:v>1482.1019999999965</c:v>
                </c:pt>
                <c:pt idx="39">
                  <c:v>1482.2019999999964</c:v>
                </c:pt>
                <c:pt idx="40">
                  <c:v>1482.3019999999963</c:v>
                </c:pt>
                <c:pt idx="41">
                  <c:v>1482.4019999999962</c:v>
                </c:pt>
                <c:pt idx="42">
                  <c:v>1482.5019999999961</c:v>
                </c:pt>
                <c:pt idx="43">
                  <c:v>1482.601999999996</c:v>
                </c:pt>
                <c:pt idx="44">
                  <c:v>1482.7019999999959</c:v>
                </c:pt>
                <c:pt idx="45">
                  <c:v>1482.8019999999958</c:v>
                </c:pt>
                <c:pt idx="46">
                  <c:v>1482.9019999999957</c:v>
                </c:pt>
                <c:pt idx="47">
                  <c:v>1483.0019999999956</c:v>
                </c:pt>
                <c:pt idx="48">
                  <c:v>1483.1019999999955</c:v>
                </c:pt>
                <c:pt idx="49">
                  <c:v>1483.2019999999955</c:v>
                </c:pt>
                <c:pt idx="50">
                  <c:v>1483.3019999999954</c:v>
                </c:pt>
                <c:pt idx="51">
                  <c:v>1483.4019999999953</c:v>
                </c:pt>
                <c:pt idx="52">
                  <c:v>1483.5019999999952</c:v>
                </c:pt>
                <c:pt idx="53">
                  <c:v>1483.6019999999951</c:v>
                </c:pt>
                <c:pt idx="54">
                  <c:v>1483.701999999995</c:v>
                </c:pt>
                <c:pt idx="55">
                  <c:v>1483.8019999999949</c:v>
                </c:pt>
                <c:pt idx="56">
                  <c:v>1483.9019999999948</c:v>
                </c:pt>
                <c:pt idx="57">
                  <c:v>1484.0019999999947</c:v>
                </c:pt>
                <c:pt idx="58">
                  <c:v>1484.1019999999946</c:v>
                </c:pt>
                <c:pt idx="59">
                  <c:v>1484.2019999999945</c:v>
                </c:pt>
                <c:pt idx="60">
                  <c:v>1484.3019999999945</c:v>
                </c:pt>
                <c:pt idx="61">
                  <c:v>1484.4019999999944</c:v>
                </c:pt>
                <c:pt idx="62">
                  <c:v>1484.5019999999943</c:v>
                </c:pt>
                <c:pt idx="63">
                  <c:v>1484.6019999999942</c:v>
                </c:pt>
                <c:pt idx="64">
                  <c:v>1484.7019999999941</c:v>
                </c:pt>
                <c:pt idx="65">
                  <c:v>1484.801999999994</c:v>
                </c:pt>
                <c:pt idx="66">
                  <c:v>1484.9019999999939</c:v>
                </c:pt>
                <c:pt idx="67">
                  <c:v>1485.0019999999938</c:v>
                </c:pt>
                <c:pt idx="68">
                  <c:v>1485.1019999999937</c:v>
                </c:pt>
                <c:pt idx="69">
                  <c:v>1485.2019999999936</c:v>
                </c:pt>
                <c:pt idx="70">
                  <c:v>1485.3019999999935</c:v>
                </c:pt>
                <c:pt idx="71">
                  <c:v>1485.4019999999934</c:v>
                </c:pt>
                <c:pt idx="72">
                  <c:v>1485.5019999999934</c:v>
                </c:pt>
                <c:pt idx="73">
                  <c:v>1485.6019999999933</c:v>
                </c:pt>
                <c:pt idx="74">
                  <c:v>1485.7019999999932</c:v>
                </c:pt>
                <c:pt idx="75">
                  <c:v>1485.8019999999931</c:v>
                </c:pt>
                <c:pt idx="76">
                  <c:v>1485.901999999993</c:v>
                </c:pt>
                <c:pt idx="77">
                  <c:v>1486.0019999999929</c:v>
                </c:pt>
                <c:pt idx="78">
                  <c:v>1486.1019999999928</c:v>
                </c:pt>
                <c:pt idx="79">
                  <c:v>1486.2019999999927</c:v>
                </c:pt>
                <c:pt idx="80">
                  <c:v>1486.3019999999926</c:v>
                </c:pt>
                <c:pt idx="81">
                  <c:v>1486.4019999999925</c:v>
                </c:pt>
                <c:pt idx="82">
                  <c:v>1486.5019999999924</c:v>
                </c:pt>
                <c:pt idx="83">
                  <c:v>1486.6019999999924</c:v>
                </c:pt>
                <c:pt idx="84">
                  <c:v>1486.7019999999923</c:v>
                </c:pt>
                <c:pt idx="85">
                  <c:v>1486.8019999999922</c:v>
                </c:pt>
                <c:pt idx="86">
                  <c:v>1486.9019999999921</c:v>
                </c:pt>
                <c:pt idx="87">
                  <c:v>1487.001999999992</c:v>
                </c:pt>
                <c:pt idx="88">
                  <c:v>1487.1019999999919</c:v>
                </c:pt>
                <c:pt idx="89">
                  <c:v>1487.2019999999918</c:v>
                </c:pt>
                <c:pt idx="90">
                  <c:v>1487.3019999999917</c:v>
                </c:pt>
                <c:pt idx="91">
                  <c:v>1487.4019999999916</c:v>
                </c:pt>
                <c:pt idx="92">
                  <c:v>1487.5019999999915</c:v>
                </c:pt>
                <c:pt idx="93">
                  <c:v>1487.6019999999914</c:v>
                </c:pt>
                <c:pt idx="94">
                  <c:v>1487.7019999999914</c:v>
                </c:pt>
                <c:pt idx="95">
                  <c:v>1487.8019999999913</c:v>
                </c:pt>
                <c:pt idx="96">
                  <c:v>1487.9019999999912</c:v>
                </c:pt>
                <c:pt idx="97">
                  <c:v>1488.0019999999911</c:v>
                </c:pt>
                <c:pt idx="98">
                  <c:v>1488.101999999991</c:v>
                </c:pt>
                <c:pt idx="99">
                  <c:v>1488.2019999999909</c:v>
                </c:pt>
                <c:pt idx="100">
                  <c:v>1488.3019999999908</c:v>
                </c:pt>
                <c:pt idx="101">
                  <c:v>1488.4019999999907</c:v>
                </c:pt>
                <c:pt idx="102">
                  <c:v>1488.5019999999906</c:v>
                </c:pt>
                <c:pt idx="103">
                  <c:v>1488.6019999999905</c:v>
                </c:pt>
                <c:pt idx="104">
                  <c:v>1488.7019999999904</c:v>
                </c:pt>
                <c:pt idx="105">
                  <c:v>1488.8019999999904</c:v>
                </c:pt>
                <c:pt idx="106">
                  <c:v>1488.9019999999903</c:v>
                </c:pt>
                <c:pt idx="107">
                  <c:v>1489.0019999999902</c:v>
                </c:pt>
                <c:pt idx="108">
                  <c:v>1489.1019999999901</c:v>
                </c:pt>
                <c:pt idx="109">
                  <c:v>1489.20199999999</c:v>
                </c:pt>
                <c:pt idx="110">
                  <c:v>1489.3019999999899</c:v>
                </c:pt>
                <c:pt idx="111">
                  <c:v>1489.4019999999898</c:v>
                </c:pt>
                <c:pt idx="112">
                  <c:v>1489.5019999999897</c:v>
                </c:pt>
                <c:pt idx="113">
                  <c:v>1489.6019999999896</c:v>
                </c:pt>
                <c:pt idx="114">
                  <c:v>1489.7019999999895</c:v>
                </c:pt>
                <c:pt idx="115">
                  <c:v>1489.8019999999894</c:v>
                </c:pt>
                <c:pt idx="116">
                  <c:v>1489.9019999999894</c:v>
                </c:pt>
                <c:pt idx="117">
                  <c:v>1490.0019999999893</c:v>
                </c:pt>
                <c:pt idx="118">
                  <c:v>1490.1019999999892</c:v>
                </c:pt>
                <c:pt idx="119">
                  <c:v>1490.2019999999891</c:v>
                </c:pt>
                <c:pt idx="120">
                  <c:v>1490.301999999989</c:v>
                </c:pt>
                <c:pt idx="121">
                  <c:v>1490.4019999999889</c:v>
                </c:pt>
                <c:pt idx="122">
                  <c:v>1490.5019999999888</c:v>
                </c:pt>
                <c:pt idx="123">
                  <c:v>1490.6019999999887</c:v>
                </c:pt>
                <c:pt idx="124">
                  <c:v>1490.7019999999886</c:v>
                </c:pt>
                <c:pt idx="125">
                  <c:v>1490.8019999999885</c:v>
                </c:pt>
                <c:pt idx="126">
                  <c:v>1490.9019999999884</c:v>
                </c:pt>
                <c:pt idx="127">
                  <c:v>1491.0019999999884</c:v>
                </c:pt>
                <c:pt idx="128">
                  <c:v>1491.1019999999883</c:v>
                </c:pt>
                <c:pt idx="129">
                  <c:v>1491.2019999999882</c:v>
                </c:pt>
                <c:pt idx="130">
                  <c:v>1491.3019999999881</c:v>
                </c:pt>
                <c:pt idx="131">
                  <c:v>1491.401999999988</c:v>
                </c:pt>
                <c:pt idx="132">
                  <c:v>1491.5019999999879</c:v>
                </c:pt>
                <c:pt idx="133">
                  <c:v>1491.6019999999878</c:v>
                </c:pt>
                <c:pt idx="134">
                  <c:v>1491.7019999999877</c:v>
                </c:pt>
                <c:pt idx="135">
                  <c:v>1491.8019999999876</c:v>
                </c:pt>
                <c:pt idx="136">
                  <c:v>1491.9019999999875</c:v>
                </c:pt>
                <c:pt idx="137">
                  <c:v>1492.0019999999874</c:v>
                </c:pt>
                <c:pt idx="138">
                  <c:v>1492.1019999999874</c:v>
                </c:pt>
                <c:pt idx="139">
                  <c:v>1492.2019999999873</c:v>
                </c:pt>
                <c:pt idx="140">
                  <c:v>1492.3019999999872</c:v>
                </c:pt>
                <c:pt idx="141">
                  <c:v>1492.4019999999871</c:v>
                </c:pt>
                <c:pt idx="142">
                  <c:v>1492.501999999987</c:v>
                </c:pt>
                <c:pt idx="143">
                  <c:v>1492.6019999999869</c:v>
                </c:pt>
                <c:pt idx="144">
                  <c:v>1492.7019999999868</c:v>
                </c:pt>
                <c:pt idx="145">
                  <c:v>1492.8019999999867</c:v>
                </c:pt>
                <c:pt idx="146">
                  <c:v>1492.9019999999866</c:v>
                </c:pt>
                <c:pt idx="147">
                  <c:v>1493.0019999999865</c:v>
                </c:pt>
                <c:pt idx="148">
                  <c:v>1493.1019999999864</c:v>
                </c:pt>
                <c:pt idx="149">
                  <c:v>1493.2019999999864</c:v>
                </c:pt>
                <c:pt idx="150">
                  <c:v>1493.3019999999863</c:v>
                </c:pt>
                <c:pt idx="151">
                  <c:v>1493.4019999999862</c:v>
                </c:pt>
                <c:pt idx="152">
                  <c:v>1493.5019999999861</c:v>
                </c:pt>
                <c:pt idx="153">
                  <c:v>1493.601999999986</c:v>
                </c:pt>
                <c:pt idx="154">
                  <c:v>1493.7019999999859</c:v>
                </c:pt>
                <c:pt idx="155">
                  <c:v>1493.8019999999858</c:v>
                </c:pt>
                <c:pt idx="156">
                  <c:v>1493.9019999999857</c:v>
                </c:pt>
                <c:pt idx="157">
                  <c:v>1494.0019999999856</c:v>
                </c:pt>
                <c:pt idx="158">
                  <c:v>1494.1019999999855</c:v>
                </c:pt>
                <c:pt idx="159">
                  <c:v>1494.2019999999854</c:v>
                </c:pt>
                <c:pt idx="160">
                  <c:v>1494.3019999999854</c:v>
                </c:pt>
                <c:pt idx="161">
                  <c:v>1494.4019999999853</c:v>
                </c:pt>
                <c:pt idx="162">
                  <c:v>1494.5019999999852</c:v>
                </c:pt>
                <c:pt idx="163">
                  <c:v>1494.6019999999851</c:v>
                </c:pt>
                <c:pt idx="164">
                  <c:v>1494.701999999985</c:v>
                </c:pt>
                <c:pt idx="165">
                  <c:v>1494.8019999999849</c:v>
                </c:pt>
                <c:pt idx="166">
                  <c:v>1494.9019999999848</c:v>
                </c:pt>
                <c:pt idx="167">
                  <c:v>1495.0019999999847</c:v>
                </c:pt>
                <c:pt idx="168">
                  <c:v>1495.1019999999846</c:v>
                </c:pt>
                <c:pt idx="169">
                  <c:v>1495.2019999999845</c:v>
                </c:pt>
                <c:pt idx="170">
                  <c:v>1495.3019999999844</c:v>
                </c:pt>
                <c:pt idx="171">
                  <c:v>1495.4019999999844</c:v>
                </c:pt>
                <c:pt idx="172">
                  <c:v>1495.5019999999843</c:v>
                </c:pt>
                <c:pt idx="173">
                  <c:v>1495.6019999999842</c:v>
                </c:pt>
                <c:pt idx="174">
                  <c:v>1495.7019999999841</c:v>
                </c:pt>
                <c:pt idx="175">
                  <c:v>1495.801999999984</c:v>
                </c:pt>
                <c:pt idx="176">
                  <c:v>1495.9019999999839</c:v>
                </c:pt>
                <c:pt idx="177">
                  <c:v>1496.0019999999838</c:v>
                </c:pt>
                <c:pt idx="178">
                  <c:v>1496.1019999999837</c:v>
                </c:pt>
                <c:pt idx="179">
                  <c:v>1496.2019999999836</c:v>
                </c:pt>
                <c:pt idx="180">
                  <c:v>1496.3019999999835</c:v>
                </c:pt>
                <c:pt idx="181">
                  <c:v>1496.4019999999834</c:v>
                </c:pt>
                <c:pt idx="182">
                  <c:v>1496.5019999999834</c:v>
                </c:pt>
                <c:pt idx="183">
                  <c:v>1496.6019999999833</c:v>
                </c:pt>
                <c:pt idx="184">
                  <c:v>1496.7019999999832</c:v>
                </c:pt>
                <c:pt idx="185">
                  <c:v>1496.8019999999831</c:v>
                </c:pt>
                <c:pt idx="186">
                  <c:v>1496.901999999983</c:v>
                </c:pt>
                <c:pt idx="187">
                  <c:v>1497.0019999999829</c:v>
                </c:pt>
                <c:pt idx="188">
                  <c:v>1497.1019999999828</c:v>
                </c:pt>
                <c:pt idx="189">
                  <c:v>1497.2019999999827</c:v>
                </c:pt>
                <c:pt idx="190">
                  <c:v>1497.3019999999826</c:v>
                </c:pt>
                <c:pt idx="191">
                  <c:v>1497.4019999999825</c:v>
                </c:pt>
                <c:pt idx="192">
                  <c:v>1497.5019999999824</c:v>
                </c:pt>
                <c:pt idx="193">
                  <c:v>1497.6019999999824</c:v>
                </c:pt>
                <c:pt idx="194">
                  <c:v>1497.7019999999823</c:v>
                </c:pt>
                <c:pt idx="195">
                  <c:v>1497.8019999999822</c:v>
                </c:pt>
                <c:pt idx="196">
                  <c:v>1497.9019999999821</c:v>
                </c:pt>
                <c:pt idx="197">
                  <c:v>1498.001999999982</c:v>
                </c:pt>
                <c:pt idx="198">
                  <c:v>1498.1019999999819</c:v>
                </c:pt>
                <c:pt idx="199">
                  <c:v>1498.2019999999818</c:v>
                </c:pt>
                <c:pt idx="200">
                  <c:v>1498.3019999999817</c:v>
                </c:pt>
                <c:pt idx="201">
                  <c:v>1498.4019999999816</c:v>
                </c:pt>
                <c:pt idx="202">
                  <c:v>1498.5019999999815</c:v>
                </c:pt>
                <c:pt idx="203">
                  <c:v>1498.6019999999814</c:v>
                </c:pt>
                <c:pt idx="204">
                  <c:v>1498.7019999999814</c:v>
                </c:pt>
                <c:pt idx="205">
                  <c:v>1498.8019999999813</c:v>
                </c:pt>
                <c:pt idx="206">
                  <c:v>1498.9019999999812</c:v>
                </c:pt>
                <c:pt idx="207">
                  <c:v>1499.0019999999811</c:v>
                </c:pt>
                <c:pt idx="208">
                  <c:v>1499.101999999981</c:v>
                </c:pt>
                <c:pt idx="209">
                  <c:v>1499.2019999999809</c:v>
                </c:pt>
                <c:pt idx="210">
                  <c:v>1499.3019999999808</c:v>
                </c:pt>
                <c:pt idx="211">
                  <c:v>1499.4019999999807</c:v>
                </c:pt>
                <c:pt idx="212">
                  <c:v>1499.5019999999806</c:v>
                </c:pt>
                <c:pt idx="213">
                  <c:v>1499.6019999999805</c:v>
                </c:pt>
                <c:pt idx="214">
                  <c:v>1499.7019999999804</c:v>
                </c:pt>
                <c:pt idx="215">
                  <c:v>1499.8019999999804</c:v>
                </c:pt>
                <c:pt idx="216">
                  <c:v>1499.9019999999803</c:v>
                </c:pt>
                <c:pt idx="217">
                  <c:v>1500.0019999999802</c:v>
                </c:pt>
                <c:pt idx="218">
                  <c:v>1500.1019999999801</c:v>
                </c:pt>
                <c:pt idx="219">
                  <c:v>1500.20199999998</c:v>
                </c:pt>
                <c:pt idx="220">
                  <c:v>1500.3019999999799</c:v>
                </c:pt>
                <c:pt idx="221">
                  <c:v>1500.4019999999798</c:v>
                </c:pt>
                <c:pt idx="222">
                  <c:v>1500.5019999999797</c:v>
                </c:pt>
                <c:pt idx="223">
                  <c:v>1500.6019999999796</c:v>
                </c:pt>
                <c:pt idx="224">
                  <c:v>1500.7019999999795</c:v>
                </c:pt>
                <c:pt idx="225">
                  <c:v>1500.8019999999794</c:v>
                </c:pt>
                <c:pt idx="226">
                  <c:v>1500.9019999999794</c:v>
                </c:pt>
                <c:pt idx="227">
                  <c:v>1501.0019999999793</c:v>
                </c:pt>
                <c:pt idx="228">
                  <c:v>1501.1019999999792</c:v>
                </c:pt>
                <c:pt idx="229">
                  <c:v>1501.2019999999791</c:v>
                </c:pt>
                <c:pt idx="230">
                  <c:v>1501.301999999979</c:v>
                </c:pt>
                <c:pt idx="231">
                  <c:v>1501.4019999999789</c:v>
                </c:pt>
                <c:pt idx="232">
                  <c:v>1501.5019999999788</c:v>
                </c:pt>
                <c:pt idx="233">
                  <c:v>1501.6019999999787</c:v>
                </c:pt>
                <c:pt idx="234">
                  <c:v>1501.7019999999786</c:v>
                </c:pt>
                <c:pt idx="235">
                  <c:v>1501.8019999999785</c:v>
                </c:pt>
                <c:pt idx="236">
                  <c:v>1501.9019999999784</c:v>
                </c:pt>
                <c:pt idx="237">
                  <c:v>1502.0019999999784</c:v>
                </c:pt>
                <c:pt idx="238">
                  <c:v>1502.1019999999783</c:v>
                </c:pt>
                <c:pt idx="239">
                  <c:v>1502.2019999999782</c:v>
                </c:pt>
                <c:pt idx="240">
                  <c:v>1502.3019999999781</c:v>
                </c:pt>
                <c:pt idx="241">
                  <c:v>1502.401999999978</c:v>
                </c:pt>
                <c:pt idx="242">
                  <c:v>1502.5019999999779</c:v>
                </c:pt>
                <c:pt idx="243">
                  <c:v>1502.6019999999778</c:v>
                </c:pt>
                <c:pt idx="244">
                  <c:v>1502.7019999999777</c:v>
                </c:pt>
                <c:pt idx="245">
                  <c:v>1502.8019999999776</c:v>
                </c:pt>
                <c:pt idx="246">
                  <c:v>1502.9019999999775</c:v>
                </c:pt>
                <c:pt idx="247">
                  <c:v>1503.0019999999774</c:v>
                </c:pt>
                <c:pt idx="248">
                  <c:v>1503.1019999999774</c:v>
                </c:pt>
                <c:pt idx="249">
                  <c:v>1503.2019999999773</c:v>
                </c:pt>
                <c:pt idx="250">
                  <c:v>1503.3019999999772</c:v>
                </c:pt>
                <c:pt idx="251">
                  <c:v>1503.4019999999771</c:v>
                </c:pt>
                <c:pt idx="252">
                  <c:v>1503.501999999977</c:v>
                </c:pt>
                <c:pt idx="253">
                  <c:v>1503.6019999999769</c:v>
                </c:pt>
                <c:pt idx="254">
                  <c:v>1503.7019999999768</c:v>
                </c:pt>
                <c:pt idx="255">
                  <c:v>1503.8019999999767</c:v>
                </c:pt>
                <c:pt idx="256">
                  <c:v>1503.9019999999766</c:v>
                </c:pt>
                <c:pt idx="257">
                  <c:v>1504.0019999999765</c:v>
                </c:pt>
                <c:pt idx="258">
                  <c:v>1504.1019999999764</c:v>
                </c:pt>
                <c:pt idx="259">
                  <c:v>1504.2019999999764</c:v>
                </c:pt>
                <c:pt idx="260">
                  <c:v>1504.3019999999763</c:v>
                </c:pt>
                <c:pt idx="261">
                  <c:v>1504.4019999999762</c:v>
                </c:pt>
                <c:pt idx="262">
                  <c:v>1504.5019999999761</c:v>
                </c:pt>
                <c:pt idx="263">
                  <c:v>1504.601999999976</c:v>
                </c:pt>
                <c:pt idx="264">
                  <c:v>1504.7019999999759</c:v>
                </c:pt>
                <c:pt idx="265">
                  <c:v>1504.8019999999758</c:v>
                </c:pt>
                <c:pt idx="266">
                  <c:v>1504.9019999999757</c:v>
                </c:pt>
                <c:pt idx="267">
                  <c:v>1505.0019999999756</c:v>
                </c:pt>
                <c:pt idx="268">
                  <c:v>1505.1019999999755</c:v>
                </c:pt>
                <c:pt idx="269">
                  <c:v>1505.2019999999754</c:v>
                </c:pt>
                <c:pt idx="270">
                  <c:v>1505.3019999999754</c:v>
                </c:pt>
                <c:pt idx="271">
                  <c:v>1505.4019999999753</c:v>
                </c:pt>
                <c:pt idx="272">
                  <c:v>1505.5019999999752</c:v>
                </c:pt>
                <c:pt idx="273">
                  <c:v>1505.6019999999751</c:v>
                </c:pt>
                <c:pt idx="274">
                  <c:v>1505.701999999975</c:v>
                </c:pt>
                <c:pt idx="275">
                  <c:v>1505.8019999999749</c:v>
                </c:pt>
                <c:pt idx="276">
                  <c:v>1505.9019999999748</c:v>
                </c:pt>
                <c:pt idx="277">
                  <c:v>1506.0019999999747</c:v>
                </c:pt>
                <c:pt idx="278">
                  <c:v>1506.1019999999746</c:v>
                </c:pt>
                <c:pt idx="279">
                  <c:v>1506.2019999999745</c:v>
                </c:pt>
                <c:pt idx="280">
                  <c:v>1506.3019999999744</c:v>
                </c:pt>
                <c:pt idx="281">
                  <c:v>1506.4019999999744</c:v>
                </c:pt>
                <c:pt idx="282">
                  <c:v>1506.5019999999743</c:v>
                </c:pt>
                <c:pt idx="283">
                  <c:v>1506.6019999999742</c:v>
                </c:pt>
                <c:pt idx="284">
                  <c:v>1506.7019999999741</c:v>
                </c:pt>
                <c:pt idx="285">
                  <c:v>1506.801999999974</c:v>
                </c:pt>
                <c:pt idx="286">
                  <c:v>1506.9019999999739</c:v>
                </c:pt>
                <c:pt idx="287">
                  <c:v>1507.0019999999738</c:v>
                </c:pt>
                <c:pt idx="288">
                  <c:v>1507.1019999999737</c:v>
                </c:pt>
                <c:pt idx="289">
                  <c:v>1507.2019999999736</c:v>
                </c:pt>
                <c:pt idx="290">
                  <c:v>1507.3019999999735</c:v>
                </c:pt>
                <c:pt idx="291">
                  <c:v>1507.4019999999734</c:v>
                </c:pt>
                <c:pt idx="292">
                  <c:v>1507.5019999999733</c:v>
                </c:pt>
                <c:pt idx="293">
                  <c:v>1507.6019999999733</c:v>
                </c:pt>
                <c:pt idx="294">
                  <c:v>1507.7019999999732</c:v>
                </c:pt>
                <c:pt idx="295">
                  <c:v>1507.8019999999731</c:v>
                </c:pt>
                <c:pt idx="296">
                  <c:v>1507.901999999973</c:v>
                </c:pt>
                <c:pt idx="297">
                  <c:v>1508.0019999999729</c:v>
                </c:pt>
                <c:pt idx="298">
                  <c:v>1508.1019999999728</c:v>
                </c:pt>
                <c:pt idx="299">
                  <c:v>1508.2019999999727</c:v>
                </c:pt>
                <c:pt idx="300">
                  <c:v>1508.3019999999726</c:v>
                </c:pt>
                <c:pt idx="301">
                  <c:v>1508.4019999999725</c:v>
                </c:pt>
                <c:pt idx="302">
                  <c:v>1508.5019999999724</c:v>
                </c:pt>
                <c:pt idx="303">
                  <c:v>1508.6019999999723</c:v>
                </c:pt>
                <c:pt idx="304">
                  <c:v>1508.7019999999723</c:v>
                </c:pt>
                <c:pt idx="305">
                  <c:v>1508.8019999999722</c:v>
                </c:pt>
                <c:pt idx="306">
                  <c:v>1508.9019999999721</c:v>
                </c:pt>
                <c:pt idx="307">
                  <c:v>1509.001999999972</c:v>
                </c:pt>
                <c:pt idx="308">
                  <c:v>1509.1019999999719</c:v>
                </c:pt>
                <c:pt idx="309">
                  <c:v>1509.2019999999718</c:v>
                </c:pt>
                <c:pt idx="310">
                  <c:v>1509.3019999999717</c:v>
                </c:pt>
                <c:pt idx="311">
                  <c:v>1509.4019999999716</c:v>
                </c:pt>
                <c:pt idx="312">
                  <c:v>1509.5019999999715</c:v>
                </c:pt>
                <c:pt idx="313">
                  <c:v>1509.6019999999714</c:v>
                </c:pt>
                <c:pt idx="314">
                  <c:v>1509.7019999999713</c:v>
                </c:pt>
                <c:pt idx="315">
                  <c:v>1509.8019999999713</c:v>
                </c:pt>
                <c:pt idx="316">
                  <c:v>1509.9019999999712</c:v>
                </c:pt>
                <c:pt idx="317">
                  <c:v>1510.0019999999711</c:v>
                </c:pt>
                <c:pt idx="318">
                  <c:v>1510.101999999971</c:v>
                </c:pt>
                <c:pt idx="319">
                  <c:v>1510.2019999999709</c:v>
                </c:pt>
                <c:pt idx="320">
                  <c:v>1510.3019999999708</c:v>
                </c:pt>
                <c:pt idx="321">
                  <c:v>1510.4019999999707</c:v>
                </c:pt>
                <c:pt idx="322">
                  <c:v>1510.5019999999706</c:v>
                </c:pt>
                <c:pt idx="323">
                  <c:v>1510.6019999999705</c:v>
                </c:pt>
                <c:pt idx="324">
                  <c:v>1510.7019999999704</c:v>
                </c:pt>
                <c:pt idx="325">
                  <c:v>1510.8019999999703</c:v>
                </c:pt>
                <c:pt idx="326">
                  <c:v>1510.9019999999703</c:v>
                </c:pt>
                <c:pt idx="327">
                  <c:v>1511.0019999999702</c:v>
                </c:pt>
                <c:pt idx="328">
                  <c:v>1511.1019999999701</c:v>
                </c:pt>
                <c:pt idx="329">
                  <c:v>1511.20199999997</c:v>
                </c:pt>
                <c:pt idx="330">
                  <c:v>1511.3019999999699</c:v>
                </c:pt>
                <c:pt idx="331">
                  <c:v>1511.4019999999698</c:v>
                </c:pt>
                <c:pt idx="332">
                  <c:v>1511.5019999999697</c:v>
                </c:pt>
                <c:pt idx="333">
                  <c:v>1511.6019999999696</c:v>
                </c:pt>
                <c:pt idx="334">
                  <c:v>1511.7019999999695</c:v>
                </c:pt>
                <c:pt idx="335">
                  <c:v>1511.8019999999694</c:v>
                </c:pt>
                <c:pt idx="336">
                  <c:v>1511.9019999999693</c:v>
                </c:pt>
                <c:pt idx="337">
                  <c:v>1512.0019999999693</c:v>
                </c:pt>
                <c:pt idx="338">
                  <c:v>1512.1019999999692</c:v>
                </c:pt>
                <c:pt idx="339">
                  <c:v>1512.2019999999691</c:v>
                </c:pt>
                <c:pt idx="340">
                  <c:v>1512.301999999969</c:v>
                </c:pt>
                <c:pt idx="341">
                  <c:v>1512.4019999999689</c:v>
                </c:pt>
                <c:pt idx="342">
                  <c:v>1512.5019999999688</c:v>
                </c:pt>
                <c:pt idx="343">
                  <c:v>1512.6019999999687</c:v>
                </c:pt>
                <c:pt idx="344">
                  <c:v>1512.7019999999686</c:v>
                </c:pt>
                <c:pt idx="345">
                  <c:v>1512.8019999999685</c:v>
                </c:pt>
                <c:pt idx="346">
                  <c:v>1512.9019999999684</c:v>
                </c:pt>
                <c:pt idx="347">
                  <c:v>1513.0019999999683</c:v>
                </c:pt>
                <c:pt idx="348">
                  <c:v>1513.1019999999683</c:v>
                </c:pt>
                <c:pt idx="349">
                  <c:v>1513.2019999999682</c:v>
                </c:pt>
                <c:pt idx="350">
                  <c:v>1513.3019999999681</c:v>
                </c:pt>
                <c:pt idx="351">
                  <c:v>1513.401999999968</c:v>
                </c:pt>
                <c:pt idx="352">
                  <c:v>1513.5019999999679</c:v>
                </c:pt>
                <c:pt idx="353">
                  <c:v>1513.6019999999678</c:v>
                </c:pt>
                <c:pt idx="354">
                  <c:v>1513.7019999999677</c:v>
                </c:pt>
                <c:pt idx="355">
                  <c:v>1513.8019999999676</c:v>
                </c:pt>
                <c:pt idx="356">
                  <c:v>1513.9019999999675</c:v>
                </c:pt>
                <c:pt idx="357">
                  <c:v>1514.0019999999674</c:v>
                </c:pt>
                <c:pt idx="358">
                  <c:v>1514.1019999999673</c:v>
                </c:pt>
                <c:pt idx="359">
                  <c:v>1514.2019999999673</c:v>
                </c:pt>
                <c:pt idx="360">
                  <c:v>1514.3019999999672</c:v>
                </c:pt>
                <c:pt idx="361">
                  <c:v>1514.4019999999671</c:v>
                </c:pt>
                <c:pt idx="362">
                  <c:v>1514.501999999967</c:v>
                </c:pt>
                <c:pt idx="363">
                  <c:v>1514.6019999999669</c:v>
                </c:pt>
                <c:pt idx="364">
                  <c:v>1514.7019999999668</c:v>
                </c:pt>
                <c:pt idx="365">
                  <c:v>1514.8019999999667</c:v>
                </c:pt>
                <c:pt idx="366">
                  <c:v>1514.9019999999666</c:v>
                </c:pt>
                <c:pt idx="367">
                  <c:v>1515.0019999999665</c:v>
                </c:pt>
                <c:pt idx="368">
                  <c:v>1515.1019999999664</c:v>
                </c:pt>
                <c:pt idx="369">
                  <c:v>1515.2019999999663</c:v>
                </c:pt>
                <c:pt idx="370">
                  <c:v>1515.3019999999663</c:v>
                </c:pt>
                <c:pt idx="371">
                  <c:v>1515.4019999999662</c:v>
                </c:pt>
                <c:pt idx="372">
                  <c:v>1515.5019999999661</c:v>
                </c:pt>
                <c:pt idx="373">
                  <c:v>1515.601999999966</c:v>
                </c:pt>
                <c:pt idx="374">
                  <c:v>1515.7019999999659</c:v>
                </c:pt>
                <c:pt idx="375">
                  <c:v>1515.8019999999658</c:v>
                </c:pt>
                <c:pt idx="376">
                  <c:v>1515.9019999999657</c:v>
                </c:pt>
                <c:pt idx="377">
                  <c:v>1516.0019999999656</c:v>
                </c:pt>
                <c:pt idx="378">
                  <c:v>1516.1019999999655</c:v>
                </c:pt>
                <c:pt idx="379">
                  <c:v>1516.2019999999654</c:v>
                </c:pt>
                <c:pt idx="380">
                  <c:v>1516.3019999999653</c:v>
                </c:pt>
                <c:pt idx="381">
                  <c:v>1516.4019999999653</c:v>
                </c:pt>
                <c:pt idx="382">
                  <c:v>1516.5019999999652</c:v>
                </c:pt>
                <c:pt idx="383">
                  <c:v>1516.6019999999651</c:v>
                </c:pt>
                <c:pt idx="384">
                  <c:v>1516.701999999965</c:v>
                </c:pt>
                <c:pt idx="385">
                  <c:v>1516.8019999999649</c:v>
                </c:pt>
                <c:pt idx="386">
                  <c:v>1516.9019999999648</c:v>
                </c:pt>
                <c:pt idx="387">
                  <c:v>1517.0019999999647</c:v>
                </c:pt>
                <c:pt idx="388">
                  <c:v>1517.1019999999646</c:v>
                </c:pt>
                <c:pt idx="389">
                  <c:v>1517.2019999999645</c:v>
                </c:pt>
                <c:pt idx="390">
                  <c:v>1517.3019999999644</c:v>
                </c:pt>
                <c:pt idx="391">
                  <c:v>1517.4019999999643</c:v>
                </c:pt>
                <c:pt idx="392">
                  <c:v>1517.5019999999643</c:v>
                </c:pt>
                <c:pt idx="393">
                  <c:v>1517.6019999999642</c:v>
                </c:pt>
                <c:pt idx="394">
                  <c:v>1517.7019999999641</c:v>
                </c:pt>
                <c:pt idx="395">
                  <c:v>1517.801999999964</c:v>
                </c:pt>
                <c:pt idx="396">
                  <c:v>1517.9019999999639</c:v>
                </c:pt>
                <c:pt idx="397">
                  <c:v>1518.0019999999638</c:v>
                </c:pt>
                <c:pt idx="398">
                  <c:v>1518.1019999999637</c:v>
                </c:pt>
                <c:pt idx="399">
                  <c:v>1518.2019999999636</c:v>
                </c:pt>
                <c:pt idx="400">
                  <c:v>1518.3019999999635</c:v>
                </c:pt>
                <c:pt idx="401">
                  <c:v>1518.4019999999634</c:v>
                </c:pt>
                <c:pt idx="402">
                  <c:v>1518.5019999999633</c:v>
                </c:pt>
                <c:pt idx="403">
                  <c:v>1518.6019999999633</c:v>
                </c:pt>
                <c:pt idx="404">
                  <c:v>1518.7019999999632</c:v>
                </c:pt>
                <c:pt idx="405">
                  <c:v>1518.8019999999631</c:v>
                </c:pt>
                <c:pt idx="406">
                  <c:v>1518.901999999963</c:v>
                </c:pt>
                <c:pt idx="407">
                  <c:v>1519.0019999999629</c:v>
                </c:pt>
                <c:pt idx="408">
                  <c:v>1519.1019999999628</c:v>
                </c:pt>
                <c:pt idx="409">
                  <c:v>1519.2019999999627</c:v>
                </c:pt>
                <c:pt idx="410">
                  <c:v>1519.3019999999626</c:v>
                </c:pt>
                <c:pt idx="411">
                  <c:v>1519.4019999999625</c:v>
                </c:pt>
                <c:pt idx="412">
                  <c:v>1519.5019999999624</c:v>
                </c:pt>
                <c:pt idx="413">
                  <c:v>1519.6019999999623</c:v>
                </c:pt>
                <c:pt idx="414">
                  <c:v>1519.7019999999623</c:v>
                </c:pt>
                <c:pt idx="415">
                  <c:v>1519.8019999999622</c:v>
                </c:pt>
                <c:pt idx="416">
                  <c:v>1519.9019999999621</c:v>
                </c:pt>
                <c:pt idx="417">
                  <c:v>1520.001999999962</c:v>
                </c:pt>
                <c:pt idx="418">
                  <c:v>1520.1019999999619</c:v>
                </c:pt>
                <c:pt idx="419">
                  <c:v>1520.2019999999618</c:v>
                </c:pt>
                <c:pt idx="420">
                  <c:v>1520.3019999999617</c:v>
                </c:pt>
                <c:pt idx="421">
                  <c:v>1520.4019999999616</c:v>
                </c:pt>
                <c:pt idx="422">
                  <c:v>1520.5019999999615</c:v>
                </c:pt>
                <c:pt idx="423">
                  <c:v>1520.6019999999614</c:v>
                </c:pt>
                <c:pt idx="424">
                  <c:v>1520.7019999999613</c:v>
                </c:pt>
                <c:pt idx="425">
                  <c:v>1520.8019999999613</c:v>
                </c:pt>
                <c:pt idx="426">
                  <c:v>1520.9019999999612</c:v>
                </c:pt>
                <c:pt idx="427">
                  <c:v>1521.0019999999611</c:v>
                </c:pt>
                <c:pt idx="428">
                  <c:v>1521.101999999961</c:v>
                </c:pt>
                <c:pt idx="429">
                  <c:v>1521.2019999999609</c:v>
                </c:pt>
                <c:pt idx="430">
                  <c:v>1521.3019999999608</c:v>
                </c:pt>
                <c:pt idx="431">
                  <c:v>1521.4019999999607</c:v>
                </c:pt>
                <c:pt idx="432">
                  <c:v>1521.5019999999606</c:v>
                </c:pt>
                <c:pt idx="433">
                  <c:v>1521.6019999999605</c:v>
                </c:pt>
                <c:pt idx="434">
                  <c:v>1521.7019999999604</c:v>
                </c:pt>
                <c:pt idx="435">
                  <c:v>1521.8019999999603</c:v>
                </c:pt>
                <c:pt idx="436">
                  <c:v>1521.9019999999603</c:v>
                </c:pt>
                <c:pt idx="437">
                  <c:v>1522.0019999999602</c:v>
                </c:pt>
                <c:pt idx="438">
                  <c:v>1522.1019999999601</c:v>
                </c:pt>
                <c:pt idx="439">
                  <c:v>1522.20199999996</c:v>
                </c:pt>
                <c:pt idx="440">
                  <c:v>1522.3019999999599</c:v>
                </c:pt>
                <c:pt idx="441">
                  <c:v>1522.4019999999598</c:v>
                </c:pt>
                <c:pt idx="442">
                  <c:v>1522.5019999999597</c:v>
                </c:pt>
                <c:pt idx="443">
                  <c:v>1522.6019999999596</c:v>
                </c:pt>
                <c:pt idx="444">
                  <c:v>1522.7019999999595</c:v>
                </c:pt>
                <c:pt idx="445">
                  <c:v>1522.8019999999594</c:v>
                </c:pt>
                <c:pt idx="446">
                  <c:v>1522.9019999999593</c:v>
                </c:pt>
                <c:pt idx="447">
                  <c:v>1523.0019999999593</c:v>
                </c:pt>
                <c:pt idx="448">
                  <c:v>1523.1019999999592</c:v>
                </c:pt>
                <c:pt idx="449">
                  <c:v>1523.2019999999591</c:v>
                </c:pt>
                <c:pt idx="450">
                  <c:v>1523.301999999959</c:v>
                </c:pt>
                <c:pt idx="451">
                  <c:v>1523.4019999999589</c:v>
                </c:pt>
                <c:pt idx="452">
                  <c:v>1523.5019999999588</c:v>
                </c:pt>
                <c:pt idx="453">
                  <c:v>1523.6019999999587</c:v>
                </c:pt>
                <c:pt idx="454">
                  <c:v>1523.7019999999586</c:v>
                </c:pt>
                <c:pt idx="455">
                  <c:v>1523.8019999999585</c:v>
                </c:pt>
                <c:pt idx="456">
                  <c:v>1523.9019999999584</c:v>
                </c:pt>
                <c:pt idx="457">
                  <c:v>1524.0019999999583</c:v>
                </c:pt>
                <c:pt idx="458">
                  <c:v>1524.1019999999583</c:v>
                </c:pt>
                <c:pt idx="459">
                  <c:v>1524.2019999999582</c:v>
                </c:pt>
                <c:pt idx="460">
                  <c:v>1524.3019999999581</c:v>
                </c:pt>
                <c:pt idx="461">
                  <c:v>1524.401999999958</c:v>
                </c:pt>
                <c:pt idx="462">
                  <c:v>1524.5019999999579</c:v>
                </c:pt>
                <c:pt idx="463">
                  <c:v>1524.6019999999578</c:v>
                </c:pt>
                <c:pt idx="464">
                  <c:v>1524.7019999999577</c:v>
                </c:pt>
                <c:pt idx="465">
                  <c:v>1524.8019999999576</c:v>
                </c:pt>
                <c:pt idx="466">
                  <c:v>1524.9019999999575</c:v>
                </c:pt>
                <c:pt idx="467">
                  <c:v>1525.0019999999574</c:v>
                </c:pt>
                <c:pt idx="468">
                  <c:v>1525.1019999999573</c:v>
                </c:pt>
                <c:pt idx="469">
                  <c:v>1525.2019999999573</c:v>
                </c:pt>
                <c:pt idx="470">
                  <c:v>1525.3019999999572</c:v>
                </c:pt>
                <c:pt idx="471">
                  <c:v>1525.4019999999571</c:v>
                </c:pt>
                <c:pt idx="472">
                  <c:v>1525.501999999957</c:v>
                </c:pt>
                <c:pt idx="473">
                  <c:v>1525.6019999999569</c:v>
                </c:pt>
                <c:pt idx="474">
                  <c:v>1525.7019999999568</c:v>
                </c:pt>
                <c:pt idx="475">
                  <c:v>1525.8019999999567</c:v>
                </c:pt>
                <c:pt idx="476">
                  <c:v>1525.9019999999566</c:v>
                </c:pt>
                <c:pt idx="477">
                  <c:v>1526.0019999999565</c:v>
                </c:pt>
                <c:pt idx="478">
                  <c:v>1526.1019999999564</c:v>
                </c:pt>
                <c:pt idx="479">
                  <c:v>1526.2019999999563</c:v>
                </c:pt>
                <c:pt idx="480">
                  <c:v>1526.3019999999563</c:v>
                </c:pt>
                <c:pt idx="481">
                  <c:v>1526.4019999999562</c:v>
                </c:pt>
                <c:pt idx="482">
                  <c:v>1526.5019999999561</c:v>
                </c:pt>
                <c:pt idx="483">
                  <c:v>1526.601999999956</c:v>
                </c:pt>
                <c:pt idx="484">
                  <c:v>1526.7019999999559</c:v>
                </c:pt>
                <c:pt idx="485">
                  <c:v>1526.8019999999558</c:v>
                </c:pt>
                <c:pt idx="486">
                  <c:v>1526.9019999999557</c:v>
                </c:pt>
                <c:pt idx="487">
                  <c:v>1527.0019999999556</c:v>
                </c:pt>
                <c:pt idx="488">
                  <c:v>1527.1019999999555</c:v>
                </c:pt>
                <c:pt idx="489">
                  <c:v>1527.2019999999554</c:v>
                </c:pt>
                <c:pt idx="490">
                  <c:v>1527.3019999999553</c:v>
                </c:pt>
                <c:pt idx="491">
                  <c:v>1527.4019999999553</c:v>
                </c:pt>
                <c:pt idx="492">
                  <c:v>1527.5019999999552</c:v>
                </c:pt>
                <c:pt idx="493">
                  <c:v>1527.6019999999551</c:v>
                </c:pt>
                <c:pt idx="494">
                  <c:v>1527.701999999955</c:v>
                </c:pt>
                <c:pt idx="495">
                  <c:v>1527.8019999999549</c:v>
                </c:pt>
                <c:pt idx="496">
                  <c:v>1527.9019999999548</c:v>
                </c:pt>
                <c:pt idx="497">
                  <c:v>1528.0019999999547</c:v>
                </c:pt>
                <c:pt idx="498">
                  <c:v>1528.1019999999546</c:v>
                </c:pt>
                <c:pt idx="499">
                  <c:v>1528.2019999999545</c:v>
                </c:pt>
                <c:pt idx="500">
                  <c:v>1528.3019999999544</c:v>
                </c:pt>
                <c:pt idx="501">
                  <c:v>1528.4019999999543</c:v>
                </c:pt>
                <c:pt idx="502">
                  <c:v>1528.5019999999543</c:v>
                </c:pt>
                <c:pt idx="503">
                  <c:v>1528.6019999999542</c:v>
                </c:pt>
                <c:pt idx="504">
                  <c:v>1528.7019999999541</c:v>
                </c:pt>
                <c:pt idx="505">
                  <c:v>1528.801999999954</c:v>
                </c:pt>
                <c:pt idx="506">
                  <c:v>1528.9019999999539</c:v>
                </c:pt>
                <c:pt idx="507">
                  <c:v>1529.0019999999538</c:v>
                </c:pt>
                <c:pt idx="508">
                  <c:v>1529.1019999999537</c:v>
                </c:pt>
                <c:pt idx="509">
                  <c:v>1529.2019999999536</c:v>
                </c:pt>
                <c:pt idx="510">
                  <c:v>1529.3019999999535</c:v>
                </c:pt>
                <c:pt idx="511">
                  <c:v>1529.4019999999534</c:v>
                </c:pt>
                <c:pt idx="512">
                  <c:v>1529.5019999999533</c:v>
                </c:pt>
                <c:pt idx="513">
                  <c:v>1529.6019999999533</c:v>
                </c:pt>
                <c:pt idx="514">
                  <c:v>1529.7019999999532</c:v>
                </c:pt>
                <c:pt idx="515">
                  <c:v>1529.8019999999531</c:v>
                </c:pt>
                <c:pt idx="516">
                  <c:v>1529.901999999953</c:v>
                </c:pt>
                <c:pt idx="517">
                  <c:v>1530.0019999999529</c:v>
                </c:pt>
                <c:pt idx="518">
                  <c:v>1530.1019999999528</c:v>
                </c:pt>
                <c:pt idx="519">
                  <c:v>1530.2019999999527</c:v>
                </c:pt>
                <c:pt idx="520">
                  <c:v>1530.3019999999526</c:v>
                </c:pt>
                <c:pt idx="521">
                  <c:v>1530.4019999999525</c:v>
                </c:pt>
                <c:pt idx="522">
                  <c:v>1530.5019999999524</c:v>
                </c:pt>
                <c:pt idx="523">
                  <c:v>1530.6019999999523</c:v>
                </c:pt>
                <c:pt idx="524">
                  <c:v>1530.7019999999522</c:v>
                </c:pt>
                <c:pt idx="525">
                  <c:v>1530.8019999999522</c:v>
                </c:pt>
                <c:pt idx="526">
                  <c:v>1530.9019999999521</c:v>
                </c:pt>
                <c:pt idx="527">
                  <c:v>1531.001999999952</c:v>
                </c:pt>
                <c:pt idx="528">
                  <c:v>1531.1019999999519</c:v>
                </c:pt>
                <c:pt idx="529">
                  <c:v>1531.2019999999518</c:v>
                </c:pt>
                <c:pt idx="530">
                  <c:v>1531.3019999999517</c:v>
                </c:pt>
                <c:pt idx="531">
                  <c:v>1531.4019999999516</c:v>
                </c:pt>
                <c:pt idx="532">
                  <c:v>1531.5019999999515</c:v>
                </c:pt>
                <c:pt idx="533">
                  <c:v>1531.6019999999514</c:v>
                </c:pt>
                <c:pt idx="534">
                  <c:v>1531.7019999999513</c:v>
                </c:pt>
                <c:pt idx="535">
                  <c:v>1531.8019999999512</c:v>
                </c:pt>
                <c:pt idx="536">
                  <c:v>1531.9019999999512</c:v>
                </c:pt>
                <c:pt idx="537">
                  <c:v>1532.0019999999511</c:v>
                </c:pt>
                <c:pt idx="538">
                  <c:v>1532.101999999951</c:v>
                </c:pt>
                <c:pt idx="539">
                  <c:v>1532.2019999999509</c:v>
                </c:pt>
                <c:pt idx="540">
                  <c:v>1532.3019999999508</c:v>
                </c:pt>
                <c:pt idx="541">
                  <c:v>1532.4019999999507</c:v>
                </c:pt>
                <c:pt idx="542">
                  <c:v>1532.5019999999506</c:v>
                </c:pt>
                <c:pt idx="543">
                  <c:v>1532.6019999999505</c:v>
                </c:pt>
                <c:pt idx="544">
                  <c:v>1532.7019999999504</c:v>
                </c:pt>
                <c:pt idx="545">
                  <c:v>1532.8019999999503</c:v>
                </c:pt>
                <c:pt idx="546">
                  <c:v>1532.9019999999502</c:v>
                </c:pt>
                <c:pt idx="547">
                  <c:v>1533.0019999999502</c:v>
                </c:pt>
                <c:pt idx="548">
                  <c:v>1533.1019999999501</c:v>
                </c:pt>
                <c:pt idx="549">
                  <c:v>1533.20199999995</c:v>
                </c:pt>
                <c:pt idx="550">
                  <c:v>1533.3019999999499</c:v>
                </c:pt>
                <c:pt idx="551">
                  <c:v>1533.4019999999498</c:v>
                </c:pt>
                <c:pt idx="552">
                  <c:v>1533.5019999999497</c:v>
                </c:pt>
                <c:pt idx="553">
                  <c:v>1533.6019999999496</c:v>
                </c:pt>
                <c:pt idx="554">
                  <c:v>1533.7019999999495</c:v>
                </c:pt>
                <c:pt idx="555">
                  <c:v>1533.8019999999494</c:v>
                </c:pt>
                <c:pt idx="556">
                  <c:v>1533.9019999999493</c:v>
                </c:pt>
                <c:pt idx="557">
                  <c:v>1534.0019999999492</c:v>
                </c:pt>
                <c:pt idx="558">
                  <c:v>1534.1019999999492</c:v>
                </c:pt>
                <c:pt idx="559">
                  <c:v>1534.2019999999491</c:v>
                </c:pt>
                <c:pt idx="560">
                  <c:v>1534.301999999949</c:v>
                </c:pt>
                <c:pt idx="561">
                  <c:v>1534.4019999999489</c:v>
                </c:pt>
                <c:pt idx="562">
                  <c:v>1534.5019999999488</c:v>
                </c:pt>
                <c:pt idx="563">
                  <c:v>1534.6019999999487</c:v>
                </c:pt>
                <c:pt idx="564">
                  <c:v>1534.7019999999486</c:v>
                </c:pt>
                <c:pt idx="565">
                  <c:v>1534.8019999999485</c:v>
                </c:pt>
                <c:pt idx="566">
                  <c:v>1534.9019999999484</c:v>
                </c:pt>
                <c:pt idx="567">
                  <c:v>1535.0019999999483</c:v>
                </c:pt>
                <c:pt idx="568">
                  <c:v>1535.1019999999482</c:v>
                </c:pt>
                <c:pt idx="569">
                  <c:v>1535.2019999999482</c:v>
                </c:pt>
                <c:pt idx="570">
                  <c:v>1535.3019999999481</c:v>
                </c:pt>
                <c:pt idx="571">
                  <c:v>1535.401999999948</c:v>
                </c:pt>
                <c:pt idx="572">
                  <c:v>1535.5019999999479</c:v>
                </c:pt>
                <c:pt idx="573">
                  <c:v>1535.6019999999478</c:v>
                </c:pt>
                <c:pt idx="574">
                  <c:v>1535.7019999999477</c:v>
                </c:pt>
                <c:pt idx="575">
                  <c:v>1535.8019999999476</c:v>
                </c:pt>
                <c:pt idx="576">
                  <c:v>1535.9019999999475</c:v>
                </c:pt>
                <c:pt idx="577">
                  <c:v>1536.0019999999474</c:v>
                </c:pt>
                <c:pt idx="578">
                  <c:v>1536.1019999999473</c:v>
                </c:pt>
                <c:pt idx="579">
                  <c:v>1536.2019999999472</c:v>
                </c:pt>
                <c:pt idx="580">
                  <c:v>1536.3019999999472</c:v>
                </c:pt>
                <c:pt idx="581">
                  <c:v>1536.4019999999471</c:v>
                </c:pt>
                <c:pt idx="582">
                  <c:v>1536.501999999947</c:v>
                </c:pt>
                <c:pt idx="583">
                  <c:v>1536.6019999999469</c:v>
                </c:pt>
                <c:pt idx="584">
                  <c:v>1536.7019999999468</c:v>
                </c:pt>
                <c:pt idx="585">
                  <c:v>1536.8019999999467</c:v>
                </c:pt>
                <c:pt idx="586">
                  <c:v>1536.9019999999466</c:v>
                </c:pt>
                <c:pt idx="587">
                  <c:v>1537.0019999999465</c:v>
                </c:pt>
                <c:pt idx="588">
                  <c:v>1537.1019999999464</c:v>
                </c:pt>
                <c:pt idx="589">
                  <c:v>1537.2019999999463</c:v>
                </c:pt>
                <c:pt idx="590">
                  <c:v>1537.3019999999462</c:v>
                </c:pt>
                <c:pt idx="591">
                  <c:v>1537.4019999999462</c:v>
                </c:pt>
                <c:pt idx="592">
                  <c:v>1537.5019999999461</c:v>
                </c:pt>
                <c:pt idx="593">
                  <c:v>1537.601999999946</c:v>
                </c:pt>
                <c:pt idx="594">
                  <c:v>1537.7019999999459</c:v>
                </c:pt>
                <c:pt idx="595">
                  <c:v>1537.8019999999458</c:v>
                </c:pt>
                <c:pt idx="596">
                  <c:v>1537.9019999999457</c:v>
                </c:pt>
                <c:pt idx="597">
                  <c:v>1538.0019999999456</c:v>
                </c:pt>
                <c:pt idx="598">
                  <c:v>1538.1019999999455</c:v>
                </c:pt>
                <c:pt idx="599">
                  <c:v>1538.2019999999454</c:v>
                </c:pt>
                <c:pt idx="600">
                  <c:v>1538.3019999999453</c:v>
                </c:pt>
                <c:pt idx="601">
                  <c:v>1538.4019999999452</c:v>
                </c:pt>
                <c:pt idx="602">
                  <c:v>1538.5019999999452</c:v>
                </c:pt>
                <c:pt idx="603">
                  <c:v>1538.6019999999451</c:v>
                </c:pt>
                <c:pt idx="604">
                  <c:v>1538.701999999945</c:v>
                </c:pt>
                <c:pt idx="605">
                  <c:v>1538.8019999999449</c:v>
                </c:pt>
                <c:pt idx="606">
                  <c:v>1538.9019999999448</c:v>
                </c:pt>
                <c:pt idx="607">
                  <c:v>1539.0019999999447</c:v>
                </c:pt>
                <c:pt idx="608">
                  <c:v>1539.1019999999446</c:v>
                </c:pt>
                <c:pt idx="609">
                  <c:v>1539.2019999999445</c:v>
                </c:pt>
                <c:pt idx="610">
                  <c:v>1539.3019999999444</c:v>
                </c:pt>
                <c:pt idx="611">
                  <c:v>1539.4019999999443</c:v>
                </c:pt>
                <c:pt idx="612">
                  <c:v>1539.5019999999442</c:v>
                </c:pt>
                <c:pt idx="613">
                  <c:v>1539.6019999999442</c:v>
                </c:pt>
                <c:pt idx="614">
                  <c:v>1539.7019999999441</c:v>
                </c:pt>
                <c:pt idx="615">
                  <c:v>1539.801999999944</c:v>
                </c:pt>
                <c:pt idx="616">
                  <c:v>1539.9019999999439</c:v>
                </c:pt>
                <c:pt idx="617">
                  <c:v>1540.0019999999438</c:v>
                </c:pt>
                <c:pt idx="618">
                  <c:v>1540.1019999999437</c:v>
                </c:pt>
                <c:pt idx="619">
                  <c:v>1540.2019999999436</c:v>
                </c:pt>
                <c:pt idx="620">
                  <c:v>1540.3019999999435</c:v>
                </c:pt>
                <c:pt idx="621">
                  <c:v>1540.4019999999434</c:v>
                </c:pt>
                <c:pt idx="622">
                  <c:v>1540.5019999999433</c:v>
                </c:pt>
                <c:pt idx="623">
                  <c:v>1540.6019999999432</c:v>
                </c:pt>
                <c:pt idx="624">
                  <c:v>1540.7019999999432</c:v>
                </c:pt>
                <c:pt idx="625">
                  <c:v>1540.8019999999431</c:v>
                </c:pt>
                <c:pt idx="626">
                  <c:v>1540.901999999943</c:v>
                </c:pt>
                <c:pt idx="627">
                  <c:v>1541.0019999999429</c:v>
                </c:pt>
                <c:pt idx="628">
                  <c:v>1541.1019999999428</c:v>
                </c:pt>
                <c:pt idx="629">
                  <c:v>1541.2019999999427</c:v>
                </c:pt>
                <c:pt idx="630">
                  <c:v>1541.3019999999426</c:v>
                </c:pt>
                <c:pt idx="631">
                  <c:v>1541.4019999999425</c:v>
                </c:pt>
                <c:pt idx="632">
                  <c:v>1541.5019999999424</c:v>
                </c:pt>
                <c:pt idx="633">
                  <c:v>1541.6019999999423</c:v>
                </c:pt>
                <c:pt idx="634">
                  <c:v>1541.7019999999422</c:v>
                </c:pt>
                <c:pt idx="635">
                  <c:v>1541.8019999999422</c:v>
                </c:pt>
                <c:pt idx="636">
                  <c:v>1541.9019999999421</c:v>
                </c:pt>
                <c:pt idx="637">
                  <c:v>1542.001999999942</c:v>
                </c:pt>
                <c:pt idx="638">
                  <c:v>1542.1019999999419</c:v>
                </c:pt>
                <c:pt idx="639">
                  <c:v>1542.2019999999418</c:v>
                </c:pt>
                <c:pt idx="640">
                  <c:v>1542.3019999999417</c:v>
                </c:pt>
                <c:pt idx="641">
                  <c:v>1542.4019999999416</c:v>
                </c:pt>
                <c:pt idx="642">
                  <c:v>1542.5019999999415</c:v>
                </c:pt>
                <c:pt idx="643">
                  <c:v>1542.6019999999414</c:v>
                </c:pt>
                <c:pt idx="644">
                  <c:v>1542.7019999999413</c:v>
                </c:pt>
                <c:pt idx="645">
                  <c:v>1542.8019999999412</c:v>
                </c:pt>
                <c:pt idx="646">
                  <c:v>1542.9019999999412</c:v>
                </c:pt>
                <c:pt idx="647">
                  <c:v>1543.0019999999411</c:v>
                </c:pt>
                <c:pt idx="648">
                  <c:v>1543.101999999941</c:v>
                </c:pt>
                <c:pt idx="649">
                  <c:v>1543.2019999999409</c:v>
                </c:pt>
                <c:pt idx="650">
                  <c:v>1543.3019999999408</c:v>
                </c:pt>
                <c:pt idx="651">
                  <c:v>1543.4019999999407</c:v>
                </c:pt>
                <c:pt idx="652">
                  <c:v>1543.5019999999406</c:v>
                </c:pt>
                <c:pt idx="653">
                  <c:v>1543.6019999999405</c:v>
                </c:pt>
                <c:pt idx="654">
                  <c:v>1543.7019999999404</c:v>
                </c:pt>
                <c:pt idx="655">
                  <c:v>1543.8019999999403</c:v>
                </c:pt>
                <c:pt idx="656">
                  <c:v>1543.9019999999402</c:v>
                </c:pt>
                <c:pt idx="657">
                  <c:v>1544.0019999999402</c:v>
                </c:pt>
                <c:pt idx="658">
                  <c:v>1544.1019999999401</c:v>
                </c:pt>
                <c:pt idx="659">
                  <c:v>1544.20199999994</c:v>
                </c:pt>
                <c:pt idx="660">
                  <c:v>1544.3019999999399</c:v>
                </c:pt>
                <c:pt idx="661">
                  <c:v>1544.4019999999398</c:v>
                </c:pt>
                <c:pt idx="662">
                  <c:v>1544.5019999999397</c:v>
                </c:pt>
                <c:pt idx="663">
                  <c:v>1544.6019999999396</c:v>
                </c:pt>
                <c:pt idx="664">
                  <c:v>1544.7019999999395</c:v>
                </c:pt>
                <c:pt idx="665">
                  <c:v>1544.8019999999394</c:v>
                </c:pt>
                <c:pt idx="666">
                  <c:v>1544.9019999999393</c:v>
                </c:pt>
                <c:pt idx="667">
                  <c:v>1545.0019999999392</c:v>
                </c:pt>
                <c:pt idx="668">
                  <c:v>1545.1019999999392</c:v>
                </c:pt>
                <c:pt idx="669">
                  <c:v>1545.2019999999391</c:v>
                </c:pt>
                <c:pt idx="670">
                  <c:v>1545.301999999939</c:v>
                </c:pt>
                <c:pt idx="671">
                  <c:v>1545.4019999999389</c:v>
                </c:pt>
                <c:pt idx="672">
                  <c:v>1545.5019999999388</c:v>
                </c:pt>
                <c:pt idx="673">
                  <c:v>1545.6019999999387</c:v>
                </c:pt>
                <c:pt idx="674">
                  <c:v>1545.7019999999386</c:v>
                </c:pt>
                <c:pt idx="675">
                  <c:v>1545.8019999999385</c:v>
                </c:pt>
                <c:pt idx="676">
                  <c:v>1545.9019999999384</c:v>
                </c:pt>
                <c:pt idx="677">
                  <c:v>1546.0019999999383</c:v>
                </c:pt>
                <c:pt idx="678">
                  <c:v>1546.1019999999382</c:v>
                </c:pt>
                <c:pt idx="679">
                  <c:v>1546.2019999999382</c:v>
                </c:pt>
                <c:pt idx="680">
                  <c:v>1546.3019999999381</c:v>
                </c:pt>
                <c:pt idx="681">
                  <c:v>1546.401999999938</c:v>
                </c:pt>
                <c:pt idx="682">
                  <c:v>1546.5019999999379</c:v>
                </c:pt>
                <c:pt idx="683">
                  <c:v>1546.6019999999378</c:v>
                </c:pt>
                <c:pt idx="684">
                  <c:v>1546.7019999999377</c:v>
                </c:pt>
                <c:pt idx="685">
                  <c:v>1546.8019999999376</c:v>
                </c:pt>
                <c:pt idx="686">
                  <c:v>1546.9019999999375</c:v>
                </c:pt>
                <c:pt idx="687">
                  <c:v>1547.0019999999374</c:v>
                </c:pt>
                <c:pt idx="688">
                  <c:v>1547.1019999999373</c:v>
                </c:pt>
                <c:pt idx="689">
                  <c:v>1547.2019999999372</c:v>
                </c:pt>
                <c:pt idx="690">
                  <c:v>1547.3019999999372</c:v>
                </c:pt>
                <c:pt idx="691">
                  <c:v>1547.4019999999371</c:v>
                </c:pt>
                <c:pt idx="692">
                  <c:v>1547.501999999937</c:v>
                </c:pt>
                <c:pt idx="693">
                  <c:v>1547.6019999999369</c:v>
                </c:pt>
                <c:pt idx="694">
                  <c:v>1547.7019999999368</c:v>
                </c:pt>
                <c:pt idx="695">
                  <c:v>1547.8019999999367</c:v>
                </c:pt>
                <c:pt idx="696">
                  <c:v>1547.9019999999366</c:v>
                </c:pt>
                <c:pt idx="697">
                  <c:v>1548.0019999999365</c:v>
                </c:pt>
                <c:pt idx="698">
                  <c:v>1548.1019999999364</c:v>
                </c:pt>
                <c:pt idx="699">
                  <c:v>1548.2019999999363</c:v>
                </c:pt>
                <c:pt idx="700">
                  <c:v>1548.3019999999362</c:v>
                </c:pt>
                <c:pt idx="701">
                  <c:v>1548.4019999999362</c:v>
                </c:pt>
                <c:pt idx="702">
                  <c:v>1548.5019999999361</c:v>
                </c:pt>
                <c:pt idx="703">
                  <c:v>1548.601999999936</c:v>
                </c:pt>
                <c:pt idx="704">
                  <c:v>1548.7019999999359</c:v>
                </c:pt>
                <c:pt idx="705">
                  <c:v>1548.8019999999358</c:v>
                </c:pt>
                <c:pt idx="706">
                  <c:v>1548.9019999999357</c:v>
                </c:pt>
                <c:pt idx="707">
                  <c:v>1549.0019999999356</c:v>
                </c:pt>
                <c:pt idx="708">
                  <c:v>1549.1019999999355</c:v>
                </c:pt>
                <c:pt idx="709">
                  <c:v>1549.2019999999354</c:v>
                </c:pt>
                <c:pt idx="710">
                  <c:v>1549.3019999999353</c:v>
                </c:pt>
                <c:pt idx="711">
                  <c:v>1549.4019999999352</c:v>
                </c:pt>
                <c:pt idx="712">
                  <c:v>1549.5019999999352</c:v>
                </c:pt>
                <c:pt idx="713">
                  <c:v>1549.6019999999351</c:v>
                </c:pt>
                <c:pt idx="714">
                  <c:v>1549.701999999935</c:v>
                </c:pt>
                <c:pt idx="715">
                  <c:v>1549.8019999999349</c:v>
                </c:pt>
                <c:pt idx="716">
                  <c:v>1549.9019999999348</c:v>
                </c:pt>
                <c:pt idx="717">
                  <c:v>1550.0019999999347</c:v>
                </c:pt>
                <c:pt idx="718">
                  <c:v>1550.1019999999346</c:v>
                </c:pt>
                <c:pt idx="719">
                  <c:v>1550.2019999999345</c:v>
                </c:pt>
                <c:pt idx="720">
                  <c:v>1550.3019999999344</c:v>
                </c:pt>
                <c:pt idx="721">
                  <c:v>1550.4019999999343</c:v>
                </c:pt>
                <c:pt idx="722">
                  <c:v>1550.5019999999342</c:v>
                </c:pt>
                <c:pt idx="723">
                  <c:v>1550.6019999999342</c:v>
                </c:pt>
                <c:pt idx="724">
                  <c:v>1550.7019999999341</c:v>
                </c:pt>
                <c:pt idx="725">
                  <c:v>1550.801999999934</c:v>
                </c:pt>
                <c:pt idx="726">
                  <c:v>1550.9019999999339</c:v>
                </c:pt>
                <c:pt idx="727">
                  <c:v>1551.0019999999338</c:v>
                </c:pt>
                <c:pt idx="728">
                  <c:v>1551.1019999999337</c:v>
                </c:pt>
                <c:pt idx="729">
                  <c:v>1551.2019999999336</c:v>
                </c:pt>
                <c:pt idx="730">
                  <c:v>1551.3019999999335</c:v>
                </c:pt>
                <c:pt idx="731">
                  <c:v>1551.4019999999334</c:v>
                </c:pt>
                <c:pt idx="732">
                  <c:v>1551.5019999999333</c:v>
                </c:pt>
                <c:pt idx="733">
                  <c:v>1551.6019999999332</c:v>
                </c:pt>
                <c:pt idx="734">
                  <c:v>1551.7019999999332</c:v>
                </c:pt>
                <c:pt idx="735">
                  <c:v>1551.8019999999331</c:v>
                </c:pt>
                <c:pt idx="736">
                  <c:v>1551.901999999933</c:v>
                </c:pt>
                <c:pt idx="737">
                  <c:v>1552.0019999999329</c:v>
                </c:pt>
                <c:pt idx="738">
                  <c:v>1552.1019999999328</c:v>
                </c:pt>
                <c:pt idx="739">
                  <c:v>1552.2019999999327</c:v>
                </c:pt>
                <c:pt idx="740">
                  <c:v>1552.3019999999326</c:v>
                </c:pt>
                <c:pt idx="741">
                  <c:v>1552.4019999999325</c:v>
                </c:pt>
                <c:pt idx="742">
                  <c:v>1552.5019999999324</c:v>
                </c:pt>
                <c:pt idx="743">
                  <c:v>1552.6019999999323</c:v>
                </c:pt>
                <c:pt idx="744">
                  <c:v>1552.7019999999322</c:v>
                </c:pt>
                <c:pt idx="745">
                  <c:v>1552.8019999999321</c:v>
                </c:pt>
                <c:pt idx="746">
                  <c:v>1552.9019999999321</c:v>
                </c:pt>
                <c:pt idx="747">
                  <c:v>1553.001999999932</c:v>
                </c:pt>
                <c:pt idx="748">
                  <c:v>1553.1019999999319</c:v>
                </c:pt>
                <c:pt idx="749">
                  <c:v>1553.2019999999318</c:v>
                </c:pt>
                <c:pt idx="750">
                  <c:v>1553.3019999999317</c:v>
                </c:pt>
                <c:pt idx="751">
                  <c:v>1553.4019999999316</c:v>
                </c:pt>
                <c:pt idx="752">
                  <c:v>1553.5019999999315</c:v>
                </c:pt>
                <c:pt idx="753">
                  <c:v>1553.6019999999314</c:v>
                </c:pt>
                <c:pt idx="754">
                  <c:v>1553.7019999999313</c:v>
                </c:pt>
                <c:pt idx="755">
                  <c:v>1553.8019999999312</c:v>
                </c:pt>
                <c:pt idx="756">
                  <c:v>1553.9019999999311</c:v>
                </c:pt>
                <c:pt idx="757">
                  <c:v>1554.0019999999311</c:v>
                </c:pt>
                <c:pt idx="758">
                  <c:v>1554.101999999931</c:v>
                </c:pt>
                <c:pt idx="759">
                  <c:v>1554.2019999999309</c:v>
                </c:pt>
                <c:pt idx="760">
                  <c:v>1554.3019999999308</c:v>
                </c:pt>
                <c:pt idx="761">
                  <c:v>1554.4019999999307</c:v>
                </c:pt>
                <c:pt idx="762">
                  <c:v>1554.5019999999306</c:v>
                </c:pt>
                <c:pt idx="763">
                  <c:v>1554.6019999999305</c:v>
                </c:pt>
                <c:pt idx="764">
                  <c:v>1554.7019999999304</c:v>
                </c:pt>
                <c:pt idx="765">
                  <c:v>1554.8019999999303</c:v>
                </c:pt>
                <c:pt idx="766">
                  <c:v>1554.9019999999302</c:v>
                </c:pt>
                <c:pt idx="767">
                  <c:v>1555.0019999999301</c:v>
                </c:pt>
                <c:pt idx="768">
                  <c:v>1555.1019999999301</c:v>
                </c:pt>
                <c:pt idx="769">
                  <c:v>1555.20199999993</c:v>
                </c:pt>
                <c:pt idx="770">
                  <c:v>1555.3019999999299</c:v>
                </c:pt>
                <c:pt idx="771">
                  <c:v>1555.4019999999298</c:v>
                </c:pt>
                <c:pt idx="772">
                  <c:v>1555.5019999999297</c:v>
                </c:pt>
                <c:pt idx="773">
                  <c:v>1555.6019999999296</c:v>
                </c:pt>
                <c:pt idx="774">
                  <c:v>1555.7019999999295</c:v>
                </c:pt>
                <c:pt idx="775">
                  <c:v>1555.8019999999294</c:v>
                </c:pt>
                <c:pt idx="776">
                  <c:v>1555.9019999999293</c:v>
                </c:pt>
                <c:pt idx="777">
                  <c:v>1556.0019999999292</c:v>
                </c:pt>
                <c:pt idx="778">
                  <c:v>1556.1019999999291</c:v>
                </c:pt>
                <c:pt idx="779">
                  <c:v>1556.2019999999291</c:v>
                </c:pt>
                <c:pt idx="780">
                  <c:v>1556.301999999929</c:v>
                </c:pt>
                <c:pt idx="781">
                  <c:v>1556.4019999999289</c:v>
                </c:pt>
                <c:pt idx="782">
                  <c:v>1556.5019999999288</c:v>
                </c:pt>
                <c:pt idx="783">
                  <c:v>1556.6019999999287</c:v>
                </c:pt>
                <c:pt idx="784">
                  <c:v>1556.7019999999286</c:v>
                </c:pt>
                <c:pt idx="785">
                  <c:v>1556.8019999999285</c:v>
                </c:pt>
                <c:pt idx="786">
                  <c:v>1556.9019999999284</c:v>
                </c:pt>
                <c:pt idx="787">
                  <c:v>1557.0019999999283</c:v>
                </c:pt>
                <c:pt idx="788">
                  <c:v>1557.1019999999282</c:v>
                </c:pt>
                <c:pt idx="789">
                  <c:v>1557.2019999999281</c:v>
                </c:pt>
                <c:pt idx="790">
                  <c:v>1557.3019999999281</c:v>
                </c:pt>
                <c:pt idx="791">
                  <c:v>1557.401999999928</c:v>
                </c:pt>
                <c:pt idx="792">
                  <c:v>1557.5019999999279</c:v>
                </c:pt>
                <c:pt idx="793">
                  <c:v>1557.6019999999278</c:v>
                </c:pt>
                <c:pt idx="794">
                  <c:v>1557.7019999999277</c:v>
                </c:pt>
                <c:pt idx="795">
                  <c:v>1557.8019999999276</c:v>
                </c:pt>
                <c:pt idx="796">
                  <c:v>1557.9019999999275</c:v>
                </c:pt>
                <c:pt idx="797">
                  <c:v>1558.0019999999274</c:v>
                </c:pt>
                <c:pt idx="798">
                  <c:v>1558.1019999999273</c:v>
                </c:pt>
                <c:pt idx="799">
                  <c:v>1558.2019999999272</c:v>
                </c:pt>
                <c:pt idx="800">
                  <c:v>1558.3019999999271</c:v>
                </c:pt>
                <c:pt idx="801">
                  <c:v>1558.4019999999271</c:v>
                </c:pt>
                <c:pt idx="802">
                  <c:v>1558.501999999927</c:v>
                </c:pt>
                <c:pt idx="803">
                  <c:v>1558.6019999999269</c:v>
                </c:pt>
                <c:pt idx="804">
                  <c:v>1558.7019999999268</c:v>
                </c:pt>
                <c:pt idx="805">
                  <c:v>1558.8019999999267</c:v>
                </c:pt>
                <c:pt idx="806">
                  <c:v>1558.9019999999266</c:v>
                </c:pt>
                <c:pt idx="807">
                  <c:v>1559.0019999999265</c:v>
                </c:pt>
                <c:pt idx="808">
                  <c:v>1559.1019999999264</c:v>
                </c:pt>
                <c:pt idx="809">
                  <c:v>1559.2019999999263</c:v>
                </c:pt>
                <c:pt idx="810">
                  <c:v>1559.3019999999262</c:v>
                </c:pt>
                <c:pt idx="811">
                  <c:v>1559.4019999999261</c:v>
                </c:pt>
                <c:pt idx="812">
                  <c:v>1559.5019999999261</c:v>
                </c:pt>
                <c:pt idx="813">
                  <c:v>1559.601999999926</c:v>
                </c:pt>
                <c:pt idx="814">
                  <c:v>1559.7019999999259</c:v>
                </c:pt>
                <c:pt idx="815">
                  <c:v>1559.8019999999258</c:v>
                </c:pt>
                <c:pt idx="816">
                  <c:v>1559.9019999999257</c:v>
                </c:pt>
                <c:pt idx="817">
                  <c:v>1560.0019999999256</c:v>
                </c:pt>
                <c:pt idx="818">
                  <c:v>1560.1019999999255</c:v>
                </c:pt>
                <c:pt idx="819">
                  <c:v>1560.2019999999254</c:v>
                </c:pt>
                <c:pt idx="820">
                  <c:v>1560.3019999999253</c:v>
                </c:pt>
                <c:pt idx="821">
                  <c:v>1560.4019999999252</c:v>
                </c:pt>
                <c:pt idx="822">
                  <c:v>1560.5019999999251</c:v>
                </c:pt>
                <c:pt idx="823">
                  <c:v>1560.6019999999251</c:v>
                </c:pt>
                <c:pt idx="824">
                  <c:v>1560.701999999925</c:v>
                </c:pt>
                <c:pt idx="825">
                  <c:v>1560.8019999999249</c:v>
                </c:pt>
                <c:pt idx="826">
                  <c:v>1560.9019999999248</c:v>
                </c:pt>
                <c:pt idx="827">
                  <c:v>1561.0019999999247</c:v>
                </c:pt>
                <c:pt idx="828">
                  <c:v>1561.1019999999246</c:v>
                </c:pt>
                <c:pt idx="829">
                  <c:v>1561.2019999999245</c:v>
                </c:pt>
                <c:pt idx="830">
                  <c:v>1561.3019999999244</c:v>
                </c:pt>
                <c:pt idx="831">
                  <c:v>1561.4019999999243</c:v>
                </c:pt>
                <c:pt idx="832">
                  <c:v>1561.5019999999242</c:v>
                </c:pt>
                <c:pt idx="833">
                  <c:v>1561.6019999999241</c:v>
                </c:pt>
                <c:pt idx="834">
                  <c:v>1561.7019999999241</c:v>
                </c:pt>
                <c:pt idx="835">
                  <c:v>1561.801999999924</c:v>
                </c:pt>
                <c:pt idx="836">
                  <c:v>1561.9019999999239</c:v>
                </c:pt>
                <c:pt idx="837">
                  <c:v>1562.0019999999238</c:v>
                </c:pt>
                <c:pt idx="838">
                  <c:v>1562.1019999999237</c:v>
                </c:pt>
                <c:pt idx="839">
                  <c:v>1562.2019999999236</c:v>
                </c:pt>
                <c:pt idx="840">
                  <c:v>1562.3019999999235</c:v>
                </c:pt>
                <c:pt idx="841">
                  <c:v>1562.4019999999234</c:v>
                </c:pt>
                <c:pt idx="842">
                  <c:v>1562.5019999999233</c:v>
                </c:pt>
                <c:pt idx="843">
                  <c:v>1562.6019999999232</c:v>
                </c:pt>
                <c:pt idx="844">
                  <c:v>1562.7019999999231</c:v>
                </c:pt>
                <c:pt idx="845">
                  <c:v>1562.8019999999231</c:v>
                </c:pt>
                <c:pt idx="846">
                  <c:v>1562.901999999923</c:v>
                </c:pt>
                <c:pt idx="847">
                  <c:v>1563.0019999999229</c:v>
                </c:pt>
                <c:pt idx="848">
                  <c:v>1563.1019999999228</c:v>
                </c:pt>
                <c:pt idx="849">
                  <c:v>1563.2019999999227</c:v>
                </c:pt>
                <c:pt idx="850">
                  <c:v>1563.3019999999226</c:v>
                </c:pt>
                <c:pt idx="851">
                  <c:v>1563.4019999999225</c:v>
                </c:pt>
                <c:pt idx="852">
                  <c:v>1563.5019999999224</c:v>
                </c:pt>
                <c:pt idx="853">
                  <c:v>1563.6019999999223</c:v>
                </c:pt>
                <c:pt idx="854">
                  <c:v>1563.7019999999222</c:v>
                </c:pt>
                <c:pt idx="855">
                  <c:v>1563.8019999999221</c:v>
                </c:pt>
                <c:pt idx="856">
                  <c:v>1563.9019999999221</c:v>
                </c:pt>
                <c:pt idx="857">
                  <c:v>1564.001999999922</c:v>
                </c:pt>
                <c:pt idx="858">
                  <c:v>1564.1019999999219</c:v>
                </c:pt>
                <c:pt idx="859">
                  <c:v>1564.2019999999218</c:v>
                </c:pt>
                <c:pt idx="860">
                  <c:v>1564.3019999999217</c:v>
                </c:pt>
                <c:pt idx="861">
                  <c:v>1564.4019999999216</c:v>
                </c:pt>
                <c:pt idx="862">
                  <c:v>1564.5019999999215</c:v>
                </c:pt>
                <c:pt idx="863">
                  <c:v>1564.6019999999214</c:v>
                </c:pt>
                <c:pt idx="864">
                  <c:v>1564.7019999999213</c:v>
                </c:pt>
                <c:pt idx="865">
                  <c:v>1564.8019999999212</c:v>
                </c:pt>
                <c:pt idx="866">
                  <c:v>1564.9019999999211</c:v>
                </c:pt>
                <c:pt idx="867">
                  <c:v>1565.0019999999211</c:v>
                </c:pt>
                <c:pt idx="868">
                  <c:v>1565.101999999921</c:v>
                </c:pt>
                <c:pt idx="869">
                  <c:v>1565.2019999999209</c:v>
                </c:pt>
                <c:pt idx="870">
                  <c:v>1565.3019999999208</c:v>
                </c:pt>
                <c:pt idx="871">
                  <c:v>1565.4019999999207</c:v>
                </c:pt>
                <c:pt idx="872">
                  <c:v>1565.5019999999206</c:v>
                </c:pt>
                <c:pt idx="873">
                  <c:v>1565.6019999999205</c:v>
                </c:pt>
                <c:pt idx="874">
                  <c:v>1565.7019999999204</c:v>
                </c:pt>
                <c:pt idx="875">
                  <c:v>1565.8019999999203</c:v>
                </c:pt>
                <c:pt idx="876">
                  <c:v>1565.9019999999202</c:v>
                </c:pt>
                <c:pt idx="877">
                  <c:v>1566.0019999999201</c:v>
                </c:pt>
                <c:pt idx="878">
                  <c:v>1566.1019999999201</c:v>
                </c:pt>
                <c:pt idx="879">
                  <c:v>1566.20199999992</c:v>
                </c:pt>
                <c:pt idx="880">
                  <c:v>1566.3019999999199</c:v>
                </c:pt>
                <c:pt idx="881">
                  <c:v>1566.4019999999198</c:v>
                </c:pt>
                <c:pt idx="882">
                  <c:v>1566.5019999999197</c:v>
                </c:pt>
                <c:pt idx="883">
                  <c:v>1566.6019999999196</c:v>
                </c:pt>
                <c:pt idx="884">
                  <c:v>1566.7019999999195</c:v>
                </c:pt>
                <c:pt idx="885">
                  <c:v>1566.8019999999194</c:v>
                </c:pt>
                <c:pt idx="886">
                  <c:v>1566.9019999999193</c:v>
                </c:pt>
                <c:pt idx="887">
                  <c:v>1567.0019999999192</c:v>
                </c:pt>
                <c:pt idx="888">
                  <c:v>1567.1019999999191</c:v>
                </c:pt>
                <c:pt idx="889">
                  <c:v>1567.2019999999191</c:v>
                </c:pt>
                <c:pt idx="890">
                  <c:v>1567.301999999919</c:v>
                </c:pt>
                <c:pt idx="891">
                  <c:v>1567.4019999999189</c:v>
                </c:pt>
                <c:pt idx="892">
                  <c:v>1567.5019999999188</c:v>
                </c:pt>
                <c:pt idx="893">
                  <c:v>1567.6019999999187</c:v>
                </c:pt>
                <c:pt idx="894">
                  <c:v>1567.7019999999186</c:v>
                </c:pt>
                <c:pt idx="895">
                  <c:v>1567.8019999999185</c:v>
                </c:pt>
                <c:pt idx="896">
                  <c:v>1567.9019999999184</c:v>
                </c:pt>
                <c:pt idx="897">
                  <c:v>1568.0019999999183</c:v>
                </c:pt>
                <c:pt idx="898">
                  <c:v>1568.1019999999182</c:v>
                </c:pt>
                <c:pt idx="899">
                  <c:v>1568.2019999999181</c:v>
                </c:pt>
                <c:pt idx="900">
                  <c:v>1568.3019999999181</c:v>
                </c:pt>
                <c:pt idx="901">
                  <c:v>1568.401999999918</c:v>
                </c:pt>
                <c:pt idx="902">
                  <c:v>1568.5019999999179</c:v>
                </c:pt>
                <c:pt idx="903">
                  <c:v>1568.6019999999178</c:v>
                </c:pt>
                <c:pt idx="904">
                  <c:v>1568.7019999999177</c:v>
                </c:pt>
                <c:pt idx="905">
                  <c:v>1568.8019999999176</c:v>
                </c:pt>
                <c:pt idx="906">
                  <c:v>1568.9019999999175</c:v>
                </c:pt>
                <c:pt idx="907">
                  <c:v>1569.0019999999174</c:v>
                </c:pt>
                <c:pt idx="908">
                  <c:v>1569.1019999999173</c:v>
                </c:pt>
                <c:pt idx="909">
                  <c:v>1569.2019999999172</c:v>
                </c:pt>
                <c:pt idx="910">
                  <c:v>1569.3019999999171</c:v>
                </c:pt>
                <c:pt idx="911">
                  <c:v>1569.4019999999171</c:v>
                </c:pt>
                <c:pt idx="912">
                  <c:v>1569.501999999917</c:v>
                </c:pt>
                <c:pt idx="913">
                  <c:v>1569.6019999999169</c:v>
                </c:pt>
                <c:pt idx="914">
                  <c:v>1569.7019999999168</c:v>
                </c:pt>
                <c:pt idx="915">
                  <c:v>1569.8019999999167</c:v>
                </c:pt>
                <c:pt idx="916">
                  <c:v>1569.9019999999166</c:v>
                </c:pt>
                <c:pt idx="917">
                  <c:v>1570.0019999999165</c:v>
                </c:pt>
                <c:pt idx="918">
                  <c:v>1570.1019999999164</c:v>
                </c:pt>
                <c:pt idx="919">
                  <c:v>1570.2019999999163</c:v>
                </c:pt>
                <c:pt idx="920">
                  <c:v>1570.3019999999162</c:v>
                </c:pt>
                <c:pt idx="921">
                  <c:v>1570.4019999999161</c:v>
                </c:pt>
                <c:pt idx="922">
                  <c:v>1570.5019999999161</c:v>
                </c:pt>
                <c:pt idx="923">
                  <c:v>1570.601999999916</c:v>
                </c:pt>
                <c:pt idx="924">
                  <c:v>1570.7019999999159</c:v>
                </c:pt>
                <c:pt idx="925">
                  <c:v>1570.8019999999158</c:v>
                </c:pt>
                <c:pt idx="926">
                  <c:v>1570.9019999999157</c:v>
                </c:pt>
                <c:pt idx="927">
                  <c:v>1571.0019999999156</c:v>
                </c:pt>
                <c:pt idx="928">
                  <c:v>1571.1019999999155</c:v>
                </c:pt>
                <c:pt idx="929">
                  <c:v>1571.2019999999154</c:v>
                </c:pt>
                <c:pt idx="930">
                  <c:v>1571.3019999999153</c:v>
                </c:pt>
                <c:pt idx="931">
                  <c:v>1571.4019999999152</c:v>
                </c:pt>
                <c:pt idx="932">
                  <c:v>1571.5019999999151</c:v>
                </c:pt>
                <c:pt idx="933">
                  <c:v>1571.6019999999151</c:v>
                </c:pt>
                <c:pt idx="934">
                  <c:v>1571.701999999915</c:v>
                </c:pt>
                <c:pt idx="935">
                  <c:v>1571.8019999999149</c:v>
                </c:pt>
                <c:pt idx="936">
                  <c:v>1571.9019999999148</c:v>
                </c:pt>
                <c:pt idx="937">
                  <c:v>1572.0019999999147</c:v>
                </c:pt>
                <c:pt idx="938">
                  <c:v>1572.1019999999146</c:v>
                </c:pt>
                <c:pt idx="939">
                  <c:v>1572.2019999999145</c:v>
                </c:pt>
                <c:pt idx="940">
                  <c:v>1572.3019999999144</c:v>
                </c:pt>
                <c:pt idx="941">
                  <c:v>1572.4019999999143</c:v>
                </c:pt>
                <c:pt idx="942">
                  <c:v>1572.5019999999142</c:v>
                </c:pt>
                <c:pt idx="943">
                  <c:v>1572.6019999999141</c:v>
                </c:pt>
                <c:pt idx="944">
                  <c:v>1572.7019999999141</c:v>
                </c:pt>
                <c:pt idx="945">
                  <c:v>1572.801999999914</c:v>
                </c:pt>
                <c:pt idx="946">
                  <c:v>1572.9019999999139</c:v>
                </c:pt>
                <c:pt idx="947">
                  <c:v>1573.0019999999138</c:v>
                </c:pt>
                <c:pt idx="948">
                  <c:v>1573.1019999999137</c:v>
                </c:pt>
                <c:pt idx="949">
                  <c:v>1573.2019999999136</c:v>
                </c:pt>
                <c:pt idx="950">
                  <c:v>1573.3019999999135</c:v>
                </c:pt>
                <c:pt idx="951">
                  <c:v>1573.4019999999134</c:v>
                </c:pt>
                <c:pt idx="952">
                  <c:v>1573.5019999999133</c:v>
                </c:pt>
                <c:pt idx="953">
                  <c:v>1573.6019999999132</c:v>
                </c:pt>
                <c:pt idx="954">
                  <c:v>1573.7019999999131</c:v>
                </c:pt>
                <c:pt idx="955">
                  <c:v>1573.8019999999131</c:v>
                </c:pt>
                <c:pt idx="956">
                  <c:v>1573.901999999913</c:v>
                </c:pt>
                <c:pt idx="957">
                  <c:v>1574.0019999999129</c:v>
                </c:pt>
                <c:pt idx="958">
                  <c:v>1574.1019999999128</c:v>
                </c:pt>
                <c:pt idx="959">
                  <c:v>1574.2019999999127</c:v>
                </c:pt>
                <c:pt idx="960">
                  <c:v>1574.3019999999126</c:v>
                </c:pt>
                <c:pt idx="961">
                  <c:v>1574.4019999999125</c:v>
                </c:pt>
                <c:pt idx="962">
                  <c:v>1574.5019999999124</c:v>
                </c:pt>
                <c:pt idx="963">
                  <c:v>1574.6019999999123</c:v>
                </c:pt>
                <c:pt idx="964">
                  <c:v>1574.7019999999122</c:v>
                </c:pt>
                <c:pt idx="965">
                  <c:v>1574.8019999999121</c:v>
                </c:pt>
                <c:pt idx="966">
                  <c:v>1574.9019999999121</c:v>
                </c:pt>
                <c:pt idx="967">
                  <c:v>1575.001999999912</c:v>
                </c:pt>
                <c:pt idx="968">
                  <c:v>1575.1019999999119</c:v>
                </c:pt>
                <c:pt idx="969">
                  <c:v>1575.2019999999118</c:v>
                </c:pt>
                <c:pt idx="970">
                  <c:v>1575.3019999999117</c:v>
                </c:pt>
                <c:pt idx="971">
                  <c:v>1575.4019999999116</c:v>
                </c:pt>
                <c:pt idx="972">
                  <c:v>1575.5019999999115</c:v>
                </c:pt>
                <c:pt idx="973">
                  <c:v>1575.6019999999114</c:v>
                </c:pt>
                <c:pt idx="974">
                  <c:v>1575.7019999999113</c:v>
                </c:pt>
                <c:pt idx="975">
                  <c:v>1575.8019999999112</c:v>
                </c:pt>
                <c:pt idx="976">
                  <c:v>1575.9019999999111</c:v>
                </c:pt>
                <c:pt idx="977">
                  <c:v>1576.001999999911</c:v>
                </c:pt>
                <c:pt idx="978">
                  <c:v>1576.101999999911</c:v>
                </c:pt>
                <c:pt idx="979">
                  <c:v>1576.2019999999109</c:v>
                </c:pt>
                <c:pt idx="980">
                  <c:v>1576.3019999999108</c:v>
                </c:pt>
                <c:pt idx="981">
                  <c:v>1576.4019999999107</c:v>
                </c:pt>
                <c:pt idx="982">
                  <c:v>1576.5019999999106</c:v>
                </c:pt>
                <c:pt idx="983">
                  <c:v>1576.6019999999105</c:v>
                </c:pt>
                <c:pt idx="984">
                  <c:v>1576.7019999999104</c:v>
                </c:pt>
                <c:pt idx="985">
                  <c:v>1576.8019999999103</c:v>
                </c:pt>
                <c:pt idx="986">
                  <c:v>1576.9019999999102</c:v>
                </c:pt>
                <c:pt idx="987">
                  <c:v>1577.0019999999101</c:v>
                </c:pt>
                <c:pt idx="988">
                  <c:v>1577.10199999991</c:v>
                </c:pt>
                <c:pt idx="989">
                  <c:v>1577.20199999991</c:v>
                </c:pt>
                <c:pt idx="990">
                  <c:v>1577.3019999999099</c:v>
                </c:pt>
                <c:pt idx="991">
                  <c:v>1577.4019999999098</c:v>
                </c:pt>
                <c:pt idx="992">
                  <c:v>1577.5019999999097</c:v>
                </c:pt>
                <c:pt idx="993">
                  <c:v>1577.6019999999096</c:v>
                </c:pt>
                <c:pt idx="994">
                  <c:v>1577.7019999999095</c:v>
                </c:pt>
                <c:pt idx="995">
                  <c:v>1577.8019999999094</c:v>
                </c:pt>
                <c:pt idx="996">
                  <c:v>1577.9019999999093</c:v>
                </c:pt>
                <c:pt idx="997">
                  <c:v>1578.0019999999092</c:v>
                </c:pt>
                <c:pt idx="998">
                  <c:v>1578.1019999999091</c:v>
                </c:pt>
                <c:pt idx="999">
                  <c:v>1578.201999999909</c:v>
                </c:pt>
                <c:pt idx="1000">
                  <c:v>1578.301999999909</c:v>
                </c:pt>
              </c:numCache>
            </c:numRef>
          </c:xVal>
          <c:yVal>
            <c:numRef>
              <c:f>'254MA'!$B$27:$B$1027</c:f>
              <c:numCache>
                <c:formatCode>General</c:formatCode>
                <c:ptCount val="1001"/>
                <c:pt idx="0">
                  <c:v>-42.616</c:v>
                </c:pt>
                <c:pt idx="1">
                  <c:v>-38</c:v>
                </c:pt>
                <c:pt idx="2">
                  <c:v>-42.615000000000002</c:v>
                </c:pt>
                <c:pt idx="3">
                  <c:v>-38.597000000000001</c:v>
                </c:pt>
                <c:pt idx="4">
                  <c:v>-42.613999999999997</c:v>
                </c:pt>
                <c:pt idx="5">
                  <c:v>-40.115000000000002</c:v>
                </c:pt>
                <c:pt idx="6">
                  <c:v>-42.612000000000002</c:v>
                </c:pt>
                <c:pt idx="7">
                  <c:v>-40.765999999999998</c:v>
                </c:pt>
                <c:pt idx="8">
                  <c:v>-42.610999999999997</c:v>
                </c:pt>
                <c:pt idx="9">
                  <c:v>-42.610999999999997</c:v>
                </c:pt>
                <c:pt idx="10">
                  <c:v>-40.764000000000003</c:v>
                </c:pt>
                <c:pt idx="11">
                  <c:v>-42.61</c:v>
                </c:pt>
                <c:pt idx="12">
                  <c:v>-41.973999999999997</c:v>
                </c:pt>
                <c:pt idx="13">
                  <c:v>-38.81</c:v>
                </c:pt>
                <c:pt idx="14">
                  <c:v>-41.13</c:v>
                </c:pt>
                <c:pt idx="15">
                  <c:v>-40.761000000000003</c:v>
                </c:pt>
                <c:pt idx="16">
                  <c:v>-39.814999999999998</c:v>
                </c:pt>
                <c:pt idx="17">
                  <c:v>-41.970999999999997</c:v>
                </c:pt>
                <c:pt idx="18">
                  <c:v>-42.606000000000002</c:v>
                </c:pt>
                <c:pt idx="19">
                  <c:v>-37.146000000000001</c:v>
                </c:pt>
                <c:pt idx="20">
                  <c:v>-39.537999999999997</c:v>
                </c:pt>
                <c:pt idx="21">
                  <c:v>-42.603999999999999</c:v>
                </c:pt>
                <c:pt idx="22">
                  <c:v>-42.603999999999999</c:v>
                </c:pt>
                <c:pt idx="23">
                  <c:v>-42.603000000000002</c:v>
                </c:pt>
                <c:pt idx="24">
                  <c:v>-38.585000000000001</c:v>
                </c:pt>
                <c:pt idx="25">
                  <c:v>-42.601999999999997</c:v>
                </c:pt>
                <c:pt idx="26">
                  <c:v>-42.6</c:v>
                </c:pt>
                <c:pt idx="27">
                  <c:v>-38.802</c:v>
                </c:pt>
                <c:pt idx="28">
                  <c:v>-40.753999999999998</c:v>
                </c:pt>
                <c:pt idx="29">
                  <c:v>-42.598999999999997</c:v>
                </c:pt>
                <c:pt idx="30">
                  <c:v>-42.597999999999999</c:v>
                </c:pt>
                <c:pt idx="31">
                  <c:v>-42.597999999999999</c:v>
                </c:pt>
                <c:pt idx="32">
                  <c:v>-42.597000000000001</c:v>
                </c:pt>
                <c:pt idx="33">
                  <c:v>-41.118000000000002</c:v>
                </c:pt>
                <c:pt idx="34">
                  <c:v>-38.369999999999997</c:v>
                </c:pt>
                <c:pt idx="35">
                  <c:v>-42.594999999999999</c:v>
                </c:pt>
                <c:pt idx="36">
                  <c:v>-38.795999999999999</c:v>
                </c:pt>
                <c:pt idx="37">
                  <c:v>-38.368000000000002</c:v>
                </c:pt>
                <c:pt idx="38">
                  <c:v>-39.270000000000003</c:v>
                </c:pt>
                <c:pt idx="39">
                  <c:v>-42.451000000000001</c:v>
                </c:pt>
                <c:pt idx="40">
                  <c:v>-37.976999999999997</c:v>
                </c:pt>
                <c:pt idx="41">
                  <c:v>-40.406999999999996</c:v>
                </c:pt>
                <c:pt idx="42">
                  <c:v>-41.514000000000003</c:v>
                </c:pt>
                <c:pt idx="43">
                  <c:v>-40.744999999999997</c:v>
                </c:pt>
                <c:pt idx="44">
                  <c:v>-42.59</c:v>
                </c:pt>
                <c:pt idx="45">
                  <c:v>-40.091000000000001</c:v>
                </c:pt>
                <c:pt idx="46">
                  <c:v>-39.521999999999998</c:v>
                </c:pt>
                <c:pt idx="47">
                  <c:v>-42.588999999999999</c:v>
                </c:pt>
                <c:pt idx="48">
                  <c:v>-42.587000000000003</c:v>
                </c:pt>
                <c:pt idx="49">
                  <c:v>-40.402999999999999</c:v>
                </c:pt>
                <c:pt idx="50">
                  <c:v>-42.585999999999999</c:v>
                </c:pt>
                <c:pt idx="51">
                  <c:v>-42.585000000000001</c:v>
                </c:pt>
                <c:pt idx="52">
                  <c:v>-42.585000000000001</c:v>
                </c:pt>
                <c:pt idx="53">
                  <c:v>-38.786000000000001</c:v>
                </c:pt>
                <c:pt idx="54">
                  <c:v>-42.584000000000003</c:v>
                </c:pt>
                <c:pt idx="55">
                  <c:v>-39.015000000000001</c:v>
                </c:pt>
                <c:pt idx="56">
                  <c:v>-40.737000000000002</c:v>
                </c:pt>
                <c:pt idx="57">
                  <c:v>-38.783000000000001</c:v>
                </c:pt>
                <c:pt idx="58">
                  <c:v>-41.947000000000003</c:v>
                </c:pt>
                <c:pt idx="59">
                  <c:v>-42.581000000000003</c:v>
                </c:pt>
                <c:pt idx="60">
                  <c:v>-42.58</c:v>
                </c:pt>
                <c:pt idx="61">
                  <c:v>-40.396000000000001</c:v>
                </c:pt>
                <c:pt idx="62">
                  <c:v>-39.786999999999999</c:v>
                </c:pt>
                <c:pt idx="63">
                  <c:v>-42.579000000000001</c:v>
                </c:pt>
                <c:pt idx="64">
                  <c:v>-42.578000000000003</c:v>
                </c:pt>
                <c:pt idx="65">
                  <c:v>-42.578000000000003</c:v>
                </c:pt>
                <c:pt idx="66">
                  <c:v>-42.576999999999998</c:v>
                </c:pt>
                <c:pt idx="67">
                  <c:v>-39.250999999999998</c:v>
                </c:pt>
                <c:pt idx="68">
                  <c:v>-42.576000000000001</c:v>
                </c:pt>
                <c:pt idx="69">
                  <c:v>-42.575000000000003</c:v>
                </c:pt>
                <c:pt idx="70">
                  <c:v>-42.575000000000003</c:v>
                </c:pt>
                <c:pt idx="71">
                  <c:v>-41.939</c:v>
                </c:pt>
                <c:pt idx="72">
                  <c:v>-42.573999999999998</c:v>
                </c:pt>
                <c:pt idx="73">
                  <c:v>-40.726999999999997</c:v>
                </c:pt>
                <c:pt idx="74">
                  <c:v>-41.938000000000002</c:v>
                </c:pt>
                <c:pt idx="75">
                  <c:v>-42.570999999999998</c:v>
                </c:pt>
                <c:pt idx="76">
                  <c:v>-39.779000000000003</c:v>
                </c:pt>
                <c:pt idx="77">
                  <c:v>-42.57</c:v>
                </c:pt>
                <c:pt idx="78">
                  <c:v>-42.569000000000003</c:v>
                </c:pt>
                <c:pt idx="79">
                  <c:v>-41.491999999999997</c:v>
                </c:pt>
                <c:pt idx="80">
                  <c:v>-42.567999999999998</c:v>
                </c:pt>
                <c:pt idx="81">
                  <c:v>-39.502000000000002</c:v>
                </c:pt>
                <c:pt idx="82">
                  <c:v>-41.932000000000002</c:v>
                </c:pt>
                <c:pt idx="83">
                  <c:v>-42.567</c:v>
                </c:pt>
                <c:pt idx="84">
                  <c:v>-42.566000000000003</c:v>
                </c:pt>
                <c:pt idx="85">
                  <c:v>-40.066000000000003</c:v>
                </c:pt>
                <c:pt idx="86">
                  <c:v>-41.93</c:v>
                </c:pt>
                <c:pt idx="87">
                  <c:v>-42.564</c:v>
                </c:pt>
                <c:pt idx="88">
                  <c:v>-39.497999999999998</c:v>
                </c:pt>
                <c:pt idx="89">
                  <c:v>-42.563000000000002</c:v>
                </c:pt>
                <c:pt idx="90">
                  <c:v>-38.764000000000003</c:v>
                </c:pt>
                <c:pt idx="91">
                  <c:v>-41.484999999999999</c:v>
                </c:pt>
                <c:pt idx="92">
                  <c:v>-42.561</c:v>
                </c:pt>
                <c:pt idx="93">
                  <c:v>-41.484000000000002</c:v>
                </c:pt>
                <c:pt idx="94">
                  <c:v>-42.56</c:v>
                </c:pt>
                <c:pt idx="95">
                  <c:v>-38.542000000000002</c:v>
                </c:pt>
                <c:pt idx="96">
                  <c:v>-42.558</c:v>
                </c:pt>
                <c:pt idx="97">
                  <c:v>-42.558</c:v>
                </c:pt>
                <c:pt idx="98">
                  <c:v>-40.058999999999997</c:v>
                </c:pt>
                <c:pt idx="99">
                  <c:v>-42.557000000000002</c:v>
                </c:pt>
                <c:pt idx="100">
                  <c:v>-39.765000000000001</c:v>
                </c:pt>
                <c:pt idx="101">
                  <c:v>-42.555</c:v>
                </c:pt>
                <c:pt idx="102">
                  <c:v>-42.555</c:v>
                </c:pt>
                <c:pt idx="103">
                  <c:v>-38.536999999999999</c:v>
                </c:pt>
                <c:pt idx="104">
                  <c:v>-40.055999999999997</c:v>
                </c:pt>
                <c:pt idx="105">
                  <c:v>-39.487000000000002</c:v>
                </c:pt>
                <c:pt idx="106">
                  <c:v>-42.552999999999997</c:v>
                </c:pt>
                <c:pt idx="107">
                  <c:v>-42.552</c:v>
                </c:pt>
                <c:pt idx="108">
                  <c:v>-42.551000000000002</c:v>
                </c:pt>
                <c:pt idx="109">
                  <c:v>-39.759</c:v>
                </c:pt>
                <c:pt idx="110">
                  <c:v>-41.072000000000003</c:v>
                </c:pt>
                <c:pt idx="111">
                  <c:v>-40.051000000000002</c:v>
                </c:pt>
                <c:pt idx="112">
                  <c:v>-42.548999999999999</c:v>
                </c:pt>
                <c:pt idx="113">
                  <c:v>-41.914000000000001</c:v>
                </c:pt>
                <c:pt idx="114">
                  <c:v>-37.406999999999996</c:v>
                </c:pt>
                <c:pt idx="115">
                  <c:v>-38.322000000000003</c:v>
                </c:pt>
                <c:pt idx="116">
                  <c:v>-42.546999999999997</c:v>
                </c:pt>
                <c:pt idx="117">
                  <c:v>-38.119999999999997</c:v>
                </c:pt>
                <c:pt idx="118">
                  <c:v>-38.119999999999997</c:v>
                </c:pt>
                <c:pt idx="119">
                  <c:v>-37.747</c:v>
                </c:pt>
                <c:pt idx="120">
                  <c:v>-40.36</c:v>
                </c:pt>
                <c:pt idx="121">
                  <c:v>-42.543999999999997</c:v>
                </c:pt>
                <c:pt idx="122">
                  <c:v>-42.543999999999997</c:v>
                </c:pt>
                <c:pt idx="123">
                  <c:v>-40.697000000000003</c:v>
                </c:pt>
                <c:pt idx="124">
                  <c:v>-38.524999999999999</c:v>
                </c:pt>
                <c:pt idx="125">
                  <c:v>-41.906999999999996</c:v>
                </c:pt>
                <c:pt idx="126">
                  <c:v>-37.744</c:v>
                </c:pt>
                <c:pt idx="127">
                  <c:v>-40.042000000000002</c:v>
                </c:pt>
                <c:pt idx="128">
                  <c:v>-39.216000000000001</c:v>
                </c:pt>
                <c:pt idx="129">
                  <c:v>-38.113999999999997</c:v>
                </c:pt>
                <c:pt idx="130">
                  <c:v>-42.539000000000001</c:v>
                </c:pt>
                <c:pt idx="131">
                  <c:v>-41.06</c:v>
                </c:pt>
                <c:pt idx="132">
                  <c:v>-38.311999999999998</c:v>
                </c:pt>
                <c:pt idx="133">
                  <c:v>-42.536999999999999</c:v>
                </c:pt>
                <c:pt idx="134">
                  <c:v>-42.536999999999999</c:v>
                </c:pt>
                <c:pt idx="135">
                  <c:v>-40.351999999999997</c:v>
                </c:pt>
                <c:pt idx="136">
                  <c:v>-40.351999999999997</c:v>
                </c:pt>
                <c:pt idx="137">
                  <c:v>-41.058</c:v>
                </c:pt>
                <c:pt idx="138">
                  <c:v>-39.210999999999999</c:v>
                </c:pt>
                <c:pt idx="139">
                  <c:v>-42.534999999999997</c:v>
                </c:pt>
                <c:pt idx="140">
                  <c:v>-38.966000000000001</c:v>
                </c:pt>
                <c:pt idx="141">
                  <c:v>-38.308</c:v>
                </c:pt>
                <c:pt idx="142">
                  <c:v>-42.533000000000001</c:v>
                </c:pt>
                <c:pt idx="143">
                  <c:v>-39.466999999999999</c:v>
                </c:pt>
                <c:pt idx="144">
                  <c:v>-42.531999999999996</c:v>
                </c:pt>
                <c:pt idx="145">
                  <c:v>-42.531999999999996</c:v>
                </c:pt>
                <c:pt idx="146">
                  <c:v>-37.732999999999997</c:v>
                </c:pt>
                <c:pt idx="147">
                  <c:v>-42.530999999999999</c:v>
                </c:pt>
                <c:pt idx="148">
                  <c:v>-37.389000000000003</c:v>
                </c:pt>
                <c:pt idx="149">
                  <c:v>-40.030999999999999</c:v>
                </c:pt>
                <c:pt idx="150">
                  <c:v>-42.529000000000003</c:v>
                </c:pt>
                <c:pt idx="151">
                  <c:v>-41.451999999999998</c:v>
                </c:pt>
                <c:pt idx="152">
                  <c:v>-40.343000000000004</c:v>
                </c:pt>
                <c:pt idx="153">
                  <c:v>-40.343000000000004</c:v>
                </c:pt>
                <c:pt idx="154">
                  <c:v>-40.680999999999997</c:v>
                </c:pt>
                <c:pt idx="155">
                  <c:v>-38.100999999999999</c:v>
                </c:pt>
                <c:pt idx="156">
                  <c:v>-41.448999999999998</c:v>
                </c:pt>
                <c:pt idx="157">
                  <c:v>-37.067</c:v>
                </c:pt>
                <c:pt idx="158">
                  <c:v>-37.064999999999998</c:v>
                </c:pt>
                <c:pt idx="159">
                  <c:v>-42.524999999999999</c:v>
                </c:pt>
                <c:pt idx="160">
                  <c:v>-39.198999999999998</c:v>
                </c:pt>
                <c:pt idx="161">
                  <c:v>-39.731999999999999</c:v>
                </c:pt>
                <c:pt idx="162">
                  <c:v>-42.524000000000001</c:v>
                </c:pt>
                <c:pt idx="163">
                  <c:v>-42.523000000000003</c:v>
                </c:pt>
                <c:pt idx="164">
                  <c:v>-39.198</c:v>
                </c:pt>
                <c:pt idx="165">
                  <c:v>-41.444000000000003</c:v>
                </c:pt>
                <c:pt idx="166">
                  <c:v>-38.295000000000002</c:v>
                </c:pt>
                <c:pt idx="167">
                  <c:v>-39.195999999999998</c:v>
                </c:pt>
                <c:pt idx="168">
                  <c:v>-40.335999999999999</c:v>
                </c:pt>
                <c:pt idx="169">
                  <c:v>-40.335000000000001</c:v>
                </c:pt>
                <c:pt idx="170">
                  <c:v>-37.545999999999999</c:v>
                </c:pt>
                <c:pt idx="171">
                  <c:v>-39.451999999999998</c:v>
                </c:pt>
                <c:pt idx="172">
                  <c:v>-36.908999999999999</c:v>
                </c:pt>
                <c:pt idx="173">
                  <c:v>-40.018000000000001</c:v>
                </c:pt>
                <c:pt idx="174">
                  <c:v>-35.744999999999997</c:v>
                </c:pt>
                <c:pt idx="175">
                  <c:v>-40.017000000000003</c:v>
                </c:pt>
                <c:pt idx="176">
                  <c:v>-42.515999999999998</c:v>
                </c:pt>
                <c:pt idx="177">
                  <c:v>-38.090000000000003</c:v>
                </c:pt>
                <c:pt idx="178">
                  <c:v>-42.515000000000001</c:v>
                </c:pt>
                <c:pt idx="179">
                  <c:v>-41.436999999999998</c:v>
                </c:pt>
                <c:pt idx="180">
                  <c:v>-42.514000000000003</c:v>
                </c:pt>
                <c:pt idx="181">
                  <c:v>-42.512999999999998</c:v>
                </c:pt>
                <c:pt idx="182">
                  <c:v>-42.512999999999998</c:v>
                </c:pt>
                <c:pt idx="183">
                  <c:v>-39.445999999999998</c:v>
                </c:pt>
                <c:pt idx="184">
                  <c:v>-38.494</c:v>
                </c:pt>
                <c:pt idx="185">
                  <c:v>-39.719000000000001</c:v>
                </c:pt>
                <c:pt idx="186">
                  <c:v>-40.012</c:v>
                </c:pt>
                <c:pt idx="187">
                  <c:v>-42.511000000000003</c:v>
                </c:pt>
                <c:pt idx="188">
                  <c:v>-37.712000000000003</c:v>
                </c:pt>
                <c:pt idx="189">
                  <c:v>-42.51</c:v>
                </c:pt>
                <c:pt idx="190">
                  <c:v>-42.509</c:v>
                </c:pt>
                <c:pt idx="191">
                  <c:v>-37.368000000000002</c:v>
                </c:pt>
                <c:pt idx="192">
                  <c:v>-42.508000000000003</c:v>
                </c:pt>
                <c:pt idx="193">
                  <c:v>-35.624000000000002</c:v>
                </c:pt>
                <c:pt idx="194">
                  <c:v>-41.872</c:v>
                </c:pt>
                <c:pt idx="195">
                  <c:v>-42.506999999999998</c:v>
                </c:pt>
                <c:pt idx="196">
                  <c:v>-39.180999999999997</c:v>
                </c:pt>
                <c:pt idx="197">
                  <c:v>-40.006999999999998</c:v>
                </c:pt>
                <c:pt idx="198">
                  <c:v>-42.503999999999998</c:v>
                </c:pt>
                <c:pt idx="199">
                  <c:v>-42.503999999999998</c:v>
                </c:pt>
                <c:pt idx="200">
                  <c:v>-37.043999999999997</c:v>
                </c:pt>
                <c:pt idx="201">
                  <c:v>-42.503</c:v>
                </c:pt>
                <c:pt idx="202">
                  <c:v>-40.003999999999998</c:v>
                </c:pt>
                <c:pt idx="203">
                  <c:v>-39.436</c:v>
                </c:pt>
                <c:pt idx="204">
                  <c:v>-42.500999999999998</c:v>
                </c:pt>
                <c:pt idx="205">
                  <c:v>-36.892000000000003</c:v>
                </c:pt>
                <c:pt idx="206">
                  <c:v>-42.5</c:v>
                </c:pt>
                <c:pt idx="207">
                  <c:v>-41.865000000000002</c:v>
                </c:pt>
                <c:pt idx="208">
                  <c:v>-39.707999999999998</c:v>
                </c:pt>
                <c:pt idx="209">
                  <c:v>-42.499000000000002</c:v>
                </c:pt>
                <c:pt idx="210">
                  <c:v>-36.466000000000001</c:v>
                </c:pt>
                <c:pt idx="211">
                  <c:v>-39.707000000000001</c:v>
                </c:pt>
                <c:pt idx="212">
                  <c:v>-39.707000000000001</c:v>
                </c:pt>
                <c:pt idx="213">
                  <c:v>-42.497</c:v>
                </c:pt>
                <c:pt idx="214">
                  <c:v>-36.741999999999997</c:v>
                </c:pt>
                <c:pt idx="215">
                  <c:v>-38.697000000000003</c:v>
                </c:pt>
                <c:pt idx="216">
                  <c:v>-38.270000000000003</c:v>
                </c:pt>
                <c:pt idx="217">
                  <c:v>-39.703000000000003</c:v>
                </c:pt>
                <c:pt idx="218">
                  <c:v>-39.996000000000002</c:v>
                </c:pt>
                <c:pt idx="219">
                  <c:v>-38.268000000000001</c:v>
                </c:pt>
                <c:pt idx="220">
                  <c:v>-40.308999999999997</c:v>
                </c:pt>
                <c:pt idx="221">
                  <c:v>-42.493000000000002</c:v>
                </c:pt>
                <c:pt idx="222">
                  <c:v>-39.700000000000003</c:v>
                </c:pt>
                <c:pt idx="223">
                  <c:v>-42.491</c:v>
                </c:pt>
                <c:pt idx="224">
                  <c:v>-40.643999999999998</c:v>
                </c:pt>
                <c:pt idx="225">
                  <c:v>-39.164999999999999</c:v>
                </c:pt>
                <c:pt idx="226">
                  <c:v>-42.488999999999997</c:v>
                </c:pt>
                <c:pt idx="227">
                  <c:v>-37.185000000000002</c:v>
                </c:pt>
                <c:pt idx="228">
                  <c:v>-37.183999999999997</c:v>
                </c:pt>
                <c:pt idx="229">
                  <c:v>-40.301000000000002</c:v>
                </c:pt>
                <c:pt idx="230">
                  <c:v>-35.713000000000001</c:v>
                </c:pt>
                <c:pt idx="231">
                  <c:v>-36.874000000000002</c:v>
                </c:pt>
                <c:pt idx="232">
                  <c:v>-36.726999999999997</c:v>
                </c:pt>
                <c:pt idx="233">
                  <c:v>-37.179000000000002</c:v>
                </c:pt>
                <c:pt idx="234">
                  <c:v>-36.448</c:v>
                </c:pt>
                <c:pt idx="235">
                  <c:v>-36.186</c:v>
                </c:pt>
                <c:pt idx="236">
                  <c:v>-39.411999999999999</c:v>
                </c:pt>
                <c:pt idx="237">
                  <c:v>-34.353000000000002</c:v>
                </c:pt>
                <c:pt idx="238">
                  <c:v>-34.607999999999997</c:v>
                </c:pt>
                <c:pt idx="239">
                  <c:v>-35.817999999999998</c:v>
                </c:pt>
                <c:pt idx="240">
                  <c:v>-36.719000000000001</c:v>
                </c:pt>
                <c:pt idx="241">
                  <c:v>-34.518000000000001</c:v>
                </c:pt>
                <c:pt idx="242">
                  <c:v>-34.972000000000001</c:v>
                </c:pt>
                <c:pt idx="243">
                  <c:v>-34.875999999999998</c:v>
                </c:pt>
                <c:pt idx="244">
                  <c:v>-36.052</c:v>
                </c:pt>
                <c:pt idx="245">
                  <c:v>-33.726999999999997</c:v>
                </c:pt>
                <c:pt idx="246">
                  <c:v>-35.695999999999998</c:v>
                </c:pt>
                <c:pt idx="247">
                  <c:v>-36.302</c:v>
                </c:pt>
                <c:pt idx="248">
                  <c:v>-36.171999999999997</c:v>
                </c:pt>
                <c:pt idx="249">
                  <c:v>-34.259</c:v>
                </c:pt>
                <c:pt idx="250">
                  <c:v>-34.097999999999999</c:v>
                </c:pt>
                <c:pt idx="251">
                  <c:v>-34.963000000000001</c:v>
                </c:pt>
                <c:pt idx="252">
                  <c:v>-35.158000000000001</c:v>
                </c:pt>
                <c:pt idx="253">
                  <c:v>-34.337000000000003</c:v>
                </c:pt>
                <c:pt idx="254">
                  <c:v>-34.017000000000003</c:v>
                </c:pt>
                <c:pt idx="255">
                  <c:v>-37.661999999999999</c:v>
                </c:pt>
                <c:pt idx="256">
                  <c:v>-34.863</c:v>
                </c:pt>
                <c:pt idx="257">
                  <c:v>-34.502000000000002</c:v>
                </c:pt>
                <c:pt idx="258">
                  <c:v>-36.290999999999997</c:v>
                </c:pt>
                <c:pt idx="259">
                  <c:v>-33.86</c:v>
                </c:pt>
                <c:pt idx="260">
                  <c:v>-33.640999999999998</c:v>
                </c:pt>
                <c:pt idx="261">
                  <c:v>-35.049999999999997</c:v>
                </c:pt>
                <c:pt idx="262">
                  <c:v>-34.085999999999999</c:v>
                </c:pt>
                <c:pt idx="263">
                  <c:v>-35.048000000000002</c:v>
                </c:pt>
                <c:pt idx="264">
                  <c:v>-33.707999999999998</c:v>
                </c:pt>
                <c:pt idx="265">
                  <c:v>-33.636000000000003</c:v>
                </c:pt>
                <c:pt idx="266">
                  <c:v>-35.908999999999999</c:v>
                </c:pt>
                <c:pt idx="267">
                  <c:v>-33.563000000000002</c:v>
                </c:pt>
                <c:pt idx="268">
                  <c:v>-33.924999999999997</c:v>
                </c:pt>
                <c:pt idx="269">
                  <c:v>-32.514000000000003</c:v>
                </c:pt>
                <c:pt idx="270">
                  <c:v>-32.094999999999999</c:v>
                </c:pt>
                <c:pt idx="271">
                  <c:v>-34.319000000000003</c:v>
                </c:pt>
                <c:pt idx="272">
                  <c:v>-33.287999999999997</c:v>
                </c:pt>
                <c:pt idx="273">
                  <c:v>-32.792999999999999</c:v>
                </c:pt>
                <c:pt idx="274">
                  <c:v>-33.353000000000002</c:v>
                </c:pt>
                <c:pt idx="275">
                  <c:v>-31.803000000000001</c:v>
                </c:pt>
                <c:pt idx="276">
                  <c:v>-32.79</c:v>
                </c:pt>
                <c:pt idx="277">
                  <c:v>-32.344999999999999</c:v>
                </c:pt>
                <c:pt idx="278">
                  <c:v>-31.893999999999998</c:v>
                </c:pt>
                <c:pt idx="279">
                  <c:v>-31.527999999999999</c:v>
                </c:pt>
                <c:pt idx="280">
                  <c:v>-31.483000000000001</c:v>
                </c:pt>
                <c:pt idx="281">
                  <c:v>-30.728999999999999</c:v>
                </c:pt>
                <c:pt idx="282">
                  <c:v>-30.62</c:v>
                </c:pt>
                <c:pt idx="283">
                  <c:v>-31.068000000000001</c:v>
                </c:pt>
                <c:pt idx="284">
                  <c:v>-30.617999999999999</c:v>
                </c:pt>
                <c:pt idx="285">
                  <c:v>-30.652999999999999</c:v>
                </c:pt>
                <c:pt idx="286">
                  <c:v>-29.388000000000002</c:v>
                </c:pt>
                <c:pt idx="287">
                  <c:v>-29.152000000000001</c:v>
                </c:pt>
                <c:pt idx="288">
                  <c:v>-29.548999999999999</c:v>
                </c:pt>
                <c:pt idx="289">
                  <c:v>-28.809000000000001</c:v>
                </c:pt>
                <c:pt idx="290">
                  <c:v>-28.602</c:v>
                </c:pt>
                <c:pt idx="291">
                  <c:v>-27.678000000000001</c:v>
                </c:pt>
                <c:pt idx="292">
                  <c:v>-27.431000000000001</c:v>
                </c:pt>
                <c:pt idx="293">
                  <c:v>-27.102</c:v>
                </c:pt>
                <c:pt idx="294">
                  <c:v>-26.294</c:v>
                </c:pt>
                <c:pt idx="295">
                  <c:v>-26.24</c:v>
                </c:pt>
                <c:pt idx="296">
                  <c:v>-25.736999999999998</c:v>
                </c:pt>
                <c:pt idx="297">
                  <c:v>-24.974</c:v>
                </c:pt>
                <c:pt idx="298">
                  <c:v>-25.042000000000002</c:v>
                </c:pt>
                <c:pt idx="299">
                  <c:v>-24.591999999999999</c:v>
                </c:pt>
                <c:pt idx="300">
                  <c:v>-24.626999999999999</c:v>
                </c:pt>
                <c:pt idx="301">
                  <c:v>-24.373000000000001</c:v>
                </c:pt>
                <c:pt idx="302">
                  <c:v>-24.206</c:v>
                </c:pt>
                <c:pt idx="303">
                  <c:v>-24.481999999999999</c:v>
                </c:pt>
                <c:pt idx="304">
                  <c:v>-24.395</c:v>
                </c:pt>
                <c:pt idx="305">
                  <c:v>-24.585999999999999</c:v>
                </c:pt>
                <c:pt idx="306">
                  <c:v>-24.776</c:v>
                </c:pt>
                <c:pt idx="307">
                  <c:v>-25.013000000000002</c:v>
                </c:pt>
                <c:pt idx="308">
                  <c:v>-25.161999999999999</c:v>
                </c:pt>
                <c:pt idx="309">
                  <c:v>-25.390999999999998</c:v>
                </c:pt>
                <c:pt idx="310">
                  <c:v>-25.486999999999998</c:v>
                </c:pt>
                <c:pt idx="311">
                  <c:v>-25.722999999999999</c:v>
                </c:pt>
                <c:pt idx="312">
                  <c:v>-26.146999999999998</c:v>
                </c:pt>
                <c:pt idx="313">
                  <c:v>-26.355</c:v>
                </c:pt>
                <c:pt idx="314">
                  <c:v>-25.896999999999998</c:v>
                </c:pt>
                <c:pt idx="315">
                  <c:v>-26.221</c:v>
                </c:pt>
                <c:pt idx="316">
                  <c:v>-26.091999999999999</c:v>
                </c:pt>
                <c:pt idx="317">
                  <c:v>-26.219000000000001</c:v>
                </c:pt>
                <c:pt idx="318">
                  <c:v>-26.283000000000001</c:v>
                </c:pt>
                <c:pt idx="319">
                  <c:v>-26.43</c:v>
                </c:pt>
                <c:pt idx="320">
                  <c:v>-26.088000000000001</c:v>
                </c:pt>
                <c:pt idx="321">
                  <c:v>-26.125</c:v>
                </c:pt>
                <c:pt idx="322">
                  <c:v>-26.149000000000001</c:v>
                </c:pt>
                <c:pt idx="323">
                  <c:v>-25.827999999999999</c:v>
                </c:pt>
                <c:pt idx="324">
                  <c:v>-26.135000000000002</c:v>
                </c:pt>
                <c:pt idx="325">
                  <c:v>-25.756</c:v>
                </c:pt>
                <c:pt idx="326">
                  <c:v>-25.638999999999999</c:v>
                </c:pt>
                <c:pt idx="327">
                  <c:v>-25.920999999999999</c:v>
                </c:pt>
                <c:pt idx="328">
                  <c:v>-25.34</c:v>
                </c:pt>
                <c:pt idx="329">
                  <c:v>-25.48</c:v>
                </c:pt>
                <c:pt idx="330">
                  <c:v>-25.274999999999999</c:v>
                </c:pt>
                <c:pt idx="331">
                  <c:v>-25.274999999999999</c:v>
                </c:pt>
                <c:pt idx="332">
                  <c:v>-25.129000000000001</c:v>
                </c:pt>
                <c:pt idx="333">
                  <c:v>-24.786999999999999</c:v>
                </c:pt>
                <c:pt idx="334">
                  <c:v>-25.056999999999999</c:v>
                </c:pt>
                <c:pt idx="335">
                  <c:v>-24.785</c:v>
                </c:pt>
                <c:pt idx="336">
                  <c:v>-24.574000000000002</c:v>
                </c:pt>
                <c:pt idx="337">
                  <c:v>-24.582000000000001</c:v>
                </c:pt>
                <c:pt idx="338">
                  <c:v>-24.329000000000001</c:v>
                </c:pt>
                <c:pt idx="339">
                  <c:v>-24.303000000000001</c:v>
                </c:pt>
                <c:pt idx="340">
                  <c:v>-24.161999999999999</c:v>
                </c:pt>
                <c:pt idx="341">
                  <c:v>-24.016999999999999</c:v>
                </c:pt>
                <c:pt idx="342">
                  <c:v>-24.007999999999999</c:v>
                </c:pt>
                <c:pt idx="343">
                  <c:v>-23.890999999999998</c:v>
                </c:pt>
                <c:pt idx="344">
                  <c:v>-23.687999999999999</c:v>
                </c:pt>
                <c:pt idx="345">
                  <c:v>-23.68</c:v>
                </c:pt>
                <c:pt idx="346">
                  <c:v>-23.542999999999999</c:v>
                </c:pt>
                <c:pt idx="347">
                  <c:v>-23.431000000000001</c:v>
                </c:pt>
                <c:pt idx="348">
                  <c:v>-23.513999999999999</c:v>
                </c:pt>
                <c:pt idx="349">
                  <c:v>-23.207999999999998</c:v>
                </c:pt>
                <c:pt idx="350">
                  <c:v>-23.077999999999999</c:v>
                </c:pt>
                <c:pt idx="351">
                  <c:v>-22.873000000000001</c:v>
                </c:pt>
                <c:pt idx="352">
                  <c:v>-22.981999999999999</c:v>
                </c:pt>
                <c:pt idx="353">
                  <c:v>-22.745000000000001</c:v>
                </c:pt>
                <c:pt idx="354">
                  <c:v>-22.651</c:v>
                </c:pt>
                <c:pt idx="355">
                  <c:v>-22.657</c:v>
                </c:pt>
                <c:pt idx="356">
                  <c:v>-22.398</c:v>
                </c:pt>
                <c:pt idx="357">
                  <c:v>-22.295000000000002</c:v>
                </c:pt>
                <c:pt idx="358">
                  <c:v>-22.38</c:v>
                </c:pt>
                <c:pt idx="359">
                  <c:v>-22.096</c:v>
                </c:pt>
                <c:pt idx="360">
                  <c:v>-21.995000000000001</c:v>
                </c:pt>
                <c:pt idx="361">
                  <c:v>-21.777000000000001</c:v>
                </c:pt>
                <c:pt idx="362">
                  <c:v>-21.747</c:v>
                </c:pt>
                <c:pt idx="363">
                  <c:v>-21.622</c:v>
                </c:pt>
                <c:pt idx="364">
                  <c:v>-21.509</c:v>
                </c:pt>
                <c:pt idx="365">
                  <c:v>-21.491</c:v>
                </c:pt>
                <c:pt idx="366">
                  <c:v>-21.381</c:v>
                </c:pt>
                <c:pt idx="367">
                  <c:v>-21.19</c:v>
                </c:pt>
                <c:pt idx="368">
                  <c:v>-21.114999999999998</c:v>
                </c:pt>
                <c:pt idx="369">
                  <c:v>-20.873999999999999</c:v>
                </c:pt>
                <c:pt idx="370">
                  <c:v>-20.835000000000001</c:v>
                </c:pt>
                <c:pt idx="371">
                  <c:v>-20.6</c:v>
                </c:pt>
                <c:pt idx="372">
                  <c:v>-20.448</c:v>
                </c:pt>
                <c:pt idx="373">
                  <c:v>-20.454000000000001</c:v>
                </c:pt>
                <c:pt idx="374">
                  <c:v>-20.190000000000001</c:v>
                </c:pt>
                <c:pt idx="375">
                  <c:v>-20.059000000000001</c:v>
                </c:pt>
                <c:pt idx="376">
                  <c:v>-19.768999999999998</c:v>
                </c:pt>
                <c:pt idx="377">
                  <c:v>-19.734999999999999</c:v>
                </c:pt>
                <c:pt idx="378">
                  <c:v>-19.396000000000001</c:v>
                </c:pt>
                <c:pt idx="379">
                  <c:v>-19.119</c:v>
                </c:pt>
                <c:pt idx="380">
                  <c:v>-19.189</c:v>
                </c:pt>
                <c:pt idx="381">
                  <c:v>-18.843</c:v>
                </c:pt>
                <c:pt idx="382">
                  <c:v>-18.477</c:v>
                </c:pt>
                <c:pt idx="383">
                  <c:v>-18.420999999999999</c:v>
                </c:pt>
                <c:pt idx="384">
                  <c:v>-18.023</c:v>
                </c:pt>
                <c:pt idx="385">
                  <c:v>-17.635000000000002</c:v>
                </c:pt>
                <c:pt idx="386">
                  <c:v>-17.058</c:v>
                </c:pt>
                <c:pt idx="387">
                  <c:v>-17.04</c:v>
                </c:pt>
                <c:pt idx="388">
                  <c:v>-16.509</c:v>
                </c:pt>
                <c:pt idx="389">
                  <c:v>-15.801</c:v>
                </c:pt>
                <c:pt idx="390">
                  <c:v>-15.565</c:v>
                </c:pt>
                <c:pt idx="391">
                  <c:v>-14.811999999999999</c:v>
                </c:pt>
                <c:pt idx="392">
                  <c:v>-14.371</c:v>
                </c:pt>
                <c:pt idx="393">
                  <c:v>-14.145</c:v>
                </c:pt>
                <c:pt idx="394">
                  <c:v>-13.752000000000001</c:v>
                </c:pt>
                <c:pt idx="395">
                  <c:v>-13.568</c:v>
                </c:pt>
                <c:pt idx="396">
                  <c:v>-13.557</c:v>
                </c:pt>
                <c:pt idx="397">
                  <c:v>-13.725</c:v>
                </c:pt>
                <c:pt idx="398">
                  <c:v>-13.741</c:v>
                </c:pt>
                <c:pt idx="399">
                  <c:v>-13.994999999999999</c:v>
                </c:pt>
                <c:pt idx="400">
                  <c:v>-14.573</c:v>
                </c:pt>
                <c:pt idx="401">
                  <c:v>-14.8</c:v>
                </c:pt>
                <c:pt idx="402">
                  <c:v>-15.715</c:v>
                </c:pt>
                <c:pt idx="403">
                  <c:v>-16.445</c:v>
                </c:pt>
                <c:pt idx="404">
                  <c:v>-16.669</c:v>
                </c:pt>
                <c:pt idx="405">
                  <c:v>-17.486999999999998</c:v>
                </c:pt>
                <c:pt idx="406">
                  <c:v>-17.763000000000002</c:v>
                </c:pt>
                <c:pt idx="407">
                  <c:v>-18.122</c:v>
                </c:pt>
                <c:pt idx="408">
                  <c:v>-18.158000000000001</c:v>
                </c:pt>
                <c:pt idx="409">
                  <c:v>-18.265999999999998</c:v>
                </c:pt>
                <c:pt idx="410">
                  <c:v>-18.309999999999999</c:v>
                </c:pt>
                <c:pt idx="411">
                  <c:v>-18.257999999999999</c:v>
                </c:pt>
                <c:pt idx="412">
                  <c:v>-18.306000000000001</c:v>
                </c:pt>
                <c:pt idx="413">
                  <c:v>-18.196999999999999</c:v>
                </c:pt>
                <c:pt idx="414">
                  <c:v>-18.137</c:v>
                </c:pt>
                <c:pt idx="415">
                  <c:v>-18.143999999999998</c:v>
                </c:pt>
                <c:pt idx="416">
                  <c:v>-18.056999999999999</c:v>
                </c:pt>
                <c:pt idx="417">
                  <c:v>-17.946000000000002</c:v>
                </c:pt>
                <c:pt idx="418">
                  <c:v>-17.850999999999999</c:v>
                </c:pt>
                <c:pt idx="419">
                  <c:v>-17.957999999999998</c:v>
                </c:pt>
                <c:pt idx="420">
                  <c:v>-17.765000000000001</c:v>
                </c:pt>
                <c:pt idx="421">
                  <c:v>-17.681999999999999</c:v>
                </c:pt>
                <c:pt idx="422">
                  <c:v>-17.748999999999999</c:v>
                </c:pt>
                <c:pt idx="423">
                  <c:v>-17.600000000000001</c:v>
                </c:pt>
                <c:pt idx="424">
                  <c:v>-17.475000000000001</c:v>
                </c:pt>
                <c:pt idx="425">
                  <c:v>-17.588999999999999</c:v>
                </c:pt>
                <c:pt idx="426">
                  <c:v>-17.385000000000002</c:v>
                </c:pt>
                <c:pt idx="427">
                  <c:v>-17.312000000000001</c:v>
                </c:pt>
                <c:pt idx="428">
                  <c:v>-17.2</c:v>
                </c:pt>
                <c:pt idx="429">
                  <c:v>-17.305</c:v>
                </c:pt>
                <c:pt idx="430">
                  <c:v>-17.13</c:v>
                </c:pt>
                <c:pt idx="431">
                  <c:v>-17.001000000000001</c:v>
                </c:pt>
                <c:pt idx="432">
                  <c:v>-17.138000000000002</c:v>
                </c:pt>
                <c:pt idx="433">
                  <c:v>-16.884</c:v>
                </c:pt>
                <c:pt idx="434">
                  <c:v>-16.814</c:v>
                </c:pt>
                <c:pt idx="435">
                  <c:v>-16.923999999999999</c:v>
                </c:pt>
                <c:pt idx="436">
                  <c:v>-16.704999999999998</c:v>
                </c:pt>
                <c:pt idx="437">
                  <c:v>-16.585999999999999</c:v>
                </c:pt>
                <c:pt idx="438">
                  <c:v>-16.445</c:v>
                </c:pt>
                <c:pt idx="439">
                  <c:v>-16.606999999999999</c:v>
                </c:pt>
                <c:pt idx="440">
                  <c:v>-16.318999999999999</c:v>
                </c:pt>
                <c:pt idx="441">
                  <c:v>-16.228999999999999</c:v>
                </c:pt>
                <c:pt idx="442">
                  <c:v>-16.347000000000001</c:v>
                </c:pt>
                <c:pt idx="443">
                  <c:v>-16.094999999999999</c:v>
                </c:pt>
                <c:pt idx="444">
                  <c:v>-15.98</c:v>
                </c:pt>
                <c:pt idx="445">
                  <c:v>-15.851000000000001</c:v>
                </c:pt>
                <c:pt idx="446">
                  <c:v>-16.007000000000001</c:v>
                </c:pt>
                <c:pt idx="447">
                  <c:v>-15.731999999999999</c:v>
                </c:pt>
                <c:pt idx="448">
                  <c:v>-15.601000000000001</c:v>
                </c:pt>
                <c:pt idx="449">
                  <c:v>-15.718999999999999</c:v>
                </c:pt>
                <c:pt idx="450">
                  <c:v>-15.486000000000001</c:v>
                </c:pt>
                <c:pt idx="451">
                  <c:v>-15.352</c:v>
                </c:pt>
                <c:pt idx="452">
                  <c:v>-15.22</c:v>
                </c:pt>
                <c:pt idx="453">
                  <c:v>-15.351000000000001</c:v>
                </c:pt>
                <c:pt idx="454">
                  <c:v>-15.074</c:v>
                </c:pt>
                <c:pt idx="455">
                  <c:v>-14.961</c:v>
                </c:pt>
                <c:pt idx="456">
                  <c:v>-15.061999999999999</c:v>
                </c:pt>
                <c:pt idx="457">
                  <c:v>-14.827</c:v>
                </c:pt>
                <c:pt idx="458">
                  <c:v>-14.69</c:v>
                </c:pt>
                <c:pt idx="459">
                  <c:v>-14.831</c:v>
                </c:pt>
                <c:pt idx="460">
                  <c:v>-14.565</c:v>
                </c:pt>
                <c:pt idx="461">
                  <c:v>-14.46</c:v>
                </c:pt>
                <c:pt idx="462">
                  <c:v>-14.333</c:v>
                </c:pt>
                <c:pt idx="463">
                  <c:v>-14.435</c:v>
                </c:pt>
                <c:pt idx="464">
                  <c:v>-14.221</c:v>
                </c:pt>
                <c:pt idx="465">
                  <c:v>-14.082000000000001</c:v>
                </c:pt>
                <c:pt idx="466">
                  <c:v>-14.205</c:v>
                </c:pt>
                <c:pt idx="467">
                  <c:v>-13.968</c:v>
                </c:pt>
                <c:pt idx="468">
                  <c:v>-13.862</c:v>
                </c:pt>
                <c:pt idx="469">
                  <c:v>-13.972</c:v>
                </c:pt>
                <c:pt idx="470">
                  <c:v>-13.744999999999999</c:v>
                </c:pt>
                <c:pt idx="471">
                  <c:v>-13.638999999999999</c:v>
                </c:pt>
                <c:pt idx="472">
                  <c:v>-13.542</c:v>
                </c:pt>
                <c:pt idx="473">
                  <c:v>-13.667</c:v>
                </c:pt>
                <c:pt idx="474">
                  <c:v>-13.452999999999999</c:v>
                </c:pt>
                <c:pt idx="475">
                  <c:v>-13.361000000000001</c:v>
                </c:pt>
                <c:pt idx="476">
                  <c:v>-13.486000000000001</c:v>
                </c:pt>
                <c:pt idx="477">
                  <c:v>-13.27</c:v>
                </c:pt>
                <c:pt idx="478">
                  <c:v>-13.19</c:v>
                </c:pt>
                <c:pt idx="479">
                  <c:v>-13.106</c:v>
                </c:pt>
                <c:pt idx="480">
                  <c:v>-13.214</c:v>
                </c:pt>
                <c:pt idx="481">
                  <c:v>-13.031000000000001</c:v>
                </c:pt>
                <c:pt idx="482">
                  <c:v>-12.875999999999999</c:v>
                </c:pt>
                <c:pt idx="483">
                  <c:v>-11.532</c:v>
                </c:pt>
                <c:pt idx="484">
                  <c:v>-8.4239999999999995</c:v>
                </c:pt>
                <c:pt idx="485">
                  <c:v>-8.3360000000000003</c:v>
                </c:pt>
                <c:pt idx="486">
                  <c:v>-8.3019999999999996</c:v>
                </c:pt>
                <c:pt idx="487">
                  <c:v>-8.34</c:v>
                </c:pt>
                <c:pt idx="488">
                  <c:v>-8.3130000000000006</c:v>
                </c:pt>
                <c:pt idx="489">
                  <c:v>-8.2940000000000005</c:v>
                </c:pt>
                <c:pt idx="490">
                  <c:v>-8.3019999999999996</c:v>
                </c:pt>
                <c:pt idx="491">
                  <c:v>-8.2690000000000001</c:v>
                </c:pt>
                <c:pt idx="492">
                  <c:v>-8.4849999999999994</c:v>
                </c:pt>
                <c:pt idx="493">
                  <c:v>-11.785</c:v>
                </c:pt>
                <c:pt idx="494">
                  <c:v>-12.731</c:v>
                </c:pt>
                <c:pt idx="495">
                  <c:v>-12.686999999999999</c:v>
                </c:pt>
                <c:pt idx="496">
                  <c:v>-12.689</c:v>
                </c:pt>
                <c:pt idx="497">
                  <c:v>-12.72</c:v>
                </c:pt>
                <c:pt idx="498">
                  <c:v>-12.678000000000001</c:v>
                </c:pt>
                <c:pt idx="499">
                  <c:v>-12.659000000000001</c:v>
                </c:pt>
                <c:pt idx="500">
                  <c:v>-12.67</c:v>
                </c:pt>
                <c:pt idx="501">
                  <c:v>-12.663</c:v>
                </c:pt>
                <c:pt idx="502">
                  <c:v>-12.663</c:v>
                </c:pt>
                <c:pt idx="503">
                  <c:v>-12.619</c:v>
                </c:pt>
                <c:pt idx="504">
                  <c:v>-12.590999999999999</c:v>
                </c:pt>
                <c:pt idx="505">
                  <c:v>-12.569000000000001</c:v>
                </c:pt>
                <c:pt idx="506">
                  <c:v>-12.645</c:v>
                </c:pt>
                <c:pt idx="507">
                  <c:v>-12.535</c:v>
                </c:pt>
                <c:pt idx="508">
                  <c:v>-12.516999999999999</c:v>
                </c:pt>
                <c:pt idx="509">
                  <c:v>-12.6</c:v>
                </c:pt>
                <c:pt idx="510">
                  <c:v>-12.465</c:v>
                </c:pt>
                <c:pt idx="511">
                  <c:v>-12.427</c:v>
                </c:pt>
                <c:pt idx="512">
                  <c:v>-12.407</c:v>
                </c:pt>
                <c:pt idx="513">
                  <c:v>-12.532999999999999</c:v>
                </c:pt>
                <c:pt idx="514">
                  <c:v>-12.353</c:v>
                </c:pt>
                <c:pt idx="515">
                  <c:v>-12.31</c:v>
                </c:pt>
                <c:pt idx="516">
                  <c:v>-12.477</c:v>
                </c:pt>
                <c:pt idx="517">
                  <c:v>-12.27</c:v>
                </c:pt>
                <c:pt idx="518">
                  <c:v>-12.228999999999999</c:v>
                </c:pt>
                <c:pt idx="519">
                  <c:v>-12.196</c:v>
                </c:pt>
                <c:pt idx="520">
                  <c:v>-12.398</c:v>
                </c:pt>
                <c:pt idx="521">
                  <c:v>-12.146000000000001</c:v>
                </c:pt>
                <c:pt idx="522">
                  <c:v>-12.13</c:v>
                </c:pt>
                <c:pt idx="523">
                  <c:v>-12.317</c:v>
                </c:pt>
                <c:pt idx="524">
                  <c:v>-12.103</c:v>
                </c:pt>
                <c:pt idx="525">
                  <c:v>-12.082000000000001</c:v>
                </c:pt>
                <c:pt idx="526">
                  <c:v>-12.263</c:v>
                </c:pt>
                <c:pt idx="527">
                  <c:v>-12.069000000000001</c:v>
                </c:pt>
                <c:pt idx="528">
                  <c:v>-12.048</c:v>
                </c:pt>
                <c:pt idx="529">
                  <c:v>-12.031000000000001</c:v>
                </c:pt>
                <c:pt idx="530">
                  <c:v>-12.167999999999999</c:v>
                </c:pt>
                <c:pt idx="531">
                  <c:v>-12.035</c:v>
                </c:pt>
                <c:pt idx="532">
                  <c:v>-12.032999999999999</c:v>
                </c:pt>
                <c:pt idx="533">
                  <c:v>-12.047000000000001</c:v>
                </c:pt>
                <c:pt idx="534">
                  <c:v>-12.111000000000001</c:v>
                </c:pt>
                <c:pt idx="535">
                  <c:v>-12.064</c:v>
                </c:pt>
                <c:pt idx="536">
                  <c:v>-12.090999999999999</c:v>
                </c:pt>
                <c:pt idx="537">
                  <c:v>-12.102</c:v>
                </c:pt>
                <c:pt idx="538">
                  <c:v>-12.116</c:v>
                </c:pt>
                <c:pt idx="539">
                  <c:v>-12.148</c:v>
                </c:pt>
                <c:pt idx="540">
                  <c:v>-12.117000000000001</c:v>
                </c:pt>
                <c:pt idx="541">
                  <c:v>-12.132999999999999</c:v>
                </c:pt>
                <c:pt idx="542">
                  <c:v>-12.228</c:v>
                </c:pt>
                <c:pt idx="543">
                  <c:v>-12.154999999999999</c:v>
                </c:pt>
                <c:pt idx="544">
                  <c:v>-12.167</c:v>
                </c:pt>
                <c:pt idx="545">
                  <c:v>-12.193</c:v>
                </c:pt>
                <c:pt idx="546">
                  <c:v>-12.385</c:v>
                </c:pt>
                <c:pt idx="547">
                  <c:v>-12.234</c:v>
                </c:pt>
                <c:pt idx="548">
                  <c:v>-12.272</c:v>
                </c:pt>
                <c:pt idx="549">
                  <c:v>-12.516999999999999</c:v>
                </c:pt>
                <c:pt idx="550">
                  <c:v>-12.323</c:v>
                </c:pt>
                <c:pt idx="551">
                  <c:v>-12.391999999999999</c:v>
                </c:pt>
                <c:pt idx="552">
                  <c:v>-12.446999999999999</c:v>
                </c:pt>
                <c:pt idx="553">
                  <c:v>-12.711</c:v>
                </c:pt>
                <c:pt idx="554">
                  <c:v>-12.53</c:v>
                </c:pt>
                <c:pt idx="555">
                  <c:v>-12.595000000000001</c:v>
                </c:pt>
                <c:pt idx="556">
                  <c:v>-12.855</c:v>
                </c:pt>
                <c:pt idx="557">
                  <c:v>-12.669</c:v>
                </c:pt>
                <c:pt idx="558">
                  <c:v>-12.789</c:v>
                </c:pt>
                <c:pt idx="559">
                  <c:v>-12.86</c:v>
                </c:pt>
                <c:pt idx="560">
                  <c:v>-13.071</c:v>
                </c:pt>
                <c:pt idx="561">
                  <c:v>-12.968999999999999</c:v>
                </c:pt>
                <c:pt idx="562">
                  <c:v>-13.077</c:v>
                </c:pt>
                <c:pt idx="563">
                  <c:v>-13.173999999999999</c:v>
                </c:pt>
                <c:pt idx="564">
                  <c:v>-13.302</c:v>
                </c:pt>
                <c:pt idx="565">
                  <c:v>-13.292999999999999</c:v>
                </c:pt>
                <c:pt idx="566">
                  <c:v>-13.384</c:v>
                </c:pt>
                <c:pt idx="567">
                  <c:v>-13.452999999999999</c:v>
                </c:pt>
                <c:pt idx="568">
                  <c:v>-13.521000000000001</c:v>
                </c:pt>
                <c:pt idx="569">
                  <c:v>-13.663</c:v>
                </c:pt>
                <c:pt idx="570">
                  <c:v>-13.619</c:v>
                </c:pt>
                <c:pt idx="571">
                  <c:v>-13.71</c:v>
                </c:pt>
                <c:pt idx="572">
                  <c:v>-13.882</c:v>
                </c:pt>
                <c:pt idx="573">
                  <c:v>-13.794</c:v>
                </c:pt>
                <c:pt idx="574">
                  <c:v>-13.896000000000001</c:v>
                </c:pt>
                <c:pt idx="575">
                  <c:v>-13.975</c:v>
                </c:pt>
                <c:pt idx="576">
                  <c:v>-14.256</c:v>
                </c:pt>
                <c:pt idx="577">
                  <c:v>-14.055</c:v>
                </c:pt>
                <c:pt idx="578">
                  <c:v>-14.154999999999999</c:v>
                </c:pt>
                <c:pt idx="579">
                  <c:v>-14.417999999999999</c:v>
                </c:pt>
                <c:pt idx="580">
                  <c:v>-14.249000000000001</c:v>
                </c:pt>
                <c:pt idx="581">
                  <c:v>-14.343999999999999</c:v>
                </c:pt>
                <c:pt idx="582">
                  <c:v>-14.451000000000001</c:v>
                </c:pt>
                <c:pt idx="583">
                  <c:v>-14.694000000000001</c:v>
                </c:pt>
                <c:pt idx="584">
                  <c:v>-14.564</c:v>
                </c:pt>
                <c:pt idx="585">
                  <c:v>-14.669</c:v>
                </c:pt>
                <c:pt idx="586">
                  <c:v>-14.772</c:v>
                </c:pt>
                <c:pt idx="587">
                  <c:v>-14.879</c:v>
                </c:pt>
                <c:pt idx="588">
                  <c:v>-14.898999999999999</c:v>
                </c:pt>
                <c:pt idx="589">
                  <c:v>-14.965</c:v>
                </c:pt>
                <c:pt idx="590">
                  <c:v>-15.022</c:v>
                </c:pt>
                <c:pt idx="591">
                  <c:v>-15.081</c:v>
                </c:pt>
                <c:pt idx="592">
                  <c:v>-15.222</c:v>
                </c:pt>
                <c:pt idx="593">
                  <c:v>-15.156000000000001</c:v>
                </c:pt>
                <c:pt idx="594">
                  <c:v>-15.204000000000001</c:v>
                </c:pt>
                <c:pt idx="595">
                  <c:v>-15.448</c:v>
                </c:pt>
                <c:pt idx="596">
                  <c:v>-15.282</c:v>
                </c:pt>
                <c:pt idx="597">
                  <c:v>-15.38</c:v>
                </c:pt>
                <c:pt idx="598">
                  <c:v>-15.44</c:v>
                </c:pt>
                <c:pt idx="599">
                  <c:v>-15.714</c:v>
                </c:pt>
                <c:pt idx="600">
                  <c:v>-15.513999999999999</c:v>
                </c:pt>
                <c:pt idx="601">
                  <c:v>-15.651999999999999</c:v>
                </c:pt>
                <c:pt idx="602">
                  <c:v>-15.746</c:v>
                </c:pt>
                <c:pt idx="603">
                  <c:v>-15.923</c:v>
                </c:pt>
                <c:pt idx="604">
                  <c:v>-15.843</c:v>
                </c:pt>
                <c:pt idx="605">
                  <c:v>-15.95</c:v>
                </c:pt>
                <c:pt idx="606">
                  <c:v>-16.059000000000001</c:v>
                </c:pt>
                <c:pt idx="607">
                  <c:v>-16.085000000000001</c:v>
                </c:pt>
                <c:pt idx="608">
                  <c:v>-16.170999999999999</c:v>
                </c:pt>
                <c:pt idx="609">
                  <c:v>-16.161000000000001</c:v>
                </c:pt>
                <c:pt idx="610">
                  <c:v>-16.212</c:v>
                </c:pt>
                <c:pt idx="611">
                  <c:v>-16.225000000000001</c:v>
                </c:pt>
                <c:pt idx="612">
                  <c:v>-16.486000000000001</c:v>
                </c:pt>
                <c:pt idx="613">
                  <c:v>-16.321000000000002</c:v>
                </c:pt>
                <c:pt idx="614">
                  <c:v>-16.375</c:v>
                </c:pt>
                <c:pt idx="615">
                  <c:v>-16.617000000000001</c:v>
                </c:pt>
                <c:pt idx="616">
                  <c:v>-16.395</c:v>
                </c:pt>
                <c:pt idx="617">
                  <c:v>-16.475000000000001</c:v>
                </c:pt>
                <c:pt idx="618">
                  <c:v>-16.53</c:v>
                </c:pt>
                <c:pt idx="619">
                  <c:v>-16.710999999999999</c:v>
                </c:pt>
                <c:pt idx="620">
                  <c:v>-16.567</c:v>
                </c:pt>
                <c:pt idx="621">
                  <c:v>-16.649000000000001</c:v>
                </c:pt>
                <c:pt idx="622">
                  <c:v>-16.715</c:v>
                </c:pt>
                <c:pt idx="623">
                  <c:v>-16.689</c:v>
                </c:pt>
                <c:pt idx="624">
                  <c:v>-16.754999999999999</c:v>
                </c:pt>
                <c:pt idx="625">
                  <c:v>-16.690999999999999</c:v>
                </c:pt>
                <c:pt idx="626">
                  <c:v>-16.670000000000002</c:v>
                </c:pt>
                <c:pt idx="627">
                  <c:v>-16.609000000000002</c:v>
                </c:pt>
                <c:pt idx="628">
                  <c:v>-16.817</c:v>
                </c:pt>
                <c:pt idx="629">
                  <c:v>-16.591999999999999</c:v>
                </c:pt>
                <c:pt idx="630">
                  <c:v>-16.574999999999999</c:v>
                </c:pt>
                <c:pt idx="631">
                  <c:v>-16.527000000000001</c:v>
                </c:pt>
                <c:pt idx="632">
                  <c:v>-16.763999999999999</c:v>
                </c:pt>
                <c:pt idx="633">
                  <c:v>-16.492999999999999</c:v>
                </c:pt>
                <c:pt idx="634">
                  <c:v>-16.495000000000001</c:v>
                </c:pt>
                <c:pt idx="635">
                  <c:v>-16.637</c:v>
                </c:pt>
                <c:pt idx="636">
                  <c:v>-16.472999999999999</c:v>
                </c:pt>
                <c:pt idx="637">
                  <c:v>-16.477</c:v>
                </c:pt>
                <c:pt idx="638">
                  <c:v>-16.492000000000001</c:v>
                </c:pt>
                <c:pt idx="639">
                  <c:v>-16.401</c:v>
                </c:pt>
                <c:pt idx="640">
                  <c:v>-16.466999999999999</c:v>
                </c:pt>
                <c:pt idx="641">
                  <c:v>-16.298999999999999</c:v>
                </c:pt>
                <c:pt idx="642">
                  <c:v>-16.236000000000001</c:v>
                </c:pt>
                <c:pt idx="643">
                  <c:v>-16.186</c:v>
                </c:pt>
                <c:pt idx="644">
                  <c:v>-16.370999999999999</c:v>
                </c:pt>
                <c:pt idx="645">
                  <c:v>-16.13</c:v>
                </c:pt>
                <c:pt idx="646">
                  <c:v>-16.11</c:v>
                </c:pt>
                <c:pt idx="647">
                  <c:v>-16.091999999999999</c:v>
                </c:pt>
                <c:pt idx="648">
                  <c:v>-16.306000000000001</c:v>
                </c:pt>
                <c:pt idx="649">
                  <c:v>-16.111000000000001</c:v>
                </c:pt>
                <c:pt idx="650">
                  <c:v>-16.114000000000001</c:v>
                </c:pt>
                <c:pt idx="651">
                  <c:v>-16.231000000000002</c:v>
                </c:pt>
                <c:pt idx="652">
                  <c:v>-16.13</c:v>
                </c:pt>
                <c:pt idx="653">
                  <c:v>-16.196000000000002</c:v>
                </c:pt>
                <c:pt idx="654">
                  <c:v>-16.132000000000001</c:v>
                </c:pt>
                <c:pt idx="655">
                  <c:v>-16.158999999999999</c:v>
                </c:pt>
                <c:pt idx="656">
                  <c:v>-16.155000000000001</c:v>
                </c:pt>
                <c:pt idx="657">
                  <c:v>-16.312000000000001</c:v>
                </c:pt>
                <c:pt idx="658">
                  <c:v>-16.117999999999999</c:v>
                </c:pt>
                <c:pt idx="659">
                  <c:v>-16.2</c:v>
                </c:pt>
                <c:pt idx="660">
                  <c:v>-16.384</c:v>
                </c:pt>
                <c:pt idx="661">
                  <c:v>-16.183</c:v>
                </c:pt>
                <c:pt idx="662">
                  <c:v>-16.29</c:v>
                </c:pt>
                <c:pt idx="663">
                  <c:v>-16.356000000000002</c:v>
                </c:pt>
                <c:pt idx="664">
                  <c:v>-16.512</c:v>
                </c:pt>
                <c:pt idx="665">
                  <c:v>-16.434000000000001</c:v>
                </c:pt>
                <c:pt idx="666">
                  <c:v>-16.565999999999999</c:v>
                </c:pt>
                <c:pt idx="667">
                  <c:v>-16.571000000000002</c:v>
                </c:pt>
                <c:pt idx="668">
                  <c:v>-16.63</c:v>
                </c:pt>
                <c:pt idx="669">
                  <c:v>-16.789000000000001</c:v>
                </c:pt>
                <c:pt idx="670">
                  <c:v>-16.661000000000001</c:v>
                </c:pt>
                <c:pt idx="671">
                  <c:v>-16.763000000000002</c:v>
                </c:pt>
                <c:pt idx="672">
                  <c:v>-16.867999999999999</c:v>
                </c:pt>
                <c:pt idx="673">
                  <c:v>-17.145</c:v>
                </c:pt>
                <c:pt idx="674">
                  <c:v>-16.925999999999998</c:v>
                </c:pt>
                <c:pt idx="675">
                  <c:v>-17.099</c:v>
                </c:pt>
                <c:pt idx="676">
                  <c:v>-17.23</c:v>
                </c:pt>
                <c:pt idx="677">
                  <c:v>-17.379000000000001</c:v>
                </c:pt>
                <c:pt idx="678">
                  <c:v>-17.399999999999999</c:v>
                </c:pt>
                <c:pt idx="679">
                  <c:v>-17.545000000000002</c:v>
                </c:pt>
                <c:pt idx="680">
                  <c:v>-17.57</c:v>
                </c:pt>
                <c:pt idx="681">
                  <c:v>-17.651</c:v>
                </c:pt>
                <c:pt idx="682">
                  <c:v>-17.888999999999999</c:v>
                </c:pt>
                <c:pt idx="683">
                  <c:v>-17.753</c:v>
                </c:pt>
                <c:pt idx="684">
                  <c:v>-17.882000000000001</c:v>
                </c:pt>
                <c:pt idx="685">
                  <c:v>-18.064</c:v>
                </c:pt>
                <c:pt idx="686">
                  <c:v>-18.312000000000001</c:v>
                </c:pt>
                <c:pt idx="687">
                  <c:v>-18.213000000000001</c:v>
                </c:pt>
                <c:pt idx="688">
                  <c:v>-18.393999999999998</c:v>
                </c:pt>
                <c:pt idx="689">
                  <c:v>-18.594000000000001</c:v>
                </c:pt>
                <c:pt idx="690">
                  <c:v>-18.666</c:v>
                </c:pt>
                <c:pt idx="691">
                  <c:v>-18.824000000000002</c:v>
                </c:pt>
                <c:pt idx="692">
                  <c:v>-18.754000000000001</c:v>
                </c:pt>
                <c:pt idx="693">
                  <c:v>-18.949000000000002</c:v>
                </c:pt>
                <c:pt idx="694">
                  <c:v>-19.117999999999999</c:v>
                </c:pt>
                <c:pt idx="695">
                  <c:v>-19.384</c:v>
                </c:pt>
                <c:pt idx="696">
                  <c:v>-19.25</c:v>
                </c:pt>
                <c:pt idx="697">
                  <c:v>-19.45</c:v>
                </c:pt>
                <c:pt idx="698">
                  <c:v>-19.683</c:v>
                </c:pt>
                <c:pt idx="699">
                  <c:v>-19.908000000000001</c:v>
                </c:pt>
                <c:pt idx="700">
                  <c:v>-19.890999999999998</c:v>
                </c:pt>
                <c:pt idx="701">
                  <c:v>-20.161000000000001</c:v>
                </c:pt>
                <c:pt idx="702">
                  <c:v>-20.16</c:v>
                </c:pt>
                <c:pt idx="703">
                  <c:v>-20.449000000000002</c:v>
                </c:pt>
                <c:pt idx="704">
                  <c:v>-20.547000000000001</c:v>
                </c:pt>
                <c:pt idx="705">
                  <c:v>-20.507999999999999</c:v>
                </c:pt>
                <c:pt idx="706">
                  <c:v>-20.649000000000001</c:v>
                </c:pt>
                <c:pt idx="707">
                  <c:v>-20.866</c:v>
                </c:pt>
                <c:pt idx="708">
                  <c:v>-21.222999999999999</c:v>
                </c:pt>
                <c:pt idx="709">
                  <c:v>-21.071000000000002</c:v>
                </c:pt>
                <c:pt idx="710">
                  <c:v>-21.343</c:v>
                </c:pt>
                <c:pt idx="711">
                  <c:v>-21.434999999999999</c:v>
                </c:pt>
                <c:pt idx="712">
                  <c:v>-21.597999999999999</c:v>
                </c:pt>
                <c:pt idx="713">
                  <c:v>-21.681000000000001</c:v>
                </c:pt>
                <c:pt idx="714">
                  <c:v>-21.969000000000001</c:v>
                </c:pt>
                <c:pt idx="715">
                  <c:v>-21.824999999999999</c:v>
                </c:pt>
                <c:pt idx="716">
                  <c:v>-21.951000000000001</c:v>
                </c:pt>
                <c:pt idx="717">
                  <c:v>-22.292000000000002</c:v>
                </c:pt>
                <c:pt idx="718">
                  <c:v>-22.1</c:v>
                </c:pt>
                <c:pt idx="719">
                  <c:v>-22.312000000000001</c:v>
                </c:pt>
                <c:pt idx="720">
                  <c:v>-22.242999999999999</c:v>
                </c:pt>
                <c:pt idx="721">
                  <c:v>-22.530999999999999</c:v>
                </c:pt>
                <c:pt idx="722">
                  <c:v>-22.332999999999998</c:v>
                </c:pt>
                <c:pt idx="723">
                  <c:v>-22.456</c:v>
                </c:pt>
                <c:pt idx="724">
                  <c:v>-22.521999999999998</c:v>
                </c:pt>
                <c:pt idx="725">
                  <c:v>-22.533000000000001</c:v>
                </c:pt>
                <c:pt idx="726">
                  <c:v>-22.422999999999998</c:v>
                </c:pt>
                <c:pt idx="727">
                  <c:v>-22.718</c:v>
                </c:pt>
                <c:pt idx="728">
                  <c:v>-22.53</c:v>
                </c:pt>
                <c:pt idx="729">
                  <c:v>-22.686</c:v>
                </c:pt>
                <c:pt idx="730">
                  <c:v>-22.768000000000001</c:v>
                </c:pt>
                <c:pt idx="731">
                  <c:v>-22.773</c:v>
                </c:pt>
                <c:pt idx="732">
                  <c:v>-22.876999999999999</c:v>
                </c:pt>
                <c:pt idx="733">
                  <c:v>-22.876000000000001</c:v>
                </c:pt>
                <c:pt idx="734">
                  <c:v>-23.175999999999998</c:v>
                </c:pt>
                <c:pt idx="735">
                  <c:v>-23.225000000000001</c:v>
                </c:pt>
                <c:pt idx="736">
                  <c:v>-23.53</c:v>
                </c:pt>
                <c:pt idx="737">
                  <c:v>-23.268000000000001</c:v>
                </c:pt>
                <c:pt idx="738">
                  <c:v>-23.606000000000002</c:v>
                </c:pt>
                <c:pt idx="739">
                  <c:v>-23.605</c:v>
                </c:pt>
                <c:pt idx="740">
                  <c:v>-23.853999999999999</c:v>
                </c:pt>
                <c:pt idx="741">
                  <c:v>-23.786999999999999</c:v>
                </c:pt>
                <c:pt idx="742">
                  <c:v>-24.073</c:v>
                </c:pt>
                <c:pt idx="743">
                  <c:v>-24.17</c:v>
                </c:pt>
                <c:pt idx="744">
                  <c:v>-24.446000000000002</c:v>
                </c:pt>
                <c:pt idx="745">
                  <c:v>-24.323</c:v>
                </c:pt>
                <c:pt idx="746">
                  <c:v>-24.599</c:v>
                </c:pt>
                <c:pt idx="747">
                  <c:v>-24.687999999999999</c:v>
                </c:pt>
                <c:pt idx="748">
                  <c:v>-24.83</c:v>
                </c:pt>
                <c:pt idx="749">
                  <c:v>-25.21</c:v>
                </c:pt>
                <c:pt idx="750">
                  <c:v>-24.797999999999998</c:v>
                </c:pt>
                <c:pt idx="751">
                  <c:v>-25.382999999999999</c:v>
                </c:pt>
                <c:pt idx="752">
                  <c:v>-25.334</c:v>
                </c:pt>
                <c:pt idx="753">
                  <c:v>-25.611000000000001</c:v>
                </c:pt>
                <c:pt idx="754">
                  <c:v>-25.597999999999999</c:v>
                </c:pt>
                <c:pt idx="755">
                  <c:v>-25.974</c:v>
                </c:pt>
                <c:pt idx="756">
                  <c:v>-26.041</c:v>
                </c:pt>
                <c:pt idx="757">
                  <c:v>-26.34</c:v>
                </c:pt>
                <c:pt idx="758">
                  <c:v>-26.28</c:v>
                </c:pt>
                <c:pt idx="759">
                  <c:v>-26.443000000000001</c:v>
                </c:pt>
                <c:pt idx="760">
                  <c:v>-26.643000000000001</c:v>
                </c:pt>
                <c:pt idx="761">
                  <c:v>-26.885999999999999</c:v>
                </c:pt>
                <c:pt idx="762">
                  <c:v>-27.216000000000001</c:v>
                </c:pt>
                <c:pt idx="763">
                  <c:v>-26.818000000000001</c:v>
                </c:pt>
                <c:pt idx="764">
                  <c:v>-27.268999999999998</c:v>
                </c:pt>
                <c:pt idx="765">
                  <c:v>-27.494</c:v>
                </c:pt>
                <c:pt idx="766">
                  <c:v>-27.323</c:v>
                </c:pt>
                <c:pt idx="767">
                  <c:v>-27.77</c:v>
                </c:pt>
                <c:pt idx="768">
                  <c:v>-28.155999999999999</c:v>
                </c:pt>
                <c:pt idx="769">
                  <c:v>-27.914999999999999</c:v>
                </c:pt>
                <c:pt idx="770">
                  <c:v>-28.887</c:v>
                </c:pt>
                <c:pt idx="771">
                  <c:v>-28.268000000000001</c:v>
                </c:pt>
                <c:pt idx="772">
                  <c:v>-28.780999999999999</c:v>
                </c:pt>
                <c:pt idx="773">
                  <c:v>-29.02</c:v>
                </c:pt>
                <c:pt idx="774">
                  <c:v>-29.361000000000001</c:v>
                </c:pt>
                <c:pt idx="775">
                  <c:v>-29.271999999999998</c:v>
                </c:pt>
                <c:pt idx="776">
                  <c:v>-29.635000000000002</c:v>
                </c:pt>
                <c:pt idx="777">
                  <c:v>-29.212</c:v>
                </c:pt>
                <c:pt idx="778">
                  <c:v>-30.065999999999999</c:v>
                </c:pt>
                <c:pt idx="779">
                  <c:v>-29.696999999999999</c:v>
                </c:pt>
                <c:pt idx="780">
                  <c:v>-29.239000000000001</c:v>
                </c:pt>
                <c:pt idx="781">
                  <c:v>-30.242000000000001</c:v>
                </c:pt>
                <c:pt idx="782">
                  <c:v>-30.241</c:v>
                </c:pt>
                <c:pt idx="783">
                  <c:v>-30.58</c:v>
                </c:pt>
                <c:pt idx="784">
                  <c:v>-29.597000000000001</c:v>
                </c:pt>
                <c:pt idx="785">
                  <c:v>-30.5</c:v>
                </c:pt>
                <c:pt idx="786">
                  <c:v>-29.821999999999999</c:v>
                </c:pt>
                <c:pt idx="787">
                  <c:v>-29.821000000000002</c:v>
                </c:pt>
                <c:pt idx="788">
                  <c:v>-29.035</c:v>
                </c:pt>
                <c:pt idx="789">
                  <c:v>-29.818999999999999</c:v>
                </c:pt>
                <c:pt idx="790">
                  <c:v>-28.346</c:v>
                </c:pt>
                <c:pt idx="791">
                  <c:v>-28.071000000000002</c:v>
                </c:pt>
                <c:pt idx="792">
                  <c:v>-28.004000000000001</c:v>
                </c:pt>
                <c:pt idx="793">
                  <c:v>-27.228000000000002</c:v>
                </c:pt>
                <c:pt idx="794">
                  <c:v>-26.928000000000001</c:v>
                </c:pt>
                <c:pt idx="795">
                  <c:v>-27.207999999999998</c:v>
                </c:pt>
                <c:pt idx="796">
                  <c:v>-26.858000000000001</c:v>
                </c:pt>
                <c:pt idx="797">
                  <c:v>-27.297999999999998</c:v>
                </c:pt>
                <c:pt idx="798">
                  <c:v>-27.08</c:v>
                </c:pt>
                <c:pt idx="799">
                  <c:v>-27.849</c:v>
                </c:pt>
                <c:pt idx="800">
                  <c:v>-27.849</c:v>
                </c:pt>
                <c:pt idx="801">
                  <c:v>-28.888999999999999</c:v>
                </c:pt>
                <c:pt idx="802">
                  <c:v>-30.012</c:v>
                </c:pt>
                <c:pt idx="803">
                  <c:v>-30.010999999999999</c:v>
                </c:pt>
                <c:pt idx="804">
                  <c:v>-31.337</c:v>
                </c:pt>
                <c:pt idx="805">
                  <c:v>-32.049999999999997</c:v>
                </c:pt>
                <c:pt idx="806">
                  <c:v>-32.456000000000003</c:v>
                </c:pt>
                <c:pt idx="807">
                  <c:v>-32.517000000000003</c:v>
                </c:pt>
                <c:pt idx="808">
                  <c:v>-34.521000000000001</c:v>
                </c:pt>
                <c:pt idx="809">
                  <c:v>-33.253999999999998</c:v>
                </c:pt>
                <c:pt idx="810">
                  <c:v>-36.781999999999996</c:v>
                </c:pt>
                <c:pt idx="811">
                  <c:v>-33.478000000000002</c:v>
                </c:pt>
                <c:pt idx="812">
                  <c:v>-34.927999999999997</c:v>
                </c:pt>
                <c:pt idx="813">
                  <c:v>-36.024000000000001</c:v>
                </c:pt>
                <c:pt idx="814">
                  <c:v>-36.46</c:v>
                </c:pt>
                <c:pt idx="815">
                  <c:v>-37.901000000000003</c:v>
                </c:pt>
                <c:pt idx="816">
                  <c:v>-37.119999999999997</c:v>
                </c:pt>
                <c:pt idx="817">
                  <c:v>-37.301000000000002</c:v>
                </c:pt>
                <c:pt idx="818">
                  <c:v>-39.417000000000002</c:v>
                </c:pt>
                <c:pt idx="819">
                  <c:v>-36.456000000000003</c:v>
                </c:pt>
                <c:pt idx="820">
                  <c:v>-37.116</c:v>
                </c:pt>
                <c:pt idx="821">
                  <c:v>-36.94</c:v>
                </c:pt>
                <c:pt idx="822">
                  <c:v>-41.911999999999999</c:v>
                </c:pt>
                <c:pt idx="823">
                  <c:v>-41.911000000000001</c:v>
                </c:pt>
                <c:pt idx="824">
                  <c:v>-35.493000000000002</c:v>
                </c:pt>
                <c:pt idx="825">
                  <c:v>-38.341999999999999</c:v>
                </c:pt>
                <c:pt idx="826">
                  <c:v>-39.409999999999997</c:v>
                </c:pt>
                <c:pt idx="827">
                  <c:v>-41.765000000000001</c:v>
                </c:pt>
                <c:pt idx="828">
                  <c:v>-36.933</c:v>
                </c:pt>
                <c:pt idx="829">
                  <c:v>-40.828000000000003</c:v>
                </c:pt>
                <c:pt idx="830">
                  <c:v>-38.838000000000001</c:v>
                </c:pt>
                <c:pt idx="831">
                  <c:v>-39.405000000000001</c:v>
                </c:pt>
                <c:pt idx="832">
                  <c:v>-36.442999999999998</c:v>
                </c:pt>
                <c:pt idx="833">
                  <c:v>-41.9</c:v>
                </c:pt>
                <c:pt idx="834">
                  <c:v>-38.575000000000003</c:v>
                </c:pt>
                <c:pt idx="835">
                  <c:v>-41.899000000000001</c:v>
                </c:pt>
                <c:pt idx="836">
                  <c:v>-37.1</c:v>
                </c:pt>
                <c:pt idx="837">
                  <c:v>-41.261000000000003</c:v>
                </c:pt>
                <c:pt idx="838">
                  <c:v>-36.921999999999997</c:v>
                </c:pt>
                <c:pt idx="839">
                  <c:v>-38.828000000000003</c:v>
                </c:pt>
                <c:pt idx="840">
                  <c:v>-40.046999999999997</c:v>
                </c:pt>
                <c:pt idx="841">
                  <c:v>-38.094000000000001</c:v>
                </c:pt>
                <c:pt idx="842">
                  <c:v>-37.093000000000004</c:v>
                </c:pt>
                <c:pt idx="843">
                  <c:v>-41.89</c:v>
                </c:pt>
                <c:pt idx="844">
                  <c:v>-35.005000000000003</c:v>
                </c:pt>
                <c:pt idx="845">
                  <c:v>-38.564</c:v>
                </c:pt>
                <c:pt idx="846">
                  <c:v>-36.131</c:v>
                </c:pt>
                <c:pt idx="847">
                  <c:v>-35.591999999999999</c:v>
                </c:pt>
                <c:pt idx="848">
                  <c:v>-36.274000000000001</c:v>
                </c:pt>
                <c:pt idx="849">
                  <c:v>-38.314999999999998</c:v>
                </c:pt>
                <c:pt idx="850">
                  <c:v>-34.381999999999998</c:v>
                </c:pt>
                <c:pt idx="851">
                  <c:v>-33.436</c:v>
                </c:pt>
                <c:pt idx="852">
                  <c:v>-32.996000000000002</c:v>
                </c:pt>
                <c:pt idx="853">
                  <c:v>-33.753999999999998</c:v>
                </c:pt>
                <c:pt idx="854">
                  <c:v>-35.106000000000002</c:v>
                </c:pt>
                <c:pt idx="855">
                  <c:v>-32.469000000000001</c:v>
                </c:pt>
                <c:pt idx="856">
                  <c:v>-32.991</c:v>
                </c:pt>
                <c:pt idx="857">
                  <c:v>-33.353999999999999</c:v>
                </c:pt>
                <c:pt idx="858">
                  <c:v>-33.832999999999998</c:v>
                </c:pt>
                <c:pt idx="859">
                  <c:v>-34.183999999999997</c:v>
                </c:pt>
                <c:pt idx="860">
                  <c:v>-37.445999999999998</c:v>
                </c:pt>
                <c:pt idx="861">
                  <c:v>-34.369</c:v>
                </c:pt>
                <c:pt idx="862">
                  <c:v>-36.409999999999997</c:v>
                </c:pt>
                <c:pt idx="863">
                  <c:v>-35.573999999999998</c:v>
                </c:pt>
                <c:pt idx="864">
                  <c:v>-37.848999999999997</c:v>
                </c:pt>
                <c:pt idx="865">
                  <c:v>-35.701000000000001</c:v>
                </c:pt>
                <c:pt idx="866">
                  <c:v>-41.863999999999997</c:v>
                </c:pt>
                <c:pt idx="867">
                  <c:v>-38.064</c:v>
                </c:pt>
                <c:pt idx="868">
                  <c:v>-40.384</c:v>
                </c:pt>
                <c:pt idx="869">
                  <c:v>-38.795000000000002</c:v>
                </c:pt>
                <c:pt idx="870">
                  <c:v>-38.792999999999999</c:v>
                </c:pt>
                <c:pt idx="871">
                  <c:v>-36.249000000000002</c:v>
                </c:pt>
                <c:pt idx="872">
                  <c:v>-38.533000000000001</c:v>
                </c:pt>
                <c:pt idx="873">
                  <c:v>-38.531999999999996</c:v>
                </c:pt>
                <c:pt idx="874">
                  <c:v>-41.856000000000002</c:v>
                </c:pt>
                <c:pt idx="875">
                  <c:v>-40.008000000000003</c:v>
                </c:pt>
                <c:pt idx="876">
                  <c:v>-36.880000000000003</c:v>
                </c:pt>
                <c:pt idx="877">
                  <c:v>-37.054000000000002</c:v>
                </c:pt>
                <c:pt idx="878">
                  <c:v>-41.850999999999999</c:v>
                </c:pt>
                <c:pt idx="879">
                  <c:v>-38.526000000000003</c:v>
                </c:pt>
                <c:pt idx="880">
                  <c:v>-40.771999999999998</c:v>
                </c:pt>
                <c:pt idx="881">
                  <c:v>-36.545000000000002</c:v>
                </c:pt>
                <c:pt idx="882">
                  <c:v>-35.814</c:v>
                </c:pt>
                <c:pt idx="883">
                  <c:v>-39.054000000000002</c:v>
                </c:pt>
                <c:pt idx="884">
                  <c:v>-39.052999999999997</c:v>
                </c:pt>
                <c:pt idx="885">
                  <c:v>-37.825000000000003</c:v>
                </c:pt>
                <c:pt idx="886">
                  <c:v>-41.841999999999999</c:v>
                </c:pt>
                <c:pt idx="887">
                  <c:v>-38.517000000000003</c:v>
                </c:pt>
                <c:pt idx="888">
                  <c:v>-41.84</c:v>
                </c:pt>
                <c:pt idx="889">
                  <c:v>-41.838999999999999</c:v>
                </c:pt>
                <c:pt idx="890">
                  <c:v>-36.378999999999998</c:v>
                </c:pt>
                <c:pt idx="891">
                  <c:v>-37.220999999999997</c:v>
                </c:pt>
                <c:pt idx="892">
                  <c:v>-41.835999999999999</c:v>
                </c:pt>
                <c:pt idx="893">
                  <c:v>-40.356999999999999</c:v>
                </c:pt>
                <c:pt idx="894">
                  <c:v>-40.756</c:v>
                </c:pt>
                <c:pt idx="895">
                  <c:v>-37.216999999999999</c:v>
                </c:pt>
                <c:pt idx="896">
                  <c:v>-41.689</c:v>
                </c:pt>
                <c:pt idx="897">
                  <c:v>-38.262999999999998</c:v>
                </c:pt>
                <c:pt idx="898">
                  <c:v>-41.195</c:v>
                </c:pt>
                <c:pt idx="899">
                  <c:v>-36.686999999999998</c:v>
                </c:pt>
                <c:pt idx="900">
                  <c:v>-39.981000000000002</c:v>
                </c:pt>
                <c:pt idx="901">
                  <c:v>-34.521000000000001</c:v>
                </c:pt>
                <c:pt idx="902">
                  <c:v>-38.026000000000003</c:v>
                </c:pt>
                <c:pt idx="903">
                  <c:v>-35.927999999999997</c:v>
                </c:pt>
                <c:pt idx="904">
                  <c:v>-41.188000000000002</c:v>
                </c:pt>
                <c:pt idx="905">
                  <c:v>-36.848999999999997</c:v>
                </c:pt>
                <c:pt idx="906">
                  <c:v>-37.395000000000003</c:v>
                </c:pt>
                <c:pt idx="907">
                  <c:v>-36.679000000000002</c:v>
                </c:pt>
                <c:pt idx="908">
                  <c:v>-35.784999999999997</c:v>
                </c:pt>
                <c:pt idx="909">
                  <c:v>-37.018999999999998</c:v>
                </c:pt>
                <c:pt idx="910">
                  <c:v>-37.018000000000001</c:v>
                </c:pt>
                <c:pt idx="911">
                  <c:v>-37.588999999999999</c:v>
                </c:pt>
                <c:pt idx="912">
                  <c:v>-41.814</c:v>
                </c:pt>
                <c:pt idx="913">
                  <c:v>-38.746000000000002</c:v>
                </c:pt>
                <c:pt idx="914">
                  <c:v>-37.014000000000003</c:v>
                </c:pt>
                <c:pt idx="915">
                  <c:v>-40.332000000000001</c:v>
                </c:pt>
                <c:pt idx="916">
                  <c:v>-41.81</c:v>
                </c:pt>
                <c:pt idx="917">
                  <c:v>-38.743000000000002</c:v>
                </c:pt>
                <c:pt idx="918">
                  <c:v>-39.308</c:v>
                </c:pt>
                <c:pt idx="919">
                  <c:v>-39.307000000000002</c:v>
                </c:pt>
                <c:pt idx="920">
                  <c:v>-40.326999999999998</c:v>
                </c:pt>
                <c:pt idx="921">
                  <c:v>-37.378999999999998</c:v>
                </c:pt>
                <c:pt idx="922">
                  <c:v>-39.957000000000001</c:v>
                </c:pt>
                <c:pt idx="923">
                  <c:v>-38.003</c:v>
                </c:pt>
                <c:pt idx="924">
                  <c:v>-41.801000000000002</c:v>
                </c:pt>
                <c:pt idx="925">
                  <c:v>-41.798999999999999</c:v>
                </c:pt>
                <c:pt idx="926">
                  <c:v>-41.798000000000002</c:v>
                </c:pt>
                <c:pt idx="927">
                  <c:v>-41.796999999999997</c:v>
                </c:pt>
                <c:pt idx="928">
                  <c:v>-41.795000000000002</c:v>
                </c:pt>
                <c:pt idx="929">
                  <c:v>-37.179000000000002</c:v>
                </c:pt>
                <c:pt idx="930">
                  <c:v>-41.793999999999997</c:v>
                </c:pt>
                <c:pt idx="931">
                  <c:v>-40.314</c:v>
                </c:pt>
                <c:pt idx="932">
                  <c:v>-40.313000000000002</c:v>
                </c:pt>
                <c:pt idx="933">
                  <c:v>-37.563000000000002</c:v>
                </c:pt>
                <c:pt idx="934">
                  <c:v>-41.154000000000003</c:v>
                </c:pt>
                <c:pt idx="935">
                  <c:v>-37.988999999999997</c:v>
                </c:pt>
                <c:pt idx="936">
                  <c:v>-37.987000000000002</c:v>
                </c:pt>
                <c:pt idx="937">
                  <c:v>-41.784999999999997</c:v>
                </c:pt>
                <c:pt idx="938">
                  <c:v>-41.783999999999999</c:v>
                </c:pt>
                <c:pt idx="939">
                  <c:v>-37.167000000000002</c:v>
                </c:pt>
                <c:pt idx="940">
                  <c:v>-37.555</c:v>
                </c:pt>
                <c:pt idx="941">
                  <c:v>-41.637999999999998</c:v>
                </c:pt>
                <c:pt idx="942">
                  <c:v>-37.979999999999997</c:v>
                </c:pt>
                <c:pt idx="943">
                  <c:v>-36.167999999999999</c:v>
                </c:pt>
                <c:pt idx="944">
                  <c:v>-37.759</c:v>
                </c:pt>
                <c:pt idx="945">
                  <c:v>-37.548000000000002</c:v>
                </c:pt>
                <c:pt idx="946">
                  <c:v>-38.707999999999998</c:v>
                </c:pt>
                <c:pt idx="947">
                  <c:v>-38.204999999999998</c:v>
                </c:pt>
                <c:pt idx="948">
                  <c:v>-38.447000000000003</c:v>
                </c:pt>
                <c:pt idx="949">
                  <c:v>-41.77</c:v>
                </c:pt>
                <c:pt idx="950">
                  <c:v>-39.923000000000002</c:v>
                </c:pt>
                <c:pt idx="951">
                  <c:v>-38.444000000000003</c:v>
                </c:pt>
                <c:pt idx="952">
                  <c:v>-41.767000000000003</c:v>
                </c:pt>
                <c:pt idx="953">
                  <c:v>-37.747</c:v>
                </c:pt>
                <c:pt idx="954">
                  <c:v>-41.764000000000003</c:v>
                </c:pt>
                <c:pt idx="955">
                  <c:v>-37.148000000000003</c:v>
                </c:pt>
                <c:pt idx="956">
                  <c:v>-38.194000000000003</c:v>
                </c:pt>
                <c:pt idx="957">
                  <c:v>-41.761000000000003</c:v>
                </c:pt>
                <c:pt idx="958">
                  <c:v>-38.968000000000004</c:v>
                </c:pt>
                <c:pt idx="959">
                  <c:v>-39.259</c:v>
                </c:pt>
                <c:pt idx="960">
                  <c:v>-41.756999999999998</c:v>
                </c:pt>
                <c:pt idx="961">
                  <c:v>-35.859000000000002</c:v>
                </c:pt>
                <c:pt idx="962">
                  <c:v>-41.753999999999998</c:v>
                </c:pt>
                <c:pt idx="963">
                  <c:v>-38.429000000000002</c:v>
                </c:pt>
                <c:pt idx="964">
                  <c:v>-38.686</c:v>
                </c:pt>
                <c:pt idx="965">
                  <c:v>-36.448</c:v>
                </c:pt>
                <c:pt idx="966">
                  <c:v>-41.75</c:v>
                </c:pt>
                <c:pt idx="967">
                  <c:v>-40.670999999999999</c:v>
                </c:pt>
                <c:pt idx="968">
                  <c:v>-41.747</c:v>
                </c:pt>
                <c:pt idx="969">
                  <c:v>-37.320999999999998</c:v>
                </c:pt>
                <c:pt idx="970">
                  <c:v>-41.744999999999997</c:v>
                </c:pt>
                <c:pt idx="971">
                  <c:v>-41.109000000000002</c:v>
                </c:pt>
                <c:pt idx="972">
                  <c:v>-38.951000000000001</c:v>
                </c:pt>
                <c:pt idx="973">
                  <c:v>-36.438000000000002</c:v>
                </c:pt>
                <c:pt idx="974">
                  <c:v>-41.74</c:v>
                </c:pt>
                <c:pt idx="975">
                  <c:v>-39.554000000000002</c:v>
                </c:pt>
                <c:pt idx="976">
                  <c:v>-41.738</c:v>
                </c:pt>
                <c:pt idx="977">
                  <c:v>-41.737000000000002</c:v>
                </c:pt>
                <c:pt idx="978">
                  <c:v>-37.31</c:v>
                </c:pt>
                <c:pt idx="979">
                  <c:v>-38.942</c:v>
                </c:pt>
                <c:pt idx="980">
                  <c:v>-41.732999999999997</c:v>
                </c:pt>
                <c:pt idx="981">
                  <c:v>-39.546999999999997</c:v>
                </c:pt>
                <c:pt idx="982">
                  <c:v>-41.73</c:v>
                </c:pt>
                <c:pt idx="983">
                  <c:v>-40.250999999999998</c:v>
                </c:pt>
                <c:pt idx="984">
                  <c:v>-40.651000000000003</c:v>
                </c:pt>
                <c:pt idx="985">
                  <c:v>-37.112000000000002</c:v>
                </c:pt>
                <c:pt idx="986">
                  <c:v>-39.880000000000003</c:v>
                </c:pt>
                <c:pt idx="987">
                  <c:v>-35.692</c:v>
                </c:pt>
                <c:pt idx="988">
                  <c:v>-41.722999999999999</c:v>
                </c:pt>
                <c:pt idx="989">
                  <c:v>-41.722000000000001</c:v>
                </c:pt>
                <c:pt idx="990">
                  <c:v>-41.720999999999997</c:v>
                </c:pt>
                <c:pt idx="991">
                  <c:v>-39.874000000000002</c:v>
                </c:pt>
                <c:pt idx="992">
                  <c:v>-38.15</c:v>
                </c:pt>
                <c:pt idx="993">
                  <c:v>-41.718000000000004</c:v>
                </c:pt>
                <c:pt idx="994">
                  <c:v>-41.716000000000001</c:v>
                </c:pt>
                <c:pt idx="995">
                  <c:v>-41.715000000000003</c:v>
                </c:pt>
                <c:pt idx="996">
                  <c:v>-38.648000000000003</c:v>
                </c:pt>
                <c:pt idx="997">
                  <c:v>-41.713000000000001</c:v>
                </c:pt>
                <c:pt idx="998">
                  <c:v>-39.213000000000001</c:v>
                </c:pt>
                <c:pt idx="999">
                  <c:v>-41.71</c:v>
                </c:pt>
                <c:pt idx="1000">
                  <c:v>-40.631999999999998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20128"/>
        <c:axId val="88722048"/>
      </c:scatterChart>
      <c:valAx>
        <c:axId val="88720128"/>
        <c:scaling>
          <c:orientation val="minMax"/>
          <c:max val="1580"/>
          <c:min val="14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722048"/>
        <c:crosses val="autoZero"/>
        <c:crossBetween val="midCat"/>
      </c:valAx>
      <c:valAx>
        <c:axId val="88722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/>
                  <a:t>Power (dBm)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720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Oscilloscope Output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'130711_142517'!$D$1:$D$1000</c:f>
              <c:numCache>
                <c:formatCode>0.00E+00</c:formatCode>
                <c:ptCount val="1000"/>
                <c:pt idx="0">
                  <c:v>-5.0000000700000003E-8</c:v>
                </c:pt>
                <c:pt idx="1">
                  <c:v>-4.9900000700000002E-8</c:v>
                </c:pt>
                <c:pt idx="2">
                  <c:v>-4.9800000700000001E-8</c:v>
                </c:pt>
                <c:pt idx="3">
                  <c:v>-4.97000007E-8</c:v>
                </c:pt>
                <c:pt idx="4">
                  <c:v>-4.9600000699999999E-8</c:v>
                </c:pt>
                <c:pt idx="5">
                  <c:v>-4.9500000699999998E-8</c:v>
                </c:pt>
                <c:pt idx="6">
                  <c:v>-4.9400000699999998E-8</c:v>
                </c:pt>
                <c:pt idx="7">
                  <c:v>-4.9300000700000003E-8</c:v>
                </c:pt>
                <c:pt idx="8">
                  <c:v>-4.9200000700000002E-8</c:v>
                </c:pt>
                <c:pt idx="9">
                  <c:v>-4.9100000700000001E-8</c:v>
                </c:pt>
                <c:pt idx="10">
                  <c:v>-4.9000000700000001E-8</c:v>
                </c:pt>
                <c:pt idx="11">
                  <c:v>-4.89000007E-8</c:v>
                </c:pt>
                <c:pt idx="12">
                  <c:v>-4.8800000699999999E-8</c:v>
                </c:pt>
                <c:pt idx="13">
                  <c:v>-4.8700000699999998E-8</c:v>
                </c:pt>
                <c:pt idx="14">
                  <c:v>-4.8600000600000002E-8</c:v>
                </c:pt>
                <c:pt idx="15">
                  <c:v>-4.8500000600000001E-8</c:v>
                </c:pt>
                <c:pt idx="16">
                  <c:v>-4.84000006E-8</c:v>
                </c:pt>
                <c:pt idx="17">
                  <c:v>-4.8300000599999999E-8</c:v>
                </c:pt>
                <c:pt idx="18">
                  <c:v>-4.8200000599999998E-8</c:v>
                </c:pt>
                <c:pt idx="19">
                  <c:v>-4.8100000599999997E-8</c:v>
                </c:pt>
                <c:pt idx="20">
                  <c:v>-4.8000000600000003E-8</c:v>
                </c:pt>
                <c:pt idx="21">
                  <c:v>-4.7900000600000002E-8</c:v>
                </c:pt>
                <c:pt idx="22">
                  <c:v>-4.7800000600000001E-8</c:v>
                </c:pt>
                <c:pt idx="23">
                  <c:v>-4.77000006E-8</c:v>
                </c:pt>
                <c:pt idx="24">
                  <c:v>-4.76000006E-8</c:v>
                </c:pt>
                <c:pt idx="25">
                  <c:v>-4.7500000599999999E-8</c:v>
                </c:pt>
                <c:pt idx="26">
                  <c:v>-4.7400000599999998E-8</c:v>
                </c:pt>
                <c:pt idx="27">
                  <c:v>-4.7300000599999997E-8</c:v>
                </c:pt>
                <c:pt idx="28">
                  <c:v>-4.7200000600000003E-8</c:v>
                </c:pt>
                <c:pt idx="29">
                  <c:v>-4.7100000600000002E-8</c:v>
                </c:pt>
                <c:pt idx="30">
                  <c:v>-4.7000000600000001E-8</c:v>
                </c:pt>
                <c:pt idx="31">
                  <c:v>-4.69000006E-8</c:v>
                </c:pt>
                <c:pt idx="32">
                  <c:v>-4.6800000599999999E-8</c:v>
                </c:pt>
                <c:pt idx="33">
                  <c:v>-4.6700000599999998E-8</c:v>
                </c:pt>
                <c:pt idx="34">
                  <c:v>-4.6600000599999997E-8</c:v>
                </c:pt>
                <c:pt idx="35">
                  <c:v>-4.6500000600000003E-8</c:v>
                </c:pt>
                <c:pt idx="36">
                  <c:v>-4.6400000600000002E-8</c:v>
                </c:pt>
                <c:pt idx="37">
                  <c:v>-4.6300000600000001E-8</c:v>
                </c:pt>
                <c:pt idx="38">
                  <c:v>-4.62000006E-8</c:v>
                </c:pt>
                <c:pt idx="39">
                  <c:v>-4.6100000599999999E-8</c:v>
                </c:pt>
                <c:pt idx="40">
                  <c:v>-4.6000000599999999E-8</c:v>
                </c:pt>
                <c:pt idx="41">
                  <c:v>-4.5900000599999998E-8</c:v>
                </c:pt>
                <c:pt idx="42">
                  <c:v>-4.5800000599999997E-8</c:v>
                </c:pt>
                <c:pt idx="43">
                  <c:v>-4.5700000600000002E-8</c:v>
                </c:pt>
                <c:pt idx="44">
                  <c:v>-4.5600000600000002E-8</c:v>
                </c:pt>
                <c:pt idx="45">
                  <c:v>-4.5500000600000001E-8</c:v>
                </c:pt>
                <c:pt idx="46">
                  <c:v>-4.54000006E-8</c:v>
                </c:pt>
                <c:pt idx="47">
                  <c:v>-4.5300000599999999E-8</c:v>
                </c:pt>
                <c:pt idx="48">
                  <c:v>-4.5200000599999998E-8</c:v>
                </c:pt>
                <c:pt idx="49">
                  <c:v>-4.5100000599999997E-8</c:v>
                </c:pt>
                <c:pt idx="50">
                  <c:v>-4.5000000600000003E-8</c:v>
                </c:pt>
                <c:pt idx="51">
                  <c:v>-4.4900000600000002E-8</c:v>
                </c:pt>
                <c:pt idx="52">
                  <c:v>-4.4800000600000001E-8</c:v>
                </c:pt>
                <c:pt idx="53">
                  <c:v>-4.47000006E-8</c:v>
                </c:pt>
                <c:pt idx="54">
                  <c:v>-4.4600000599999999E-8</c:v>
                </c:pt>
                <c:pt idx="55">
                  <c:v>-4.4500000599999998E-8</c:v>
                </c:pt>
                <c:pt idx="56">
                  <c:v>-4.4400000599999997E-8</c:v>
                </c:pt>
                <c:pt idx="57">
                  <c:v>-4.4300000600000003E-8</c:v>
                </c:pt>
                <c:pt idx="58">
                  <c:v>-4.4200000600000002E-8</c:v>
                </c:pt>
                <c:pt idx="59">
                  <c:v>-4.4100000600000001E-8</c:v>
                </c:pt>
                <c:pt idx="60">
                  <c:v>-4.40000006E-8</c:v>
                </c:pt>
                <c:pt idx="61">
                  <c:v>-4.39000006E-8</c:v>
                </c:pt>
                <c:pt idx="62">
                  <c:v>-4.3800000599999999E-8</c:v>
                </c:pt>
                <c:pt idx="63">
                  <c:v>-4.3700000599999998E-8</c:v>
                </c:pt>
                <c:pt idx="64">
                  <c:v>-4.3600000599999997E-8</c:v>
                </c:pt>
                <c:pt idx="65">
                  <c:v>-4.3500000600000003E-8</c:v>
                </c:pt>
                <c:pt idx="66">
                  <c:v>-4.3400000600000002E-8</c:v>
                </c:pt>
                <c:pt idx="67">
                  <c:v>-4.3300000600000001E-8</c:v>
                </c:pt>
                <c:pt idx="68">
                  <c:v>-4.32000006E-8</c:v>
                </c:pt>
                <c:pt idx="69">
                  <c:v>-4.3100000599999999E-8</c:v>
                </c:pt>
                <c:pt idx="70">
                  <c:v>-4.3000000599999998E-8</c:v>
                </c:pt>
                <c:pt idx="71">
                  <c:v>-4.2900000599999997E-8</c:v>
                </c:pt>
                <c:pt idx="72">
                  <c:v>-4.2800000600000003E-8</c:v>
                </c:pt>
                <c:pt idx="73">
                  <c:v>-4.2700000600000002E-8</c:v>
                </c:pt>
                <c:pt idx="74">
                  <c:v>-4.2600000600000001E-8</c:v>
                </c:pt>
                <c:pt idx="75">
                  <c:v>-4.25000006E-8</c:v>
                </c:pt>
                <c:pt idx="76">
                  <c:v>-4.2400000599999999E-8</c:v>
                </c:pt>
                <c:pt idx="77">
                  <c:v>-4.2300000599999998E-8</c:v>
                </c:pt>
                <c:pt idx="78">
                  <c:v>-4.2200000599999998E-8</c:v>
                </c:pt>
                <c:pt idx="79">
                  <c:v>-4.2100000600000003E-8</c:v>
                </c:pt>
                <c:pt idx="80">
                  <c:v>-4.2000000600000002E-8</c:v>
                </c:pt>
                <c:pt idx="81">
                  <c:v>-4.1900000600000001E-8</c:v>
                </c:pt>
                <c:pt idx="82">
                  <c:v>-4.1800000600000001E-8</c:v>
                </c:pt>
                <c:pt idx="83">
                  <c:v>-4.17000006E-8</c:v>
                </c:pt>
                <c:pt idx="84">
                  <c:v>-4.1600000599999999E-8</c:v>
                </c:pt>
                <c:pt idx="85">
                  <c:v>-4.1500000599999998E-8</c:v>
                </c:pt>
                <c:pt idx="86">
                  <c:v>-4.1400000599999997E-8</c:v>
                </c:pt>
                <c:pt idx="87">
                  <c:v>-4.1300000600000003E-8</c:v>
                </c:pt>
                <c:pt idx="88">
                  <c:v>-4.1200000600000002E-8</c:v>
                </c:pt>
                <c:pt idx="89">
                  <c:v>-4.1100000499999999E-8</c:v>
                </c:pt>
                <c:pt idx="90">
                  <c:v>-4.1000000499999998E-8</c:v>
                </c:pt>
                <c:pt idx="91">
                  <c:v>-4.0900000499999997E-8</c:v>
                </c:pt>
                <c:pt idx="92">
                  <c:v>-4.0800000500000003E-8</c:v>
                </c:pt>
                <c:pt idx="93">
                  <c:v>-4.0700000500000002E-8</c:v>
                </c:pt>
                <c:pt idx="94">
                  <c:v>-4.0600000500000001E-8</c:v>
                </c:pt>
                <c:pt idx="95">
                  <c:v>-4.0500000500000001E-8</c:v>
                </c:pt>
                <c:pt idx="96">
                  <c:v>-4.04000005E-8</c:v>
                </c:pt>
                <c:pt idx="97">
                  <c:v>-4.0300000499999999E-8</c:v>
                </c:pt>
                <c:pt idx="98">
                  <c:v>-4.0200000499999998E-8</c:v>
                </c:pt>
                <c:pt idx="99">
                  <c:v>-4.0100000499999997E-8</c:v>
                </c:pt>
                <c:pt idx="100">
                  <c:v>-4.0000000500000003E-8</c:v>
                </c:pt>
                <c:pt idx="101">
                  <c:v>-3.9900000500000002E-8</c:v>
                </c:pt>
                <c:pt idx="102">
                  <c:v>-3.9800000500000001E-8</c:v>
                </c:pt>
                <c:pt idx="103">
                  <c:v>-3.97000005E-8</c:v>
                </c:pt>
                <c:pt idx="104">
                  <c:v>-3.9600000499999999E-8</c:v>
                </c:pt>
                <c:pt idx="105">
                  <c:v>-3.9500000499999998E-8</c:v>
                </c:pt>
                <c:pt idx="106">
                  <c:v>-3.9400000499999997E-8</c:v>
                </c:pt>
                <c:pt idx="107">
                  <c:v>-3.9300000500000003E-8</c:v>
                </c:pt>
                <c:pt idx="108">
                  <c:v>-3.9200000500000002E-8</c:v>
                </c:pt>
                <c:pt idx="109">
                  <c:v>-3.9100000500000001E-8</c:v>
                </c:pt>
                <c:pt idx="110">
                  <c:v>-3.90000005E-8</c:v>
                </c:pt>
                <c:pt idx="111">
                  <c:v>-3.8900000499999999E-8</c:v>
                </c:pt>
                <c:pt idx="112">
                  <c:v>-3.8800000499999999E-8</c:v>
                </c:pt>
                <c:pt idx="113">
                  <c:v>-3.8700000499999998E-8</c:v>
                </c:pt>
                <c:pt idx="114">
                  <c:v>-3.8600000499999997E-8</c:v>
                </c:pt>
                <c:pt idx="115">
                  <c:v>-3.8500000500000002E-8</c:v>
                </c:pt>
                <c:pt idx="116">
                  <c:v>-3.8400000500000002E-8</c:v>
                </c:pt>
                <c:pt idx="117">
                  <c:v>-3.8300000500000001E-8</c:v>
                </c:pt>
                <c:pt idx="118">
                  <c:v>-3.82000005E-8</c:v>
                </c:pt>
                <c:pt idx="119">
                  <c:v>-3.8100000499999999E-8</c:v>
                </c:pt>
                <c:pt idx="120">
                  <c:v>-3.8000000499999998E-8</c:v>
                </c:pt>
                <c:pt idx="121">
                  <c:v>-3.7900000499999997E-8</c:v>
                </c:pt>
                <c:pt idx="122">
                  <c:v>-3.7800000500000003E-8</c:v>
                </c:pt>
                <c:pt idx="123">
                  <c:v>-3.7700000500000002E-8</c:v>
                </c:pt>
                <c:pt idx="124">
                  <c:v>-3.7600000500000001E-8</c:v>
                </c:pt>
                <c:pt idx="125">
                  <c:v>-3.75000005E-8</c:v>
                </c:pt>
                <c:pt idx="126">
                  <c:v>-3.7400000499999999E-8</c:v>
                </c:pt>
                <c:pt idx="127">
                  <c:v>-3.7300000499999998E-8</c:v>
                </c:pt>
                <c:pt idx="128">
                  <c:v>-3.7200000499999997E-8</c:v>
                </c:pt>
                <c:pt idx="129">
                  <c:v>-3.7100000500000003E-8</c:v>
                </c:pt>
                <c:pt idx="130">
                  <c:v>-3.7000000500000002E-8</c:v>
                </c:pt>
                <c:pt idx="131">
                  <c:v>-3.6900000500000001E-8</c:v>
                </c:pt>
                <c:pt idx="132">
                  <c:v>-3.68000005E-8</c:v>
                </c:pt>
                <c:pt idx="133">
                  <c:v>-3.67000005E-8</c:v>
                </c:pt>
                <c:pt idx="134">
                  <c:v>-3.6600000499999999E-8</c:v>
                </c:pt>
                <c:pt idx="135">
                  <c:v>-3.6500000499999998E-8</c:v>
                </c:pt>
                <c:pt idx="136">
                  <c:v>-3.6400000499999997E-8</c:v>
                </c:pt>
                <c:pt idx="137">
                  <c:v>-3.6300000500000003E-8</c:v>
                </c:pt>
                <c:pt idx="138">
                  <c:v>-3.6200000500000002E-8</c:v>
                </c:pt>
                <c:pt idx="139">
                  <c:v>-3.6100000500000001E-8</c:v>
                </c:pt>
                <c:pt idx="140">
                  <c:v>-3.60000005E-8</c:v>
                </c:pt>
                <c:pt idx="141">
                  <c:v>-3.5900000499999999E-8</c:v>
                </c:pt>
                <c:pt idx="142">
                  <c:v>-3.5800000499999998E-8</c:v>
                </c:pt>
                <c:pt idx="143">
                  <c:v>-3.5700000499999997E-8</c:v>
                </c:pt>
                <c:pt idx="144">
                  <c:v>-3.5600000500000003E-8</c:v>
                </c:pt>
                <c:pt idx="145">
                  <c:v>-3.5500000500000002E-8</c:v>
                </c:pt>
                <c:pt idx="146">
                  <c:v>-3.5400000500000001E-8</c:v>
                </c:pt>
                <c:pt idx="147">
                  <c:v>-3.53000005E-8</c:v>
                </c:pt>
                <c:pt idx="148">
                  <c:v>-3.5200000499999999E-8</c:v>
                </c:pt>
                <c:pt idx="149">
                  <c:v>-3.5100000499999998E-8</c:v>
                </c:pt>
                <c:pt idx="150">
                  <c:v>-3.5000000499999998E-8</c:v>
                </c:pt>
                <c:pt idx="151">
                  <c:v>-3.4900000500000003E-8</c:v>
                </c:pt>
                <c:pt idx="152">
                  <c:v>-3.4800000500000002E-8</c:v>
                </c:pt>
                <c:pt idx="153">
                  <c:v>-3.4700000500000002E-8</c:v>
                </c:pt>
                <c:pt idx="154">
                  <c:v>-3.4600000500000001E-8</c:v>
                </c:pt>
                <c:pt idx="155">
                  <c:v>-3.45000005E-8</c:v>
                </c:pt>
                <c:pt idx="156">
                  <c:v>-3.4400000499999999E-8</c:v>
                </c:pt>
                <c:pt idx="157">
                  <c:v>-3.4300000499999998E-8</c:v>
                </c:pt>
                <c:pt idx="158">
                  <c:v>-3.4200000499999997E-8</c:v>
                </c:pt>
                <c:pt idx="159">
                  <c:v>-3.4100000500000003E-8</c:v>
                </c:pt>
                <c:pt idx="160">
                  <c:v>-3.4000000500000002E-8</c:v>
                </c:pt>
                <c:pt idx="161">
                  <c:v>-3.3900000500000001E-8</c:v>
                </c:pt>
                <c:pt idx="162">
                  <c:v>-3.38000005E-8</c:v>
                </c:pt>
                <c:pt idx="163">
                  <c:v>-3.3700000399999997E-8</c:v>
                </c:pt>
                <c:pt idx="164">
                  <c:v>-3.3600000400000003E-8</c:v>
                </c:pt>
                <c:pt idx="165">
                  <c:v>-3.3500000400000002E-8</c:v>
                </c:pt>
                <c:pt idx="166">
                  <c:v>-3.3400000400000001E-8</c:v>
                </c:pt>
                <c:pt idx="167">
                  <c:v>-3.3300000400000001E-8</c:v>
                </c:pt>
                <c:pt idx="168">
                  <c:v>-3.32000004E-8</c:v>
                </c:pt>
                <c:pt idx="169">
                  <c:v>-3.3100000399999999E-8</c:v>
                </c:pt>
                <c:pt idx="170">
                  <c:v>-3.3000000399999998E-8</c:v>
                </c:pt>
                <c:pt idx="171">
                  <c:v>-3.2900000399999997E-8</c:v>
                </c:pt>
                <c:pt idx="172">
                  <c:v>-3.2800000400000003E-8</c:v>
                </c:pt>
                <c:pt idx="173">
                  <c:v>-3.2700000400000002E-8</c:v>
                </c:pt>
                <c:pt idx="174">
                  <c:v>-3.2600000400000001E-8</c:v>
                </c:pt>
                <c:pt idx="175">
                  <c:v>-3.25000004E-8</c:v>
                </c:pt>
                <c:pt idx="176">
                  <c:v>-3.2400000399999999E-8</c:v>
                </c:pt>
                <c:pt idx="177">
                  <c:v>-3.2300000399999998E-8</c:v>
                </c:pt>
                <c:pt idx="178">
                  <c:v>-3.2200000399999997E-8</c:v>
                </c:pt>
                <c:pt idx="179">
                  <c:v>-3.2100000400000003E-8</c:v>
                </c:pt>
                <c:pt idx="180">
                  <c:v>-3.2000000400000002E-8</c:v>
                </c:pt>
                <c:pt idx="181">
                  <c:v>-3.1900000400000001E-8</c:v>
                </c:pt>
                <c:pt idx="182">
                  <c:v>-3.18000004E-8</c:v>
                </c:pt>
                <c:pt idx="183">
                  <c:v>-3.1700000399999999E-8</c:v>
                </c:pt>
                <c:pt idx="184">
                  <c:v>-3.1600000399999999E-8</c:v>
                </c:pt>
                <c:pt idx="185">
                  <c:v>-3.1500000399999998E-8</c:v>
                </c:pt>
                <c:pt idx="186">
                  <c:v>-3.1400000399999997E-8</c:v>
                </c:pt>
                <c:pt idx="187">
                  <c:v>-3.1300000400000002E-8</c:v>
                </c:pt>
                <c:pt idx="188">
                  <c:v>-3.1200000400000002E-8</c:v>
                </c:pt>
                <c:pt idx="189">
                  <c:v>-3.1100000400000001E-8</c:v>
                </c:pt>
                <c:pt idx="190">
                  <c:v>-3.10000004E-8</c:v>
                </c:pt>
                <c:pt idx="191">
                  <c:v>-3.0900000399999999E-8</c:v>
                </c:pt>
                <c:pt idx="192">
                  <c:v>-3.0800000399999998E-8</c:v>
                </c:pt>
                <c:pt idx="193">
                  <c:v>-3.0700000399999997E-8</c:v>
                </c:pt>
                <c:pt idx="194">
                  <c:v>-3.0600000400000003E-8</c:v>
                </c:pt>
                <c:pt idx="195">
                  <c:v>-3.0500000400000002E-8</c:v>
                </c:pt>
                <c:pt idx="196">
                  <c:v>-3.0400000400000001E-8</c:v>
                </c:pt>
                <c:pt idx="197">
                  <c:v>-3.03000004E-8</c:v>
                </c:pt>
                <c:pt idx="198">
                  <c:v>-3.0200000399999999E-8</c:v>
                </c:pt>
                <c:pt idx="199">
                  <c:v>-3.0100000399999998E-8</c:v>
                </c:pt>
                <c:pt idx="200">
                  <c:v>-3.0000000399999997E-8</c:v>
                </c:pt>
                <c:pt idx="201">
                  <c:v>-2.9900000400000003E-8</c:v>
                </c:pt>
                <c:pt idx="202">
                  <c:v>-2.9800000399999999E-8</c:v>
                </c:pt>
                <c:pt idx="203">
                  <c:v>-2.9700000400000001E-8</c:v>
                </c:pt>
                <c:pt idx="204">
                  <c:v>-2.96000004E-8</c:v>
                </c:pt>
                <c:pt idx="205">
                  <c:v>-2.95000004E-8</c:v>
                </c:pt>
                <c:pt idx="206">
                  <c:v>-2.9400000399999999E-8</c:v>
                </c:pt>
                <c:pt idx="207">
                  <c:v>-2.9300000400000001E-8</c:v>
                </c:pt>
                <c:pt idx="208">
                  <c:v>-2.92000004E-8</c:v>
                </c:pt>
                <c:pt idx="209">
                  <c:v>-2.9100000399999999E-8</c:v>
                </c:pt>
                <c:pt idx="210">
                  <c:v>-2.9000000399999998E-8</c:v>
                </c:pt>
                <c:pt idx="211">
                  <c:v>-2.8900000400000001E-8</c:v>
                </c:pt>
                <c:pt idx="212">
                  <c:v>-2.88000004E-8</c:v>
                </c:pt>
                <c:pt idx="213">
                  <c:v>-2.8700000399999999E-8</c:v>
                </c:pt>
                <c:pt idx="214">
                  <c:v>-2.8600000400000001E-8</c:v>
                </c:pt>
                <c:pt idx="215">
                  <c:v>-2.8500000400000001E-8</c:v>
                </c:pt>
                <c:pt idx="216">
                  <c:v>-2.84000004E-8</c:v>
                </c:pt>
                <c:pt idx="217">
                  <c:v>-2.8300000399999999E-8</c:v>
                </c:pt>
                <c:pt idx="218">
                  <c:v>-2.8200000400000001E-8</c:v>
                </c:pt>
                <c:pt idx="219">
                  <c:v>-2.81000004E-8</c:v>
                </c:pt>
                <c:pt idx="220">
                  <c:v>-2.8000000399999999E-8</c:v>
                </c:pt>
                <c:pt idx="221">
                  <c:v>-2.7900000399999998E-8</c:v>
                </c:pt>
                <c:pt idx="222">
                  <c:v>-2.7800000400000001E-8</c:v>
                </c:pt>
                <c:pt idx="223">
                  <c:v>-2.77000004E-8</c:v>
                </c:pt>
                <c:pt idx="224">
                  <c:v>-2.7600000399999999E-8</c:v>
                </c:pt>
                <c:pt idx="225">
                  <c:v>-2.7500000400000002E-8</c:v>
                </c:pt>
                <c:pt idx="226">
                  <c:v>-2.7400000400000001E-8</c:v>
                </c:pt>
                <c:pt idx="227">
                  <c:v>-2.73000004E-8</c:v>
                </c:pt>
                <c:pt idx="228">
                  <c:v>-2.7200000399999999E-8</c:v>
                </c:pt>
                <c:pt idx="229">
                  <c:v>-2.7100000400000001E-8</c:v>
                </c:pt>
                <c:pt idx="230">
                  <c:v>-2.70000004E-8</c:v>
                </c:pt>
                <c:pt idx="231">
                  <c:v>-2.6900000399999999E-8</c:v>
                </c:pt>
                <c:pt idx="232">
                  <c:v>-2.6800000399999999E-8</c:v>
                </c:pt>
                <c:pt idx="233">
                  <c:v>-2.6700000400000001E-8</c:v>
                </c:pt>
                <c:pt idx="234">
                  <c:v>-2.66000004E-8</c:v>
                </c:pt>
                <c:pt idx="235">
                  <c:v>-2.6500000399999999E-8</c:v>
                </c:pt>
                <c:pt idx="236">
                  <c:v>-2.6400000400000002E-8</c:v>
                </c:pt>
                <c:pt idx="237">
                  <c:v>-2.6300000400000001E-8</c:v>
                </c:pt>
                <c:pt idx="238">
                  <c:v>-2.6200000300000001E-8</c:v>
                </c:pt>
                <c:pt idx="239">
                  <c:v>-2.6100000300000001E-8</c:v>
                </c:pt>
                <c:pt idx="240">
                  <c:v>-2.60000003E-8</c:v>
                </c:pt>
                <c:pt idx="241">
                  <c:v>-2.5900000299999999E-8</c:v>
                </c:pt>
                <c:pt idx="242">
                  <c:v>-2.5800000300000001E-8</c:v>
                </c:pt>
                <c:pt idx="243">
                  <c:v>-2.57000003E-8</c:v>
                </c:pt>
                <c:pt idx="244">
                  <c:v>-2.5600000299999999E-8</c:v>
                </c:pt>
                <c:pt idx="245">
                  <c:v>-2.5500000299999998E-8</c:v>
                </c:pt>
                <c:pt idx="246">
                  <c:v>-2.5400000300000001E-8</c:v>
                </c:pt>
                <c:pt idx="247">
                  <c:v>-2.53000003E-8</c:v>
                </c:pt>
                <c:pt idx="248">
                  <c:v>-2.5200000299999999E-8</c:v>
                </c:pt>
                <c:pt idx="249">
                  <c:v>-2.5100000300000002E-8</c:v>
                </c:pt>
                <c:pt idx="250">
                  <c:v>-2.5000000300000001E-8</c:v>
                </c:pt>
                <c:pt idx="251">
                  <c:v>-2.49000003E-8</c:v>
                </c:pt>
                <c:pt idx="252">
                  <c:v>-2.4800000299999999E-8</c:v>
                </c:pt>
                <c:pt idx="253">
                  <c:v>-2.4700000300000001E-8</c:v>
                </c:pt>
                <c:pt idx="254">
                  <c:v>-2.46000003E-8</c:v>
                </c:pt>
                <c:pt idx="255">
                  <c:v>-2.4500000299999999E-8</c:v>
                </c:pt>
                <c:pt idx="256">
                  <c:v>-2.4400000299999999E-8</c:v>
                </c:pt>
                <c:pt idx="257">
                  <c:v>-2.4300000300000001E-8</c:v>
                </c:pt>
                <c:pt idx="258">
                  <c:v>-2.42000003E-8</c:v>
                </c:pt>
                <c:pt idx="259">
                  <c:v>-2.4100000299999999E-8</c:v>
                </c:pt>
                <c:pt idx="260">
                  <c:v>-2.4000000300000002E-8</c:v>
                </c:pt>
                <c:pt idx="261">
                  <c:v>-2.3900000300000001E-8</c:v>
                </c:pt>
                <c:pt idx="262">
                  <c:v>-2.38000003E-8</c:v>
                </c:pt>
                <c:pt idx="263">
                  <c:v>-2.3700000299999999E-8</c:v>
                </c:pt>
                <c:pt idx="264">
                  <c:v>-2.3600000300000001E-8</c:v>
                </c:pt>
                <c:pt idx="265">
                  <c:v>-2.35000003E-8</c:v>
                </c:pt>
                <c:pt idx="266">
                  <c:v>-2.34000003E-8</c:v>
                </c:pt>
                <c:pt idx="267">
                  <c:v>-2.3300000299999999E-8</c:v>
                </c:pt>
                <c:pt idx="268">
                  <c:v>-2.3200000300000001E-8</c:v>
                </c:pt>
                <c:pt idx="269">
                  <c:v>-2.31000003E-8</c:v>
                </c:pt>
                <c:pt idx="270">
                  <c:v>-2.3000000299999999E-8</c:v>
                </c:pt>
                <c:pt idx="271">
                  <c:v>-2.2900000299999998E-8</c:v>
                </c:pt>
                <c:pt idx="272">
                  <c:v>-2.2800000300000001E-8</c:v>
                </c:pt>
                <c:pt idx="273">
                  <c:v>-2.27000003E-8</c:v>
                </c:pt>
                <c:pt idx="274">
                  <c:v>-2.2600000299999999E-8</c:v>
                </c:pt>
                <c:pt idx="275">
                  <c:v>-2.2500000300000001E-8</c:v>
                </c:pt>
                <c:pt idx="276">
                  <c:v>-2.24000003E-8</c:v>
                </c:pt>
                <c:pt idx="277">
                  <c:v>-2.23000003E-8</c:v>
                </c:pt>
                <c:pt idx="278">
                  <c:v>-2.2200000299999999E-8</c:v>
                </c:pt>
                <c:pt idx="279">
                  <c:v>-2.2100000300000001E-8</c:v>
                </c:pt>
                <c:pt idx="280">
                  <c:v>-2.20000003E-8</c:v>
                </c:pt>
                <c:pt idx="281">
                  <c:v>-2.1900000299999999E-8</c:v>
                </c:pt>
                <c:pt idx="282">
                  <c:v>-2.1800000299999998E-8</c:v>
                </c:pt>
                <c:pt idx="283">
                  <c:v>-2.1700000300000001E-8</c:v>
                </c:pt>
                <c:pt idx="284">
                  <c:v>-2.16000003E-8</c:v>
                </c:pt>
                <c:pt idx="285">
                  <c:v>-2.1500000299999999E-8</c:v>
                </c:pt>
                <c:pt idx="286">
                  <c:v>-2.1400000300000001E-8</c:v>
                </c:pt>
                <c:pt idx="287">
                  <c:v>-2.1300000300000001E-8</c:v>
                </c:pt>
                <c:pt idx="288">
                  <c:v>-2.12000003E-8</c:v>
                </c:pt>
                <c:pt idx="289">
                  <c:v>-2.1100000299999999E-8</c:v>
                </c:pt>
                <c:pt idx="290">
                  <c:v>-2.1000000300000001E-8</c:v>
                </c:pt>
                <c:pt idx="291">
                  <c:v>-2.09000003E-8</c:v>
                </c:pt>
                <c:pt idx="292">
                  <c:v>-2.0800000299999999E-8</c:v>
                </c:pt>
                <c:pt idx="293">
                  <c:v>-2.0700000299999999E-8</c:v>
                </c:pt>
                <c:pt idx="294">
                  <c:v>-2.0600000300000001E-8</c:v>
                </c:pt>
                <c:pt idx="295">
                  <c:v>-2.05000003E-8</c:v>
                </c:pt>
                <c:pt idx="296">
                  <c:v>-2.0400000299999999E-8</c:v>
                </c:pt>
                <c:pt idx="297">
                  <c:v>-2.0300000300000002E-8</c:v>
                </c:pt>
                <c:pt idx="298">
                  <c:v>-2.0200000300000001E-8</c:v>
                </c:pt>
                <c:pt idx="299">
                  <c:v>-2.01000003E-8</c:v>
                </c:pt>
                <c:pt idx="300">
                  <c:v>-2.0000000299999999E-8</c:v>
                </c:pt>
                <c:pt idx="301">
                  <c:v>-1.9900000300000001E-8</c:v>
                </c:pt>
                <c:pt idx="302">
                  <c:v>-1.98000003E-8</c:v>
                </c:pt>
                <c:pt idx="303">
                  <c:v>-1.9700000299999999E-8</c:v>
                </c:pt>
                <c:pt idx="304">
                  <c:v>-1.9600000299999999E-8</c:v>
                </c:pt>
                <c:pt idx="305">
                  <c:v>-1.9500000300000001E-8</c:v>
                </c:pt>
                <c:pt idx="306">
                  <c:v>-1.94000003E-8</c:v>
                </c:pt>
                <c:pt idx="307">
                  <c:v>-1.9300000299999999E-8</c:v>
                </c:pt>
                <c:pt idx="308">
                  <c:v>-1.9200000300000002E-8</c:v>
                </c:pt>
                <c:pt idx="309">
                  <c:v>-1.9100000300000001E-8</c:v>
                </c:pt>
                <c:pt idx="310">
                  <c:v>-1.90000003E-8</c:v>
                </c:pt>
                <c:pt idx="311">
                  <c:v>-1.8900000299999999E-8</c:v>
                </c:pt>
                <c:pt idx="312">
                  <c:v>-1.8800000300000001E-8</c:v>
                </c:pt>
                <c:pt idx="313">
                  <c:v>-1.8700000199999999E-8</c:v>
                </c:pt>
                <c:pt idx="314">
                  <c:v>-1.8600000200000001E-8</c:v>
                </c:pt>
                <c:pt idx="315">
                  <c:v>-1.85000002E-8</c:v>
                </c:pt>
                <c:pt idx="316">
                  <c:v>-1.8400000199999999E-8</c:v>
                </c:pt>
                <c:pt idx="317">
                  <c:v>-1.8300000199999998E-8</c:v>
                </c:pt>
                <c:pt idx="318">
                  <c:v>-1.8200000200000001E-8</c:v>
                </c:pt>
                <c:pt idx="319">
                  <c:v>-1.81000002E-8</c:v>
                </c:pt>
                <c:pt idx="320">
                  <c:v>-1.8000000199999999E-8</c:v>
                </c:pt>
                <c:pt idx="321">
                  <c:v>-1.7900000200000002E-8</c:v>
                </c:pt>
                <c:pt idx="322">
                  <c:v>-1.7800000200000001E-8</c:v>
                </c:pt>
                <c:pt idx="323">
                  <c:v>-1.77000002E-8</c:v>
                </c:pt>
                <c:pt idx="324">
                  <c:v>-1.7600000199999999E-8</c:v>
                </c:pt>
                <c:pt idx="325">
                  <c:v>-1.7500000200000001E-8</c:v>
                </c:pt>
                <c:pt idx="326">
                  <c:v>-1.74000002E-8</c:v>
                </c:pt>
                <c:pt idx="327">
                  <c:v>-1.7300000199999999E-8</c:v>
                </c:pt>
                <c:pt idx="328">
                  <c:v>-1.7200000199999999E-8</c:v>
                </c:pt>
                <c:pt idx="329">
                  <c:v>-1.7100000200000001E-8</c:v>
                </c:pt>
                <c:pt idx="330">
                  <c:v>-1.70000002E-8</c:v>
                </c:pt>
                <c:pt idx="331">
                  <c:v>-1.6900000199999999E-8</c:v>
                </c:pt>
                <c:pt idx="332">
                  <c:v>-1.6800000200000002E-8</c:v>
                </c:pt>
                <c:pt idx="333">
                  <c:v>-1.6700000200000001E-8</c:v>
                </c:pt>
                <c:pt idx="334">
                  <c:v>-1.66000002E-8</c:v>
                </c:pt>
                <c:pt idx="335">
                  <c:v>-1.6500000199999999E-8</c:v>
                </c:pt>
                <c:pt idx="336">
                  <c:v>-1.6400000200000001E-8</c:v>
                </c:pt>
                <c:pt idx="337">
                  <c:v>-1.63000002E-8</c:v>
                </c:pt>
                <c:pt idx="338">
                  <c:v>-1.62000002E-8</c:v>
                </c:pt>
                <c:pt idx="339">
                  <c:v>-1.6100000199999999E-8</c:v>
                </c:pt>
                <c:pt idx="340">
                  <c:v>-1.6000000200000001E-8</c:v>
                </c:pt>
                <c:pt idx="341">
                  <c:v>-1.59000002E-8</c:v>
                </c:pt>
                <c:pt idx="342">
                  <c:v>-1.5800000199999999E-8</c:v>
                </c:pt>
                <c:pt idx="343">
                  <c:v>-1.5700000199999998E-8</c:v>
                </c:pt>
                <c:pt idx="344">
                  <c:v>-1.5600000200000001E-8</c:v>
                </c:pt>
                <c:pt idx="345">
                  <c:v>-1.55000002E-8</c:v>
                </c:pt>
                <c:pt idx="346">
                  <c:v>-1.5400000199999999E-8</c:v>
                </c:pt>
                <c:pt idx="347">
                  <c:v>-1.5300000200000001E-8</c:v>
                </c:pt>
                <c:pt idx="348">
                  <c:v>-1.5200000200000001E-8</c:v>
                </c:pt>
                <c:pt idx="349">
                  <c:v>-1.51000002E-8</c:v>
                </c:pt>
                <c:pt idx="350">
                  <c:v>-1.5000000199999999E-8</c:v>
                </c:pt>
                <c:pt idx="351">
                  <c:v>-1.4900000199999999E-8</c:v>
                </c:pt>
                <c:pt idx="352">
                  <c:v>-1.48000002E-8</c:v>
                </c:pt>
                <c:pt idx="353">
                  <c:v>-1.4700000199999999E-8</c:v>
                </c:pt>
                <c:pt idx="354">
                  <c:v>-1.46000002E-8</c:v>
                </c:pt>
                <c:pt idx="355">
                  <c:v>-1.4500000199999999E-8</c:v>
                </c:pt>
                <c:pt idx="356">
                  <c:v>-1.44000002E-8</c:v>
                </c:pt>
                <c:pt idx="357">
                  <c:v>-1.4300000200000001E-8</c:v>
                </c:pt>
                <c:pt idx="358">
                  <c:v>-1.42000002E-8</c:v>
                </c:pt>
                <c:pt idx="359">
                  <c:v>-1.4100000200000001E-8</c:v>
                </c:pt>
                <c:pt idx="360">
                  <c:v>-1.40000002E-8</c:v>
                </c:pt>
                <c:pt idx="361">
                  <c:v>-1.39000002E-8</c:v>
                </c:pt>
                <c:pt idx="362">
                  <c:v>-1.38000002E-8</c:v>
                </c:pt>
                <c:pt idx="363">
                  <c:v>-1.37000002E-8</c:v>
                </c:pt>
                <c:pt idx="364">
                  <c:v>-1.3600000199999999E-8</c:v>
                </c:pt>
                <c:pt idx="365">
                  <c:v>-1.35000002E-8</c:v>
                </c:pt>
                <c:pt idx="366">
                  <c:v>-1.3400000199999999E-8</c:v>
                </c:pt>
                <c:pt idx="367">
                  <c:v>-1.33000002E-8</c:v>
                </c:pt>
                <c:pt idx="368">
                  <c:v>-1.3200000200000001E-8</c:v>
                </c:pt>
                <c:pt idx="369">
                  <c:v>-1.31000002E-8</c:v>
                </c:pt>
                <c:pt idx="370">
                  <c:v>-1.3000000200000001E-8</c:v>
                </c:pt>
                <c:pt idx="371">
                  <c:v>-1.29000002E-8</c:v>
                </c:pt>
                <c:pt idx="372">
                  <c:v>-1.2800000200000001E-8</c:v>
                </c:pt>
                <c:pt idx="373">
                  <c:v>-1.27000002E-8</c:v>
                </c:pt>
                <c:pt idx="374">
                  <c:v>-1.26000002E-8</c:v>
                </c:pt>
                <c:pt idx="375">
                  <c:v>-1.2500000199999999E-8</c:v>
                </c:pt>
                <c:pt idx="376">
                  <c:v>-1.24000002E-8</c:v>
                </c:pt>
                <c:pt idx="377">
                  <c:v>-1.2300000199999999E-8</c:v>
                </c:pt>
                <c:pt idx="378">
                  <c:v>-1.22000002E-8</c:v>
                </c:pt>
                <c:pt idx="379">
                  <c:v>-1.2100000199999999E-8</c:v>
                </c:pt>
                <c:pt idx="380">
                  <c:v>-1.20000002E-8</c:v>
                </c:pt>
                <c:pt idx="381">
                  <c:v>-1.1900000200000001E-8</c:v>
                </c:pt>
                <c:pt idx="382">
                  <c:v>-1.18000002E-8</c:v>
                </c:pt>
                <c:pt idx="383">
                  <c:v>-1.1700000200000001E-8</c:v>
                </c:pt>
                <c:pt idx="384">
                  <c:v>-1.16000002E-8</c:v>
                </c:pt>
                <c:pt idx="385">
                  <c:v>-1.15000002E-8</c:v>
                </c:pt>
                <c:pt idx="386">
                  <c:v>-1.14000002E-8</c:v>
                </c:pt>
                <c:pt idx="387">
                  <c:v>-1.13000002E-8</c:v>
                </c:pt>
                <c:pt idx="388">
                  <c:v>-1.1200000099999999E-8</c:v>
                </c:pt>
                <c:pt idx="389">
                  <c:v>-1.11000001E-8</c:v>
                </c:pt>
                <c:pt idx="390">
                  <c:v>-1.1000000099999999E-8</c:v>
                </c:pt>
                <c:pt idx="391">
                  <c:v>-1.09000001E-8</c:v>
                </c:pt>
                <c:pt idx="392">
                  <c:v>-1.0800000100000001E-8</c:v>
                </c:pt>
                <c:pt idx="393">
                  <c:v>-1.07000001E-8</c:v>
                </c:pt>
                <c:pt idx="394">
                  <c:v>-1.0600000100000001E-8</c:v>
                </c:pt>
                <c:pt idx="395">
                  <c:v>-1.05000001E-8</c:v>
                </c:pt>
                <c:pt idx="396">
                  <c:v>-1.0400000100000001E-8</c:v>
                </c:pt>
                <c:pt idx="397">
                  <c:v>-1.03000001E-8</c:v>
                </c:pt>
                <c:pt idx="398">
                  <c:v>-1.02000001E-8</c:v>
                </c:pt>
                <c:pt idx="399">
                  <c:v>-1.0100000099999999E-8</c:v>
                </c:pt>
                <c:pt idx="400">
                  <c:v>-1.00000001E-8</c:v>
                </c:pt>
                <c:pt idx="401">
                  <c:v>-9.9000001300000005E-9</c:v>
                </c:pt>
                <c:pt idx="402">
                  <c:v>-9.8000001299999996E-9</c:v>
                </c:pt>
                <c:pt idx="403">
                  <c:v>-9.7000001300000004E-9</c:v>
                </c:pt>
                <c:pt idx="404">
                  <c:v>-9.6000001299999995E-9</c:v>
                </c:pt>
                <c:pt idx="405">
                  <c:v>-9.5000001300000002E-9</c:v>
                </c:pt>
                <c:pt idx="406">
                  <c:v>-9.4000001299999993E-9</c:v>
                </c:pt>
                <c:pt idx="407">
                  <c:v>-9.3000001200000003E-9</c:v>
                </c:pt>
                <c:pt idx="408">
                  <c:v>-9.2000001199999994E-9</c:v>
                </c:pt>
                <c:pt idx="409">
                  <c:v>-9.1000001200000001E-9</c:v>
                </c:pt>
                <c:pt idx="410">
                  <c:v>-9.0000001199999992E-9</c:v>
                </c:pt>
                <c:pt idx="411">
                  <c:v>-8.90000012E-9</c:v>
                </c:pt>
                <c:pt idx="412">
                  <c:v>-8.8000001200000008E-9</c:v>
                </c:pt>
                <c:pt idx="413">
                  <c:v>-8.7000001199999999E-9</c:v>
                </c:pt>
                <c:pt idx="414">
                  <c:v>-8.6000001100000008E-9</c:v>
                </c:pt>
                <c:pt idx="415">
                  <c:v>-8.5000001099999999E-9</c:v>
                </c:pt>
                <c:pt idx="416">
                  <c:v>-8.4000001100000006E-9</c:v>
                </c:pt>
                <c:pt idx="417">
                  <c:v>-8.3000001099999997E-9</c:v>
                </c:pt>
                <c:pt idx="418">
                  <c:v>-8.2000001100000005E-9</c:v>
                </c:pt>
                <c:pt idx="419">
                  <c:v>-8.1000001099999996E-9</c:v>
                </c:pt>
                <c:pt idx="420">
                  <c:v>-8.0000001100000004E-9</c:v>
                </c:pt>
                <c:pt idx="421">
                  <c:v>-7.9000001099999995E-9</c:v>
                </c:pt>
                <c:pt idx="422">
                  <c:v>-7.8000001000000004E-9</c:v>
                </c:pt>
                <c:pt idx="423">
                  <c:v>-7.7000000999999995E-9</c:v>
                </c:pt>
                <c:pt idx="424">
                  <c:v>-7.6000001000000003E-9</c:v>
                </c:pt>
                <c:pt idx="425">
                  <c:v>-7.5000000999999994E-9</c:v>
                </c:pt>
                <c:pt idx="426">
                  <c:v>-7.4000001000000001E-9</c:v>
                </c:pt>
                <c:pt idx="427">
                  <c:v>-7.3000001000000001E-9</c:v>
                </c:pt>
                <c:pt idx="428">
                  <c:v>-7.2000001E-9</c:v>
                </c:pt>
                <c:pt idx="429">
                  <c:v>-7.1000000900000001E-9</c:v>
                </c:pt>
                <c:pt idx="430">
                  <c:v>-7.00000009E-9</c:v>
                </c:pt>
                <c:pt idx="431">
                  <c:v>-6.9000000899999999E-9</c:v>
                </c:pt>
                <c:pt idx="432">
                  <c:v>-6.8000000899999999E-9</c:v>
                </c:pt>
                <c:pt idx="433">
                  <c:v>-6.7000000899999998E-9</c:v>
                </c:pt>
                <c:pt idx="434">
                  <c:v>-6.6000000899999997E-9</c:v>
                </c:pt>
                <c:pt idx="435">
                  <c:v>-6.5000000899999997E-9</c:v>
                </c:pt>
                <c:pt idx="436">
                  <c:v>-6.4000000899999996E-9</c:v>
                </c:pt>
                <c:pt idx="437">
                  <c:v>-6.3000000799999997E-9</c:v>
                </c:pt>
                <c:pt idx="438">
                  <c:v>-6.2000000799999996E-9</c:v>
                </c:pt>
                <c:pt idx="439">
                  <c:v>-6.1000000800000004E-9</c:v>
                </c:pt>
                <c:pt idx="440">
                  <c:v>-6.0000000800000003E-9</c:v>
                </c:pt>
                <c:pt idx="441">
                  <c:v>-5.9000000800000002E-9</c:v>
                </c:pt>
                <c:pt idx="442">
                  <c:v>-5.8000000800000002E-9</c:v>
                </c:pt>
                <c:pt idx="443">
                  <c:v>-5.7000000800000001E-9</c:v>
                </c:pt>
                <c:pt idx="444">
                  <c:v>-5.6000000700000002E-9</c:v>
                </c:pt>
                <c:pt idx="445">
                  <c:v>-5.5000000700000001E-9</c:v>
                </c:pt>
                <c:pt idx="446">
                  <c:v>-5.4000000700000001E-9</c:v>
                </c:pt>
                <c:pt idx="447">
                  <c:v>-5.30000007E-9</c:v>
                </c:pt>
                <c:pt idx="448">
                  <c:v>-5.2000000699999999E-9</c:v>
                </c:pt>
                <c:pt idx="449">
                  <c:v>-5.1000000699999999E-9</c:v>
                </c:pt>
                <c:pt idx="450">
                  <c:v>-5.0000000699999998E-9</c:v>
                </c:pt>
                <c:pt idx="451">
                  <c:v>-4.9000000699999997E-9</c:v>
                </c:pt>
                <c:pt idx="452">
                  <c:v>-4.8000000599999998E-9</c:v>
                </c:pt>
                <c:pt idx="453">
                  <c:v>-4.7000000599999998E-9</c:v>
                </c:pt>
                <c:pt idx="454">
                  <c:v>-4.6000000599999997E-9</c:v>
                </c:pt>
                <c:pt idx="455">
                  <c:v>-4.5000000599999996E-9</c:v>
                </c:pt>
                <c:pt idx="456">
                  <c:v>-4.4000000600000004E-9</c:v>
                </c:pt>
                <c:pt idx="457">
                  <c:v>-4.3000000600000003E-9</c:v>
                </c:pt>
                <c:pt idx="458">
                  <c:v>-4.2000000600000002E-9</c:v>
                </c:pt>
                <c:pt idx="459">
                  <c:v>-4.1000000500000003E-9</c:v>
                </c:pt>
                <c:pt idx="460">
                  <c:v>-4.0000000500000003E-9</c:v>
                </c:pt>
                <c:pt idx="461">
                  <c:v>-3.9000000500000002E-9</c:v>
                </c:pt>
                <c:pt idx="462">
                  <c:v>-3.8000000500000001E-9</c:v>
                </c:pt>
                <c:pt idx="463">
                  <c:v>-3.7000000500000001E-9</c:v>
                </c:pt>
                <c:pt idx="464">
                  <c:v>-3.60000005E-9</c:v>
                </c:pt>
                <c:pt idx="465">
                  <c:v>-3.5000000499999999E-9</c:v>
                </c:pt>
                <c:pt idx="466">
                  <c:v>-3.4000000499999999E-9</c:v>
                </c:pt>
                <c:pt idx="467">
                  <c:v>-3.3000000399999999E-9</c:v>
                </c:pt>
                <c:pt idx="468">
                  <c:v>-3.2000000399999999E-9</c:v>
                </c:pt>
                <c:pt idx="469">
                  <c:v>-3.1000000399999998E-9</c:v>
                </c:pt>
                <c:pt idx="470">
                  <c:v>-3.0000000400000002E-9</c:v>
                </c:pt>
                <c:pt idx="471">
                  <c:v>-2.9000000400000001E-9</c:v>
                </c:pt>
                <c:pt idx="472">
                  <c:v>-2.80000004E-9</c:v>
                </c:pt>
                <c:pt idx="473">
                  <c:v>-2.70000004E-9</c:v>
                </c:pt>
                <c:pt idx="474">
                  <c:v>-2.60000003E-9</c:v>
                </c:pt>
                <c:pt idx="475">
                  <c:v>-2.50000003E-9</c:v>
                </c:pt>
                <c:pt idx="476">
                  <c:v>-2.4000000299999999E-9</c:v>
                </c:pt>
                <c:pt idx="477">
                  <c:v>-2.3000000299999998E-9</c:v>
                </c:pt>
                <c:pt idx="478">
                  <c:v>-2.2000000300000002E-9</c:v>
                </c:pt>
                <c:pt idx="479">
                  <c:v>-2.1000000300000001E-9</c:v>
                </c:pt>
                <c:pt idx="480">
                  <c:v>-2.0000000300000001E-9</c:v>
                </c:pt>
                <c:pt idx="481">
                  <c:v>-1.90000003E-9</c:v>
                </c:pt>
                <c:pt idx="482">
                  <c:v>-1.8000000200000001E-9</c:v>
                </c:pt>
                <c:pt idx="483">
                  <c:v>-1.70000002E-9</c:v>
                </c:pt>
                <c:pt idx="484">
                  <c:v>-1.6000000199999999E-9</c:v>
                </c:pt>
                <c:pt idx="485">
                  <c:v>-1.5000000200000001E-9</c:v>
                </c:pt>
                <c:pt idx="486">
                  <c:v>-1.40000002E-9</c:v>
                </c:pt>
                <c:pt idx="487">
                  <c:v>-1.3000000199999999E-9</c:v>
                </c:pt>
                <c:pt idx="488">
                  <c:v>-1.2000000200000001E-9</c:v>
                </c:pt>
                <c:pt idx="489">
                  <c:v>-1.10000001E-9</c:v>
                </c:pt>
                <c:pt idx="490">
                  <c:v>-1.0000000099999999E-9</c:v>
                </c:pt>
                <c:pt idx="491">
                  <c:v>-9.0000001200000003E-10</c:v>
                </c:pt>
                <c:pt idx="492">
                  <c:v>-8.0000001100000002E-10</c:v>
                </c:pt>
                <c:pt idx="493">
                  <c:v>-7.0000000899999996E-10</c:v>
                </c:pt>
                <c:pt idx="494">
                  <c:v>-6.0000000799999995E-10</c:v>
                </c:pt>
                <c:pt idx="495">
                  <c:v>-5.0000000700000004E-10</c:v>
                </c:pt>
                <c:pt idx="496">
                  <c:v>-4.0000000499999999E-10</c:v>
                </c:pt>
                <c:pt idx="497">
                  <c:v>-3.0000000399999997E-10</c:v>
                </c:pt>
                <c:pt idx="498">
                  <c:v>-2.0000000299999999E-10</c:v>
                </c:pt>
                <c:pt idx="499">
                  <c:v>-1.00000001E-10</c:v>
                </c:pt>
                <c:pt idx="500" formatCode="General">
                  <c:v>0</c:v>
                </c:pt>
                <c:pt idx="501">
                  <c:v>1.00000001E-10</c:v>
                </c:pt>
                <c:pt idx="502">
                  <c:v>2.0000000299999999E-10</c:v>
                </c:pt>
                <c:pt idx="503">
                  <c:v>3.0000000399999997E-10</c:v>
                </c:pt>
                <c:pt idx="504">
                  <c:v>4.0000000499999999E-10</c:v>
                </c:pt>
                <c:pt idx="505">
                  <c:v>5.0000000700000004E-10</c:v>
                </c:pt>
                <c:pt idx="506">
                  <c:v>6.0000000799999995E-10</c:v>
                </c:pt>
                <c:pt idx="507">
                  <c:v>7.0000000899999996E-10</c:v>
                </c:pt>
                <c:pt idx="508">
                  <c:v>8.0000001100000002E-10</c:v>
                </c:pt>
                <c:pt idx="509">
                  <c:v>9.0000001200000003E-10</c:v>
                </c:pt>
                <c:pt idx="510">
                  <c:v>1.0000000099999999E-9</c:v>
                </c:pt>
                <c:pt idx="511">
                  <c:v>1.10000001E-9</c:v>
                </c:pt>
                <c:pt idx="512">
                  <c:v>1.2000000200000001E-9</c:v>
                </c:pt>
                <c:pt idx="513">
                  <c:v>1.3000000199999999E-9</c:v>
                </c:pt>
                <c:pt idx="514">
                  <c:v>1.40000002E-9</c:v>
                </c:pt>
                <c:pt idx="515">
                  <c:v>1.5000000200000001E-9</c:v>
                </c:pt>
                <c:pt idx="516">
                  <c:v>1.6000000199999999E-9</c:v>
                </c:pt>
                <c:pt idx="517">
                  <c:v>1.70000002E-9</c:v>
                </c:pt>
                <c:pt idx="518">
                  <c:v>1.8000000200000001E-9</c:v>
                </c:pt>
                <c:pt idx="519">
                  <c:v>1.90000003E-9</c:v>
                </c:pt>
                <c:pt idx="520">
                  <c:v>2.0000000300000001E-9</c:v>
                </c:pt>
                <c:pt idx="521">
                  <c:v>2.1000000300000001E-9</c:v>
                </c:pt>
                <c:pt idx="522">
                  <c:v>2.2000000300000002E-9</c:v>
                </c:pt>
                <c:pt idx="523">
                  <c:v>2.3000000299999998E-9</c:v>
                </c:pt>
                <c:pt idx="524">
                  <c:v>2.4000000299999999E-9</c:v>
                </c:pt>
                <c:pt idx="525">
                  <c:v>2.50000003E-9</c:v>
                </c:pt>
                <c:pt idx="526">
                  <c:v>2.60000003E-9</c:v>
                </c:pt>
                <c:pt idx="527">
                  <c:v>2.70000004E-9</c:v>
                </c:pt>
                <c:pt idx="528">
                  <c:v>2.80000004E-9</c:v>
                </c:pt>
                <c:pt idx="529">
                  <c:v>2.9000000400000001E-9</c:v>
                </c:pt>
                <c:pt idx="530">
                  <c:v>3.0000000400000002E-9</c:v>
                </c:pt>
                <c:pt idx="531">
                  <c:v>3.1000000399999998E-9</c:v>
                </c:pt>
                <c:pt idx="532">
                  <c:v>3.2000000399999999E-9</c:v>
                </c:pt>
                <c:pt idx="533">
                  <c:v>3.3000000399999999E-9</c:v>
                </c:pt>
                <c:pt idx="534">
                  <c:v>3.4000000499999999E-9</c:v>
                </c:pt>
                <c:pt idx="535">
                  <c:v>3.5000000499999999E-9</c:v>
                </c:pt>
                <c:pt idx="536">
                  <c:v>3.60000005E-9</c:v>
                </c:pt>
                <c:pt idx="537">
                  <c:v>3.7000000500000001E-9</c:v>
                </c:pt>
                <c:pt idx="538">
                  <c:v>3.8000000500000001E-9</c:v>
                </c:pt>
                <c:pt idx="539">
                  <c:v>3.9000000500000002E-9</c:v>
                </c:pt>
                <c:pt idx="540">
                  <c:v>4.0000000500000003E-9</c:v>
                </c:pt>
                <c:pt idx="541">
                  <c:v>4.1000000500000003E-9</c:v>
                </c:pt>
                <c:pt idx="542">
                  <c:v>4.2000000600000002E-9</c:v>
                </c:pt>
                <c:pt idx="543">
                  <c:v>4.3000000600000003E-9</c:v>
                </c:pt>
                <c:pt idx="544">
                  <c:v>4.4000000600000004E-9</c:v>
                </c:pt>
                <c:pt idx="545">
                  <c:v>4.5000000599999996E-9</c:v>
                </c:pt>
                <c:pt idx="546">
                  <c:v>4.6000000599999997E-9</c:v>
                </c:pt>
                <c:pt idx="547">
                  <c:v>4.7000000599999998E-9</c:v>
                </c:pt>
                <c:pt idx="548">
                  <c:v>4.8000000599999998E-9</c:v>
                </c:pt>
                <c:pt idx="549">
                  <c:v>4.9000000699999997E-9</c:v>
                </c:pt>
                <c:pt idx="550">
                  <c:v>5.0000000699999998E-9</c:v>
                </c:pt>
                <c:pt idx="551">
                  <c:v>5.1000000699999999E-9</c:v>
                </c:pt>
                <c:pt idx="552">
                  <c:v>5.2000000699999999E-9</c:v>
                </c:pt>
                <c:pt idx="553">
                  <c:v>5.30000007E-9</c:v>
                </c:pt>
                <c:pt idx="554">
                  <c:v>5.4000000700000001E-9</c:v>
                </c:pt>
                <c:pt idx="555">
                  <c:v>5.5000000700000001E-9</c:v>
                </c:pt>
                <c:pt idx="556">
                  <c:v>5.6000000700000002E-9</c:v>
                </c:pt>
                <c:pt idx="557">
                  <c:v>5.7000000800000001E-9</c:v>
                </c:pt>
                <c:pt idx="558">
                  <c:v>5.8000000800000002E-9</c:v>
                </c:pt>
                <c:pt idx="559">
                  <c:v>5.9000000800000002E-9</c:v>
                </c:pt>
                <c:pt idx="560">
                  <c:v>6.0000000800000003E-9</c:v>
                </c:pt>
                <c:pt idx="561">
                  <c:v>6.1000000800000004E-9</c:v>
                </c:pt>
                <c:pt idx="562">
                  <c:v>6.2000000799999996E-9</c:v>
                </c:pt>
                <c:pt idx="563">
                  <c:v>6.3000000799999997E-9</c:v>
                </c:pt>
                <c:pt idx="564">
                  <c:v>6.4000000899999996E-9</c:v>
                </c:pt>
                <c:pt idx="565">
                  <c:v>6.5000000899999997E-9</c:v>
                </c:pt>
                <c:pt idx="566">
                  <c:v>6.6000000899999997E-9</c:v>
                </c:pt>
                <c:pt idx="567">
                  <c:v>6.7000000899999998E-9</c:v>
                </c:pt>
                <c:pt idx="568">
                  <c:v>6.8000000899999999E-9</c:v>
                </c:pt>
                <c:pt idx="569">
                  <c:v>6.9000000899999999E-9</c:v>
                </c:pt>
                <c:pt idx="570">
                  <c:v>7.00000009E-9</c:v>
                </c:pt>
                <c:pt idx="571">
                  <c:v>7.1000000900000001E-9</c:v>
                </c:pt>
                <c:pt idx="572">
                  <c:v>7.2000001E-9</c:v>
                </c:pt>
                <c:pt idx="573">
                  <c:v>7.3000001000000001E-9</c:v>
                </c:pt>
                <c:pt idx="574">
                  <c:v>7.4000001000000001E-9</c:v>
                </c:pt>
                <c:pt idx="575">
                  <c:v>7.5000000999999994E-9</c:v>
                </c:pt>
                <c:pt idx="576">
                  <c:v>7.6000001000000003E-9</c:v>
                </c:pt>
                <c:pt idx="577">
                  <c:v>7.7000000999999995E-9</c:v>
                </c:pt>
                <c:pt idx="578">
                  <c:v>7.8000001000000004E-9</c:v>
                </c:pt>
                <c:pt idx="579">
                  <c:v>7.9000001099999995E-9</c:v>
                </c:pt>
                <c:pt idx="580">
                  <c:v>8.0000001100000004E-9</c:v>
                </c:pt>
                <c:pt idx="581">
                  <c:v>8.1000001099999996E-9</c:v>
                </c:pt>
                <c:pt idx="582">
                  <c:v>8.2000001100000005E-9</c:v>
                </c:pt>
                <c:pt idx="583">
                  <c:v>8.3000001099999997E-9</c:v>
                </c:pt>
                <c:pt idx="584">
                  <c:v>8.4000001100000006E-9</c:v>
                </c:pt>
                <c:pt idx="585">
                  <c:v>8.5000001099999999E-9</c:v>
                </c:pt>
                <c:pt idx="586">
                  <c:v>8.6000001100000008E-9</c:v>
                </c:pt>
                <c:pt idx="587">
                  <c:v>8.7000001199999999E-9</c:v>
                </c:pt>
                <c:pt idx="588">
                  <c:v>8.8000001200000008E-9</c:v>
                </c:pt>
                <c:pt idx="589">
                  <c:v>8.90000012E-9</c:v>
                </c:pt>
                <c:pt idx="590">
                  <c:v>9.0000001199999992E-9</c:v>
                </c:pt>
                <c:pt idx="591">
                  <c:v>9.1000001200000001E-9</c:v>
                </c:pt>
                <c:pt idx="592">
                  <c:v>9.2000001199999994E-9</c:v>
                </c:pt>
                <c:pt idx="593">
                  <c:v>9.3000001200000003E-9</c:v>
                </c:pt>
                <c:pt idx="594">
                  <c:v>9.4000001299999993E-9</c:v>
                </c:pt>
                <c:pt idx="595">
                  <c:v>9.5000001300000002E-9</c:v>
                </c:pt>
                <c:pt idx="596">
                  <c:v>9.6000001299999995E-9</c:v>
                </c:pt>
                <c:pt idx="597">
                  <c:v>9.7000001300000004E-9</c:v>
                </c:pt>
                <c:pt idx="598">
                  <c:v>9.8000001299999996E-9</c:v>
                </c:pt>
                <c:pt idx="599">
                  <c:v>9.9000001300000005E-9</c:v>
                </c:pt>
                <c:pt idx="600">
                  <c:v>1.00000001E-8</c:v>
                </c:pt>
                <c:pt idx="601">
                  <c:v>1.0100000099999999E-8</c:v>
                </c:pt>
                <c:pt idx="602">
                  <c:v>1.02000001E-8</c:v>
                </c:pt>
                <c:pt idx="603">
                  <c:v>1.03000001E-8</c:v>
                </c:pt>
                <c:pt idx="604">
                  <c:v>1.0400000100000001E-8</c:v>
                </c:pt>
                <c:pt idx="605">
                  <c:v>1.05000001E-8</c:v>
                </c:pt>
                <c:pt idx="606">
                  <c:v>1.0600000100000001E-8</c:v>
                </c:pt>
                <c:pt idx="607">
                  <c:v>1.07000001E-8</c:v>
                </c:pt>
                <c:pt idx="608">
                  <c:v>1.0800000100000001E-8</c:v>
                </c:pt>
                <c:pt idx="609">
                  <c:v>1.09000001E-8</c:v>
                </c:pt>
                <c:pt idx="610">
                  <c:v>1.1000000099999999E-8</c:v>
                </c:pt>
                <c:pt idx="611">
                  <c:v>1.11000001E-8</c:v>
                </c:pt>
                <c:pt idx="612">
                  <c:v>1.1200000099999999E-8</c:v>
                </c:pt>
                <c:pt idx="613">
                  <c:v>1.13000002E-8</c:v>
                </c:pt>
                <c:pt idx="614">
                  <c:v>1.14000002E-8</c:v>
                </c:pt>
                <c:pt idx="615">
                  <c:v>1.15000002E-8</c:v>
                </c:pt>
                <c:pt idx="616">
                  <c:v>1.16000002E-8</c:v>
                </c:pt>
                <c:pt idx="617">
                  <c:v>1.1700000200000001E-8</c:v>
                </c:pt>
                <c:pt idx="618">
                  <c:v>1.18000002E-8</c:v>
                </c:pt>
                <c:pt idx="619">
                  <c:v>1.1900000200000001E-8</c:v>
                </c:pt>
                <c:pt idx="620">
                  <c:v>1.20000002E-8</c:v>
                </c:pt>
                <c:pt idx="621">
                  <c:v>1.2100000199999999E-8</c:v>
                </c:pt>
                <c:pt idx="622">
                  <c:v>1.22000002E-8</c:v>
                </c:pt>
                <c:pt idx="623">
                  <c:v>1.2300000199999999E-8</c:v>
                </c:pt>
                <c:pt idx="624">
                  <c:v>1.24000002E-8</c:v>
                </c:pt>
                <c:pt idx="625">
                  <c:v>1.2500000199999999E-8</c:v>
                </c:pt>
                <c:pt idx="626">
                  <c:v>1.26000002E-8</c:v>
                </c:pt>
                <c:pt idx="627">
                  <c:v>1.27000002E-8</c:v>
                </c:pt>
                <c:pt idx="628">
                  <c:v>1.2800000200000001E-8</c:v>
                </c:pt>
                <c:pt idx="629">
                  <c:v>1.29000002E-8</c:v>
                </c:pt>
                <c:pt idx="630">
                  <c:v>1.3000000200000001E-8</c:v>
                </c:pt>
                <c:pt idx="631">
                  <c:v>1.31000002E-8</c:v>
                </c:pt>
                <c:pt idx="632">
                  <c:v>1.3200000200000001E-8</c:v>
                </c:pt>
                <c:pt idx="633">
                  <c:v>1.33000002E-8</c:v>
                </c:pt>
                <c:pt idx="634">
                  <c:v>1.3400000199999999E-8</c:v>
                </c:pt>
                <c:pt idx="635">
                  <c:v>1.35000002E-8</c:v>
                </c:pt>
                <c:pt idx="636">
                  <c:v>1.3600000199999999E-8</c:v>
                </c:pt>
                <c:pt idx="637">
                  <c:v>1.37000002E-8</c:v>
                </c:pt>
                <c:pt idx="638">
                  <c:v>1.38000002E-8</c:v>
                </c:pt>
                <c:pt idx="639">
                  <c:v>1.39000002E-8</c:v>
                </c:pt>
                <c:pt idx="640">
                  <c:v>1.40000002E-8</c:v>
                </c:pt>
                <c:pt idx="641">
                  <c:v>1.4100000200000001E-8</c:v>
                </c:pt>
                <c:pt idx="642">
                  <c:v>1.42000002E-8</c:v>
                </c:pt>
                <c:pt idx="643">
                  <c:v>1.4300000200000001E-8</c:v>
                </c:pt>
                <c:pt idx="644">
                  <c:v>1.44000002E-8</c:v>
                </c:pt>
                <c:pt idx="645">
                  <c:v>1.4500000199999999E-8</c:v>
                </c:pt>
                <c:pt idx="646">
                  <c:v>1.46000002E-8</c:v>
                </c:pt>
                <c:pt idx="647">
                  <c:v>1.4700000199999999E-8</c:v>
                </c:pt>
                <c:pt idx="648">
                  <c:v>1.48000002E-8</c:v>
                </c:pt>
                <c:pt idx="649">
                  <c:v>1.4900000199999999E-8</c:v>
                </c:pt>
                <c:pt idx="650">
                  <c:v>1.5000000199999999E-8</c:v>
                </c:pt>
                <c:pt idx="651">
                  <c:v>1.51000002E-8</c:v>
                </c:pt>
                <c:pt idx="652">
                  <c:v>1.5200000200000001E-8</c:v>
                </c:pt>
                <c:pt idx="653">
                  <c:v>1.5300000200000001E-8</c:v>
                </c:pt>
                <c:pt idx="654">
                  <c:v>1.5400000199999999E-8</c:v>
                </c:pt>
                <c:pt idx="655">
                  <c:v>1.55000002E-8</c:v>
                </c:pt>
                <c:pt idx="656">
                  <c:v>1.5600000200000001E-8</c:v>
                </c:pt>
                <c:pt idx="657">
                  <c:v>1.5700000199999998E-8</c:v>
                </c:pt>
                <c:pt idx="658">
                  <c:v>1.5800000199999999E-8</c:v>
                </c:pt>
                <c:pt idx="659">
                  <c:v>1.59000002E-8</c:v>
                </c:pt>
                <c:pt idx="660">
                  <c:v>1.6000000200000001E-8</c:v>
                </c:pt>
                <c:pt idx="661">
                  <c:v>1.6100000199999999E-8</c:v>
                </c:pt>
                <c:pt idx="662">
                  <c:v>1.62000002E-8</c:v>
                </c:pt>
                <c:pt idx="663">
                  <c:v>1.63000002E-8</c:v>
                </c:pt>
                <c:pt idx="664">
                  <c:v>1.6400000200000001E-8</c:v>
                </c:pt>
                <c:pt idx="665">
                  <c:v>1.6500000199999999E-8</c:v>
                </c:pt>
                <c:pt idx="666">
                  <c:v>1.66000002E-8</c:v>
                </c:pt>
                <c:pt idx="667">
                  <c:v>1.6700000200000001E-8</c:v>
                </c:pt>
                <c:pt idx="668">
                  <c:v>1.6800000200000002E-8</c:v>
                </c:pt>
                <c:pt idx="669">
                  <c:v>1.6900000199999999E-8</c:v>
                </c:pt>
                <c:pt idx="670">
                  <c:v>1.70000002E-8</c:v>
                </c:pt>
                <c:pt idx="671">
                  <c:v>1.7100000200000001E-8</c:v>
                </c:pt>
                <c:pt idx="672">
                  <c:v>1.7200000199999999E-8</c:v>
                </c:pt>
                <c:pt idx="673">
                  <c:v>1.7300000199999999E-8</c:v>
                </c:pt>
                <c:pt idx="674">
                  <c:v>1.74000002E-8</c:v>
                </c:pt>
                <c:pt idx="675">
                  <c:v>1.7500000200000001E-8</c:v>
                </c:pt>
                <c:pt idx="676">
                  <c:v>1.7600000199999999E-8</c:v>
                </c:pt>
                <c:pt idx="677">
                  <c:v>1.77000002E-8</c:v>
                </c:pt>
                <c:pt idx="678">
                  <c:v>1.7800000200000001E-8</c:v>
                </c:pt>
                <c:pt idx="679">
                  <c:v>1.7900000200000002E-8</c:v>
                </c:pt>
                <c:pt idx="680">
                  <c:v>1.8000000199999999E-8</c:v>
                </c:pt>
                <c:pt idx="681">
                  <c:v>1.81000002E-8</c:v>
                </c:pt>
                <c:pt idx="682">
                  <c:v>1.8200000200000001E-8</c:v>
                </c:pt>
                <c:pt idx="683">
                  <c:v>1.8300000199999998E-8</c:v>
                </c:pt>
                <c:pt idx="684">
                  <c:v>1.8400000199999999E-8</c:v>
                </c:pt>
                <c:pt idx="685">
                  <c:v>1.85000002E-8</c:v>
                </c:pt>
                <c:pt idx="686">
                  <c:v>1.8600000200000001E-8</c:v>
                </c:pt>
                <c:pt idx="687">
                  <c:v>1.8700000199999999E-8</c:v>
                </c:pt>
                <c:pt idx="688">
                  <c:v>1.8800000300000001E-8</c:v>
                </c:pt>
                <c:pt idx="689">
                  <c:v>1.8900000299999999E-8</c:v>
                </c:pt>
                <c:pt idx="690">
                  <c:v>1.90000003E-8</c:v>
                </c:pt>
                <c:pt idx="691">
                  <c:v>1.9100000300000001E-8</c:v>
                </c:pt>
                <c:pt idx="692">
                  <c:v>1.9200000300000002E-8</c:v>
                </c:pt>
                <c:pt idx="693">
                  <c:v>1.9300000299999999E-8</c:v>
                </c:pt>
                <c:pt idx="694">
                  <c:v>1.94000003E-8</c:v>
                </c:pt>
                <c:pt idx="695">
                  <c:v>1.9500000300000001E-8</c:v>
                </c:pt>
                <c:pt idx="696">
                  <c:v>1.9600000299999999E-8</c:v>
                </c:pt>
                <c:pt idx="697">
                  <c:v>1.9700000299999999E-8</c:v>
                </c:pt>
                <c:pt idx="698">
                  <c:v>1.98000003E-8</c:v>
                </c:pt>
                <c:pt idx="699">
                  <c:v>1.9900000300000001E-8</c:v>
                </c:pt>
                <c:pt idx="700">
                  <c:v>2.0000000299999999E-8</c:v>
                </c:pt>
                <c:pt idx="701">
                  <c:v>2.01000003E-8</c:v>
                </c:pt>
                <c:pt idx="702">
                  <c:v>2.0200000300000001E-8</c:v>
                </c:pt>
                <c:pt idx="703">
                  <c:v>2.0300000300000002E-8</c:v>
                </c:pt>
                <c:pt idx="704">
                  <c:v>2.0400000299999999E-8</c:v>
                </c:pt>
                <c:pt idx="705">
                  <c:v>2.05000003E-8</c:v>
                </c:pt>
                <c:pt idx="706">
                  <c:v>2.0600000300000001E-8</c:v>
                </c:pt>
                <c:pt idx="707">
                  <c:v>2.0700000299999999E-8</c:v>
                </c:pt>
                <c:pt idx="708">
                  <c:v>2.0800000299999999E-8</c:v>
                </c:pt>
                <c:pt idx="709">
                  <c:v>2.09000003E-8</c:v>
                </c:pt>
                <c:pt idx="710">
                  <c:v>2.1000000300000001E-8</c:v>
                </c:pt>
                <c:pt idx="711">
                  <c:v>2.1100000299999999E-8</c:v>
                </c:pt>
                <c:pt idx="712">
                  <c:v>2.12000003E-8</c:v>
                </c:pt>
                <c:pt idx="713">
                  <c:v>2.1300000300000001E-8</c:v>
                </c:pt>
                <c:pt idx="714">
                  <c:v>2.1400000300000001E-8</c:v>
                </c:pt>
                <c:pt idx="715">
                  <c:v>2.1500000299999999E-8</c:v>
                </c:pt>
                <c:pt idx="716">
                  <c:v>2.16000003E-8</c:v>
                </c:pt>
                <c:pt idx="717">
                  <c:v>2.1700000300000001E-8</c:v>
                </c:pt>
                <c:pt idx="718">
                  <c:v>2.1800000299999998E-8</c:v>
                </c:pt>
                <c:pt idx="719">
                  <c:v>2.1900000299999999E-8</c:v>
                </c:pt>
                <c:pt idx="720">
                  <c:v>2.20000003E-8</c:v>
                </c:pt>
                <c:pt idx="721">
                  <c:v>2.2100000300000001E-8</c:v>
                </c:pt>
                <c:pt idx="722">
                  <c:v>2.2200000299999999E-8</c:v>
                </c:pt>
                <c:pt idx="723">
                  <c:v>2.23000003E-8</c:v>
                </c:pt>
                <c:pt idx="724">
                  <c:v>2.24000003E-8</c:v>
                </c:pt>
                <c:pt idx="725">
                  <c:v>2.2500000300000001E-8</c:v>
                </c:pt>
                <c:pt idx="726">
                  <c:v>2.2600000299999999E-8</c:v>
                </c:pt>
                <c:pt idx="727">
                  <c:v>2.27000003E-8</c:v>
                </c:pt>
                <c:pt idx="728">
                  <c:v>2.2800000300000001E-8</c:v>
                </c:pt>
                <c:pt idx="729">
                  <c:v>2.2900000299999998E-8</c:v>
                </c:pt>
                <c:pt idx="730">
                  <c:v>2.3000000299999999E-8</c:v>
                </c:pt>
                <c:pt idx="731">
                  <c:v>2.31000003E-8</c:v>
                </c:pt>
                <c:pt idx="732">
                  <c:v>2.3200000300000001E-8</c:v>
                </c:pt>
                <c:pt idx="733">
                  <c:v>2.3300000299999999E-8</c:v>
                </c:pt>
                <c:pt idx="734">
                  <c:v>2.34000003E-8</c:v>
                </c:pt>
                <c:pt idx="735">
                  <c:v>2.35000003E-8</c:v>
                </c:pt>
                <c:pt idx="736">
                  <c:v>2.3600000300000001E-8</c:v>
                </c:pt>
                <c:pt idx="737">
                  <c:v>2.3700000299999999E-8</c:v>
                </c:pt>
                <c:pt idx="738">
                  <c:v>2.38000003E-8</c:v>
                </c:pt>
                <c:pt idx="739">
                  <c:v>2.3900000300000001E-8</c:v>
                </c:pt>
                <c:pt idx="740">
                  <c:v>2.4000000300000002E-8</c:v>
                </c:pt>
                <c:pt idx="741">
                  <c:v>2.4100000299999999E-8</c:v>
                </c:pt>
                <c:pt idx="742">
                  <c:v>2.42000003E-8</c:v>
                </c:pt>
                <c:pt idx="743">
                  <c:v>2.4300000300000001E-8</c:v>
                </c:pt>
                <c:pt idx="744">
                  <c:v>2.4400000299999999E-8</c:v>
                </c:pt>
                <c:pt idx="745">
                  <c:v>2.4500000299999999E-8</c:v>
                </c:pt>
                <c:pt idx="746">
                  <c:v>2.46000003E-8</c:v>
                </c:pt>
                <c:pt idx="747">
                  <c:v>2.4700000300000001E-8</c:v>
                </c:pt>
                <c:pt idx="748">
                  <c:v>2.4800000299999999E-8</c:v>
                </c:pt>
                <c:pt idx="749">
                  <c:v>2.49000003E-8</c:v>
                </c:pt>
                <c:pt idx="750">
                  <c:v>2.5000000300000001E-8</c:v>
                </c:pt>
                <c:pt idx="751">
                  <c:v>2.5100000300000002E-8</c:v>
                </c:pt>
                <c:pt idx="752">
                  <c:v>2.5200000299999999E-8</c:v>
                </c:pt>
                <c:pt idx="753">
                  <c:v>2.53000003E-8</c:v>
                </c:pt>
                <c:pt idx="754">
                  <c:v>2.5400000300000001E-8</c:v>
                </c:pt>
                <c:pt idx="755">
                  <c:v>2.5500000299999998E-8</c:v>
                </c:pt>
                <c:pt idx="756">
                  <c:v>2.5600000299999999E-8</c:v>
                </c:pt>
                <c:pt idx="757">
                  <c:v>2.57000003E-8</c:v>
                </c:pt>
                <c:pt idx="758">
                  <c:v>2.5800000300000001E-8</c:v>
                </c:pt>
                <c:pt idx="759">
                  <c:v>2.5900000299999999E-8</c:v>
                </c:pt>
                <c:pt idx="760">
                  <c:v>2.60000003E-8</c:v>
                </c:pt>
                <c:pt idx="761">
                  <c:v>2.6100000300000001E-8</c:v>
                </c:pt>
                <c:pt idx="762">
                  <c:v>2.6200000300000001E-8</c:v>
                </c:pt>
                <c:pt idx="763">
                  <c:v>2.6300000400000001E-8</c:v>
                </c:pt>
                <c:pt idx="764">
                  <c:v>2.6400000400000002E-8</c:v>
                </c:pt>
                <c:pt idx="765">
                  <c:v>2.6500000399999999E-8</c:v>
                </c:pt>
                <c:pt idx="766">
                  <c:v>2.66000004E-8</c:v>
                </c:pt>
                <c:pt idx="767">
                  <c:v>2.6700000400000001E-8</c:v>
                </c:pt>
                <c:pt idx="768">
                  <c:v>2.6800000399999999E-8</c:v>
                </c:pt>
                <c:pt idx="769">
                  <c:v>2.6900000399999999E-8</c:v>
                </c:pt>
                <c:pt idx="770">
                  <c:v>2.70000004E-8</c:v>
                </c:pt>
                <c:pt idx="771">
                  <c:v>2.7100000400000001E-8</c:v>
                </c:pt>
                <c:pt idx="772">
                  <c:v>2.7200000399999999E-8</c:v>
                </c:pt>
                <c:pt idx="773">
                  <c:v>2.73000004E-8</c:v>
                </c:pt>
                <c:pt idx="774">
                  <c:v>2.7400000400000001E-8</c:v>
                </c:pt>
                <c:pt idx="775">
                  <c:v>2.7500000400000002E-8</c:v>
                </c:pt>
                <c:pt idx="776">
                  <c:v>2.7600000399999999E-8</c:v>
                </c:pt>
                <c:pt idx="777">
                  <c:v>2.77000004E-8</c:v>
                </c:pt>
                <c:pt idx="778">
                  <c:v>2.7800000400000001E-8</c:v>
                </c:pt>
                <c:pt idx="779">
                  <c:v>2.7900000399999998E-8</c:v>
                </c:pt>
                <c:pt idx="780">
                  <c:v>2.8000000399999999E-8</c:v>
                </c:pt>
                <c:pt idx="781">
                  <c:v>2.81000004E-8</c:v>
                </c:pt>
                <c:pt idx="782">
                  <c:v>2.8200000400000001E-8</c:v>
                </c:pt>
                <c:pt idx="783">
                  <c:v>2.8300000399999999E-8</c:v>
                </c:pt>
                <c:pt idx="784">
                  <c:v>2.84000004E-8</c:v>
                </c:pt>
                <c:pt idx="785">
                  <c:v>2.8500000400000001E-8</c:v>
                </c:pt>
                <c:pt idx="786">
                  <c:v>2.8600000400000001E-8</c:v>
                </c:pt>
                <c:pt idx="787">
                  <c:v>2.8700000399999999E-8</c:v>
                </c:pt>
                <c:pt idx="788">
                  <c:v>2.88000004E-8</c:v>
                </c:pt>
                <c:pt idx="789">
                  <c:v>2.8900000400000001E-8</c:v>
                </c:pt>
                <c:pt idx="790">
                  <c:v>2.9000000399999998E-8</c:v>
                </c:pt>
                <c:pt idx="791">
                  <c:v>2.9100000399999999E-8</c:v>
                </c:pt>
                <c:pt idx="792">
                  <c:v>2.92000004E-8</c:v>
                </c:pt>
                <c:pt idx="793">
                  <c:v>2.9300000400000001E-8</c:v>
                </c:pt>
                <c:pt idx="794">
                  <c:v>2.9400000399999999E-8</c:v>
                </c:pt>
                <c:pt idx="795">
                  <c:v>2.95000004E-8</c:v>
                </c:pt>
                <c:pt idx="796">
                  <c:v>2.96000004E-8</c:v>
                </c:pt>
                <c:pt idx="797">
                  <c:v>2.9700000400000001E-8</c:v>
                </c:pt>
                <c:pt idx="798">
                  <c:v>2.9800000399999999E-8</c:v>
                </c:pt>
                <c:pt idx="799">
                  <c:v>2.9900000400000003E-8</c:v>
                </c:pt>
                <c:pt idx="800">
                  <c:v>3.0000000399999997E-8</c:v>
                </c:pt>
                <c:pt idx="801">
                  <c:v>3.0100000399999998E-8</c:v>
                </c:pt>
                <c:pt idx="802">
                  <c:v>3.0200000399999999E-8</c:v>
                </c:pt>
                <c:pt idx="803">
                  <c:v>3.03000004E-8</c:v>
                </c:pt>
                <c:pt idx="804">
                  <c:v>3.0400000400000001E-8</c:v>
                </c:pt>
                <c:pt idx="805">
                  <c:v>3.0500000400000002E-8</c:v>
                </c:pt>
                <c:pt idx="806">
                  <c:v>3.0600000400000003E-8</c:v>
                </c:pt>
                <c:pt idx="807">
                  <c:v>3.0700000399999997E-8</c:v>
                </c:pt>
                <c:pt idx="808">
                  <c:v>3.0800000399999998E-8</c:v>
                </c:pt>
                <c:pt idx="809">
                  <c:v>3.0900000399999999E-8</c:v>
                </c:pt>
                <c:pt idx="810">
                  <c:v>3.10000004E-8</c:v>
                </c:pt>
                <c:pt idx="811">
                  <c:v>3.1100000400000001E-8</c:v>
                </c:pt>
                <c:pt idx="812">
                  <c:v>3.1200000400000002E-8</c:v>
                </c:pt>
                <c:pt idx="813">
                  <c:v>3.1300000400000002E-8</c:v>
                </c:pt>
                <c:pt idx="814">
                  <c:v>3.1400000399999997E-8</c:v>
                </c:pt>
                <c:pt idx="815">
                  <c:v>3.1500000399999998E-8</c:v>
                </c:pt>
                <c:pt idx="816">
                  <c:v>3.1600000399999999E-8</c:v>
                </c:pt>
                <c:pt idx="817">
                  <c:v>3.1700000399999999E-8</c:v>
                </c:pt>
                <c:pt idx="818">
                  <c:v>3.18000004E-8</c:v>
                </c:pt>
                <c:pt idx="819">
                  <c:v>3.1900000400000001E-8</c:v>
                </c:pt>
                <c:pt idx="820">
                  <c:v>3.2000000400000002E-8</c:v>
                </c:pt>
                <c:pt idx="821">
                  <c:v>3.2100000400000003E-8</c:v>
                </c:pt>
                <c:pt idx="822">
                  <c:v>3.2200000399999997E-8</c:v>
                </c:pt>
                <c:pt idx="823">
                  <c:v>3.2300000399999998E-8</c:v>
                </c:pt>
                <c:pt idx="824">
                  <c:v>3.2400000399999999E-8</c:v>
                </c:pt>
                <c:pt idx="825">
                  <c:v>3.25000004E-8</c:v>
                </c:pt>
                <c:pt idx="826">
                  <c:v>3.2600000400000001E-8</c:v>
                </c:pt>
                <c:pt idx="827">
                  <c:v>3.2700000400000002E-8</c:v>
                </c:pt>
                <c:pt idx="828">
                  <c:v>3.2800000400000003E-8</c:v>
                </c:pt>
                <c:pt idx="829">
                  <c:v>3.2900000399999997E-8</c:v>
                </c:pt>
                <c:pt idx="830">
                  <c:v>3.3000000399999998E-8</c:v>
                </c:pt>
                <c:pt idx="831">
                  <c:v>3.3100000399999999E-8</c:v>
                </c:pt>
                <c:pt idx="832">
                  <c:v>3.32000004E-8</c:v>
                </c:pt>
                <c:pt idx="833">
                  <c:v>3.3300000400000001E-8</c:v>
                </c:pt>
                <c:pt idx="834">
                  <c:v>3.3400000400000001E-8</c:v>
                </c:pt>
                <c:pt idx="835">
                  <c:v>3.3500000400000002E-8</c:v>
                </c:pt>
                <c:pt idx="836">
                  <c:v>3.3600000400000003E-8</c:v>
                </c:pt>
                <c:pt idx="837">
                  <c:v>3.3700000399999997E-8</c:v>
                </c:pt>
                <c:pt idx="838">
                  <c:v>3.38000005E-8</c:v>
                </c:pt>
                <c:pt idx="839">
                  <c:v>3.3900000500000001E-8</c:v>
                </c:pt>
                <c:pt idx="840">
                  <c:v>3.4000000500000002E-8</c:v>
                </c:pt>
                <c:pt idx="841">
                  <c:v>3.4100000500000003E-8</c:v>
                </c:pt>
                <c:pt idx="842">
                  <c:v>3.4200000499999997E-8</c:v>
                </c:pt>
                <c:pt idx="843">
                  <c:v>3.4300000499999998E-8</c:v>
                </c:pt>
                <c:pt idx="844">
                  <c:v>3.4400000499999999E-8</c:v>
                </c:pt>
                <c:pt idx="845">
                  <c:v>3.45000005E-8</c:v>
                </c:pt>
                <c:pt idx="846">
                  <c:v>3.4600000500000001E-8</c:v>
                </c:pt>
                <c:pt idx="847">
                  <c:v>3.4700000500000002E-8</c:v>
                </c:pt>
                <c:pt idx="848">
                  <c:v>3.4800000500000002E-8</c:v>
                </c:pt>
                <c:pt idx="849">
                  <c:v>3.4900000500000003E-8</c:v>
                </c:pt>
                <c:pt idx="850">
                  <c:v>3.5000000499999998E-8</c:v>
                </c:pt>
                <c:pt idx="851">
                  <c:v>3.5100000499999998E-8</c:v>
                </c:pt>
                <c:pt idx="852">
                  <c:v>3.5200000499999999E-8</c:v>
                </c:pt>
                <c:pt idx="853">
                  <c:v>3.53000005E-8</c:v>
                </c:pt>
                <c:pt idx="854">
                  <c:v>3.5400000500000001E-8</c:v>
                </c:pt>
                <c:pt idx="855">
                  <c:v>3.5500000500000002E-8</c:v>
                </c:pt>
                <c:pt idx="856">
                  <c:v>3.5600000500000003E-8</c:v>
                </c:pt>
                <c:pt idx="857">
                  <c:v>3.5700000499999997E-8</c:v>
                </c:pt>
                <c:pt idx="858">
                  <c:v>3.5800000499999998E-8</c:v>
                </c:pt>
                <c:pt idx="859">
                  <c:v>3.5900000499999999E-8</c:v>
                </c:pt>
                <c:pt idx="860">
                  <c:v>3.60000005E-8</c:v>
                </c:pt>
                <c:pt idx="861">
                  <c:v>3.6100000500000001E-8</c:v>
                </c:pt>
                <c:pt idx="862">
                  <c:v>3.6200000500000002E-8</c:v>
                </c:pt>
                <c:pt idx="863">
                  <c:v>3.6300000500000003E-8</c:v>
                </c:pt>
                <c:pt idx="864">
                  <c:v>3.6400000499999997E-8</c:v>
                </c:pt>
                <c:pt idx="865">
                  <c:v>3.6500000499999998E-8</c:v>
                </c:pt>
                <c:pt idx="866">
                  <c:v>3.6600000499999999E-8</c:v>
                </c:pt>
                <c:pt idx="867">
                  <c:v>3.67000005E-8</c:v>
                </c:pt>
                <c:pt idx="868">
                  <c:v>3.68000005E-8</c:v>
                </c:pt>
                <c:pt idx="869">
                  <c:v>3.6900000500000001E-8</c:v>
                </c:pt>
                <c:pt idx="870">
                  <c:v>3.7000000500000002E-8</c:v>
                </c:pt>
                <c:pt idx="871">
                  <c:v>3.7100000500000003E-8</c:v>
                </c:pt>
                <c:pt idx="872">
                  <c:v>3.7200000499999997E-8</c:v>
                </c:pt>
                <c:pt idx="873">
                  <c:v>3.7300000499999998E-8</c:v>
                </c:pt>
                <c:pt idx="874">
                  <c:v>3.7400000499999999E-8</c:v>
                </c:pt>
                <c:pt idx="875">
                  <c:v>3.75000005E-8</c:v>
                </c:pt>
                <c:pt idx="876">
                  <c:v>3.7600000500000001E-8</c:v>
                </c:pt>
                <c:pt idx="877">
                  <c:v>3.7700000500000002E-8</c:v>
                </c:pt>
                <c:pt idx="878">
                  <c:v>3.7800000500000003E-8</c:v>
                </c:pt>
                <c:pt idx="879">
                  <c:v>3.7900000499999997E-8</c:v>
                </c:pt>
                <c:pt idx="880">
                  <c:v>3.8000000499999998E-8</c:v>
                </c:pt>
                <c:pt idx="881">
                  <c:v>3.8100000499999999E-8</c:v>
                </c:pt>
                <c:pt idx="882">
                  <c:v>3.82000005E-8</c:v>
                </c:pt>
                <c:pt idx="883">
                  <c:v>3.8300000500000001E-8</c:v>
                </c:pt>
                <c:pt idx="884">
                  <c:v>3.8400000500000002E-8</c:v>
                </c:pt>
                <c:pt idx="885">
                  <c:v>3.8500000500000002E-8</c:v>
                </c:pt>
                <c:pt idx="886">
                  <c:v>3.8600000499999997E-8</c:v>
                </c:pt>
                <c:pt idx="887">
                  <c:v>3.8700000499999998E-8</c:v>
                </c:pt>
                <c:pt idx="888">
                  <c:v>3.8800000499999999E-8</c:v>
                </c:pt>
                <c:pt idx="889">
                  <c:v>3.8900000499999999E-8</c:v>
                </c:pt>
                <c:pt idx="890">
                  <c:v>3.90000005E-8</c:v>
                </c:pt>
                <c:pt idx="891">
                  <c:v>3.9100000500000001E-8</c:v>
                </c:pt>
                <c:pt idx="892">
                  <c:v>3.9200000500000002E-8</c:v>
                </c:pt>
                <c:pt idx="893">
                  <c:v>3.9300000500000003E-8</c:v>
                </c:pt>
                <c:pt idx="894">
                  <c:v>3.9400000499999997E-8</c:v>
                </c:pt>
                <c:pt idx="895">
                  <c:v>3.9500000499999998E-8</c:v>
                </c:pt>
                <c:pt idx="896">
                  <c:v>3.9600000499999999E-8</c:v>
                </c:pt>
                <c:pt idx="897">
                  <c:v>3.97000005E-8</c:v>
                </c:pt>
                <c:pt idx="898">
                  <c:v>3.9800000500000001E-8</c:v>
                </c:pt>
                <c:pt idx="899">
                  <c:v>3.9900000500000002E-8</c:v>
                </c:pt>
                <c:pt idx="900">
                  <c:v>4.0000000500000003E-8</c:v>
                </c:pt>
                <c:pt idx="901">
                  <c:v>4.0100000499999997E-8</c:v>
                </c:pt>
                <c:pt idx="902">
                  <c:v>4.0200000499999998E-8</c:v>
                </c:pt>
                <c:pt idx="903">
                  <c:v>4.0300000499999999E-8</c:v>
                </c:pt>
                <c:pt idx="904">
                  <c:v>4.04000005E-8</c:v>
                </c:pt>
                <c:pt idx="905">
                  <c:v>4.0500000500000001E-8</c:v>
                </c:pt>
                <c:pt idx="906">
                  <c:v>4.0600000500000001E-8</c:v>
                </c:pt>
                <c:pt idx="907">
                  <c:v>4.0700000500000002E-8</c:v>
                </c:pt>
                <c:pt idx="908">
                  <c:v>4.0800000500000003E-8</c:v>
                </c:pt>
                <c:pt idx="909">
                  <c:v>4.0900000499999997E-8</c:v>
                </c:pt>
                <c:pt idx="910">
                  <c:v>4.1000000499999998E-8</c:v>
                </c:pt>
                <c:pt idx="911">
                  <c:v>4.1100000499999999E-8</c:v>
                </c:pt>
                <c:pt idx="912">
                  <c:v>4.1200000600000002E-8</c:v>
                </c:pt>
                <c:pt idx="913">
                  <c:v>4.1300000600000003E-8</c:v>
                </c:pt>
                <c:pt idx="914">
                  <c:v>4.1400000599999997E-8</c:v>
                </c:pt>
                <c:pt idx="915">
                  <c:v>4.1500000599999998E-8</c:v>
                </c:pt>
                <c:pt idx="916">
                  <c:v>4.1600000599999999E-8</c:v>
                </c:pt>
                <c:pt idx="917">
                  <c:v>4.17000006E-8</c:v>
                </c:pt>
                <c:pt idx="918">
                  <c:v>4.1800000600000001E-8</c:v>
                </c:pt>
                <c:pt idx="919">
                  <c:v>4.1900000600000001E-8</c:v>
                </c:pt>
                <c:pt idx="920">
                  <c:v>4.2000000600000002E-8</c:v>
                </c:pt>
                <c:pt idx="921">
                  <c:v>4.2100000600000003E-8</c:v>
                </c:pt>
                <c:pt idx="922">
                  <c:v>4.2200000599999998E-8</c:v>
                </c:pt>
                <c:pt idx="923">
                  <c:v>4.2300000599999998E-8</c:v>
                </c:pt>
                <c:pt idx="924">
                  <c:v>4.2400000599999999E-8</c:v>
                </c:pt>
                <c:pt idx="925">
                  <c:v>4.25000006E-8</c:v>
                </c:pt>
                <c:pt idx="926">
                  <c:v>4.2600000600000001E-8</c:v>
                </c:pt>
                <c:pt idx="927">
                  <c:v>4.2700000600000002E-8</c:v>
                </c:pt>
                <c:pt idx="928">
                  <c:v>4.2800000600000003E-8</c:v>
                </c:pt>
                <c:pt idx="929">
                  <c:v>4.2900000599999997E-8</c:v>
                </c:pt>
                <c:pt idx="930">
                  <c:v>4.3000000599999998E-8</c:v>
                </c:pt>
                <c:pt idx="931">
                  <c:v>4.3100000599999999E-8</c:v>
                </c:pt>
                <c:pt idx="932">
                  <c:v>4.32000006E-8</c:v>
                </c:pt>
                <c:pt idx="933">
                  <c:v>4.3300000600000001E-8</c:v>
                </c:pt>
                <c:pt idx="934">
                  <c:v>4.3400000600000002E-8</c:v>
                </c:pt>
                <c:pt idx="935">
                  <c:v>4.3500000600000003E-8</c:v>
                </c:pt>
                <c:pt idx="936">
                  <c:v>4.3600000599999997E-8</c:v>
                </c:pt>
                <c:pt idx="937">
                  <c:v>4.3700000599999998E-8</c:v>
                </c:pt>
                <c:pt idx="938">
                  <c:v>4.3800000599999999E-8</c:v>
                </c:pt>
                <c:pt idx="939">
                  <c:v>4.39000006E-8</c:v>
                </c:pt>
                <c:pt idx="940">
                  <c:v>4.40000006E-8</c:v>
                </c:pt>
                <c:pt idx="941">
                  <c:v>4.4100000600000001E-8</c:v>
                </c:pt>
                <c:pt idx="942">
                  <c:v>4.4200000600000002E-8</c:v>
                </c:pt>
                <c:pt idx="943">
                  <c:v>4.4300000600000003E-8</c:v>
                </c:pt>
                <c:pt idx="944">
                  <c:v>4.4400000599999997E-8</c:v>
                </c:pt>
                <c:pt idx="945">
                  <c:v>4.4500000599999998E-8</c:v>
                </c:pt>
                <c:pt idx="946">
                  <c:v>4.4600000599999999E-8</c:v>
                </c:pt>
                <c:pt idx="947">
                  <c:v>4.47000006E-8</c:v>
                </c:pt>
                <c:pt idx="948">
                  <c:v>4.4800000600000001E-8</c:v>
                </c:pt>
                <c:pt idx="949">
                  <c:v>4.4900000600000002E-8</c:v>
                </c:pt>
                <c:pt idx="950">
                  <c:v>4.5000000600000003E-8</c:v>
                </c:pt>
                <c:pt idx="951">
                  <c:v>4.5100000599999997E-8</c:v>
                </c:pt>
                <c:pt idx="952">
                  <c:v>4.5200000599999998E-8</c:v>
                </c:pt>
                <c:pt idx="953">
                  <c:v>4.5300000599999999E-8</c:v>
                </c:pt>
                <c:pt idx="954">
                  <c:v>4.54000006E-8</c:v>
                </c:pt>
                <c:pt idx="955">
                  <c:v>4.5500000600000001E-8</c:v>
                </c:pt>
                <c:pt idx="956">
                  <c:v>4.5600000600000002E-8</c:v>
                </c:pt>
                <c:pt idx="957">
                  <c:v>4.5700000600000002E-8</c:v>
                </c:pt>
                <c:pt idx="958">
                  <c:v>4.5800000599999997E-8</c:v>
                </c:pt>
                <c:pt idx="959">
                  <c:v>4.5900000599999998E-8</c:v>
                </c:pt>
                <c:pt idx="960">
                  <c:v>4.6000000599999999E-8</c:v>
                </c:pt>
                <c:pt idx="961">
                  <c:v>4.6100000599999999E-8</c:v>
                </c:pt>
                <c:pt idx="962">
                  <c:v>4.62000006E-8</c:v>
                </c:pt>
                <c:pt idx="963">
                  <c:v>4.6300000600000001E-8</c:v>
                </c:pt>
                <c:pt idx="964">
                  <c:v>4.6400000600000002E-8</c:v>
                </c:pt>
                <c:pt idx="965">
                  <c:v>4.6500000600000003E-8</c:v>
                </c:pt>
                <c:pt idx="966">
                  <c:v>4.6600000599999997E-8</c:v>
                </c:pt>
                <c:pt idx="967">
                  <c:v>4.6700000599999998E-8</c:v>
                </c:pt>
                <c:pt idx="968">
                  <c:v>4.6800000599999999E-8</c:v>
                </c:pt>
                <c:pt idx="969">
                  <c:v>4.69000006E-8</c:v>
                </c:pt>
                <c:pt idx="970">
                  <c:v>4.7000000600000001E-8</c:v>
                </c:pt>
                <c:pt idx="971">
                  <c:v>4.7100000600000002E-8</c:v>
                </c:pt>
                <c:pt idx="972">
                  <c:v>4.7200000600000003E-8</c:v>
                </c:pt>
                <c:pt idx="973">
                  <c:v>4.7300000599999997E-8</c:v>
                </c:pt>
                <c:pt idx="974">
                  <c:v>4.7400000599999998E-8</c:v>
                </c:pt>
                <c:pt idx="975">
                  <c:v>4.7500000599999999E-8</c:v>
                </c:pt>
                <c:pt idx="976">
                  <c:v>4.76000006E-8</c:v>
                </c:pt>
                <c:pt idx="977">
                  <c:v>4.77000006E-8</c:v>
                </c:pt>
                <c:pt idx="978">
                  <c:v>4.7800000600000001E-8</c:v>
                </c:pt>
                <c:pt idx="979">
                  <c:v>4.7900000600000002E-8</c:v>
                </c:pt>
                <c:pt idx="980">
                  <c:v>4.8000000600000003E-8</c:v>
                </c:pt>
                <c:pt idx="981">
                  <c:v>4.8100000599999997E-8</c:v>
                </c:pt>
                <c:pt idx="982">
                  <c:v>4.8200000599999998E-8</c:v>
                </c:pt>
                <c:pt idx="983">
                  <c:v>4.8300000599999999E-8</c:v>
                </c:pt>
                <c:pt idx="984">
                  <c:v>4.84000006E-8</c:v>
                </c:pt>
                <c:pt idx="985">
                  <c:v>4.8500000600000001E-8</c:v>
                </c:pt>
                <c:pt idx="986">
                  <c:v>4.8600000600000002E-8</c:v>
                </c:pt>
                <c:pt idx="987">
                  <c:v>4.8700000699999998E-8</c:v>
                </c:pt>
                <c:pt idx="988">
                  <c:v>4.8800000699999999E-8</c:v>
                </c:pt>
                <c:pt idx="989">
                  <c:v>4.89000007E-8</c:v>
                </c:pt>
                <c:pt idx="990">
                  <c:v>4.9000000700000001E-8</c:v>
                </c:pt>
                <c:pt idx="991">
                  <c:v>4.9100000700000001E-8</c:v>
                </c:pt>
                <c:pt idx="992">
                  <c:v>4.9200000700000002E-8</c:v>
                </c:pt>
                <c:pt idx="993">
                  <c:v>4.9300000700000003E-8</c:v>
                </c:pt>
                <c:pt idx="994">
                  <c:v>4.9400000699999998E-8</c:v>
                </c:pt>
                <c:pt idx="995">
                  <c:v>4.9500000699999998E-8</c:v>
                </c:pt>
                <c:pt idx="996">
                  <c:v>4.9600000699999999E-8</c:v>
                </c:pt>
                <c:pt idx="997">
                  <c:v>4.97000007E-8</c:v>
                </c:pt>
                <c:pt idx="998">
                  <c:v>4.9800000700000001E-8</c:v>
                </c:pt>
                <c:pt idx="999">
                  <c:v>4.9900000700000002E-8</c:v>
                </c:pt>
              </c:numCache>
            </c:numRef>
          </c:xVal>
          <c:yVal>
            <c:numRef>
              <c:f>'130711_142517'!$E$1:$E$1000</c:f>
              <c:numCache>
                <c:formatCode>General</c:formatCode>
                <c:ptCount val="1000"/>
                <c:pt idx="0">
                  <c:v>8.9999990000000002E-2</c:v>
                </c:pt>
                <c:pt idx="1">
                  <c:v>0.222</c:v>
                </c:pt>
                <c:pt idx="2">
                  <c:v>0.34200000000000003</c:v>
                </c:pt>
                <c:pt idx="3">
                  <c:v>0.378</c:v>
                </c:pt>
                <c:pt idx="4">
                  <c:v>0.32200000000000001</c:v>
                </c:pt>
                <c:pt idx="5">
                  <c:v>0.218</c:v>
                </c:pt>
                <c:pt idx="6">
                  <c:v>0.14199999999999999</c:v>
                </c:pt>
                <c:pt idx="7">
                  <c:v>0.11</c:v>
                </c:pt>
                <c:pt idx="8">
                  <c:v>8.1999989999999995E-2</c:v>
                </c:pt>
                <c:pt idx="9">
                  <c:v>6.5999989999999994E-2</c:v>
                </c:pt>
                <c:pt idx="10">
                  <c:v>5.7999990000000001E-2</c:v>
                </c:pt>
                <c:pt idx="11">
                  <c:v>6.5999989999999994E-2</c:v>
                </c:pt>
                <c:pt idx="12">
                  <c:v>6.9999989999999998E-2</c:v>
                </c:pt>
                <c:pt idx="13">
                  <c:v>5.7999990000000001E-2</c:v>
                </c:pt>
                <c:pt idx="14">
                  <c:v>3.3999990000000001E-2</c:v>
                </c:pt>
                <c:pt idx="15">
                  <c:v>1.799999E-2</c:v>
                </c:pt>
                <c:pt idx="16">
                  <c:v>1.799999E-2</c:v>
                </c:pt>
                <c:pt idx="17">
                  <c:v>1.399999E-2</c:v>
                </c:pt>
                <c:pt idx="18">
                  <c:v>5.9999859999999997E-3</c:v>
                </c:pt>
                <c:pt idx="19">
                  <c:v>5.9999859999999997E-3</c:v>
                </c:pt>
                <c:pt idx="20">
                  <c:v>9.9999860000000006E-3</c:v>
                </c:pt>
                <c:pt idx="21">
                  <c:v>9.9999860000000006E-3</c:v>
                </c:pt>
                <c:pt idx="22">
                  <c:v>9.9999860000000006E-3</c:v>
                </c:pt>
                <c:pt idx="23">
                  <c:v>5.9999859999999997E-3</c:v>
                </c:pt>
                <c:pt idx="24">
                  <c:v>1.399999E-2</c:v>
                </c:pt>
                <c:pt idx="25">
                  <c:v>1.399999E-2</c:v>
                </c:pt>
                <c:pt idx="26">
                  <c:v>9.9999860000000006E-3</c:v>
                </c:pt>
                <c:pt idx="27">
                  <c:v>1.999986E-3</c:v>
                </c:pt>
                <c:pt idx="28">
                  <c:v>-2.000014E-3</c:v>
                </c:pt>
                <c:pt idx="29">
                  <c:v>5.9999859999999997E-3</c:v>
                </c:pt>
                <c:pt idx="30">
                  <c:v>5.9999859999999997E-3</c:v>
                </c:pt>
                <c:pt idx="31">
                  <c:v>-2.000014E-3</c:v>
                </c:pt>
                <c:pt idx="32">
                  <c:v>-6.0000139999999997E-3</c:v>
                </c:pt>
                <c:pt idx="33">
                  <c:v>-6.0000139999999997E-3</c:v>
                </c:pt>
                <c:pt idx="34">
                  <c:v>-6.0000139999999997E-3</c:v>
                </c:pt>
                <c:pt idx="35">
                  <c:v>-6.0000139999999997E-3</c:v>
                </c:pt>
                <c:pt idx="36">
                  <c:v>-6.0000139999999997E-3</c:v>
                </c:pt>
                <c:pt idx="37">
                  <c:v>1.999986E-3</c:v>
                </c:pt>
                <c:pt idx="38">
                  <c:v>-2.000014E-3</c:v>
                </c:pt>
                <c:pt idx="39">
                  <c:v>-2.000014E-3</c:v>
                </c:pt>
                <c:pt idx="40">
                  <c:v>-6.0000139999999997E-3</c:v>
                </c:pt>
                <c:pt idx="41">
                  <c:v>-2.000014E-3</c:v>
                </c:pt>
                <c:pt idx="42">
                  <c:v>-6.0000139999999997E-3</c:v>
                </c:pt>
                <c:pt idx="43">
                  <c:v>-2.000014E-3</c:v>
                </c:pt>
                <c:pt idx="44">
                  <c:v>-6.0000139999999997E-3</c:v>
                </c:pt>
                <c:pt idx="45">
                  <c:v>1.999986E-3</c:v>
                </c:pt>
                <c:pt idx="46">
                  <c:v>-1.000001E-2</c:v>
                </c:pt>
                <c:pt idx="47">
                  <c:v>-1.000001E-2</c:v>
                </c:pt>
                <c:pt idx="48">
                  <c:v>-1.000001E-2</c:v>
                </c:pt>
                <c:pt idx="49">
                  <c:v>-6.0000139999999997E-3</c:v>
                </c:pt>
                <c:pt idx="50">
                  <c:v>-6.0000139999999997E-3</c:v>
                </c:pt>
                <c:pt idx="51">
                  <c:v>-1.000001E-2</c:v>
                </c:pt>
                <c:pt idx="52">
                  <c:v>-1.400001E-2</c:v>
                </c:pt>
                <c:pt idx="53">
                  <c:v>-1.400001E-2</c:v>
                </c:pt>
                <c:pt idx="54">
                  <c:v>-1.000001E-2</c:v>
                </c:pt>
                <c:pt idx="55">
                  <c:v>-2.000014E-3</c:v>
                </c:pt>
                <c:pt idx="56">
                  <c:v>-1.000001E-2</c:v>
                </c:pt>
                <c:pt idx="57">
                  <c:v>-1.000001E-2</c:v>
                </c:pt>
                <c:pt idx="58">
                  <c:v>-1.000001E-2</c:v>
                </c:pt>
                <c:pt idx="59">
                  <c:v>-6.0000139999999997E-3</c:v>
                </c:pt>
                <c:pt idx="60">
                  <c:v>-1.000001E-2</c:v>
                </c:pt>
                <c:pt idx="61">
                  <c:v>-1.000001E-2</c:v>
                </c:pt>
                <c:pt idx="62">
                  <c:v>-1.000001E-2</c:v>
                </c:pt>
                <c:pt idx="63">
                  <c:v>-1.000001E-2</c:v>
                </c:pt>
                <c:pt idx="64">
                  <c:v>-1.400001E-2</c:v>
                </c:pt>
                <c:pt idx="65">
                  <c:v>-1.000001E-2</c:v>
                </c:pt>
                <c:pt idx="66">
                  <c:v>-1.000001E-2</c:v>
                </c:pt>
                <c:pt idx="67">
                  <c:v>-6.0000139999999997E-3</c:v>
                </c:pt>
                <c:pt idx="68">
                  <c:v>-1.000001E-2</c:v>
                </c:pt>
                <c:pt idx="69">
                  <c:v>-6.0000139999999997E-3</c:v>
                </c:pt>
                <c:pt idx="70">
                  <c:v>-1.000001E-2</c:v>
                </c:pt>
                <c:pt idx="71">
                  <c:v>-6.0000139999999997E-3</c:v>
                </c:pt>
                <c:pt idx="72">
                  <c:v>-1.000001E-2</c:v>
                </c:pt>
                <c:pt idx="73">
                  <c:v>-6.0000139999999997E-3</c:v>
                </c:pt>
                <c:pt idx="74">
                  <c:v>-1.400001E-2</c:v>
                </c:pt>
                <c:pt idx="75">
                  <c:v>-1.000001E-2</c:v>
                </c:pt>
                <c:pt idx="76">
                  <c:v>-1.000001E-2</c:v>
                </c:pt>
                <c:pt idx="77">
                  <c:v>-6.0000139999999997E-3</c:v>
                </c:pt>
                <c:pt idx="78">
                  <c:v>-6.0000139999999997E-3</c:v>
                </c:pt>
                <c:pt idx="79">
                  <c:v>-1.400001E-2</c:v>
                </c:pt>
                <c:pt idx="80">
                  <c:v>-1.400001E-2</c:v>
                </c:pt>
                <c:pt idx="81">
                  <c:v>-1.000001E-2</c:v>
                </c:pt>
                <c:pt idx="82">
                  <c:v>-1.400001E-2</c:v>
                </c:pt>
                <c:pt idx="83">
                  <c:v>-1.400001E-2</c:v>
                </c:pt>
                <c:pt idx="84">
                  <c:v>-6.0000139999999997E-3</c:v>
                </c:pt>
                <c:pt idx="85">
                  <c:v>-1.000001E-2</c:v>
                </c:pt>
                <c:pt idx="86">
                  <c:v>-1.8000019999999999E-2</c:v>
                </c:pt>
                <c:pt idx="87">
                  <c:v>-1.400001E-2</c:v>
                </c:pt>
                <c:pt idx="88">
                  <c:v>-1.400001E-2</c:v>
                </c:pt>
                <c:pt idx="89">
                  <c:v>-1.400001E-2</c:v>
                </c:pt>
                <c:pt idx="90">
                  <c:v>-1.8000019999999999E-2</c:v>
                </c:pt>
                <c:pt idx="91">
                  <c:v>-1.000001E-2</c:v>
                </c:pt>
                <c:pt idx="92">
                  <c:v>-1.8000019999999999E-2</c:v>
                </c:pt>
                <c:pt idx="93">
                  <c:v>-1.400001E-2</c:v>
                </c:pt>
                <c:pt idx="94">
                  <c:v>-1.400001E-2</c:v>
                </c:pt>
                <c:pt idx="95">
                  <c:v>-6.0000139999999997E-3</c:v>
                </c:pt>
                <c:pt idx="96">
                  <c:v>-1.400001E-2</c:v>
                </c:pt>
                <c:pt idx="97">
                  <c:v>-1.400001E-2</c:v>
                </c:pt>
                <c:pt idx="98">
                  <c:v>-1.000001E-2</c:v>
                </c:pt>
                <c:pt idx="99">
                  <c:v>-1.000001E-2</c:v>
                </c:pt>
                <c:pt idx="100">
                  <c:v>-1.400001E-2</c:v>
                </c:pt>
                <c:pt idx="101">
                  <c:v>-1.400001E-2</c:v>
                </c:pt>
                <c:pt idx="102">
                  <c:v>-1.400001E-2</c:v>
                </c:pt>
                <c:pt idx="103">
                  <c:v>-1.400001E-2</c:v>
                </c:pt>
                <c:pt idx="104">
                  <c:v>-1.400001E-2</c:v>
                </c:pt>
                <c:pt idx="105">
                  <c:v>-1.400001E-2</c:v>
                </c:pt>
                <c:pt idx="106">
                  <c:v>-1.400001E-2</c:v>
                </c:pt>
                <c:pt idx="107">
                  <c:v>-1.000001E-2</c:v>
                </c:pt>
                <c:pt idx="108">
                  <c:v>-1.000001E-2</c:v>
                </c:pt>
                <c:pt idx="109">
                  <c:v>-1.000001E-2</c:v>
                </c:pt>
                <c:pt idx="110">
                  <c:v>-1.400001E-2</c:v>
                </c:pt>
                <c:pt idx="111">
                  <c:v>-1.400001E-2</c:v>
                </c:pt>
                <c:pt idx="112">
                  <c:v>-1.8000019999999999E-2</c:v>
                </c:pt>
                <c:pt idx="113">
                  <c:v>-2.2000019999999999E-2</c:v>
                </c:pt>
                <c:pt idx="114">
                  <c:v>-1.400001E-2</c:v>
                </c:pt>
                <c:pt idx="115">
                  <c:v>-1.000001E-2</c:v>
                </c:pt>
                <c:pt idx="116">
                  <c:v>-1.8000019999999999E-2</c:v>
                </c:pt>
                <c:pt idx="117">
                  <c:v>-1.8000019999999999E-2</c:v>
                </c:pt>
                <c:pt idx="118">
                  <c:v>-1.400001E-2</c:v>
                </c:pt>
                <c:pt idx="119">
                  <c:v>-1.000001E-2</c:v>
                </c:pt>
                <c:pt idx="120">
                  <c:v>-1.8000019999999999E-2</c:v>
                </c:pt>
                <c:pt idx="121">
                  <c:v>-1.400001E-2</c:v>
                </c:pt>
                <c:pt idx="122">
                  <c:v>-1.8000019999999999E-2</c:v>
                </c:pt>
                <c:pt idx="123">
                  <c:v>-1.400001E-2</c:v>
                </c:pt>
                <c:pt idx="124">
                  <c:v>-1.400001E-2</c:v>
                </c:pt>
                <c:pt idx="125">
                  <c:v>-1.8000019999999999E-2</c:v>
                </c:pt>
                <c:pt idx="126">
                  <c:v>-1.8000019999999999E-2</c:v>
                </c:pt>
                <c:pt idx="127">
                  <c:v>-1.8000019999999999E-2</c:v>
                </c:pt>
                <c:pt idx="128">
                  <c:v>-1.8000019999999999E-2</c:v>
                </c:pt>
                <c:pt idx="129">
                  <c:v>-1.400001E-2</c:v>
                </c:pt>
                <c:pt idx="130">
                  <c:v>-1.8000019999999999E-2</c:v>
                </c:pt>
                <c:pt idx="131">
                  <c:v>-2.2000019999999999E-2</c:v>
                </c:pt>
                <c:pt idx="132">
                  <c:v>-1.400001E-2</c:v>
                </c:pt>
                <c:pt idx="133">
                  <c:v>-1.400001E-2</c:v>
                </c:pt>
                <c:pt idx="134">
                  <c:v>-1.8000019999999999E-2</c:v>
                </c:pt>
                <c:pt idx="135">
                  <c:v>-1.000001E-2</c:v>
                </c:pt>
                <c:pt idx="136">
                  <c:v>-1.000001E-2</c:v>
                </c:pt>
                <c:pt idx="137">
                  <c:v>-6.0000139999999997E-3</c:v>
                </c:pt>
                <c:pt idx="138">
                  <c:v>-1.000001E-2</c:v>
                </c:pt>
                <c:pt idx="139">
                  <c:v>-1.400001E-2</c:v>
                </c:pt>
                <c:pt idx="140">
                  <c:v>-1.400001E-2</c:v>
                </c:pt>
                <c:pt idx="141">
                  <c:v>-1.8000019999999999E-2</c:v>
                </c:pt>
                <c:pt idx="142">
                  <c:v>-1.400001E-2</c:v>
                </c:pt>
                <c:pt idx="143">
                  <c:v>-1.400001E-2</c:v>
                </c:pt>
                <c:pt idx="144">
                  <c:v>-6.0000139999999997E-3</c:v>
                </c:pt>
                <c:pt idx="145">
                  <c:v>-2.000014E-3</c:v>
                </c:pt>
                <c:pt idx="146">
                  <c:v>-6.0000139999999997E-3</c:v>
                </c:pt>
                <c:pt idx="147">
                  <c:v>-1.000001E-2</c:v>
                </c:pt>
                <c:pt idx="148">
                  <c:v>-1.000001E-2</c:v>
                </c:pt>
                <c:pt idx="149">
                  <c:v>-1.000001E-2</c:v>
                </c:pt>
                <c:pt idx="150">
                  <c:v>-1.400001E-2</c:v>
                </c:pt>
                <c:pt idx="151">
                  <c:v>-6.0000139999999997E-3</c:v>
                </c:pt>
                <c:pt idx="152">
                  <c:v>-1.8000019999999999E-2</c:v>
                </c:pt>
                <c:pt idx="153">
                  <c:v>-1.000001E-2</c:v>
                </c:pt>
                <c:pt idx="154">
                  <c:v>-1.400001E-2</c:v>
                </c:pt>
                <c:pt idx="155">
                  <c:v>-1.000001E-2</c:v>
                </c:pt>
                <c:pt idx="156">
                  <c:v>-1.000001E-2</c:v>
                </c:pt>
                <c:pt idx="157">
                  <c:v>-1.000001E-2</c:v>
                </c:pt>
                <c:pt idx="158">
                  <c:v>-1.8000019999999999E-2</c:v>
                </c:pt>
                <c:pt idx="159">
                  <c:v>-1.400001E-2</c:v>
                </c:pt>
                <c:pt idx="160">
                  <c:v>-1.400001E-2</c:v>
                </c:pt>
                <c:pt idx="161">
                  <c:v>-6.0000139999999997E-3</c:v>
                </c:pt>
                <c:pt idx="162">
                  <c:v>-6.0000139999999997E-3</c:v>
                </c:pt>
                <c:pt idx="163">
                  <c:v>1.999986E-3</c:v>
                </c:pt>
                <c:pt idx="164">
                  <c:v>-6.0000139999999997E-3</c:v>
                </c:pt>
                <c:pt idx="165">
                  <c:v>-6.0000139999999997E-3</c:v>
                </c:pt>
                <c:pt idx="166">
                  <c:v>-1.400001E-2</c:v>
                </c:pt>
                <c:pt idx="167">
                  <c:v>-1.8000019999999999E-2</c:v>
                </c:pt>
                <c:pt idx="168">
                  <c:v>-1.400001E-2</c:v>
                </c:pt>
                <c:pt idx="169">
                  <c:v>-1.400001E-2</c:v>
                </c:pt>
                <c:pt idx="170">
                  <c:v>-1.8000019999999999E-2</c:v>
                </c:pt>
                <c:pt idx="171">
                  <c:v>-1.000001E-2</c:v>
                </c:pt>
                <c:pt idx="172">
                  <c:v>-6.0000139999999997E-3</c:v>
                </c:pt>
                <c:pt idx="173">
                  <c:v>-1.000001E-2</c:v>
                </c:pt>
                <c:pt idx="174">
                  <c:v>-1.400001E-2</c:v>
                </c:pt>
                <c:pt idx="175">
                  <c:v>-1.400001E-2</c:v>
                </c:pt>
                <c:pt idx="176">
                  <c:v>-2.2000019999999999E-2</c:v>
                </c:pt>
                <c:pt idx="177">
                  <c:v>-1.8000019999999999E-2</c:v>
                </c:pt>
                <c:pt idx="178">
                  <c:v>-1.8000019999999999E-2</c:v>
                </c:pt>
                <c:pt idx="179">
                  <c:v>-1.400001E-2</c:v>
                </c:pt>
                <c:pt idx="180">
                  <c:v>-1.000001E-2</c:v>
                </c:pt>
                <c:pt idx="181">
                  <c:v>-1.000001E-2</c:v>
                </c:pt>
                <c:pt idx="182">
                  <c:v>-1.8000019999999999E-2</c:v>
                </c:pt>
                <c:pt idx="183">
                  <c:v>-1.000001E-2</c:v>
                </c:pt>
                <c:pt idx="184">
                  <c:v>-1.400001E-2</c:v>
                </c:pt>
                <c:pt idx="185">
                  <c:v>-1.8000019999999999E-2</c:v>
                </c:pt>
                <c:pt idx="186">
                  <c:v>-2.2000019999999999E-2</c:v>
                </c:pt>
                <c:pt idx="187">
                  <c:v>-1.8000019999999999E-2</c:v>
                </c:pt>
                <c:pt idx="188">
                  <c:v>-1.400001E-2</c:v>
                </c:pt>
                <c:pt idx="189">
                  <c:v>-1.000001E-2</c:v>
                </c:pt>
                <c:pt idx="190">
                  <c:v>-1.8000019999999999E-2</c:v>
                </c:pt>
                <c:pt idx="191">
                  <c:v>-1.8000019999999999E-2</c:v>
                </c:pt>
                <c:pt idx="192">
                  <c:v>-1.400001E-2</c:v>
                </c:pt>
                <c:pt idx="193">
                  <c:v>-1.400001E-2</c:v>
                </c:pt>
                <c:pt idx="194">
                  <c:v>-1.8000019999999999E-2</c:v>
                </c:pt>
                <c:pt idx="195">
                  <c:v>-1.400001E-2</c:v>
                </c:pt>
                <c:pt idx="196">
                  <c:v>-1.400001E-2</c:v>
                </c:pt>
                <c:pt idx="197">
                  <c:v>-1.400001E-2</c:v>
                </c:pt>
                <c:pt idx="198">
                  <c:v>-1.8000019999999999E-2</c:v>
                </c:pt>
                <c:pt idx="199">
                  <c:v>-1.8000019999999999E-2</c:v>
                </c:pt>
                <c:pt idx="200">
                  <c:v>-1.8000019999999999E-2</c:v>
                </c:pt>
                <c:pt idx="201">
                  <c:v>-1.000001E-2</c:v>
                </c:pt>
                <c:pt idx="202">
                  <c:v>-1.000001E-2</c:v>
                </c:pt>
                <c:pt idx="203">
                  <c:v>-1.400001E-2</c:v>
                </c:pt>
                <c:pt idx="204">
                  <c:v>-2.2000019999999999E-2</c:v>
                </c:pt>
                <c:pt idx="205">
                  <c:v>-1.400001E-2</c:v>
                </c:pt>
                <c:pt idx="206">
                  <c:v>-1.000001E-2</c:v>
                </c:pt>
                <c:pt idx="207">
                  <c:v>-1.400001E-2</c:v>
                </c:pt>
                <c:pt idx="208">
                  <c:v>-2.2000019999999999E-2</c:v>
                </c:pt>
                <c:pt idx="209">
                  <c:v>-1.400001E-2</c:v>
                </c:pt>
                <c:pt idx="210">
                  <c:v>-1.8000019999999999E-2</c:v>
                </c:pt>
                <c:pt idx="211">
                  <c:v>-1.000001E-2</c:v>
                </c:pt>
                <c:pt idx="212">
                  <c:v>-1.8000019999999999E-2</c:v>
                </c:pt>
                <c:pt idx="213">
                  <c:v>-1.8000019999999999E-2</c:v>
                </c:pt>
                <c:pt idx="214">
                  <c:v>-1.400001E-2</c:v>
                </c:pt>
                <c:pt idx="215">
                  <c:v>-1.8000019999999999E-2</c:v>
                </c:pt>
                <c:pt idx="216">
                  <c:v>-1.8000019999999999E-2</c:v>
                </c:pt>
                <c:pt idx="217">
                  <c:v>-1.000001E-2</c:v>
                </c:pt>
                <c:pt idx="218">
                  <c:v>-1.400001E-2</c:v>
                </c:pt>
                <c:pt idx="219">
                  <c:v>-1.8000019999999999E-2</c:v>
                </c:pt>
                <c:pt idx="220">
                  <c:v>-1.8000019999999999E-2</c:v>
                </c:pt>
                <c:pt idx="221">
                  <c:v>-1.8000019999999999E-2</c:v>
                </c:pt>
                <c:pt idx="222">
                  <c:v>-1.8000019999999999E-2</c:v>
                </c:pt>
                <c:pt idx="223">
                  <c:v>-1.8000019999999999E-2</c:v>
                </c:pt>
                <c:pt idx="224">
                  <c:v>-2.2000019999999999E-2</c:v>
                </c:pt>
                <c:pt idx="225">
                  <c:v>-1.000001E-2</c:v>
                </c:pt>
                <c:pt idx="226">
                  <c:v>-1.8000019999999999E-2</c:v>
                </c:pt>
                <c:pt idx="227">
                  <c:v>-1.8000019999999999E-2</c:v>
                </c:pt>
                <c:pt idx="228">
                  <c:v>-2.2000019999999999E-2</c:v>
                </c:pt>
                <c:pt idx="229">
                  <c:v>-1.8000019999999999E-2</c:v>
                </c:pt>
                <c:pt idx="230">
                  <c:v>-1.8000019999999999E-2</c:v>
                </c:pt>
                <c:pt idx="231">
                  <c:v>-1.8000019999999999E-2</c:v>
                </c:pt>
                <c:pt idx="232">
                  <c:v>-1.8000019999999999E-2</c:v>
                </c:pt>
                <c:pt idx="233">
                  <c:v>-1.400001E-2</c:v>
                </c:pt>
                <c:pt idx="234">
                  <c:v>-1.400001E-2</c:v>
                </c:pt>
                <c:pt idx="235">
                  <c:v>-2.2000019999999999E-2</c:v>
                </c:pt>
                <c:pt idx="236">
                  <c:v>-1.8000019999999999E-2</c:v>
                </c:pt>
                <c:pt idx="237">
                  <c:v>-1.8000019999999999E-2</c:v>
                </c:pt>
                <c:pt idx="238">
                  <c:v>-2.2000019999999999E-2</c:v>
                </c:pt>
                <c:pt idx="239">
                  <c:v>-1.000001E-2</c:v>
                </c:pt>
                <c:pt idx="240">
                  <c:v>-1.400001E-2</c:v>
                </c:pt>
                <c:pt idx="241">
                  <c:v>-1.8000019999999999E-2</c:v>
                </c:pt>
                <c:pt idx="242">
                  <c:v>-1.8000019999999999E-2</c:v>
                </c:pt>
                <c:pt idx="243">
                  <c:v>-1.400001E-2</c:v>
                </c:pt>
                <c:pt idx="244">
                  <c:v>-1.8000019999999999E-2</c:v>
                </c:pt>
                <c:pt idx="245">
                  <c:v>-1.400001E-2</c:v>
                </c:pt>
                <c:pt idx="246">
                  <c:v>-1.400001E-2</c:v>
                </c:pt>
                <c:pt idx="247">
                  <c:v>-1.400001E-2</c:v>
                </c:pt>
                <c:pt idx="248">
                  <c:v>-2.000014E-3</c:v>
                </c:pt>
                <c:pt idx="249">
                  <c:v>4.5999989999999998E-2</c:v>
                </c:pt>
                <c:pt idx="250">
                  <c:v>0.13800000000000001</c:v>
                </c:pt>
                <c:pt idx="251">
                  <c:v>0.27800000000000002</c:v>
                </c:pt>
                <c:pt idx="252">
                  <c:v>0.37</c:v>
                </c:pt>
                <c:pt idx="253">
                  <c:v>0.35799999999999998</c:v>
                </c:pt>
                <c:pt idx="254">
                  <c:v>0.27400000000000002</c:v>
                </c:pt>
                <c:pt idx="255">
                  <c:v>0.186</c:v>
                </c:pt>
                <c:pt idx="256">
                  <c:v>0.13400000000000001</c:v>
                </c:pt>
                <c:pt idx="257">
                  <c:v>9.7999989999999995E-2</c:v>
                </c:pt>
                <c:pt idx="258">
                  <c:v>6.1999989999999998E-2</c:v>
                </c:pt>
                <c:pt idx="259">
                  <c:v>5.3999989999999998E-2</c:v>
                </c:pt>
                <c:pt idx="260">
                  <c:v>6.1999989999999998E-2</c:v>
                </c:pt>
                <c:pt idx="261">
                  <c:v>6.9999989999999998E-2</c:v>
                </c:pt>
                <c:pt idx="262">
                  <c:v>6.5999989999999994E-2</c:v>
                </c:pt>
                <c:pt idx="263">
                  <c:v>4.5999989999999998E-2</c:v>
                </c:pt>
                <c:pt idx="264">
                  <c:v>2.5999990000000001E-2</c:v>
                </c:pt>
                <c:pt idx="265">
                  <c:v>2.5999990000000001E-2</c:v>
                </c:pt>
                <c:pt idx="266">
                  <c:v>1.399999E-2</c:v>
                </c:pt>
                <c:pt idx="267">
                  <c:v>1.399999E-2</c:v>
                </c:pt>
                <c:pt idx="268">
                  <c:v>5.9999859999999997E-3</c:v>
                </c:pt>
                <c:pt idx="269">
                  <c:v>1.999986E-3</c:v>
                </c:pt>
                <c:pt idx="270">
                  <c:v>1.999986E-3</c:v>
                </c:pt>
                <c:pt idx="271">
                  <c:v>9.9999860000000006E-3</c:v>
                </c:pt>
                <c:pt idx="272">
                  <c:v>9.9999860000000006E-3</c:v>
                </c:pt>
                <c:pt idx="273">
                  <c:v>1.799999E-2</c:v>
                </c:pt>
                <c:pt idx="274">
                  <c:v>1.399999E-2</c:v>
                </c:pt>
                <c:pt idx="275">
                  <c:v>9.9999860000000006E-3</c:v>
                </c:pt>
                <c:pt idx="276">
                  <c:v>5.9999859999999997E-3</c:v>
                </c:pt>
                <c:pt idx="277">
                  <c:v>-6.0000139999999997E-3</c:v>
                </c:pt>
                <c:pt idx="278">
                  <c:v>-2.000014E-3</c:v>
                </c:pt>
                <c:pt idx="279">
                  <c:v>5.9999859999999997E-3</c:v>
                </c:pt>
                <c:pt idx="280">
                  <c:v>5.9999859999999997E-3</c:v>
                </c:pt>
                <c:pt idx="281">
                  <c:v>1.999986E-3</c:v>
                </c:pt>
                <c:pt idx="282">
                  <c:v>-6.0000139999999997E-3</c:v>
                </c:pt>
                <c:pt idx="283">
                  <c:v>-6.0000139999999997E-3</c:v>
                </c:pt>
                <c:pt idx="284">
                  <c:v>-6.0000139999999997E-3</c:v>
                </c:pt>
                <c:pt idx="285">
                  <c:v>-2.000014E-3</c:v>
                </c:pt>
                <c:pt idx="286">
                  <c:v>-6.0000139999999997E-3</c:v>
                </c:pt>
                <c:pt idx="287">
                  <c:v>-2.000014E-3</c:v>
                </c:pt>
                <c:pt idx="288">
                  <c:v>-2.000014E-3</c:v>
                </c:pt>
                <c:pt idx="289">
                  <c:v>1.999986E-3</c:v>
                </c:pt>
                <c:pt idx="290">
                  <c:v>-2.000014E-3</c:v>
                </c:pt>
                <c:pt idx="291">
                  <c:v>-2.000014E-3</c:v>
                </c:pt>
                <c:pt idx="292">
                  <c:v>-6.0000139999999997E-3</c:v>
                </c:pt>
                <c:pt idx="293">
                  <c:v>-6.0000139999999997E-3</c:v>
                </c:pt>
                <c:pt idx="294">
                  <c:v>-6.0000139999999997E-3</c:v>
                </c:pt>
                <c:pt idx="295">
                  <c:v>-6.0000139999999997E-3</c:v>
                </c:pt>
                <c:pt idx="296">
                  <c:v>-1.000001E-2</c:v>
                </c:pt>
                <c:pt idx="297">
                  <c:v>-6.0000139999999997E-3</c:v>
                </c:pt>
                <c:pt idx="298">
                  <c:v>-1.400001E-2</c:v>
                </c:pt>
                <c:pt idx="299">
                  <c:v>-1.000001E-2</c:v>
                </c:pt>
                <c:pt idx="300">
                  <c:v>-1.400001E-2</c:v>
                </c:pt>
                <c:pt idx="301">
                  <c:v>-1.000001E-2</c:v>
                </c:pt>
                <c:pt idx="302">
                  <c:v>-6.0000139999999997E-3</c:v>
                </c:pt>
                <c:pt idx="303">
                  <c:v>-1.000001E-2</c:v>
                </c:pt>
                <c:pt idx="304">
                  <c:v>-1.000001E-2</c:v>
                </c:pt>
                <c:pt idx="305">
                  <c:v>-1.000001E-2</c:v>
                </c:pt>
                <c:pt idx="306">
                  <c:v>-1.000001E-2</c:v>
                </c:pt>
                <c:pt idx="307">
                  <c:v>-6.0000139999999997E-3</c:v>
                </c:pt>
                <c:pt idx="308">
                  <c:v>-1.000001E-2</c:v>
                </c:pt>
                <c:pt idx="309">
                  <c:v>-6.0000139999999997E-3</c:v>
                </c:pt>
                <c:pt idx="310">
                  <c:v>-1.000001E-2</c:v>
                </c:pt>
                <c:pt idx="311">
                  <c:v>-1.000001E-2</c:v>
                </c:pt>
                <c:pt idx="312">
                  <c:v>-1.400001E-2</c:v>
                </c:pt>
                <c:pt idx="313">
                  <c:v>-1.400001E-2</c:v>
                </c:pt>
                <c:pt idx="314">
                  <c:v>-1.000001E-2</c:v>
                </c:pt>
                <c:pt idx="315">
                  <c:v>-6.0000139999999997E-3</c:v>
                </c:pt>
                <c:pt idx="316">
                  <c:v>-1.000001E-2</c:v>
                </c:pt>
                <c:pt idx="317">
                  <c:v>-1.400001E-2</c:v>
                </c:pt>
                <c:pt idx="318">
                  <c:v>-1.000001E-2</c:v>
                </c:pt>
                <c:pt idx="319">
                  <c:v>-1.400001E-2</c:v>
                </c:pt>
                <c:pt idx="320">
                  <c:v>-1.000001E-2</c:v>
                </c:pt>
                <c:pt idx="321">
                  <c:v>-1.8000019999999999E-2</c:v>
                </c:pt>
                <c:pt idx="322">
                  <c:v>-1.400001E-2</c:v>
                </c:pt>
                <c:pt idx="323">
                  <c:v>-1.000001E-2</c:v>
                </c:pt>
                <c:pt idx="324">
                  <c:v>-1.000001E-2</c:v>
                </c:pt>
                <c:pt idx="325">
                  <c:v>-1.000001E-2</c:v>
                </c:pt>
                <c:pt idx="326">
                  <c:v>-1.400001E-2</c:v>
                </c:pt>
                <c:pt idx="327">
                  <c:v>-1.400001E-2</c:v>
                </c:pt>
                <c:pt idx="328">
                  <c:v>-1.000001E-2</c:v>
                </c:pt>
                <c:pt idx="329">
                  <c:v>-1.000001E-2</c:v>
                </c:pt>
                <c:pt idx="330">
                  <c:v>-1.400001E-2</c:v>
                </c:pt>
                <c:pt idx="331">
                  <c:v>-1.000001E-2</c:v>
                </c:pt>
                <c:pt idx="332">
                  <c:v>-1.000001E-2</c:v>
                </c:pt>
                <c:pt idx="333">
                  <c:v>-1.400001E-2</c:v>
                </c:pt>
                <c:pt idx="334">
                  <c:v>-1.400001E-2</c:v>
                </c:pt>
                <c:pt idx="335">
                  <c:v>-1.400001E-2</c:v>
                </c:pt>
                <c:pt idx="336">
                  <c:v>-1.400001E-2</c:v>
                </c:pt>
                <c:pt idx="337">
                  <c:v>-1.000001E-2</c:v>
                </c:pt>
                <c:pt idx="338">
                  <c:v>-1.8000019999999999E-2</c:v>
                </c:pt>
                <c:pt idx="339">
                  <c:v>-1.000001E-2</c:v>
                </c:pt>
                <c:pt idx="340">
                  <c:v>-1.400001E-2</c:v>
                </c:pt>
                <c:pt idx="341">
                  <c:v>-1.400001E-2</c:v>
                </c:pt>
                <c:pt idx="342">
                  <c:v>-1.8000019999999999E-2</c:v>
                </c:pt>
                <c:pt idx="343">
                  <c:v>-1.000001E-2</c:v>
                </c:pt>
                <c:pt idx="344">
                  <c:v>-1.000001E-2</c:v>
                </c:pt>
                <c:pt idx="345">
                  <c:v>-1.400001E-2</c:v>
                </c:pt>
                <c:pt idx="346">
                  <c:v>-1.8000019999999999E-2</c:v>
                </c:pt>
                <c:pt idx="347">
                  <c:v>-1.400001E-2</c:v>
                </c:pt>
                <c:pt idx="348">
                  <c:v>-1.400001E-2</c:v>
                </c:pt>
                <c:pt idx="349">
                  <c:v>-1.000001E-2</c:v>
                </c:pt>
                <c:pt idx="350">
                  <c:v>-1.400001E-2</c:v>
                </c:pt>
                <c:pt idx="351">
                  <c:v>-1.000001E-2</c:v>
                </c:pt>
                <c:pt idx="352">
                  <c:v>-1.400001E-2</c:v>
                </c:pt>
                <c:pt idx="353">
                  <c:v>-1.000001E-2</c:v>
                </c:pt>
                <c:pt idx="354">
                  <c:v>-1.400001E-2</c:v>
                </c:pt>
                <c:pt idx="355">
                  <c:v>-1.400001E-2</c:v>
                </c:pt>
                <c:pt idx="356">
                  <c:v>-1.8000019999999999E-2</c:v>
                </c:pt>
                <c:pt idx="357">
                  <c:v>-1.000001E-2</c:v>
                </c:pt>
                <c:pt idx="358">
                  <c:v>-1.400001E-2</c:v>
                </c:pt>
                <c:pt idx="359">
                  <c:v>-1.000001E-2</c:v>
                </c:pt>
                <c:pt idx="360">
                  <c:v>-1.000001E-2</c:v>
                </c:pt>
                <c:pt idx="361">
                  <c:v>-6.0000139999999997E-3</c:v>
                </c:pt>
                <c:pt idx="362">
                  <c:v>-1.8000019999999999E-2</c:v>
                </c:pt>
                <c:pt idx="363">
                  <c:v>-1.8000019999999999E-2</c:v>
                </c:pt>
                <c:pt idx="364">
                  <c:v>-1.8000019999999999E-2</c:v>
                </c:pt>
                <c:pt idx="365">
                  <c:v>-1.8000019999999999E-2</c:v>
                </c:pt>
                <c:pt idx="366">
                  <c:v>-1.400001E-2</c:v>
                </c:pt>
                <c:pt idx="367">
                  <c:v>-1.400001E-2</c:v>
                </c:pt>
                <c:pt idx="368">
                  <c:v>-1.400001E-2</c:v>
                </c:pt>
                <c:pt idx="369">
                  <c:v>-1.400001E-2</c:v>
                </c:pt>
                <c:pt idx="370">
                  <c:v>-1.400001E-2</c:v>
                </c:pt>
                <c:pt idx="371">
                  <c:v>-2.000014E-3</c:v>
                </c:pt>
                <c:pt idx="372">
                  <c:v>-1.000001E-2</c:v>
                </c:pt>
                <c:pt idx="373">
                  <c:v>-1.8000019999999999E-2</c:v>
                </c:pt>
                <c:pt idx="374">
                  <c:v>-1.8000019999999999E-2</c:v>
                </c:pt>
                <c:pt idx="375">
                  <c:v>-1.000001E-2</c:v>
                </c:pt>
                <c:pt idx="376">
                  <c:v>-1.000001E-2</c:v>
                </c:pt>
                <c:pt idx="377">
                  <c:v>-1.400001E-2</c:v>
                </c:pt>
                <c:pt idx="378">
                  <c:v>-1.8000019999999999E-2</c:v>
                </c:pt>
                <c:pt idx="379">
                  <c:v>-1.400001E-2</c:v>
                </c:pt>
                <c:pt idx="380">
                  <c:v>-1.000001E-2</c:v>
                </c:pt>
                <c:pt idx="381">
                  <c:v>-1.000001E-2</c:v>
                </c:pt>
                <c:pt idx="382">
                  <c:v>-1.400001E-2</c:v>
                </c:pt>
                <c:pt idx="383">
                  <c:v>-1.400001E-2</c:v>
                </c:pt>
                <c:pt idx="384">
                  <c:v>-1.400001E-2</c:v>
                </c:pt>
                <c:pt idx="385">
                  <c:v>-1.400001E-2</c:v>
                </c:pt>
                <c:pt idx="386">
                  <c:v>-1.400001E-2</c:v>
                </c:pt>
                <c:pt idx="387">
                  <c:v>-1.8000019999999999E-2</c:v>
                </c:pt>
                <c:pt idx="388">
                  <c:v>-1.400001E-2</c:v>
                </c:pt>
                <c:pt idx="389">
                  <c:v>-1.000001E-2</c:v>
                </c:pt>
                <c:pt idx="390">
                  <c:v>-1.000001E-2</c:v>
                </c:pt>
                <c:pt idx="391">
                  <c:v>-1.400001E-2</c:v>
                </c:pt>
                <c:pt idx="392">
                  <c:v>-1.000001E-2</c:v>
                </c:pt>
                <c:pt idx="393">
                  <c:v>-1.000001E-2</c:v>
                </c:pt>
                <c:pt idx="394">
                  <c:v>-1.000001E-2</c:v>
                </c:pt>
                <c:pt idx="395">
                  <c:v>-6.0000139999999997E-3</c:v>
                </c:pt>
                <c:pt idx="396">
                  <c:v>-1.000001E-2</c:v>
                </c:pt>
                <c:pt idx="397">
                  <c:v>-1.400001E-2</c:v>
                </c:pt>
                <c:pt idx="398">
                  <c:v>-1.8000019999999999E-2</c:v>
                </c:pt>
                <c:pt idx="399">
                  <c:v>-1.000001E-2</c:v>
                </c:pt>
                <c:pt idx="400">
                  <c:v>-1.400001E-2</c:v>
                </c:pt>
                <c:pt idx="401">
                  <c:v>-6.0000139999999997E-3</c:v>
                </c:pt>
                <c:pt idx="402">
                  <c:v>-6.0000139999999997E-3</c:v>
                </c:pt>
                <c:pt idx="403">
                  <c:v>-6.0000139999999997E-3</c:v>
                </c:pt>
                <c:pt idx="404">
                  <c:v>-1.000001E-2</c:v>
                </c:pt>
                <c:pt idx="405">
                  <c:v>-1.8000019999999999E-2</c:v>
                </c:pt>
                <c:pt idx="406">
                  <c:v>-1.8000019999999999E-2</c:v>
                </c:pt>
                <c:pt idx="407">
                  <c:v>-1.000001E-2</c:v>
                </c:pt>
                <c:pt idx="408">
                  <c:v>-1.000001E-2</c:v>
                </c:pt>
                <c:pt idx="409">
                  <c:v>-1.000001E-2</c:v>
                </c:pt>
                <c:pt idx="410">
                  <c:v>-6.0000139999999997E-3</c:v>
                </c:pt>
                <c:pt idx="411">
                  <c:v>-6.0000139999999997E-3</c:v>
                </c:pt>
                <c:pt idx="412">
                  <c:v>-1.000001E-2</c:v>
                </c:pt>
                <c:pt idx="413">
                  <c:v>-2.000014E-3</c:v>
                </c:pt>
                <c:pt idx="414">
                  <c:v>1.999986E-3</c:v>
                </c:pt>
                <c:pt idx="415">
                  <c:v>-2.000014E-3</c:v>
                </c:pt>
                <c:pt idx="416">
                  <c:v>-1.000001E-2</c:v>
                </c:pt>
                <c:pt idx="417">
                  <c:v>-1.8000019999999999E-2</c:v>
                </c:pt>
                <c:pt idx="418">
                  <c:v>-1.8000019999999999E-2</c:v>
                </c:pt>
                <c:pt idx="419">
                  <c:v>-1.8000019999999999E-2</c:v>
                </c:pt>
                <c:pt idx="420">
                  <c:v>-1.8000019999999999E-2</c:v>
                </c:pt>
                <c:pt idx="421">
                  <c:v>-1.400001E-2</c:v>
                </c:pt>
                <c:pt idx="422">
                  <c:v>-1.000001E-2</c:v>
                </c:pt>
                <c:pt idx="423">
                  <c:v>-1.000001E-2</c:v>
                </c:pt>
                <c:pt idx="424">
                  <c:v>-1.8000019999999999E-2</c:v>
                </c:pt>
                <c:pt idx="425">
                  <c:v>-1.8000019999999999E-2</c:v>
                </c:pt>
                <c:pt idx="426">
                  <c:v>-1.8000019999999999E-2</c:v>
                </c:pt>
                <c:pt idx="427">
                  <c:v>-1.8000019999999999E-2</c:v>
                </c:pt>
                <c:pt idx="428">
                  <c:v>-1.8000019999999999E-2</c:v>
                </c:pt>
                <c:pt idx="429">
                  <c:v>-1.000001E-2</c:v>
                </c:pt>
                <c:pt idx="430">
                  <c:v>-6.0000139999999997E-3</c:v>
                </c:pt>
                <c:pt idx="431">
                  <c:v>-1.000001E-2</c:v>
                </c:pt>
                <c:pt idx="432">
                  <c:v>-1.000001E-2</c:v>
                </c:pt>
                <c:pt idx="433">
                  <c:v>-1.000001E-2</c:v>
                </c:pt>
                <c:pt idx="434">
                  <c:v>-1.8000019999999999E-2</c:v>
                </c:pt>
                <c:pt idx="435">
                  <c:v>-1.400001E-2</c:v>
                </c:pt>
                <c:pt idx="436">
                  <c:v>-1.8000019999999999E-2</c:v>
                </c:pt>
                <c:pt idx="437">
                  <c:v>-1.400001E-2</c:v>
                </c:pt>
                <c:pt idx="438">
                  <c:v>-1.400001E-2</c:v>
                </c:pt>
                <c:pt idx="439">
                  <c:v>-1.400001E-2</c:v>
                </c:pt>
                <c:pt idx="440">
                  <c:v>-1.400001E-2</c:v>
                </c:pt>
                <c:pt idx="441">
                  <c:v>-1.400001E-2</c:v>
                </c:pt>
                <c:pt idx="442">
                  <c:v>-1.8000019999999999E-2</c:v>
                </c:pt>
                <c:pt idx="443">
                  <c:v>-1.8000019999999999E-2</c:v>
                </c:pt>
                <c:pt idx="444">
                  <c:v>-2.6000019999999999E-2</c:v>
                </c:pt>
                <c:pt idx="445">
                  <c:v>-1.8000019999999999E-2</c:v>
                </c:pt>
                <c:pt idx="446">
                  <c:v>-1.8000019999999999E-2</c:v>
                </c:pt>
                <c:pt idx="447">
                  <c:v>-2.2000019999999999E-2</c:v>
                </c:pt>
                <c:pt idx="448">
                  <c:v>-1.400001E-2</c:v>
                </c:pt>
                <c:pt idx="449">
                  <c:v>-1.000001E-2</c:v>
                </c:pt>
                <c:pt idx="450">
                  <c:v>-1.400001E-2</c:v>
                </c:pt>
                <c:pt idx="451">
                  <c:v>-1.8000019999999999E-2</c:v>
                </c:pt>
                <c:pt idx="452">
                  <c:v>-1.400001E-2</c:v>
                </c:pt>
                <c:pt idx="453">
                  <c:v>-1.000001E-2</c:v>
                </c:pt>
                <c:pt idx="454">
                  <c:v>-1.8000019999999999E-2</c:v>
                </c:pt>
                <c:pt idx="455">
                  <c:v>-2.2000019999999999E-2</c:v>
                </c:pt>
                <c:pt idx="456">
                  <c:v>-1.8000019999999999E-2</c:v>
                </c:pt>
                <c:pt idx="457">
                  <c:v>-1.000001E-2</c:v>
                </c:pt>
                <c:pt idx="458">
                  <c:v>-1.8000019999999999E-2</c:v>
                </c:pt>
                <c:pt idx="459">
                  <c:v>-2.2000019999999999E-2</c:v>
                </c:pt>
                <c:pt idx="460">
                  <c:v>-1.8000019999999999E-2</c:v>
                </c:pt>
                <c:pt idx="461">
                  <c:v>-1.000001E-2</c:v>
                </c:pt>
                <c:pt idx="462">
                  <c:v>-1.400001E-2</c:v>
                </c:pt>
                <c:pt idx="463">
                  <c:v>-1.8000019999999999E-2</c:v>
                </c:pt>
                <c:pt idx="464">
                  <c:v>-2.2000019999999999E-2</c:v>
                </c:pt>
                <c:pt idx="465">
                  <c:v>-1.400001E-2</c:v>
                </c:pt>
                <c:pt idx="466">
                  <c:v>-1.400001E-2</c:v>
                </c:pt>
                <c:pt idx="467">
                  <c:v>-1.8000019999999999E-2</c:v>
                </c:pt>
                <c:pt idx="468">
                  <c:v>-2.2000019999999999E-2</c:v>
                </c:pt>
                <c:pt idx="469">
                  <c:v>-1.8000019999999999E-2</c:v>
                </c:pt>
                <c:pt idx="470">
                  <c:v>-1.8000019999999999E-2</c:v>
                </c:pt>
                <c:pt idx="471">
                  <c:v>-1.000001E-2</c:v>
                </c:pt>
                <c:pt idx="472">
                  <c:v>-2.2000019999999999E-2</c:v>
                </c:pt>
                <c:pt idx="473">
                  <c:v>-1.8000019999999999E-2</c:v>
                </c:pt>
                <c:pt idx="474">
                  <c:v>-2.2000019999999999E-2</c:v>
                </c:pt>
                <c:pt idx="475">
                  <c:v>-1.8000019999999999E-2</c:v>
                </c:pt>
                <c:pt idx="476">
                  <c:v>-1.8000019999999999E-2</c:v>
                </c:pt>
                <c:pt idx="477">
                  <c:v>-1.8000019999999999E-2</c:v>
                </c:pt>
                <c:pt idx="478">
                  <c:v>-2.2000019999999999E-2</c:v>
                </c:pt>
                <c:pt idx="479">
                  <c:v>-1.400001E-2</c:v>
                </c:pt>
                <c:pt idx="480">
                  <c:v>-1.400001E-2</c:v>
                </c:pt>
                <c:pt idx="481">
                  <c:v>-1.400001E-2</c:v>
                </c:pt>
                <c:pt idx="482">
                  <c:v>-1.8000019999999999E-2</c:v>
                </c:pt>
                <c:pt idx="483">
                  <c:v>-1.8000019999999999E-2</c:v>
                </c:pt>
                <c:pt idx="484">
                  <c:v>-2.2000019999999999E-2</c:v>
                </c:pt>
                <c:pt idx="485">
                  <c:v>-1.400001E-2</c:v>
                </c:pt>
                <c:pt idx="486">
                  <c:v>-1.400001E-2</c:v>
                </c:pt>
                <c:pt idx="487">
                  <c:v>-1.8000019999999999E-2</c:v>
                </c:pt>
                <c:pt idx="488">
                  <c:v>-2.2000019999999999E-2</c:v>
                </c:pt>
                <c:pt idx="489">
                  <c:v>-1.400001E-2</c:v>
                </c:pt>
                <c:pt idx="490">
                  <c:v>-1.8000019999999999E-2</c:v>
                </c:pt>
                <c:pt idx="491">
                  <c:v>-1.400001E-2</c:v>
                </c:pt>
                <c:pt idx="492">
                  <c:v>-2.2000019999999999E-2</c:v>
                </c:pt>
                <c:pt idx="493">
                  <c:v>-1.8000019999999999E-2</c:v>
                </c:pt>
                <c:pt idx="494">
                  <c:v>-1.8000019999999999E-2</c:v>
                </c:pt>
                <c:pt idx="495">
                  <c:v>-1.000001E-2</c:v>
                </c:pt>
                <c:pt idx="496">
                  <c:v>-1.8000019999999999E-2</c:v>
                </c:pt>
                <c:pt idx="497">
                  <c:v>-1.000001E-2</c:v>
                </c:pt>
                <c:pt idx="498">
                  <c:v>1.399999E-2</c:v>
                </c:pt>
                <c:pt idx="499">
                  <c:v>7.7999990000000005E-2</c:v>
                </c:pt>
                <c:pt idx="500">
                  <c:v>0.186</c:v>
                </c:pt>
                <c:pt idx="501">
                  <c:v>0.32600000000000001</c:v>
                </c:pt>
                <c:pt idx="502">
                  <c:v>0.38200000000000001</c:v>
                </c:pt>
                <c:pt idx="503">
                  <c:v>0.34200000000000003</c:v>
                </c:pt>
                <c:pt idx="504">
                  <c:v>0.24199999999999999</c:v>
                </c:pt>
                <c:pt idx="505">
                  <c:v>0.16200000000000001</c:v>
                </c:pt>
                <c:pt idx="506">
                  <c:v>0.11799999999999999</c:v>
                </c:pt>
                <c:pt idx="507">
                  <c:v>8.5999989999999998E-2</c:v>
                </c:pt>
                <c:pt idx="508">
                  <c:v>6.5999989999999994E-2</c:v>
                </c:pt>
                <c:pt idx="509">
                  <c:v>5.3999989999999998E-2</c:v>
                </c:pt>
                <c:pt idx="510">
                  <c:v>6.1999989999999998E-2</c:v>
                </c:pt>
                <c:pt idx="511">
                  <c:v>7.3999990000000002E-2</c:v>
                </c:pt>
                <c:pt idx="512">
                  <c:v>6.1999989999999998E-2</c:v>
                </c:pt>
                <c:pt idx="513">
                  <c:v>4.1999990000000001E-2</c:v>
                </c:pt>
                <c:pt idx="514">
                  <c:v>1.799999E-2</c:v>
                </c:pt>
                <c:pt idx="515">
                  <c:v>1.399999E-2</c:v>
                </c:pt>
                <c:pt idx="516">
                  <c:v>9.9999860000000006E-3</c:v>
                </c:pt>
                <c:pt idx="517">
                  <c:v>5.9999859999999997E-3</c:v>
                </c:pt>
                <c:pt idx="518">
                  <c:v>5.9999859999999997E-3</c:v>
                </c:pt>
                <c:pt idx="519">
                  <c:v>9.9999860000000006E-3</c:v>
                </c:pt>
                <c:pt idx="520">
                  <c:v>9.9999860000000006E-3</c:v>
                </c:pt>
                <c:pt idx="521">
                  <c:v>5.9999859999999997E-3</c:v>
                </c:pt>
                <c:pt idx="522">
                  <c:v>9.9999860000000006E-3</c:v>
                </c:pt>
                <c:pt idx="523">
                  <c:v>1.799999E-2</c:v>
                </c:pt>
                <c:pt idx="524">
                  <c:v>1.399999E-2</c:v>
                </c:pt>
                <c:pt idx="525">
                  <c:v>9.9999860000000006E-3</c:v>
                </c:pt>
                <c:pt idx="526">
                  <c:v>-2.000014E-3</c:v>
                </c:pt>
                <c:pt idx="527">
                  <c:v>1.999986E-3</c:v>
                </c:pt>
                <c:pt idx="528">
                  <c:v>1.999986E-3</c:v>
                </c:pt>
                <c:pt idx="529">
                  <c:v>5.9999859999999997E-3</c:v>
                </c:pt>
                <c:pt idx="530">
                  <c:v>5.9999859999999997E-3</c:v>
                </c:pt>
                <c:pt idx="531">
                  <c:v>1.999986E-3</c:v>
                </c:pt>
                <c:pt idx="532">
                  <c:v>-2.000014E-3</c:v>
                </c:pt>
                <c:pt idx="533">
                  <c:v>-6.0000139999999997E-3</c:v>
                </c:pt>
                <c:pt idx="534">
                  <c:v>1.999986E-3</c:v>
                </c:pt>
                <c:pt idx="535">
                  <c:v>-2.000014E-3</c:v>
                </c:pt>
                <c:pt idx="536">
                  <c:v>-2.000014E-3</c:v>
                </c:pt>
                <c:pt idx="537">
                  <c:v>-2.000014E-3</c:v>
                </c:pt>
                <c:pt idx="538">
                  <c:v>-2.000014E-3</c:v>
                </c:pt>
                <c:pt idx="539">
                  <c:v>-6.0000139999999997E-3</c:v>
                </c:pt>
                <c:pt idx="540">
                  <c:v>-1.000001E-2</c:v>
                </c:pt>
                <c:pt idx="541">
                  <c:v>-1.000001E-2</c:v>
                </c:pt>
                <c:pt idx="542">
                  <c:v>-1.000001E-2</c:v>
                </c:pt>
                <c:pt idx="543">
                  <c:v>-1.000001E-2</c:v>
                </c:pt>
                <c:pt idx="544">
                  <c:v>-1.000001E-2</c:v>
                </c:pt>
                <c:pt idx="545">
                  <c:v>-1.000001E-2</c:v>
                </c:pt>
                <c:pt idx="546">
                  <c:v>-1.400001E-2</c:v>
                </c:pt>
                <c:pt idx="547">
                  <c:v>-6.0000139999999997E-3</c:v>
                </c:pt>
                <c:pt idx="548">
                  <c:v>-1.000001E-2</c:v>
                </c:pt>
                <c:pt idx="549">
                  <c:v>-2.000014E-3</c:v>
                </c:pt>
                <c:pt idx="550">
                  <c:v>-6.0000139999999997E-3</c:v>
                </c:pt>
                <c:pt idx="551">
                  <c:v>-1.000001E-2</c:v>
                </c:pt>
                <c:pt idx="552">
                  <c:v>-1.400001E-2</c:v>
                </c:pt>
                <c:pt idx="553">
                  <c:v>-1.000001E-2</c:v>
                </c:pt>
                <c:pt idx="554">
                  <c:v>-6.0000139999999997E-3</c:v>
                </c:pt>
                <c:pt idx="555">
                  <c:v>-2.000014E-3</c:v>
                </c:pt>
                <c:pt idx="556">
                  <c:v>-6.0000139999999997E-3</c:v>
                </c:pt>
                <c:pt idx="557">
                  <c:v>-1.000001E-2</c:v>
                </c:pt>
                <c:pt idx="558">
                  <c:v>-1.400001E-2</c:v>
                </c:pt>
                <c:pt idx="559">
                  <c:v>-2.000014E-3</c:v>
                </c:pt>
                <c:pt idx="560">
                  <c:v>-6.0000139999999997E-3</c:v>
                </c:pt>
                <c:pt idx="561">
                  <c:v>-1.000001E-2</c:v>
                </c:pt>
                <c:pt idx="562">
                  <c:v>-1.400001E-2</c:v>
                </c:pt>
                <c:pt idx="563">
                  <c:v>-1.8000019999999999E-2</c:v>
                </c:pt>
                <c:pt idx="564">
                  <c:v>-1.8000019999999999E-2</c:v>
                </c:pt>
                <c:pt idx="565">
                  <c:v>-1.400001E-2</c:v>
                </c:pt>
                <c:pt idx="566">
                  <c:v>-1.000001E-2</c:v>
                </c:pt>
                <c:pt idx="567">
                  <c:v>-1.400001E-2</c:v>
                </c:pt>
                <c:pt idx="568">
                  <c:v>-1.000001E-2</c:v>
                </c:pt>
                <c:pt idx="569">
                  <c:v>-6.0000139999999997E-3</c:v>
                </c:pt>
                <c:pt idx="570">
                  <c:v>-6.0000139999999997E-3</c:v>
                </c:pt>
                <c:pt idx="571">
                  <c:v>-1.400001E-2</c:v>
                </c:pt>
                <c:pt idx="572">
                  <c:v>-1.400001E-2</c:v>
                </c:pt>
                <c:pt idx="573">
                  <c:v>-1.400001E-2</c:v>
                </c:pt>
                <c:pt idx="574">
                  <c:v>-1.400001E-2</c:v>
                </c:pt>
                <c:pt idx="575">
                  <c:v>-1.000001E-2</c:v>
                </c:pt>
                <c:pt idx="576">
                  <c:v>-1.000001E-2</c:v>
                </c:pt>
                <c:pt idx="577">
                  <c:v>-6.0000139999999997E-3</c:v>
                </c:pt>
                <c:pt idx="578">
                  <c:v>-6.0000139999999997E-3</c:v>
                </c:pt>
                <c:pt idx="579">
                  <c:v>-6.0000139999999997E-3</c:v>
                </c:pt>
                <c:pt idx="580">
                  <c:v>-1.400001E-2</c:v>
                </c:pt>
                <c:pt idx="581">
                  <c:v>-1.400001E-2</c:v>
                </c:pt>
                <c:pt idx="582">
                  <c:v>-1.400001E-2</c:v>
                </c:pt>
                <c:pt idx="583">
                  <c:v>-1.000001E-2</c:v>
                </c:pt>
                <c:pt idx="584">
                  <c:v>-1.400001E-2</c:v>
                </c:pt>
                <c:pt idx="585">
                  <c:v>-1.400001E-2</c:v>
                </c:pt>
                <c:pt idx="586">
                  <c:v>-1.400001E-2</c:v>
                </c:pt>
                <c:pt idx="587">
                  <c:v>-1.000001E-2</c:v>
                </c:pt>
                <c:pt idx="588">
                  <c:v>-1.400001E-2</c:v>
                </c:pt>
                <c:pt idx="589">
                  <c:v>-1.8000019999999999E-2</c:v>
                </c:pt>
                <c:pt idx="590">
                  <c:v>-1.400001E-2</c:v>
                </c:pt>
                <c:pt idx="591">
                  <c:v>-1.000001E-2</c:v>
                </c:pt>
                <c:pt idx="592">
                  <c:v>-1.8000019999999999E-2</c:v>
                </c:pt>
                <c:pt idx="593">
                  <c:v>-1.400001E-2</c:v>
                </c:pt>
                <c:pt idx="594">
                  <c:v>-1.400001E-2</c:v>
                </c:pt>
                <c:pt idx="595">
                  <c:v>-1.000001E-2</c:v>
                </c:pt>
                <c:pt idx="596">
                  <c:v>-1.400001E-2</c:v>
                </c:pt>
                <c:pt idx="597">
                  <c:v>-1.400001E-2</c:v>
                </c:pt>
                <c:pt idx="598">
                  <c:v>-1.400001E-2</c:v>
                </c:pt>
                <c:pt idx="599">
                  <c:v>-1.000001E-2</c:v>
                </c:pt>
                <c:pt idx="600">
                  <c:v>-1.400001E-2</c:v>
                </c:pt>
                <c:pt idx="601">
                  <c:v>-1.400001E-2</c:v>
                </c:pt>
                <c:pt idx="602">
                  <c:v>-1.400001E-2</c:v>
                </c:pt>
                <c:pt idx="603">
                  <c:v>-1.000001E-2</c:v>
                </c:pt>
                <c:pt idx="604">
                  <c:v>-1.400001E-2</c:v>
                </c:pt>
                <c:pt idx="605">
                  <c:v>-1.400001E-2</c:v>
                </c:pt>
                <c:pt idx="606">
                  <c:v>-1.400001E-2</c:v>
                </c:pt>
                <c:pt idx="607">
                  <c:v>-1.8000019999999999E-2</c:v>
                </c:pt>
                <c:pt idx="608">
                  <c:v>-1.400001E-2</c:v>
                </c:pt>
                <c:pt idx="609">
                  <c:v>-6.0000139999999997E-3</c:v>
                </c:pt>
                <c:pt idx="610">
                  <c:v>-1.400001E-2</c:v>
                </c:pt>
                <c:pt idx="611">
                  <c:v>-2.2000019999999999E-2</c:v>
                </c:pt>
                <c:pt idx="612">
                  <c:v>-1.8000019999999999E-2</c:v>
                </c:pt>
                <c:pt idx="613">
                  <c:v>-1.400001E-2</c:v>
                </c:pt>
                <c:pt idx="614">
                  <c:v>-1.000001E-2</c:v>
                </c:pt>
                <c:pt idx="615">
                  <c:v>-1.400001E-2</c:v>
                </c:pt>
                <c:pt idx="616">
                  <c:v>-2.2000019999999999E-2</c:v>
                </c:pt>
                <c:pt idx="617">
                  <c:v>-1.8000019999999999E-2</c:v>
                </c:pt>
                <c:pt idx="618">
                  <c:v>-1.8000019999999999E-2</c:v>
                </c:pt>
                <c:pt idx="619">
                  <c:v>-1.8000019999999999E-2</c:v>
                </c:pt>
                <c:pt idx="620">
                  <c:v>-1.8000019999999999E-2</c:v>
                </c:pt>
                <c:pt idx="621">
                  <c:v>-1.8000019999999999E-2</c:v>
                </c:pt>
                <c:pt idx="622">
                  <c:v>-1.400001E-2</c:v>
                </c:pt>
                <c:pt idx="623">
                  <c:v>-1.8000019999999999E-2</c:v>
                </c:pt>
                <c:pt idx="624">
                  <c:v>-1.400001E-2</c:v>
                </c:pt>
                <c:pt idx="625">
                  <c:v>-1.000001E-2</c:v>
                </c:pt>
                <c:pt idx="626">
                  <c:v>-1.400001E-2</c:v>
                </c:pt>
                <c:pt idx="627">
                  <c:v>-1.000001E-2</c:v>
                </c:pt>
                <c:pt idx="628">
                  <c:v>-1.400001E-2</c:v>
                </c:pt>
                <c:pt idx="629">
                  <c:v>-1.8000019999999999E-2</c:v>
                </c:pt>
                <c:pt idx="630">
                  <c:v>-2.2000019999999999E-2</c:v>
                </c:pt>
                <c:pt idx="631">
                  <c:v>-1.400001E-2</c:v>
                </c:pt>
                <c:pt idx="632">
                  <c:v>-1.400001E-2</c:v>
                </c:pt>
                <c:pt idx="633">
                  <c:v>-1.000001E-2</c:v>
                </c:pt>
                <c:pt idx="634">
                  <c:v>-1.400001E-2</c:v>
                </c:pt>
                <c:pt idx="635">
                  <c:v>-1.400001E-2</c:v>
                </c:pt>
                <c:pt idx="636">
                  <c:v>-1.400001E-2</c:v>
                </c:pt>
                <c:pt idx="637">
                  <c:v>-1.400001E-2</c:v>
                </c:pt>
                <c:pt idx="638">
                  <c:v>-1.8000019999999999E-2</c:v>
                </c:pt>
                <c:pt idx="639">
                  <c:v>-1.8000019999999999E-2</c:v>
                </c:pt>
                <c:pt idx="640">
                  <c:v>-1.400001E-2</c:v>
                </c:pt>
                <c:pt idx="641">
                  <c:v>-1.400001E-2</c:v>
                </c:pt>
                <c:pt idx="642">
                  <c:v>-1.400001E-2</c:v>
                </c:pt>
                <c:pt idx="643">
                  <c:v>-1.000001E-2</c:v>
                </c:pt>
                <c:pt idx="644">
                  <c:v>-1.000001E-2</c:v>
                </c:pt>
                <c:pt idx="645">
                  <c:v>-6.0000139999999997E-3</c:v>
                </c:pt>
                <c:pt idx="646">
                  <c:v>-1.000001E-2</c:v>
                </c:pt>
                <c:pt idx="647">
                  <c:v>-1.000001E-2</c:v>
                </c:pt>
                <c:pt idx="648">
                  <c:v>-1.000001E-2</c:v>
                </c:pt>
                <c:pt idx="649">
                  <c:v>-1.400001E-2</c:v>
                </c:pt>
                <c:pt idx="650">
                  <c:v>-1.400001E-2</c:v>
                </c:pt>
                <c:pt idx="651">
                  <c:v>-1.000001E-2</c:v>
                </c:pt>
                <c:pt idx="652">
                  <c:v>-6.0000139999999997E-3</c:v>
                </c:pt>
                <c:pt idx="653">
                  <c:v>-1.400001E-2</c:v>
                </c:pt>
                <c:pt idx="654">
                  <c:v>-1.400001E-2</c:v>
                </c:pt>
                <c:pt idx="655">
                  <c:v>-1.8000019999999999E-2</c:v>
                </c:pt>
                <c:pt idx="656">
                  <c:v>-1.8000019999999999E-2</c:v>
                </c:pt>
                <c:pt idx="657">
                  <c:v>-1.8000019999999999E-2</c:v>
                </c:pt>
                <c:pt idx="658">
                  <c:v>-1.8000019999999999E-2</c:v>
                </c:pt>
                <c:pt idx="659">
                  <c:v>-1.000001E-2</c:v>
                </c:pt>
                <c:pt idx="660">
                  <c:v>-1.400001E-2</c:v>
                </c:pt>
                <c:pt idx="661">
                  <c:v>-2.000014E-3</c:v>
                </c:pt>
                <c:pt idx="662">
                  <c:v>-6.0000139999999997E-3</c:v>
                </c:pt>
                <c:pt idx="663">
                  <c:v>-2.000014E-3</c:v>
                </c:pt>
                <c:pt idx="664">
                  <c:v>-1.400001E-2</c:v>
                </c:pt>
                <c:pt idx="665">
                  <c:v>-6.0000139999999997E-3</c:v>
                </c:pt>
                <c:pt idx="666">
                  <c:v>-1.400001E-2</c:v>
                </c:pt>
                <c:pt idx="667">
                  <c:v>-1.8000019999999999E-2</c:v>
                </c:pt>
                <c:pt idx="668">
                  <c:v>-1.8000019999999999E-2</c:v>
                </c:pt>
                <c:pt idx="669">
                  <c:v>-1.8000019999999999E-2</c:v>
                </c:pt>
                <c:pt idx="670">
                  <c:v>-1.8000019999999999E-2</c:v>
                </c:pt>
                <c:pt idx="671">
                  <c:v>-1.000001E-2</c:v>
                </c:pt>
                <c:pt idx="672">
                  <c:v>-6.0000139999999997E-3</c:v>
                </c:pt>
                <c:pt idx="673">
                  <c:v>-2.000014E-3</c:v>
                </c:pt>
                <c:pt idx="674">
                  <c:v>-1.000001E-2</c:v>
                </c:pt>
                <c:pt idx="675">
                  <c:v>-2.2000019999999999E-2</c:v>
                </c:pt>
                <c:pt idx="676">
                  <c:v>-3.0000019999999999E-2</c:v>
                </c:pt>
                <c:pt idx="677">
                  <c:v>-2.2000019999999999E-2</c:v>
                </c:pt>
                <c:pt idx="678">
                  <c:v>-1.8000019999999999E-2</c:v>
                </c:pt>
                <c:pt idx="679">
                  <c:v>-1.000001E-2</c:v>
                </c:pt>
                <c:pt idx="680">
                  <c:v>-1.000001E-2</c:v>
                </c:pt>
                <c:pt idx="681">
                  <c:v>-1.000001E-2</c:v>
                </c:pt>
                <c:pt idx="682">
                  <c:v>-1.400001E-2</c:v>
                </c:pt>
                <c:pt idx="683">
                  <c:v>-1.400001E-2</c:v>
                </c:pt>
                <c:pt idx="684">
                  <c:v>-1.000001E-2</c:v>
                </c:pt>
                <c:pt idx="685">
                  <c:v>-1.400001E-2</c:v>
                </c:pt>
                <c:pt idx="686">
                  <c:v>-1.8000019999999999E-2</c:v>
                </c:pt>
                <c:pt idx="687">
                  <c:v>-1.8000019999999999E-2</c:v>
                </c:pt>
                <c:pt idx="688">
                  <c:v>-1.8000019999999999E-2</c:v>
                </c:pt>
                <c:pt idx="689">
                  <c:v>-1.8000019999999999E-2</c:v>
                </c:pt>
                <c:pt idx="690">
                  <c:v>-1.400001E-2</c:v>
                </c:pt>
                <c:pt idx="691">
                  <c:v>-1.400001E-2</c:v>
                </c:pt>
                <c:pt idx="692">
                  <c:v>-1.8000019999999999E-2</c:v>
                </c:pt>
                <c:pt idx="693">
                  <c:v>-1.8000019999999999E-2</c:v>
                </c:pt>
                <c:pt idx="694">
                  <c:v>-1.8000019999999999E-2</c:v>
                </c:pt>
                <c:pt idx="695">
                  <c:v>-2.2000019999999999E-2</c:v>
                </c:pt>
                <c:pt idx="696">
                  <c:v>-1.000001E-2</c:v>
                </c:pt>
                <c:pt idx="697">
                  <c:v>-1.400001E-2</c:v>
                </c:pt>
                <c:pt idx="698">
                  <c:v>-1.8000019999999999E-2</c:v>
                </c:pt>
                <c:pt idx="699">
                  <c:v>-1.8000019999999999E-2</c:v>
                </c:pt>
                <c:pt idx="700">
                  <c:v>-1.8000019999999999E-2</c:v>
                </c:pt>
                <c:pt idx="701">
                  <c:v>-1.400001E-2</c:v>
                </c:pt>
                <c:pt idx="702">
                  <c:v>-2.2000019999999999E-2</c:v>
                </c:pt>
                <c:pt idx="703">
                  <c:v>-2.2000019999999999E-2</c:v>
                </c:pt>
                <c:pt idx="704">
                  <c:v>-1.8000019999999999E-2</c:v>
                </c:pt>
                <c:pt idx="705">
                  <c:v>-1.8000019999999999E-2</c:v>
                </c:pt>
                <c:pt idx="706">
                  <c:v>-2.2000019999999999E-2</c:v>
                </c:pt>
                <c:pt idx="707">
                  <c:v>-1.400001E-2</c:v>
                </c:pt>
                <c:pt idx="708">
                  <c:v>-2.2000019999999999E-2</c:v>
                </c:pt>
                <c:pt idx="709">
                  <c:v>-1.8000019999999999E-2</c:v>
                </c:pt>
                <c:pt idx="710">
                  <c:v>-1.8000019999999999E-2</c:v>
                </c:pt>
                <c:pt idx="711">
                  <c:v>-1.8000019999999999E-2</c:v>
                </c:pt>
                <c:pt idx="712">
                  <c:v>-1.8000019999999999E-2</c:v>
                </c:pt>
                <c:pt idx="713">
                  <c:v>-1.8000019999999999E-2</c:v>
                </c:pt>
                <c:pt idx="714">
                  <c:v>-1.8000019999999999E-2</c:v>
                </c:pt>
                <c:pt idx="715">
                  <c:v>-1.000001E-2</c:v>
                </c:pt>
                <c:pt idx="716">
                  <c:v>-1.8000019999999999E-2</c:v>
                </c:pt>
                <c:pt idx="717">
                  <c:v>-1.400001E-2</c:v>
                </c:pt>
                <c:pt idx="718">
                  <c:v>-1.8000019999999999E-2</c:v>
                </c:pt>
                <c:pt idx="719">
                  <c:v>-1.400001E-2</c:v>
                </c:pt>
                <c:pt idx="720">
                  <c:v>-1.8000019999999999E-2</c:v>
                </c:pt>
                <c:pt idx="721">
                  <c:v>-1.8000019999999999E-2</c:v>
                </c:pt>
                <c:pt idx="722">
                  <c:v>-1.8000019999999999E-2</c:v>
                </c:pt>
                <c:pt idx="723">
                  <c:v>-1.8000019999999999E-2</c:v>
                </c:pt>
                <c:pt idx="724">
                  <c:v>-1.400001E-2</c:v>
                </c:pt>
                <c:pt idx="725">
                  <c:v>-1.000001E-2</c:v>
                </c:pt>
                <c:pt idx="726">
                  <c:v>-1.400001E-2</c:v>
                </c:pt>
                <c:pt idx="727">
                  <c:v>-2.2000019999999999E-2</c:v>
                </c:pt>
                <c:pt idx="728">
                  <c:v>-1.8000019999999999E-2</c:v>
                </c:pt>
                <c:pt idx="729">
                  <c:v>-1.400001E-2</c:v>
                </c:pt>
                <c:pt idx="730">
                  <c:v>-1.8000019999999999E-2</c:v>
                </c:pt>
                <c:pt idx="731">
                  <c:v>-1.400001E-2</c:v>
                </c:pt>
                <c:pt idx="732">
                  <c:v>-1.400001E-2</c:v>
                </c:pt>
                <c:pt idx="733">
                  <c:v>-1.400001E-2</c:v>
                </c:pt>
                <c:pt idx="734">
                  <c:v>-1.400001E-2</c:v>
                </c:pt>
                <c:pt idx="735">
                  <c:v>-1.8000019999999999E-2</c:v>
                </c:pt>
                <c:pt idx="736">
                  <c:v>-1.8000019999999999E-2</c:v>
                </c:pt>
                <c:pt idx="737">
                  <c:v>-1.400001E-2</c:v>
                </c:pt>
                <c:pt idx="738">
                  <c:v>-1.8000019999999999E-2</c:v>
                </c:pt>
                <c:pt idx="739">
                  <c:v>-1.400001E-2</c:v>
                </c:pt>
                <c:pt idx="740">
                  <c:v>-1.8000019999999999E-2</c:v>
                </c:pt>
                <c:pt idx="741">
                  <c:v>-1.400001E-2</c:v>
                </c:pt>
                <c:pt idx="742">
                  <c:v>-1.8000019999999999E-2</c:v>
                </c:pt>
                <c:pt idx="743">
                  <c:v>-1.8000019999999999E-2</c:v>
                </c:pt>
                <c:pt idx="744">
                  <c:v>-1.8000019999999999E-2</c:v>
                </c:pt>
                <c:pt idx="745">
                  <c:v>-1.8000019999999999E-2</c:v>
                </c:pt>
                <c:pt idx="746">
                  <c:v>-1.8000019999999999E-2</c:v>
                </c:pt>
                <c:pt idx="747">
                  <c:v>-1.000001E-2</c:v>
                </c:pt>
                <c:pt idx="748">
                  <c:v>2.1999990000000001E-2</c:v>
                </c:pt>
                <c:pt idx="749">
                  <c:v>0.114</c:v>
                </c:pt>
                <c:pt idx="750">
                  <c:v>0.24199999999999999</c:v>
                </c:pt>
                <c:pt idx="751">
                  <c:v>0.35799999999999998</c:v>
                </c:pt>
                <c:pt idx="752">
                  <c:v>0.378</c:v>
                </c:pt>
                <c:pt idx="753">
                  <c:v>0.29799999999999999</c:v>
                </c:pt>
                <c:pt idx="754">
                  <c:v>0.214</c:v>
                </c:pt>
                <c:pt idx="755">
                  <c:v>0.13800000000000001</c:v>
                </c:pt>
                <c:pt idx="756">
                  <c:v>9.7999989999999995E-2</c:v>
                </c:pt>
                <c:pt idx="757">
                  <c:v>6.9999989999999998E-2</c:v>
                </c:pt>
                <c:pt idx="758">
                  <c:v>5.7999990000000001E-2</c:v>
                </c:pt>
                <c:pt idx="759">
                  <c:v>6.1999989999999998E-2</c:v>
                </c:pt>
                <c:pt idx="760">
                  <c:v>6.5999989999999994E-2</c:v>
                </c:pt>
                <c:pt idx="761">
                  <c:v>6.5999989999999994E-2</c:v>
                </c:pt>
                <c:pt idx="762">
                  <c:v>5.3999989999999998E-2</c:v>
                </c:pt>
                <c:pt idx="763">
                  <c:v>3.3999990000000001E-2</c:v>
                </c:pt>
                <c:pt idx="764">
                  <c:v>1.799999E-2</c:v>
                </c:pt>
                <c:pt idx="765">
                  <c:v>1.399999E-2</c:v>
                </c:pt>
                <c:pt idx="766">
                  <c:v>9.9999860000000006E-3</c:v>
                </c:pt>
                <c:pt idx="767">
                  <c:v>9.9999860000000006E-3</c:v>
                </c:pt>
                <c:pt idx="768">
                  <c:v>9.9999860000000006E-3</c:v>
                </c:pt>
                <c:pt idx="769">
                  <c:v>1.399999E-2</c:v>
                </c:pt>
                <c:pt idx="770">
                  <c:v>9.9999860000000006E-3</c:v>
                </c:pt>
                <c:pt idx="771">
                  <c:v>9.9999860000000006E-3</c:v>
                </c:pt>
                <c:pt idx="772">
                  <c:v>9.9999860000000006E-3</c:v>
                </c:pt>
                <c:pt idx="773">
                  <c:v>1.399999E-2</c:v>
                </c:pt>
                <c:pt idx="774">
                  <c:v>1.399999E-2</c:v>
                </c:pt>
                <c:pt idx="775">
                  <c:v>5.9999859999999997E-3</c:v>
                </c:pt>
                <c:pt idx="776">
                  <c:v>-6.0000139999999997E-3</c:v>
                </c:pt>
                <c:pt idx="777">
                  <c:v>-2.000014E-3</c:v>
                </c:pt>
                <c:pt idx="778">
                  <c:v>1.999986E-3</c:v>
                </c:pt>
                <c:pt idx="779">
                  <c:v>1.999986E-3</c:v>
                </c:pt>
                <c:pt idx="780">
                  <c:v>1.999986E-3</c:v>
                </c:pt>
                <c:pt idx="781">
                  <c:v>1.999986E-3</c:v>
                </c:pt>
                <c:pt idx="782">
                  <c:v>-1.000001E-2</c:v>
                </c:pt>
                <c:pt idx="783">
                  <c:v>-6.0000139999999997E-3</c:v>
                </c:pt>
                <c:pt idx="784">
                  <c:v>-6.0000139999999997E-3</c:v>
                </c:pt>
                <c:pt idx="785">
                  <c:v>1.999986E-3</c:v>
                </c:pt>
                <c:pt idx="786">
                  <c:v>-6.0000139999999997E-3</c:v>
                </c:pt>
                <c:pt idx="787">
                  <c:v>-2.000014E-3</c:v>
                </c:pt>
                <c:pt idx="788">
                  <c:v>-2.000014E-3</c:v>
                </c:pt>
                <c:pt idx="789">
                  <c:v>-2.000014E-3</c:v>
                </c:pt>
                <c:pt idx="790">
                  <c:v>-1.000001E-2</c:v>
                </c:pt>
                <c:pt idx="791">
                  <c:v>-1.000001E-2</c:v>
                </c:pt>
                <c:pt idx="792">
                  <c:v>-2.000014E-3</c:v>
                </c:pt>
                <c:pt idx="793">
                  <c:v>-2.000014E-3</c:v>
                </c:pt>
                <c:pt idx="794">
                  <c:v>-6.0000139999999997E-3</c:v>
                </c:pt>
                <c:pt idx="795">
                  <c:v>-6.0000139999999997E-3</c:v>
                </c:pt>
                <c:pt idx="796">
                  <c:v>-2.000014E-3</c:v>
                </c:pt>
                <c:pt idx="797">
                  <c:v>-2.000014E-3</c:v>
                </c:pt>
                <c:pt idx="798">
                  <c:v>-6.0000139999999997E-3</c:v>
                </c:pt>
                <c:pt idx="799">
                  <c:v>-6.0000139999999997E-3</c:v>
                </c:pt>
                <c:pt idx="800">
                  <c:v>-1.000001E-2</c:v>
                </c:pt>
                <c:pt idx="801">
                  <c:v>-2.000014E-3</c:v>
                </c:pt>
                <c:pt idx="802">
                  <c:v>-1.000001E-2</c:v>
                </c:pt>
                <c:pt idx="803">
                  <c:v>-1.000001E-2</c:v>
                </c:pt>
                <c:pt idx="804">
                  <c:v>-1.000001E-2</c:v>
                </c:pt>
                <c:pt idx="805">
                  <c:v>-1.000001E-2</c:v>
                </c:pt>
                <c:pt idx="806">
                  <c:v>-1.000001E-2</c:v>
                </c:pt>
                <c:pt idx="807">
                  <c:v>-1.000001E-2</c:v>
                </c:pt>
                <c:pt idx="808">
                  <c:v>-1.000001E-2</c:v>
                </c:pt>
                <c:pt idx="809">
                  <c:v>-6.0000139999999997E-3</c:v>
                </c:pt>
                <c:pt idx="810">
                  <c:v>-1.000001E-2</c:v>
                </c:pt>
                <c:pt idx="811">
                  <c:v>-1.400001E-2</c:v>
                </c:pt>
                <c:pt idx="812">
                  <c:v>-1.000001E-2</c:v>
                </c:pt>
                <c:pt idx="813">
                  <c:v>-1.400001E-2</c:v>
                </c:pt>
                <c:pt idx="814">
                  <c:v>-1.400001E-2</c:v>
                </c:pt>
                <c:pt idx="815">
                  <c:v>-1.400001E-2</c:v>
                </c:pt>
                <c:pt idx="816">
                  <c:v>-1.400001E-2</c:v>
                </c:pt>
                <c:pt idx="817">
                  <c:v>-1.000001E-2</c:v>
                </c:pt>
                <c:pt idx="818">
                  <c:v>-1.400001E-2</c:v>
                </c:pt>
                <c:pt idx="819">
                  <c:v>-1.000001E-2</c:v>
                </c:pt>
                <c:pt idx="820">
                  <c:v>-1.400001E-2</c:v>
                </c:pt>
                <c:pt idx="821">
                  <c:v>-1.000001E-2</c:v>
                </c:pt>
                <c:pt idx="822">
                  <c:v>-1.000001E-2</c:v>
                </c:pt>
                <c:pt idx="823">
                  <c:v>-6.0000139999999997E-3</c:v>
                </c:pt>
                <c:pt idx="824">
                  <c:v>-6.0000139999999997E-3</c:v>
                </c:pt>
                <c:pt idx="825">
                  <c:v>-6.0000139999999997E-3</c:v>
                </c:pt>
                <c:pt idx="826">
                  <c:v>-1.400001E-2</c:v>
                </c:pt>
                <c:pt idx="827">
                  <c:v>-1.000001E-2</c:v>
                </c:pt>
                <c:pt idx="828">
                  <c:v>-1.400001E-2</c:v>
                </c:pt>
                <c:pt idx="829">
                  <c:v>-1.000001E-2</c:v>
                </c:pt>
                <c:pt idx="830">
                  <c:v>-1.400001E-2</c:v>
                </c:pt>
                <c:pt idx="831">
                  <c:v>-1.000001E-2</c:v>
                </c:pt>
                <c:pt idx="832">
                  <c:v>-1.8000019999999999E-2</c:v>
                </c:pt>
                <c:pt idx="833">
                  <c:v>-1.000001E-2</c:v>
                </c:pt>
                <c:pt idx="834">
                  <c:v>-1.000001E-2</c:v>
                </c:pt>
                <c:pt idx="835">
                  <c:v>-1.000001E-2</c:v>
                </c:pt>
                <c:pt idx="836">
                  <c:v>-1.400001E-2</c:v>
                </c:pt>
                <c:pt idx="837">
                  <c:v>-1.400001E-2</c:v>
                </c:pt>
                <c:pt idx="838">
                  <c:v>-1.8000019999999999E-2</c:v>
                </c:pt>
                <c:pt idx="839">
                  <c:v>-1.400001E-2</c:v>
                </c:pt>
                <c:pt idx="840">
                  <c:v>-1.400001E-2</c:v>
                </c:pt>
                <c:pt idx="841">
                  <c:v>-1.000001E-2</c:v>
                </c:pt>
                <c:pt idx="842">
                  <c:v>-1.000001E-2</c:v>
                </c:pt>
                <c:pt idx="843">
                  <c:v>-1.000001E-2</c:v>
                </c:pt>
                <c:pt idx="844">
                  <c:v>-1.8000019999999999E-2</c:v>
                </c:pt>
                <c:pt idx="845">
                  <c:v>-1.400001E-2</c:v>
                </c:pt>
                <c:pt idx="846">
                  <c:v>-1.400001E-2</c:v>
                </c:pt>
                <c:pt idx="847">
                  <c:v>-1.400001E-2</c:v>
                </c:pt>
                <c:pt idx="848">
                  <c:v>-1.400001E-2</c:v>
                </c:pt>
                <c:pt idx="849">
                  <c:v>-1.000001E-2</c:v>
                </c:pt>
                <c:pt idx="850">
                  <c:v>-1.000001E-2</c:v>
                </c:pt>
                <c:pt idx="851">
                  <c:v>-1.400001E-2</c:v>
                </c:pt>
                <c:pt idx="852">
                  <c:v>-1.000001E-2</c:v>
                </c:pt>
                <c:pt idx="853">
                  <c:v>-1.400001E-2</c:v>
                </c:pt>
                <c:pt idx="854">
                  <c:v>-1.400001E-2</c:v>
                </c:pt>
                <c:pt idx="855">
                  <c:v>-1.000001E-2</c:v>
                </c:pt>
                <c:pt idx="856">
                  <c:v>-1.8000019999999999E-2</c:v>
                </c:pt>
                <c:pt idx="857">
                  <c:v>-1.8000019999999999E-2</c:v>
                </c:pt>
                <c:pt idx="858">
                  <c:v>-1.400001E-2</c:v>
                </c:pt>
                <c:pt idx="859">
                  <c:v>-1.8000019999999999E-2</c:v>
                </c:pt>
                <c:pt idx="860">
                  <c:v>-1.400001E-2</c:v>
                </c:pt>
                <c:pt idx="861">
                  <c:v>-1.400001E-2</c:v>
                </c:pt>
                <c:pt idx="862">
                  <c:v>-1.400001E-2</c:v>
                </c:pt>
                <c:pt idx="863">
                  <c:v>-1.400001E-2</c:v>
                </c:pt>
                <c:pt idx="864">
                  <c:v>-1.400001E-2</c:v>
                </c:pt>
                <c:pt idx="865">
                  <c:v>-1.400001E-2</c:v>
                </c:pt>
                <c:pt idx="866">
                  <c:v>-1.400001E-2</c:v>
                </c:pt>
                <c:pt idx="867">
                  <c:v>-1.8000019999999999E-2</c:v>
                </c:pt>
                <c:pt idx="868">
                  <c:v>-2.2000019999999999E-2</c:v>
                </c:pt>
                <c:pt idx="869">
                  <c:v>-1.400001E-2</c:v>
                </c:pt>
                <c:pt idx="870">
                  <c:v>-1.000001E-2</c:v>
                </c:pt>
                <c:pt idx="871">
                  <c:v>-1.400001E-2</c:v>
                </c:pt>
                <c:pt idx="872">
                  <c:v>-1.000001E-2</c:v>
                </c:pt>
                <c:pt idx="873">
                  <c:v>-1.8000019999999999E-2</c:v>
                </c:pt>
                <c:pt idx="874">
                  <c:v>-1.400001E-2</c:v>
                </c:pt>
                <c:pt idx="875">
                  <c:v>-1.000001E-2</c:v>
                </c:pt>
                <c:pt idx="876">
                  <c:v>-1.400001E-2</c:v>
                </c:pt>
                <c:pt idx="877">
                  <c:v>-1.400001E-2</c:v>
                </c:pt>
                <c:pt idx="878">
                  <c:v>-2.2000019999999999E-2</c:v>
                </c:pt>
                <c:pt idx="879">
                  <c:v>-1.8000019999999999E-2</c:v>
                </c:pt>
                <c:pt idx="880">
                  <c:v>-1.400001E-2</c:v>
                </c:pt>
                <c:pt idx="881">
                  <c:v>-1.8000019999999999E-2</c:v>
                </c:pt>
                <c:pt idx="882">
                  <c:v>-1.400001E-2</c:v>
                </c:pt>
                <c:pt idx="883">
                  <c:v>-1.000001E-2</c:v>
                </c:pt>
                <c:pt idx="884">
                  <c:v>-1.000001E-2</c:v>
                </c:pt>
                <c:pt idx="885">
                  <c:v>-6.0000139999999997E-3</c:v>
                </c:pt>
                <c:pt idx="886">
                  <c:v>-6.0000139999999997E-3</c:v>
                </c:pt>
                <c:pt idx="887">
                  <c:v>-1.000001E-2</c:v>
                </c:pt>
                <c:pt idx="888">
                  <c:v>-1.400001E-2</c:v>
                </c:pt>
                <c:pt idx="889">
                  <c:v>-1.400001E-2</c:v>
                </c:pt>
                <c:pt idx="890">
                  <c:v>-1.000001E-2</c:v>
                </c:pt>
                <c:pt idx="891">
                  <c:v>-6.0000139999999997E-3</c:v>
                </c:pt>
                <c:pt idx="892">
                  <c:v>-1.400001E-2</c:v>
                </c:pt>
                <c:pt idx="893">
                  <c:v>-1.400001E-2</c:v>
                </c:pt>
                <c:pt idx="894">
                  <c:v>-1.400001E-2</c:v>
                </c:pt>
                <c:pt idx="895">
                  <c:v>-1.000001E-2</c:v>
                </c:pt>
                <c:pt idx="896">
                  <c:v>-1.000001E-2</c:v>
                </c:pt>
                <c:pt idx="897">
                  <c:v>-6.0000139999999997E-3</c:v>
                </c:pt>
                <c:pt idx="898">
                  <c:v>-1.000001E-2</c:v>
                </c:pt>
                <c:pt idx="899">
                  <c:v>-1.000001E-2</c:v>
                </c:pt>
                <c:pt idx="900">
                  <c:v>-6.0000139999999997E-3</c:v>
                </c:pt>
                <c:pt idx="901">
                  <c:v>-2.000014E-3</c:v>
                </c:pt>
                <c:pt idx="902">
                  <c:v>-6.0000139999999997E-3</c:v>
                </c:pt>
                <c:pt idx="903">
                  <c:v>-1.400001E-2</c:v>
                </c:pt>
                <c:pt idx="904">
                  <c:v>-1.8000019999999999E-2</c:v>
                </c:pt>
                <c:pt idx="905">
                  <c:v>-1.400001E-2</c:v>
                </c:pt>
                <c:pt idx="906">
                  <c:v>-1.000001E-2</c:v>
                </c:pt>
                <c:pt idx="907">
                  <c:v>-1.000001E-2</c:v>
                </c:pt>
                <c:pt idx="908">
                  <c:v>-1.400001E-2</c:v>
                </c:pt>
                <c:pt idx="909">
                  <c:v>-1.000001E-2</c:v>
                </c:pt>
                <c:pt idx="910">
                  <c:v>-1.000001E-2</c:v>
                </c:pt>
                <c:pt idx="911">
                  <c:v>1.999986E-3</c:v>
                </c:pt>
                <c:pt idx="912">
                  <c:v>-2.000014E-3</c:v>
                </c:pt>
                <c:pt idx="913">
                  <c:v>-6.0000139999999997E-3</c:v>
                </c:pt>
                <c:pt idx="914">
                  <c:v>-1.000001E-2</c:v>
                </c:pt>
                <c:pt idx="915">
                  <c:v>-1.000001E-2</c:v>
                </c:pt>
                <c:pt idx="916">
                  <c:v>-1.000001E-2</c:v>
                </c:pt>
                <c:pt idx="917">
                  <c:v>-1.400001E-2</c:v>
                </c:pt>
                <c:pt idx="918">
                  <c:v>-1.400001E-2</c:v>
                </c:pt>
                <c:pt idx="919">
                  <c:v>-1.8000019999999999E-2</c:v>
                </c:pt>
                <c:pt idx="920">
                  <c:v>-1.400001E-2</c:v>
                </c:pt>
                <c:pt idx="921">
                  <c:v>-1.000001E-2</c:v>
                </c:pt>
                <c:pt idx="922">
                  <c:v>-1.000001E-2</c:v>
                </c:pt>
                <c:pt idx="923">
                  <c:v>-1.400001E-2</c:v>
                </c:pt>
                <c:pt idx="924">
                  <c:v>-1.400001E-2</c:v>
                </c:pt>
                <c:pt idx="925">
                  <c:v>-1.8000019999999999E-2</c:v>
                </c:pt>
                <c:pt idx="926">
                  <c:v>-2.2000019999999999E-2</c:v>
                </c:pt>
                <c:pt idx="927">
                  <c:v>-1.8000019999999999E-2</c:v>
                </c:pt>
                <c:pt idx="928">
                  <c:v>-1.000001E-2</c:v>
                </c:pt>
                <c:pt idx="929">
                  <c:v>-1.000001E-2</c:v>
                </c:pt>
                <c:pt idx="930">
                  <c:v>-1.000001E-2</c:v>
                </c:pt>
                <c:pt idx="931">
                  <c:v>-1.000001E-2</c:v>
                </c:pt>
                <c:pt idx="932">
                  <c:v>-1.400001E-2</c:v>
                </c:pt>
                <c:pt idx="933">
                  <c:v>-1.8000019999999999E-2</c:v>
                </c:pt>
                <c:pt idx="934">
                  <c:v>-2.6000019999999999E-2</c:v>
                </c:pt>
                <c:pt idx="935">
                  <c:v>-1.8000019999999999E-2</c:v>
                </c:pt>
                <c:pt idx="936">
                  <c:v>-1.8000019999999999E-2</c:v>
                </c:pt>
                <c:pt idx="937">
                  <c:v>-1.8000019999999999E-2</c:v>
                </c:pt>
                <c:pt idx="938">
                  <c:v>-2.2000019999999999E-2</c:v>
                </c:pt>
                <c:pt idx="939">
                  <c:v>-1.000001E-2</c:v>
                </c:pt>
                <c:pt idx="940">
                  <c:v>-1.000001E-2</c:v>
                </c:pt>
                <c:pt idx="941">
                  <c:v>-1.8000019999999999E-2</c:v>
                </c:pt>
                <c:pt idx="942">
                  <c:v>-2.2000019999999999E-2</c:v>
                </c:pt>
                <c:pt idx="943">
                  <c:v>-2.2000019999999999E-2</c:v>
                </c:pt>
                <c:pt idx="944">
                  <c:v>-1.8000019999999999E-2</c:v>
                </c:pt>
                <c:pt idx="945">
                  <c:v>-1.400001E-2</c:v>
                </c:pt>
                <c:pt idx="946">
                  <c:v>-1.8000019999999999E-2</c:v>
                </c:pt>
                <c:pt idx="947">
                  <c:v>-2.2000019999999999E-2</c:v>
                </c:pt>
                <c:pt idx="948">
                  <c:v>-2.2000019999999999E-2</c:v>
                </c:pt>
                <c:pt idx="949">
                  <c:v>-1.8000019999999999E-2</c:v>
                </c:pt>
                <c:pt idx="950">
                  <c:v>-1.8000019999999999E-2</c:v>
                </c:pt>
                <c:pt idx="951">
                  <c:v>-1.8000019999999999E-2</c:v>
                </c:pt>
                <c:pt idx="952">
                  <c:v>-1.8000019999999999E-2</c:v>
                </c:pt>
                <c:pt idx="953">
                  <c:v>-1.000001E-2</c:v>
                </c:pt>
                <c:pt idx="954">
                  <c:v>-1.400001E-2</c:v>
                </c:pt>
                <c:pt idx="955">
                  <c:v>-2.2000019999999999E-2</c:v>
                </c:pt>
                <c:pt idx="956">
                  <c:v>-1.8000019999999999E-2</c:v>
                </c:pt>
                <c:pt idx="957">
                  <c:v>-1.8000019999999999E-2</c:v>
                </c:pt>
                <c:pt idx="958">
                  <c:v>-1.8000019999999999E-2</c:v>
                </c:pt>
                <c:pt idx="959">
                  <c:v>-1.8000019999999999E-2</c:v>
                </c:pt>
                <c:pt idx="960">
                  <c:v>-2.2000019999999999E-2</c:v>
                </c:pt>
                <c:pt idx="961">
                  <c:v>-1.400001E-2</c:v>
                </c:pt>
                <c:pt idx="962">
                  <c:v>-1.8000019999999999E-2</c:v>
                </c:pt>
                <c:pt idx="963">
                  <c:v>-1.8000019999999999E-2</c:v>
                </c:pt>
                <c:pt idx="964">
                  <c:v>-2.2000019999999999E-2</c:v>
                </c:pt>
                <c:pt idx="965">
                  <c:v>-2.2000019999999999E-2</c:v>
                </c:pt>
                <c:pt idx="966">
                  <c:v>-1.400001E-2</c:v>
                </c:pt>
                <c:pt idx="967">
                  <c:v>-1.8000019999999999E-2</c:v>
                </c:pt>
                <c:pt idx="968">
                  <c:v>-1.8000019999999999E-2</c:v>
                </c:pt>
                <c:pt idx="969">
                  <c:v>-1.400001E-2</c:v>
                </c:pt>
                <c:pt idx="970">
                  <c:v>-1.8000019999999999E-2</c:v>
                </c:pt>
                <c:pt idx="971">
                  <c:v>-1.8000019999999999E-2</c:v>
                </c:pt>
                <c:pt idx="972">
                  <c:v>-1.400001E-2</c:v>
                </c:pt>
                <c:pt idx="973">
                  <c:v>-1.400001E-2</c:v>
                </c:pt>
                <c:pt idx="974">
                  <c:v>-2.2000019999999999E-2</c:v>
                </c:pt>
                <c:pt idx="975">
                  <c:v>-2.6000019999999999E-2</c:v>
                </c:pt>
                <c:pt idx="976">
                  <c:v>-2.2000019999999999E-2</c:v>
                </c:pt>
                <c:pt idx="977">
                  <c:v>-2.2000019999999999E-2</c:v>
                </c:pt>
                <c:pt idx="978">
                  <c:v>-1.8000019999999999E-2</c:v>
                </c:pt>
                <c:pt idx="979">
                  <c:v>-1.8000019999999999E-2</c:v>
                </c:pt>
                <c:pt idx="980">
                  <c:v>-2.2000019999999999E-2</c:v>
                </c:pt>
                <c:pt idx="981">
                  <c:v>-1.8000019999999999E-2</c:v>
                </c:pt>
                <c:pt idx="982">
                  <c:v>-1.8000019999999999E-2</c:v>
                </c:pt>
                <c:pt idx="983">
                  <c:v>-1.8000019999999999E-2</c:v>
                </c:pt>
                <c:pt idx="984">
                  <c:v>-1.8000019999999999E-2</c:v>
                </c:pt>
                <c:pt idx="985">
                  <c:v>-1.8000019999999999E-2</c:v>
                </c:pt>
                <c:pt idx="986">
                  <c:v>-1.400001E-2</c:v>
                </c:pt>
                <c:pt idx="987">
                  <c:v>-1.000001E-2</c:v>
                </c:pt>
                <c:pt idx="988">
                  <c:v>-1.400001E-2</c:v>
                </c:pt>
                <c:pt idx="989">
                  <c:v>-1.8000019999999999E-2</c:v>
                </c:pt>
                <c:pt idx="990">
                  <c:v>-2.2000019999999999E-2</c:v>
                </c:pt>
                <c:pt idx="991">
                  <c:v>-1.8000019999999999E-2</c:v>
                </c:pt>
                <c:pt idx="992">
                  <c:v>-1.400001E-2</c:v>
                </c:pt>
                <c:pt idx="993">
                  <c:v>-1.8000019999999999E-2</c:v>
                </c:pt>
                <c:pt idx="994">
                  <c:v>-1.000001E-2</c:v>
                </c:pt>
                <c:pt idx="995">
                  <c:v>-1.400001E-2</c:v>
                </c:pt>
                <c:pt idx="996">
                  <c:v>-1.400001E-2</c:v>
                </c:pt>
                <c:pt idx="997">
                  <c:v>5.9999859999999997E-3</c:v>
                </c:pt>
                <c:pt idx="998">
                  <c:v>4.5999989999999998E-2</c:v>
                </c:pt>
                <c:pt idx="999">
                  <c:v>0.158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63424"/>
        <c:axId val="89469696"/>
      </c:scatterChart>
      <c:valAx>
        <c:axId val="89463424"/>
        <c:scaling>
          <c:orientation val="minMax"/>
          <c:max val="5.0000000000000024E-8"/>
          <c:min val="-5.0000000000000024E-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36306211723534559"/>
              <c:y val="0.91138140627158448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89469696"/>
        <c:crosses val="autoZero"/>
        <c:crossBetween val="midCat"/>
      </c:valAx>
      <c:valAx>
        <c:axId val="89469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63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Auto-Correlator</a:t>
            </a:r>
            <a:r>
              <a:rPr lang="en-US" baseline="0"/>
              <a:t> Output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'130709_145245'!$F$1:$F$2500</c:f>
              <c:numCache>
                <c:formatCode>General</c:formatCode>
                <c:ptCount val="2500"/>
                <c:pt idx="0">
                  <c:v>-160.879999</c:v>
                </c:pt>
                <c:pt idx="1">
                  <c:v>-160.79999900000001</c:v>
                </c:pt>
                <c:pt idx="2">
                  <c:v>-160.719999</c:v>
                </c:pt>
                <c:pt idx="3">
                  <c:v>-160.63999900000002</c:v>
                </c:pt>
                <c:pt idx="4">
                  <c:v>-160.559999</c:v>
                </c:pt>
                <c:pt idx="5">
                  <c:v>-160.47999900000002</c:v>
                </c:pt>
                <c:pt idx="6">
                  <c:v>-160.39999900000001</c:v>
                </c:pt>
                <c:pt idx="7">
                  <c:v>-160.319999</c:v>
                </c:pt>
                <c:pt idx="8">
                  <c:v>-160.23999900000001</c:v>
                </c:pt>
                <c:pt idx="9">
                  <c:v>-160.159999</c:v>
                </c:pt>
                <c:pt idx="10">
                  <c:v>-160.07999900000002</c:v>
                </c:pt>
                <c:pt idx="11">
                  <c:v>-159.999999</c:v>
                </c:pt>
                <c:pt idx="12">
                  <c:v>-159.91999900000002</c:v>
                </c:pt>
                <c:pt idx="13">
                  <c:v>-159.83999899999998</c:v>
                </c:pt>
                <c:pt idx="14">
                  <c:v>-159.75999899999999</c:v>
                </c:pt>
                <c:pt idx="15">
                  <c:v>-159.67999899999998</c:v>
                </c:pt>
                <c:pt idx="16">
                  <c:v>-159.599999</c:v>
                </c:pt>
                <c:pt idx="17">
                  <c:v>-159.51999899999998</c:v>
                </c:pt>
                <c:pt idx="18">
                  <c:v>-159.439999</c:v>
                </c:pt>
                <c:pt idx="19">
                  <c:v>-159.35999899999999</c:v>
                </c:pt>
                <c:pt idx="20">
                  <c:v>-159.279999</c:v>
                </c:pt>
                <c:pt idx="21">
                  <c:v>-159.19999899999999</c:v>
                </c:pt>
                <c:pt idx="22">
                  <c:v>-159.11999900000001</c:v>
                </c:pt>
                <c:pt idx="23">
                  <c:v>-159.03999899999999</c:v>
                </c:pt>
                <c:pt idx="24">
                  <c:v>-158.95999900000001</c:v>
                </c:pt>
                <c:pt idx="25">
                  <c:v>-158.879999</c:v>
                </c:pt>
                <c:pt idx="26">
                  <c:v>-158.79999899999999</c:v>
                </c:pt>
                <c:pt idx="27">
                  <c:v>-158.719999</c:v>
                </c:pt>
                <c:pt idx="28">
                  <c:v>-158.63999899999999</c:v>
                </c:pt>
                <c:pt idx="29">
                  <c:v>-158.559999</c:v>
                </c:pt>
                <c:pt idx="30">
                  <c:v>-158.47999899999999</c:v>
                </c:pt>
                <c:pt idx="31">
                  <c:v>-158.39999900000001</c:v>
                </c:pt>
                <c:pt idx="32">
                  <c:v>-158.319999</c:v>
                </c:pt>
                <c:pt idx="33">
                  <c:v>-158.23999900000001</c:v>
                </c:pt>
                <c:pt idx="34">
                  <c:v>-158.159999</c:v>
                </c:pt>
                <c:pt idx="35">
                  <c:v>-158.07999900000002</c:v>
                </c:pt>
                <c:pt idx="36">
                  <c:v>-157.999999</c:v>
                </c:pt>
                <c:pt idx="37">
                  <c:v>-157.91999900000002</c:v>
                </c:pt>
                <c:pt idx="38">
                  <c:v>-157.83999900000001</c:v>
                </c:pt>
                <c:pt idx="39">
                  <c:v>-157.75999900000002</c:v>
                </c:pt>
                <c:pt idx="40">
                  <c:v>-157.67999900000001</c:v>
                </c:pt>
                <c:pt idx="41">
                  <c:v>-157.59999900000003</c:v>
                </c:pt>
                <c:pt idx="42">
                  <c:v>-157.51999900000001</c:v>
                </c:pt>
                <c:pt idx="43">
                  <c:v>-157.439999</c:v>
                </c:pt>
                <c:pt idx="44">
                  <c:v>-157.35999899999999</c:v>
                </c:pt>
                <c:pt idx="45">
                  <c:v>-157.27999899999998</c:v>
                </c:pt>
                <c:pt idx="46">
                  <c:v>-157.19999899999999</c:v>
                </c:pt>
                <c:pt idx="47">
                  <c:v>-157.11999899999998</c:v>
                </c:pt>
                <c:pt idx="48">
                  <c:v>-157.03999899999999</c:v>
                </c:pt>
                <c:pt idx="49">
                  <c:v>-156.95999899999998</c:v>
                </c:pt>
                <c:pt idx="50">
                  <c:v>-156.879999</c:v>
                </c:pt>
                <c:pt idx="51">
                  <c:v>-156.79999899999999</c:v>
                </c:pt>
                <c:pt idx="52">
                  <c:v>-156.719999</c:v>
                </c:pt>
                <c:pt idx="53">
                  <c:v>-156.63999899999999</c:v>
                </c:pt>
                <c:pt idx="54">
                  <c:v>-156.559999</c:v>
                </c:pt>
                <c:pt idx="55">
                  <c:v>-156.47999899999999</c:v>
                </c:pt>
                <c:pt idx="56">
                  <c:v>-156.39999900000001</c:v>
                </c:pt>
                <c:pt idx="57">
                  <c:v>-156.319999</c:v>
                </c:pt>
                <c:pt idx="58">
                  <c:v>-156.23999900000001</c:v>
                </c:pt>
                <c:pt idx="59">
                  <c:v>-156.159999</c:v>
                </c:pt>
                <c:pt idx="60">
                  <c:v>-156.07999899999999</c:v>
                </c:pt>
                <c:pt idx="61">
                  <c:v>-155.999999</c:v>
                </c:pt>
                <c:pt idx="62">
                  <c:v>-155.91999899999999</c:v>
                </c:pt>
                <c:pt idx="63">
                  <c:v>-155.83999900000001</c:v>
                </c:pt>
                <c:pt idx="64">
                  <c:v>-155.75999899999999</c:v>
                </c:pt>
                <c:pt idx="65">
                  <c:v>-155.67999900000001</c:v>
                </c:pt>
                <c:pt idx="66">
                  <c:v>-155.599999</c:v>
                </c:pt>
                <c:pt idx="67">
                  <c:v>-155.51999900000001</c:v>
                </c:pt>
                <c:pt idx="68">
                  <c:v>-155.439999</c:v>
                </c:pt>
                <c:pt idx="69">
                  <c:v>-155.35999900000002</c:v>
                </c:pt>
                <c:pt idx="70">
                  <c:v>-155.279999</c:v>
                </c:pt>
                <c:pt idx="71">
                  <c:v>-155.19999900000002</c:v>
                </c:pt>
                <c:pt idx="72">
                  <c:v>-155.11999900000001</c:v>
                </c:pt>
                <c:pt idx="73">
                  <c:v>-155.03999900000002</c:v>
                </c:pt>
                <c:pt idx="74">
                  <c:v>-154.95999900000001</c:v>
                </c:pt>
                <c:pt idx="75">
                  <c:v>-154.879999</c:v>
                </c:pt>
                <c:pt idx="76">
                  <c:v>-154.79999899999999</c:v>
                </c:pt>
                <c:pt idx="77">
                  <c:v>-154.719999</c:v>
                </c:pt>
                <c:pt idx="78">
                  <c:v>-154.63999899999999</c:v>
                </c:pt>
                <c:pt idx="79">
                  <c:v>-154.55999899999998</c:v>
                </c:pt>
                <c:pt idx="80">
                  <c:v>-154.47999899999999</c:v>
                </c:pt>
                <c:pt idx="81">
                  <c:v>-154.39999899999998</c:v>
                </c:pt>
                <c:pt idx="82">
                  <c:v>-154.319999</c:v>
                </c:pt>
                <c:pt idx="83">
                  <c:v>-154.23999899999998</c:v>
                </c:pt>
                <c:pt idx="84">
                  <c:v>-154.159999</c:v>
                </c:pt>
                <c:pt idx="85">
                  <c:v>-154.07999899999999</c:v>
                </c:pt>
                <c:pt idx="86">
                  <c:v>-153.999999</c:v>
                </c:pt>
                <c:pt idx="87">
                  <c:v>-153.91999899999999</c:v>
                </c:pt>
                <c:pt idx="88">
                  <c:v>-153.83999900000001</c:v>
                </c:pt>
                <c:pt idx="89">
                  <c:v>-153.75999899999999</c:v>
                </c:pt>
                <c:pt idx="90">
                  <c:v>-153.67999900000001</c:v>
                </c:pt>
                <c:pt idx="91">
                  <c:v>-153.599999</c:v>
                </c:pt>
                <c:pt idx="92">
                  <c:v>-153.51999900000001</c:v>
                </c:pt>
                <c:pt idx="93">
                  <c:v>-153.439999</c:v>
                </c:pt>
                <c:pt idx="94">
                  <c:v>-153.35999900000002</c:v>
                </c:pt>
                <c:pt idx="95">
                  <c:v>-153.279999</c:v>
                </c:pt>
                <c:pt idx="96">
                  <c:v>-153.19999899999999</c:v>
                </c:pt>
                <c:pt idx="97">
                  <c:v>-153.11999900000001</c:v>
                </c:pt>
                <c:pt idx="98">
                  <c:v>-153.03999899999999</c:v>
                </c:pt>
                <c:pt idx="99">
                  <c:v>-152.95999900000001</c:v>
                </c:pt>
                <c:pt idx="100">
                  <c:v>-152.879999</c:v>
                </c:pt>
                <c:pt idx="101">
                  <c:v>-152.79999900000001</c:v>
                </c:pt>
                <c:pt idx="102">
                  <c:v>-152.719999</c:v>
                </c:pt>
                <c:pt idx="103">
                  <c:v>-152.63999900000002</c:v>
                </c:pt>
                <c:pt idx="104">
                  <c:v>-152.559999</c:v>
                </c:pt>
                <c:pt idx="105">
                  <c:v>-152.47999900000002</c:v>
                </c:pt>
                <c:pt idx="106">
                  <c:v>-152.39999900000001</c:v>
                </c:pt>
                <c:pt idx="107">
                  <c:v>-152.319999</c:v>
                </c:pt>
                <c:pt idx="108">
                  <c:v>-152.23999899999998</c:v>
                </c:pt>
                <c:pt idx="109">
                  <c:v>-152.159999</c:v>
                </c:pt>
                <c:pt idx="110">
                  <c:v>-152.07999899999999</c:v>
                </c:pt>
                <c:pt idx="111">
                  <c:v>-151.999999</c:v>
                </c:pt>
                <c:pt idx="112">
                  <c:v>-151.91999899999999</c:v>
                </c:pt>
                <c:pt idx="113">
                  <c:v>-151.83999899999998</c:v>
                </c:pt>
                <c:pt idx="114">
                  <c:v>-151.75999899999999</c:v>
                </c:pt>
                <c:pt idx="115">
                  <c:v>-151.67999899999998</c:v>
                </c:pt>
                <c:pt idx="116">
                  <c:v>-151.599999</c:v>
                </c:pt>
                <c:pt idx="117">
                  <c:v>-151.51999899999998</c:v>
                </c:pt>
                <c:pt idx="118">
                  <c:v>-151.439999</c:v>
                </c:pt>
                <c:pt idx="119">
                  <c:v>-151.35999899999999</c:v>
                </c:pt>
                <c:pt idx="120">
                  <c:v>-151.279999</c:v>
                </c:pt>
                <c:pt idx="121">
                  <c:v>-151.19999899999999</c:v>
                </c:pt>
                <c:pt idx="122">
                  <c:v>-151.11999900000001</c:v>
                </c:pt>
                <c:pt idx="123">
                  <c:v>-151.03999899999999</c:v>
                </c:pt>
                <c:pt idx="124">
                  <c:v>-150.95999900000001</c:v>
                </c:pt>
                <c:pt idx="125">
                  <c:v>-150.879999</c:v>
                </c:pt>
                <c:pt idx="126">
                  <c:v>-150.79999900000001</c:v>
                </c:pt>
                <c:pt idx="127">
                  <c:v>-150.719999</c:v>
                </c:pt>
                <c:pt idx="128">
                  <c:v>-150.63999900000002</c:v>
                </c:pt>
                <c:pt idx="129">
                  <c:v>-150.559999</c:v>
                </c:pt>
                <c:pt idx="130">
                  <c:v>-150.47999900000002</c:v>
                </c:pt>
                <c:pt idx="131">
                  <c:v>-150.39999900000001</c:v>
                </c:pt>
                <c:pt idx="132">
                  <c:v>-150.319999</c:v>
                </c:pt>
                <c:pt idx="133">
                  <c:v>-150.23999900000001</c:v>
                </c:pt>
                <c:pt idx="134">
                  <c:v>-150.159999</c:v>
                </c:pt>
                <c:pt idx="135">
                  <c:v>-150.07999900000002</c:v>
                </c:pt>
                <c:pt idx="136">
                  <c:v>-149.999999</c:v>
                </c:pt>
                <c:pt idx="137">
                  <c:v>-149.91999900000002</c:v>
                </c:pt>
                <c:pt idx="138">
                  <c:v>-149.83999900000001</c:v>
                </c:pt>
                <c:pt idx="139">
                  <c:v>-149.75999899999999</c:v>
                </c:pt>
                <c:pt idx="140">
                  <c:v>-149.67999899999998</c:v>
                </c:pt>
                <c:pt idx="141">
                  <c:v>-149.599999</c:v>
                </c:pt>
                <c:pt idx="142">
                  <c:v>-149.51999899999998</c:v>
                </c:pt>
                <c:pt idx="143">
                  <c:v>-149.439999</c:v>
                </c:pt>
                <c:pt idx="144">
                  <c:v>-149.35999899999999</c:v>
                </c:pt>
                <c:pt idx="145">
                  <c:v>-149.279999</c:v>
                </c:pt>
                <c:pt idx="146">
                  <c:v>-149.19999899999999</c:v>
                </c:pt>
                <c:pt idx="147">
                  <c:v>-149.11999900000001</c:v>
                </c:pt>
                <c:pt idx="148">
                  <c:v>-149.03999899999999</c:v>
                </c:pt>
                <c:pt idx="149">
                  <c:v>-148.95999899999998</c:v>
                </c:pt>
                <c:pt idx="150">
                  <c:v>-148.879999</c:v>
                </c:pt>
                <c:pt idx="151">
                  <c:v>-148.79999899999999</c:v>
                </c:pt>
                <c:pt idx="152">
                  <c:v>-148.719999</c:v>
                </c:pt>
                <c:pt idx="153">
                  <c:v>-148.63999899999999</c:v>
                </c:pt>
                <c:pt idx="154">
                  <c:v>-148.559999</c:v>
                </c:pt>
                <c:pt idx="155">
                  <c:v>-148.47999899999999</c:v>
                </c:pt>
                <c:pt idx="156">
                  <c:v>-148.39999900000001</c:v>
                </c:pt>
                <c:pt idx="157">
                  <c:v>-148.319999</c:v>
                </c:pt>
                <c:pt idx="158">
                  <c:v>-148.23999900000001</c:v>
                </c:pt>
                <c:pt idx="159">
                  <c:v>-148.159999</c:v>
                </c:pt>
                <c:pt idx="160">
                  <c:v>-148.07999900000002</c:v>
                </c:pt>
                <c:pt idx="161">
                  <c:v>-147.999999</c:v>
                </c:pt>
                <c:pt idx="162">
                  <c:v>-147.91999900000002</c:v>
                </c:pt>
                <c:pt idx="163">
                  <c:v>-147.83999900000001</c:v>
                </c:pt>
                <c:pt idx="164">
                  <c:v>-147.75999900000002</c:v>
                </c:pt>
                <c:pt idx="165">
                  <c:v>-147.67999900000001</c:v>
                </c:pt>
                <c:pt idx="166">
                  <c:v>-147.599999</c:v>
                </c:pt>
                <c:pt idx="167">
                  <c:v>-147.51999900000001</c:v>
                </c:pt>
                <c:pt idx="168">
                  <c:v>-147.439999</c:v>
                </c:pt>
                <c:pt idx="169">
                  <c:v>-147.35999900000002</c:v>
                </c:pt>
                <c:pt idx="170">
                  <c:v>-147.279999</c:v>
                </c:pt>
                <c:pt idx="171">
                  <c:v>-147.19999899999999</c:v>
                </c:pt>
                <c:pt idx="172">
                  <c:v>-147.11999899999998</c:v>
                </c:pt>
                <c:pt idx="173">
                  <c:v>-147.03999899999999</c:v>
                </c:pt>
                <c:pt idx="174">
                  <c:v>-146.95999899999998</c:v>
                </c:pt>
                <c:pt idx="175">
                  <c:v>-146.879999</c:v>
                </c:pt>
                <c:pt idx="176">
                  <c:v>-146.79999899999999</c:v>
                </c:pt>
                <c:pt idx="177">
                  <c:v>-146.719999</c:v>
                </c:pt>
                <c:pt idx="178">
                  <c:v>-146.63999899999999</c:v>
                </c:pt>
                <c:pt idx="179">
                  <c:v>-146.559999</c:v>
                </c:pt>
                <c:pt idx="180">
                  <c:v>-146.47999899999999</c:v>
                </c:pt>
                <c:pt idx="181">
                  <c:v>-146.39999900000001</c:v>
                </c:pt>
                <c:pt idx="182">
                  <c:v>-146.319999</c:v>
                </c:pt>
                <c:pt idx="183">
                  <c:v>-146.23999900000001</c:v>
                </c:pt>
                <c:pt idx="184">
                  <c:v>-146.159999</c:v>
                </c:pt>
                <c:pt idx="185">
                  <c:v>-146.07999899999999</c:v>
                </c:pt>
                <c:pt idx="186">
                  <c:v>-145.999999</c:v>
                </c:pt>
                <c:pt idx="187">
                  <c:v>-145.91999899999999</c:v>
                </c:pt>
                <c:pt idx="188">
                  <c:v>-145.83999900000001</c:v>
                </c:pt>
                <c:pt idx="189">
                  <c:v>-145.75999899999999</c:v>
                </c:pt>
                <c:pt idx="190">
                  <c:v>-145.67999900000001</c:v>
                </c:pt>
                <c:pt idx="191">
                  <c:v>-145.599999</c:v>
                </c:pt>
                <c:pt idx="192">
                  <c:v>-145.51999900000001</c:v>
                </c:pt>
                <c:pt idx="193">
                  <c:v>-145.439999</c:v>
                </c:pt>
                <c:pt idx="194">
                  <c:v>-145.35999900000002</c:v>
                </c:pt>
                <c:pt idx="195">
                  <c:v>-145.279999</c:v>
                </c:pt>
                <c:pt idx="196">
                  <c:v>-145.19999900000002</c:v>
                </c:pt>
                <c:pt idx="197">
                  <c:v>-145.11999900000001</c:v>
                </c:pt>
                <c:pt idx="198">
                  <c:v>-145.03999900000002</c:v>
                </c:pt>
                <c:pt idx="199">
                  <c:v>-144.95999900000001</c:v>
                </c:pt>
                <c:pt idx="200">
                  <c:v>-144.87999900000003</c:v>
                </c:pt>
                <c:pt idx="201">
                  <c:v>-144.79999900000001</c:v>
                </c:pt>
                <c:pt idx="202">
                  <c:v>-144.719999</c:v>
                </c:pt>
                <c:pt idx="203">
                  <c:v>-144.63999899999999</c:v>
                </c:pt>
                <c:pt idx="204">
                  <c:v>-144.55999899999998</c:v>
                </c:pt>
                <c:pt idx="205">
                  <c:v>-144.47999899999999</c:v>
                </c:pt>
                <c:pt idx="206">
                  <c:v>-144.39999899999998</c:v>
                </c:pt>
                <c:pt idx="207">
                  <c:v>-144.319999</c:v>
                </c:pt>
                <c:pt idx="208">
                  <c:v>-144.23999899999998</c:v>
                </c:pt>
                <c:pt idx="209">
                  <c:v>-144.159999</c:v>
                </c:pt>
                <c:pt idx="210">
                  <c:v>-144.07999899999999</c:v>
                </c:pt>
                <c:pt idx="211">
                  <c:v>-143.999999</c:v>
                </c:pt>
                <c:pt idx="212">
                  <c:v>-143.91999899999999</c:v>
                </c:pt>
                <c:pt idx="213">
                  <c:v>-143.83999900000001</c:v>
                </c:pt>
                <c:pt idx="214">
                  <c:v>-143.75999899999999</c:v>
                </c:pt>
                <c:pt idx="215">
                  <c:v>-143.67999900000001</c:v>
                </c:pt>
                <c:pt idx="216">
                  <c:v>-143.599999</c:v>
                </c:pt>
                <c:pt idx="217">
                  <c:v>-143.51999900000001</c:v>
                </c:pt>
                <c:pt idx="218">
                  <c:v>-143.439999</c:v>
                </c:pt>
                <c:pt idx="219">
                  <c:v>-143.35999899999999</c:v>
                </c:pt>
                <c:pt idx="220">
                  <c:v>-143.279999</c:v>
                </c:pt>
                <c:pt idx="221">
                  <c:v>-143.19999899999999</c:v>
                </c:pt>
                <c:pt idx="222">
                  <c:v>-143.11999900000001</c:v>
                </c:pt>
                <c:pt idx="223">
                  <c:v>-143.03999899999999</c:v>
                </c:pt>
                <c:pt idx="224">
                  <c:v>-142.95999900000001</c:v>
                </c:pt>
                <c:pt idx="225">
                  <c:v>-142.879999</c:v>
                </c:pt>
                <c:pt idx="226">
                  <c:v>-142.79999900000001</c:v>
                </c:pt>
                <c:pt idx="227">
                  <c:v>-142.719999</c:v>
                </c:pt>
                <c:pt idx="228">
                  <c:v>-142.63999900000002</c:v>
                </c:pt>
                <c:pt idx="229">
                  <c:v>-142.559999</c:v>
                </c:pt>
                <c:pt idx="230">
                  <c:v>-142.47999900000002</c:v>
                </c:pt>
                <c:pt idx="231">
                  <c:v>-142.39999900000001</c:v>
                </c:pt>
                <c:pt idx="232">
                  <c:v>-142.31999900000002</c:v>
                </c:pt>
                <c:pt idx="233">
                  <c:v>-142.23999899999998</c:v>
                </c:pt>
                <c:pt idx="234">
                  <c:v>-142.159999</c:v>
                </c:pt>
                <c:pt idx="235">
                  <c:v>-142.07999899999999</c:v>
                </c:pt>
                <c:pt idx="236">
                  <c:v>-141.999999</c:v>
                </c:pt>
                <c:pt idx="237">
                  <c:v>-141.91999899999999</c:v>
                </c:pt>
                <c:pt idx="238">
                  <c:v>-141.83999899999998</c:v>
                </c:pt>
                <c:pt idx="239">
                  <c:v>-141.75999899999999</c:v>
                </c:pt>
                <c:pt idx="240">
                  <c:v>-141.67999899999998</c:v>
                </c:pt>
                <c:pt idx="241">
                  <c:v>-141.599999</c:v>
                </c:pt>
                <c:pt idx="242">
                  <c:v>-141.51999899999998</c:v>
                </c:pt>
                <c:pt idx="243">
                  <c:v>-141.439999</c:v>
                </c:pt>
                <c:pt idx="244">
                  <c:v>-141.35999899999999</c:v>
                </c:pt>
                <c:pt idx="245">
                  <c:v>-141.279999</c:v>
                </c:pt>
                <c:pt idx="246">
                  <c:v>-141.19999899999999</c:v>
                </c:pt>
                <c:pt idx="247">
                  <c:v>-141.11999900000001</c:v>
                </c:pt>
                <c:pt idx="248">
                  <c:v>-141.03999899999999</c:v>
                </c:pt>
                <c:pt idx="249">
                  <c:v>-140.95999900000001</c:v>
                </c:pt>
                <c:pt idx="250">
                  <c:v>-140.879999</c:v>
                </c:pt>
                <c:pt idx="251">
                  <c:v>-140.79999900000001</c:v>
                </c:pt>
                <c:pt idx="252">
                  <c:v>-140.719999</c:v>
                </c:pt>
                <c:pt idx="253">
                  <c:v>-140.63999900000002</c:v>
                </c:pt>
                <c:pt idx="254">
                  <c:v>-140.559999</c:v>
                </c:pt>
                <c:pt idx="255">
                  <c:v>-140.47999899999999</c:v>
                </c:pt>
                <c:pt idx="256">
                  <c:v>-140.39999900000001</c:v>
                </c:pt>
                <c:pt idx="257">
                  <c:v>-140.319999</c:v>
                </c:pt>
                <c:pt idx="258">
                  <c:v>-140.23999900000001</c:v>
                </c:pt>
                <c:pt idx="259">
                  <c:v>-140.159999</c:v>
                </c:pt>
                <c:pt idx="260">
                  <c:v>-140.07999900000002</c:v>
                </c:pt>
                <c:pt idx="261">
                  <c:v>-139.999999</c:v>
                </c:pt>
                <c:pt idx="262">
                  <c:v>-139.91999900000002</c:v>
                </c:pt>
                <c:pt idx="263">
                  <c:v>-139.83999900000001</c:v>
                </c:pt>
                <c:pt idx="264">
                  <c:v>-139.75999899999999</c:v>
                </c:pt>
                <c:pt idx="265">
                  <c:v>-139.67999899999998</c:v>
                </c:pt>
                <c:pt idx="266">
                  <c:v>-139.599999</c:v>
                </c:pt>
                <c:pt idx="267">
                  <c:v>-139.51999899999998</c:v>
                </c:pt>
                <c:pt idx="268">
                  <c:v>-139.439999</c:v>
                </c:pt>
                <c:pt idx="269">
                  <c:v>-139.35999899999999</c:v>
                </c:pt>
                <c:pt idx="270">
                  <c:v>-139.279999</c:v>
                </c:pt>
                <c:pt idx="271">
                  <c:v>-139.19999899999999</c:v>
                </c:pt>
                <c:pt idx="272">
                  <c:v>-139.11999899999998</c:v>
                </c:pt>
                <c:pt idx="273">
                  <c:v>-139.03999899999999</c:v>
                </c:pt>
                <c:pt idx="274">
                  <c:v>-138.95999899999998</c:v>
                </c:pt>
                <c:pt idx="275">
                  <c:v>-138.879999</c:v>
                </c:pt>
                <c:pt idx="276">
                  <c:v>-138.79999899999999</c:v>
                </c:pt>
                <c:pt idx="277">
                  <c:v>-138.719999</c:v>
                </c:pt>
                <c:pt idx="278">
                  <c:v>-138.63999899999999</c:v>
                </c:pt>
                <c:pt idx="279">
                  <c:v>-138.559999</c:v>
                </c:pt>
                <c:pt idx="280">
                  <c:v>-138.47999899999999</c:v>
                </c:pt>
                <c:pt idx="281">
                  <c:v>-138.39999900000001</c:v>
                </c:pt>
                <c:pt idx="282">
                  <c:v>-138.319999</c:v>
                </c:pt>
                <c:pt idx="283">
                  <c:v>-138.23999900000001</c:v>
                </c:pt>
                <c:pt idx="284">
                  <c:v>-138.159999</c:v>
                </c:pt>
                <c:pt idx="285">
                  <c:v>-138.07999900000002</c:v>
                </c:pt>
                <c:pt idx="286">
                  <c:v>-137.999999</c:v>
                </c:pt>
                <c:pt idx="287">
                  <c:v>-137.91999900000002</c:v>
                </c:pt>
                <c:pt idx="288">
                  <c:v>-137.83999900000001</c:v>
                </c:pt>
                <c:pt idx="289">
                  <c:v>-137.75999900000002</c:v>
                </c:pt>
                <c:pt idx="290">
                  <c:v>-137.67999900000001</c:v>
                </c:pt>
                <c:pt idx="291">
                  <c:v>-137.599999</c:v>
                </c:pt>
                <c:pt idx="292">
                  <c:v>-137.51999900000001</c:v>
                </c:pt>
                <c:pt idx="293">
                  <c:v>-137.439999</c:v>
                </c:pt>
                <c:pt idx="294">
                  <c:v>-137.35999900000002</c:v>
                </c:pt>
                <c:pt idx="295">
                  <c:v>-137.279999</c:v>
                </c:pt>
                <c:pt idx="296">
                  <c:v>-137.19999899999999</c:v>
                </c:pt>
                <c:pt idx="297">
                  <c:v>-137.11999899999998</c:v>
                </c:pt>
                <c:pt idx="298">
                  <c:v>-137.03999899999999</c:v>
                </c:pt>
                <c:pt idx="299">
                  <c:v>-136.95999899999998</c:v>
                </c:pt>
                <c:pt idx="300">
                  <c:v>-136.879999</c:v>
                </c:pt>
                <c:pt idx="301">
                  <c:v>-136.79999899999999</c:v>
                </c:pt>
                <c:pt idx="302">
                  <c:v>-136.719999</c:v>
                </c:pt>
                <c:pt idx="303">
                  <c:v>-136.63999899999999</c:v>
                </c:pt>
                <c:pt idx="304">
                  <c:v>-136.559999</c:v>
                </c:pt>
                <c:pt idx="305">
                  <c:v>-136.47999899999999</c:v>
                </c:pt>
                <c:pt idx="306">
                  <c:v>-136.39999900000001</c:v>
                </c:pt>
                <c:pt idx="307">
                  <c:v>-136.319999</c:v>
                </c:pt>
                <c:pt idx="308">
                  <c:v>-136.23999899999998</c:v>
                </c:pt>
                <c:pt idx="309">
                  <c:v>-136.159999</c:v>
                </c:pt>
                <c:pt idx="310">
                  <c:v>-136.07999899999999</c:v>
                </c:pt>
                <c:pt idx="311">
                  <c:v>-135.999999</c:v>
                </c:pt>
                <c:pt idx="312">
                  <c:v>-135.91999899999999</c:v>
                </c:pt>
                <c:pt idx="313">
                  <c:v>-135.83999900000001</c:v>
                </c:pt>
                <c:pt idx="314">
                  <c:v>-135.75999899999999</c:v>
                </c:pt>
                <c:pt idx="315">
                  <c:v>-135.67999900000001</c:v>
                </c:pt>
                <c:pt idx="316">
                  <c:v>-135.599999</c:v>
                </c:pt>
                <c:pt idx="317">
                  <c:v>-135.51999900000001</c:v>
                </c:pt>
                <c:pt idx="318">
                  <c:v>-135.439999</c:v>
                </c:pt>
                <c:pt idx="319">
                  <c:v>-135.35999900000002</c:v>
                </c:pt>
                <c:pt idx="320">
                  <c:v>-135.279999</c:v>
                </c:pt>
                <c:pt idx="321">
                  <c:v>-135.19999900000002</c:v>
                </c:pt>
                <c:pt idx="322">
                  <c:v>-135.11999900000001</c:v>
                </c:pt>
                <c:pt idx="323">
                  <c:v>-135.03999900000002</c:v>
                </c:pt>
                <c:pt idx="324">
                  <c:v>-134.95999900000001</c:v>
                </c:pt>
                <c:pt idx="325">
                  <c:v>-134.879999</c:v>
                </c:pt>
                <c:pt idx="326">
                  <c:v>-134.79999900000001</c:v>
                </c:pt>
                <c:pt idx="327">
                  <c:v>-134.719999</c:v>
                </c:pt>
                <c:pt idx="328">
                  <c:v>-134.63999899999999</c:v>
                </c:pt>
                <c:pt idx="329">
                  <c:v>-134.55999899999998</c:v>
                </c:pt>
                <c:pt idx="330">
                  <c:v>-134.47999899999999</c:v>
                </c:pt>
                <c:pt idx="331">
                  <c:v>-134.39999899999998</c:v>
                </c:pt>
                <c:pt idx="332">
                  <c:v>-134.319999</c:v>
                </c:pt>
                <c:pt idx="333">
                  <c:v>-134.23999899999998</c:v>
                </c:pt>
                <c:pt idx="334">
                  <c:v>-134.159999</c:v>
                </c:pt>
                <c:pt idx="335">
                  <c:v>-134.07999899999999</c:v>
                </c:pt>
                <c:pt idx="336">
                  <c:v>-133.999999</c:v>
                </c:pt>
                <c:pt idx="337">
                  <c:v>-133.91999899999999</c:v>
                </c:pt>
                <c:pt idx="338">
                  <c:v>-133.83999900000001</c:v>
                </c:pt>
                <c:pt idx="339">
                  <c:v>-133.75999899999999</c:v>
                </c:pt>
                <c:pt idx="340">
                  <c:v>-133.67999900000001</c:v>
                </c:pt>
                <c:pt idx="341">
                  <c:v>-133.599999</c:v>
                </c:pt>
                <c:pt idx="342">
                  <c:v>-133.51999900000001</c:v>
                </c:pt>
                <c:pt idx="343">
                  <c:v>-133.439999</c:v>
                </c:pt>
                <c:pt idx="344">
                  <c:v>-133.35999899999999</c:v>
                </c:pt>
                <c:pt idx="345">
                  <c:v>-133.279999</c:v>
                </c:pt>
                <c:pt idx="346">
                  <c:v>-133.19999899999999</c:v>
                </c:pt>
                <c:pt idx="347">
                  <c:v>-133.11999900000001</c:v>
                </c:pt>
                <c:pt idx="348">
                  <c:v>-133.03999899999999</c:v>
                </c:pt>
                <c:pt idx="349">
                  <c:v>-132.95999900000001</c:v>
                </c:pt>
                <c:pt idx="350">
                  <c:v>-132.879999</c:v>
                </c:pt>
                <c:pt idx="351">
                  <c:v>-132.79999900000001</c:v>
                </c:pt>
                <c:pt idx="352">
                  <c:v>-132.719999</c:v>
                </c:pt>
                <c:pt idx="353">
                  <c:v>-132.63999900000002</c:v>
                </c:pt>
                <c:pt idx="354">
                  <c:v>-132.559999</c:v>
                </c:pt>
                <c:pt idx="355">
                  <c:v>-132.47999900000002</c:v>
                </c:pt>
                <c:pt idx="356">
                  <c:v>-132.39999900000001</c:v>
                </c:pt>
                <c:pt idx="357">
                  <c:v>-132.31999900000002</c:v>
                </c:pt>
                <c:pt idx="358">
                  <c:v>-132.23999900000001</c:v>
                </c:pt>
                <c:pt idx="359">
                  <c:v>-132.159999</c:v>
                </c:pt>
                <c:pt idx="360">
                  <c:v>-132.07999899999999</c:v>
                </c:pt>
                <c:pt idx="361">
                  <c:v>-131.99999899999997</c:v>
                </c:pt>
                <c:pt idx="362">
                  <c:v>-131.91999899999999</c:v>
                </c:pt>
                <c:pt idx="363">
                  <c:v>-131.83999899999998</c:v>
                </c:pt>
                <c:pt idx="364">
                  <c:v>-131.75999899999999</c:v>
                </c:pt>
                <c:pt idx="365">
                  <c:v>-131.67999899999998</c:v>
                </c:pt>
                <c:pt idx="366">
                  <c:v>-131.599999</c:v>
                </c:pt>
                <c:pt idx="367">
                  <c:v>-131.51999899999998</c:v>
                </c:pt>
                <c:pt idx="368">
                  <c:v>-131.439999</c:v>
                </c:pt>
                <c:pt idx="369">
                  <c:v>-131.35999899999999</c:v>
                </c:pt>
                <c:pt idx="370">
                  <c:v>-131.279999</c:v>
                </c:pt>
                <c:pt idx="371">
                  <c:v>-131.19999899999999</c:v>
                </c:pt>
                <c:pt idx="372">
                  <c:v>-131.11999900000001</c:v>
                </c:pt>
                <c:pt idx="373">
                  <c:v>-131.03999899999999</c:v>
                </c:pt>
                <c:pt idx="374">
                  <c:v>-130.95999900000001</c:v>
                </c:pt>
                <c:pt idx="375">
                  <c:v>-130.879999</c:v>
                </c:pt>
                <c:pt idx="376">
                  <c:v>-130.79999900000001</c:v>
                </c:pt>
                <c:pt idx="377">
                  <c:v>-130.719999</c:v>
                </c:pt>
                <c:pt idx="378">
                  <c:v>-130.63999899999999</c:v>
                </c:pt>
                <c:pt idx="379">
                  <c:v>-130.559999</c:v>
                </c:pt>
                <c:pt idx="380">
                  <c:v>-130.47999899999999</c:v>
                </c:pt>
                <c:pt idx="381">
                  <c:v>-130.39999900000001</c:v>
                </c:pt>
                <c:pt idx="382">
                  <c:v>-130.319999</c:v>
                </c:pt>
                <c:pt idx="383">
                  <c:v>-130.23999900000001</c:v>
                </c:pt>
                <c:pt idx="384">
                  <c:v>-130.159999</c:v>
                </c:pt>
                <c:pt idx="385">
                  <c:v>-130.07999900000002</c:v>
                </c:pt>
                <c:pt idx="386">
                  <c:v>-129.999999</c:v>
                </c:pt>
                <c:pt idx="387">
                  <c:v>-129.91999900000002</c:v>
                </c:pt>
                <c:pt idx="388">
                  <c:v>-129.83999900000001</c:v>
                </c:pt>
                <c:pt idx="389">
                  <c:v>-129.75999900000002</c:v>
                </c:pt>
                <c:pt idx="390">
                  <c:v>-129.67999900000001</c:v>
                </c:pt>
                <c:pt idx="391">
                  <c:v>-129.599999</c:v>
                </c:pt>
                <c:pt idx="392">
                  <c:v>-129.51999899999998</c:v>
                </c:pt>
                <c:pt idx="393">
                  <c:v>-129.439999</c:v>
                </c:pt>
                <c:pt idx="394">
                  <c:v>-129.35999899999999</c:v>
                </c:pt>
                <c:pt idx="395">
                  <c:v>-129.279999</c:v>
                </c:pt>
                <c:pt idx="396">
                  <c:v>-129.19999899999999</c:v>
                </c:pt>
                <c:pt idx="397">
                  <c:v>-129.11999899999998</c:v>
                </c:pt>
                <c:pt idx="398">
                  <c:v>-129.03999899999999</c:v>
                </c:pt>
                <c:pt idx="399">
                  <c:v>-128.95999899999998</c:v>
                </c:pt>
                <c:pt idx="400">
                  <c:v>-128.879999</c:v>
                </c:pt>
                <c:pt idx="401">
                  <c:v>-128.79999899999999</c:v>
                </c:pt>
                <c:pt idx="402">
                  <c:v>-128.719999</c:v>
                </c:pt>
                <c:pt idx="403">
                  <c:v>-128.63999899999999</c:v>
                </c:pt>
                <c:pt idx="404">
                  <c:v>-128.559999</c:v>
                </c:pt>
                <c:pt idx="405">
                  <c:v>-128.47999899999999</c:v>
                </c:pt>
                <c:pt idx="406">
                  <c:v>-128.39999900000001</c:v>
                </c:pt>
                <c:pt idx="407">
                  <c:v>-128.319999</c:v>
                </c:pt>
                <c:pt idx="408">
                  <c:v>-128.23999900000001</c:v>
                </c:pt>
                <c:pt idx="409">
                  <c:v>-128.159999</c:v>
                </c:pt>
                <c:pt idx="410">
                  <c:v>-128.07999900000002</c:v>
                </c:pt>
                <c:pt idx="411">
                  <c:v>-127.999999</c:v>
                </c:pt>
                <c:pt idx="412">
                  <c:v>-127.91999900000002</c:v>
                </c:pt>
                <c:pt idx="413">
                  <c:v>-127.83999900000001</c:v>
                </c:pt>
                <c:pt idx="414">
                  <c:v>-127.75999899999999</c:v>
                </c:pt>
                <c:pt idx="415">
                  <c:v>-127.679999</c:v>
                </c:pt>
                <c:pt idx="416">
                  <c:v>-127.59999899999998</c:v>
                </c:pt>
                <c:pt idx="417">
                  <c:v>-127.519999</c:v>
                </c:pt>
                <c:pt idx="418">
                  <c:v>-127.43999899999999</c:v>
                </c:pt>
                <c:pt idx="419">
                  <c:v>-127.359999</c:v>
                </c:pt>
                <c:pt idx="420">
                  <c:v>-127.27999899999999</c:v>
                </c:pt>
                <c:pt idx="421">
                  <c:v>-127.19999900000001</c:v>
                </c:pt>
                <c:pt idx="422">
                  <c:v>-127.11999899999999</c:v>
                </c:pt>
                <c:pt idx="423">
                  <c:v>-127.03999900000001</c:v>
                </c:pt>
                <c:pt idx="424">
                  <c:v>-126.959999</c:v>
                </c:pt>
                <c:pt idx="425">
                  <c:v>-126.87999900000001</c:v>
                </c:pt>
                <c:pt idx="426">
                  <c:v>-126.799999</c:v>
                </c:pt>
                <c:pt idx="427">
                  <c:v>-126.71999900000002</c:v>
                </c:pt>
                <c:pt idx="428">
                  <c:v>-126.639999</c:v>
                </c:pt>
                <c:pt idx="429">
                  <c:v>-126.55999900000002</c:v>
                </c:pt>
                <c:pt idx="430">
                  <c:v>-126.47999899999999</c:v>
                </c:pt>
                <c:pt idx="431">
                  <c:v>-126.39999900000001</c:v>
                </c:pt>
                <c:pt idx="432">
                  <c:v>-126.319999</c:v>
                </c:pt>
                <c:pt idx="433">
                  <c:v>-126.23999899999998</c:v>
                </c:pt>
                <c:pt idx="434">
                  <c:v>-126.159999</c:v>
                </c:pt>
                <c:pt idx="435">
                  <c:v>-126.07999899999999</c:v>
                </c:pt>
                <c:pt idx="436">
                  <c:v>-125.999999</c:v>
                </c:pt>
                <c:pt idx="437">
                  <c:v>-125.91999899999999</c:v>
                </c:pt>
                <c:pt idx="438">
                  <c:v>-125.83999900000001</c:v>
                </c:pt>
                <c:pt idx="439">
                  <c:v>-125.75999899999999</c:v>
                </c:pt>
                <c:pt idx="440">
                  <c:v>-125.67999900000001</c:v>
                </c:pt>
                <c:pt idx="441">
                  <c:v>-125.599999</c:v>
                </c:pt>
                <c:pt idx="442">
                  <c:v>-125.51999900000001</c:v>
                </c:pt>
                <c:pt idx="443">
                  <c:v>-125.439999</c:v>
                </c:pt>
                <c:pt idx="444">
                  <c:v>-125.35999900000002</c:v>
                </c:pt>
                <c:pt idx="445">
                  <c:v>-125.279999</c:v>
                </c:pt>
                <c:pt idx="446">
                  <c:v>-125.19999900000001</c:v>
                </c:pt>
                <c:pt idx="447">
                  <c:v>-125.11999899999999</c:v>
                </c:pt>
                <c:pt idx="448">
                  <c:v>-125.03999900000001</c:v>
                </c:pt>
                <c:pt idx="449">
                  <c:v>-124.959999</c:v>
                </c:pt>
                <c:pt idx="450">
                  <c:v>-124.87999899999998</c:v>
                </c:pt>
                <c:pt idx="451">
                  <c:v>-124.799999</c:v>
                </c:pt>
                <c:pt idx="452">
                  <c:v>-124.71999899999999</c:v>
                </c:pt>
                <c:pt idx="453">
                  <c:v>-124.639999</c:v>
                </c:pt>
                <c:pt idx="454">
                  <c:v>-124.55999899999999</c:v>
                </c:pt>
                <c:pt idx="455">
                  <c:v>-124.47999900000001</c:v>
                </c:pt>
                <c:pt idx="456">
                  <c:v>-124.39999899999999</c:v>
                </c:pt>
                <c:pt idx="457">
                  <c:v>-124.31999900000001</c:v>
                </c:pt>
                <c:pt idx="458">
                  <c:v>-124.239999</c:v>
                </c:pt>
                <c:pt idx="459">
                  <c:v>-124.15999900000001</c:v>
                </c:pt>
                <c:pt idx="460">
                  <c:v>-124.079999</c:v>
                </c:pt>
                <c:pt idx="461">
                  <c:v>-123.999999</c:v>
                </c:pt>
                <c:pt idx="462">
                  <c:v>-123.91999899999999</c:v>
                </c:pt>
                <c:pt idx="463">
                  <c:v>-123.83999900000001</c:v>
                </c:pt>
                <c:pt idx="464">
                  <c:v>-123.75999899999999</c:v>
                </c:pt>
                <c:pt idx="465">
                  <c:v>-123.67999900000001</c:v>
                </c:pt>
                <c:pt idx="466">
                  <c:v>-123.599999</c:v>
                </c:pt>
                <c:pt idx="467">
                  <c:v>-123.51999899999998</c:v>
                </c:pt>
                <c:pt idx="468">
                  <c:v>-123.439999</c:v>
                </c:pt>
                <c:pt idx="469">
                  <c:v>-123.35999899999999</c:v>
                </c:pt>
                <c:pt idx="470">
                  <c:v>-123.279999</c:v>
                </c:pt>
                <c:pt idx="471">
                  <c:v>-123.19999899999999</c:v>
                </c:pt>
                <c:pt idx="472">
                  <c:v>-123.11999900000001</c:v>
                </c:pt>
                <c:pt idx="473">
                  <c:v>-123.03999899999999</c:v>
                </c:pt>
                <c:pt idx="474">
                  <c:v>-122.95999900000001</c:v>
                </c:pt>
                <c:pt idx="475">
                  <c:v>-122.879999</c:v>
                </c:pt>
                <c:pt idx="476">
                  <c:v>-122.79999900000001</c:v>
                </c:pt>
                <c:pt idx="477">
                  <c:v>-122.719999</c:v>
                </c:pt>
                <c:pt idx="478">
                  <c:v>-122.639999</c:v>
                </c:pt>
                <c:pt idx="479">
                  <c:v>-122.55999899999999</c:v>
                </c:pt>
                <c:pt idx="480">
                  <c:v>-122.47999900000001</c:v>
                </c:pt>
                <c:pt idx="481">
                  <c:v>-122.39999899999999</c:v>
                </c:pt>
                <c:pt idx="482">
                  <c:v>-122.31999900000001</c:v>
                </c:pt>
                <c:pt idx="483">
                  <c:v>-122.239999</c:v>
                </c:pt>
                <c:pt idx="484">
                  <c:v>-122.15999900000001</c:v>
                </c:pt>
                <c:pt idx="485">
                  <c:v>-122.079999</c:v>
                </c:pt>
                <c:pt idx="486">
                  <c:v>-121.999999</c:v>
                </c:pt>
                <c:pt idx="487">
                  <c:v>-121.919999</c:v>
                </c:pt>
                <c:pt idx="488">
                  <c:v>-121.83999900000001</c:v>
                </c:pt>
                <c:pt idx="489">
                  <c:v>-121.75999900000001</c:v>
                </c:pt>
                <c:pt idx="490">
                  <c:v>-121.67999900000001</c:v>
                </c:pt>
                <c:pt idx="491">
                  <c:v>-121.59999900000001</c:v>
                </c:pt>
                <c:pt idx="492">
                  <c:v>-121.51999900000001</c:v>
                </c:pt>
                <c:pt idx="493">
                  <c:v>-121.439999</c:v>
                </c:pt>
                <c:pt idx="494">
                  <c:v>-121.35999899999999</c:v>
                </c:pt>
                <c:pt idx="495">
                  <c:v>-121.27999899999999</c:v>
                </c:pt>
                <c:pt idx="496">
                  <c:v>-121.19999899999999</c:v>
                </c:pt>
                <c:pt idx="497">
                  <c:v>-121.11999899999999</c:v>
                </c:pt>
                <c:pt idx="498">
                  <c:v>-121.03999899999999</c:v>
                </c:pt>
                <c:pt idx="499">
                  <c:v>-120.959999</c:v>
                </c:pt>
                <c:pt idx="500">
                  <c:v>-120.879999</c:v>
                </c:pt>
                <c:pt idx="501">
                  <c:v>-120.799999</c:v>
                </c:pt>
                <c:pt idx="502">
                  <c:v>-120.719999</c:v>
                </c:pt>
                <c:pt idx="503">
                  <c:v>-120.639999</c:v>
                </c:pt>
                <c:pt idx="504">
                  <c:v>-120.559999</c:v>
                </c:pt>
                <c:pt idx="505">
                  <c:v>-120.47999900000001</c:v>
                </c:pt>
                <c:pt idx="506">
                  <c:v>-120.39999900000001</c:v>
                </c:pt>
                <c:pt idx="507">
                  <c:v>-120.31999900000001</c:v>
                </c:pt>
                <c:pt idx="508">
                  <c:v>-120.23999900000001</c:v>
                </c:pt>
                <c:pt idx="509">
                  <c:v>-120.159999</c:v>
                </c:pt>
                <c:pt idx="510">
                  <c:v>-120.079999</c:v>
                </c:pt>
                <c:pt idx="511">
                  <c:v>-119.99999899999999</c:v>
                </c:pt>
                <c:pt idx="512">
                  <c:v>-119.91999899999999</c:v>
                </c:pt>
                <c:pt idx="513">
                  <c:v>-119.83999899999999</c:v>
                </c:pt>
                <c:pt idx="514">
                  <c:v>-119.75999899999999</c:v>
                </c:pt>
                <c:pt idx="515">
                  <c:v>-119.679999</c:v>
                </c:pt>
                <c:pt idx="516">
                  <c:v>-119.599999</c:v>
                </c:pt>
                <c:pt idx="517">
                  <c:v>-119.519999</c:v>
                </c:pt>
                <c:pt idx="518">
                  <c:v>-119.439999</c:v>
                </c:pt>
                <c:pt idx="519">
                  <c:v>-119.359999</c:v>
                </c:pt>
                <c:pt idx="520">
                  <c:v>-119.279999</c:v>
                </c:pt>
                <c:pt idx="521">
                  <c:v>-119.19999900000001</c:v>
                </c:pt>
                <c:pt idx="522">
                  <c:v>-119.11999900000001</c:v>
                </c:pt>
                <c:pt idx="523">
                  <c:v>-119.03999900000001</c:v>
                </c:pt>
                <c:pt idx="524">
                  <c:v>-118.95999900000001</c:v>
                </c:pt>
                <c:pt idx="525">
                  <c:v>-118.879999</c:v>
                </c:pt>
                <c:pt idx="526">
                  <c:v>-118.799999</c:v>
                </c:pt>
                <c:pt idx="527">
                  <c:v>-118.719999</c:v>
                </c:pt>
                <c:pt idx="528">
                  <c:v>-118.639999</c:v>
                </c:pt>
                <c:pt idx="529">
                  <c:v>-118.55999899999999</c:v>
                </c:pt>
                <c:pt idx="530">
                  <c:v>-118.47999899999999</c:v>
                </c:pt>
                <c:pt idx="531">
                  <c:v>-118.39999899999999</c:v>
                </c:pt>
                <c:pt idx="532">
                  <c:v>-118.319999</c:v>
                </c:pt>
                <c:pt idx="533">
                  <c:v>-118.239999</c:v>
                </c:pt>
                <c:pt idx="534">
                  <c:v>-118.159999</c:v>
                </c:pt>
                <c:pt idx="535">
                  <c:v>-118.079999</c:v>
                </c:pt>
                <c:pt idx="536">
                  <c:v>-117.999999</c:v>
                </c:pt>
                <c:pt idx="537">
                  <c:v>-117.919999</c:v>
                </c:pt>
                <c:pt idx="538">
                  <c:v>-117.83999900000001</c:v>
                </c:pt>
                <c:pt idx="539">
                  <c:v>-117.75999900000001</c:v>
                </c:pt>
                <c:pt idx="540">
                  <c:v>-117.679999</c:v>
                </c:pt>
                <c:pt idx="541">
                  <c:v>-117.599999</c:v>
                </c:pt>
                <c:pt idx="542">
                  <c:v>-117.519999</c:v>
                </c:pt>
                <c:pt idx="543">
                  <c:v>-117.439999</c:v>
                </c:pt>
                <c:pt idx="544">
                  <c:v>-117.359999</c:v>
                </c:pt>
                <c:pt idx="545">
                  <c:v>-117.279999</c:v>
                </c:pt>
                <c:pt idx="546">
                  <c:v>-117.19999900000001</c:v>
                </c:pt>
                <c:pt idx="547">
                  <c:v>-117.11999899999999</c:v>
                </c:pt>
                <c:pt idx="548">
                  <c:v>-117.03999899999999</c:v>
                </c:pt>
                <c:pt idx="549">
                  <c:v>-116.959999</c:v>
                </c:pt>
                <c:pt idx="550">
                  <c:v>-116.879999</c:v>
                </c:pt>
                <c:pt idx="551">
                  <c:v>-116.799999</c:v>
                </c:pt>
                <c:pt idx="552">
                  <c:v>-116.719999</c:v>
                </c:pt>
                <c:pt idx="553">
                  <c:v>-116.639999</c:v>
                </c:pt>
                <c:pt idx="554">
                  <c:v>-116.559999</c:v>
                </c:pt>
                <c:pt idx="555">
                  <c:v>-116.47999900000001</c:v>
                </c:pt>
                <c:pt idx="556">
                  <c:v>-116.39999899999999</c:v>
                </c:pt>
                <c:pt idx="557">
                  <c:v>-116.319999</c:v>
                </c:pt>
                <c:pt idx="558">
                  <c:v>-116.239999</c:v>
                </c:pt>
                <c:pt idx="559">
                  <c:v>-116.159999</c:v>
                </c:pt>
                <c:pt idx="560">
                  <c:v>-116.079999</c:v>
                </c:pt>
                <c:pt idx="561">
                  <c:v>-115.999999</c:v>
                </c:pt>
                <c:pt idx="562">
                  <c:v>-115.919999</c:v>
                </c:pt>
                <c:pt idx="563">
                  <c:v>-115.83999900000001</c:v>
                </c:pt>
                <c:pt idx="564">
                  <c:v>-115.75999899999999</c:v>
                </c:pt>
                <c:pt idx="565">
                  <c:v>-115.679999</c:v>
                </c:pt>
                <c:pt idx="566">
                  <c:v>-115.599999</c:v>
                </c:pt>
                <c:pt idx="567">
                  <c:v>-115.519999</c:v>
                </c:pt>
                <c:pt idx="568">
                  <c:v>-115.439999</c:v>
                </c:pt>
                <c:pt idx="569">
                  <c:v>-115.359999</c:v>
                </c:pt>
                <c:pt idx="570">
                  <c:v>-115.279999</c:v>
                </c:pt>
                <c:pt idx="571">
                  <c:v>-115.19999900000001</c:v>
                </c:pt>
                <c:pt idx="572">
                  <c:v>-115.11999899999999</c:v>
                </c:pt>
                <c:pt idx="573">
                  <c:v>-115.03999899999999</c:v>
                </c:pt>
                <c:pt idx="574">
                  <c:v>-114.959999</c:v>
                </c:pt>
                <c:pt idx="575">
                  <c:v>-114.879999</c:v>
                </c:pt>
                <c:pt idx="576">
                  <c:v>-114.799999</c:v>
                </c:pt>
                <c:pt idx="577">
                  <c:v>-114.719999</c:v>
                </c:pt>
                <c:pt idx="578">
                  <c:v>-114.639999</c:v>
                </c:pt>
                <c:pt idx="579">
                  <c:v>-114.559999</c:v>
                </c:pt>
                <c:pt idx="580">
                  <c:v>-114.47999900000001</c:v>
                </c:pt>
                <c:pt idx="581">
                  <c:v>-114.39999900000001</c:v>
                </c:pt>
                <c:pt idx="582">
                  <c:v>-114.319999</c:v>
                </c:pt>
                <c:pt idx="583">
                  <c:v>-114.239999</c:v>
                </c:pt>
                <c:pt idx="584">
                  <c:v>-114.159999</c:v>
                </c:pt>
                <c:pt idx="585">
                  <c:v>-114.079999</c:v>
                </c:pt>
                <c:pt idx="586">
                  <c:v>-113.999999</c:v>
                </c:pt>
                <c:pt idx="587">
                  <c:v>-113.919999</c:v>
                </c:pt>
                <c:pt idx="588">
                  <c:v>-113.83999899999999</c:v>
                </c:pt>
                <c:pt idx="589">
                  <c:v>-113.75999899999999</c:v>
                </c:pt>
                <c:pt idx="590">
                  <c:v>-113.679999</c:v>
                </c:pt>
                <c:pt idx="591">
                  <c:v>-113.599999</c:v>
                </c:pt>
                <c:pt idx="592">
                  <c:v>-113.519999</c:v>
                </c:pt>
                <c:pt idx="593">
                  <c:v>-113.439999</c:v>
                </c:pt>
                <c:pt idx="594">
                  <c:v>-113.359999</c:v>
                </c:pt>
                <c:pt idx="595">
                  <c:v>-113.279999</c:v>
                </c:pt>
                <c:pt idx="596">
                  <c:v>-113.19999900000001</c:v>
                </c:pt>
                <c:pt idx="597">
                  <c:v>-113.11999900000001</c:v>
                </c:pt>
                <c:pt idx="598">
                  <c:v>-113.03999900000001</c:v>
                </c:pt>
                <c:pt idx="599">
                  <c:v>-112.95999900000001</c:v>
                </c:pt>
                <c:pt idx="600">
                  <c:v>-112.879999</c:v>
                </c:pt>
                <c:pt idx="601">
                  <c:v>-112.799999</c:v>
                </c:pt>
                <c:pt idx="602">
                  <c:v>-112.719999</c:v>
                </c:pt>
                <c:pt idx="603">
                  <c:v>-112.639999</c:v>
                </c:pt>
                <c:pt idx="604">
                  <c:v>-112.55999899999999</c:v>
                </c:pt>
                <c:pt idx="605">
                  <c:v>-112.47999899999999</c:v>
                </c:pt>
                <c:pt idx="606">
                  <c:v>-112.39999899999999</c:v>
                </c:pt>
                <c:pt idx="607">
                  <c:v>-112.319999</c:v>
                </c:pt>
                <c:pt idx="608">
                  <c:v>-112.239999</c:v>
                </c:pt>
                <c:pt idx="609">
                  <c:v>-112.159999</c:v>
                </c:pt>
                <c:pt idx="610">
                  <c:v>-112.079999</c:v>
                </c:pt>
                <c:pt idx="611">
                  <c:v>-111.999999</c:v>
                </c:pt>
                <c:pt idx="612">
                  <c:v>-111.919999</c:v>
                </c:pt>
                <c:pt idx="613">
                  <c:v>-111.83999900000001</c:v>
                </c:pt>
                <c:pt idx="614">
                  <c:v>-111.75999900000001</c:v>
                </c:pt>
                <c:pt idx="615">
                  <c:v>-111.67999900000001</c:v>
                </c:pt>
                <c:pt idx="616">
                  <c:v>-111.59999900000001</c:v>
                </c:pt>
                <c:pt idx="617">
                  <c:v>-111.519999</c:v>
                </c:pt>
                <c:pt idx="618">
                  <c:v>-111.439999</c:v>
                </c:pt>
                <c:pt idx="619">
                  <c:v>-111.359999</c:v>
                </c:pt>
                <c:pt idx="620">
                  <c:v>-111.27999899999999</c:v>
                </c:pt>
                <c:pt idx="621">
                  <c:v>-111.19999899999999</c:v>
                </c:pt>
                <c:pt idx="622">
                  <c:v>-111.11999899999999</c:v>
                </c:pt>
                <c:pt idx="623">
                  <c:v>-111.03999899999999</c:v>
                </c:pt>
                <c:pt idx="624">
                  <c:v>-110.959999</c:v>
                </c:pt>
                <c:pt idx="625">
                  <c:v>-110.879999</c:v>
                </c:pt>
                <c:pt idx="626">
                  <c:v>-110.799999</c:v>
                </c:pt>
                <c:pt idx="627">
                  <c:v>-110.719999</c:v>
                </c:pt>
                <c:pt idx="628">
                  <c:v>-110.639999</c:v>
                </c:pt>
                <c:pt idx="629">
                  <c:v>-110.559999</c:v>
                </c:pt>
                <c:pt idx="630">
                  <c:v>-110.47999900000001</c:v>
                </c:pt>
                <c:pt idx="631">
                  <c:v>-110.39999900000001</c:v>
                </c:pt>
                <c:pt idx="632">
                  <c:v>-110.31999900000001</c:v>
                </c:pt>
                <c:pt idx="633">
                  <c:v>-110.23999900000001</c:v>
                </c:pt>
                <c:pt idx="634">
                  <c:v>-110.15999900000001</c:v>
                </c:pt>
                <c:pt idx="635">
                  <c:v>-110.07999899999999</c:v>
                </c:pt>
                <c:pt idx="636">
                  <c:v>-109.99999899999999</c:v>
                </c:pt>
                <c:pt idx="637">
                  <c:v>-109.91999899999999</c:v>
                </c:pt>
                <c:pt idx="638">
                  <c:v>-109.83999899999999</c:v>
                </c:pt>
                <c:pt idx="639">
                  <c:v>-109.75999899999999</c:v>
                </c:pt>
                <c:pt idx="640">
                  <c:v>-109.679999</c:v>
                </c:pt>
                <c:pt idx="641">
                  <c:v>-109.599999</c:v>
                </c:pt>
                <c:pt idx="642">
                  <c:v>-109.519999</c:v>
                </c:pt>
                <c:pt idx="643">
                  <c:v>-109.439999</c:v>
                </c:pt>
                <c:pt idx="644">
                  <c:v>-109.359999</c:v>
                </c:pt>
                <c:pt idx="645">
                  <c:v>-109.279999</c:v>
                </c:pt>
                <c:pt idx="646">
                  <c:v>-109.19999900000001</c:v>
                </c:pt>
                <c:pt idx="647">
                  <c:v>-109.11999900000001</c:v>
                </c:pt>
                <c:pt idx="648">
                  <c:v>-109.03999900000001</c:v>
                </c:pt>
                <c:pt idx="649">
                  <c:v>-108.95999900000001</c:v>
                </c:pt>
                <c:pt idx="650">
                  <c:v>-108.879999</c:v>
                </c:pt>
                <c:pt idx="651">
                  <c:v>-108.799999</c:v>
                </c:pt>
                <c:pt idx="652">
                  <c:v>-108.719999</c:v>
                </c:pt>
                <c:pt idx="653">
                  <c:v>-108.63999899999999</c:v>
                </c:pt>
                <c:pt idx="654">
                  <c:v>-108.55999899999999</c:v>
                </c:pt>
                <c:pt idx="655">
                  <c:v>-108.47999899999999</c:v>
                </c:pt>
                <c:pt idx="656">
                  <c:v>-108.39999899999999</c:v>
                </c:pt>
                <c:pt idx="657">
                  <c:v>-108.319999</c:v>
                </c:pt>
                <c:pt idx="658">
                  <c:v>-108.239999</c:v>
                </c:pt>
                <c:pt idx="659">
                  <c:v>-108.159999</c:v>
                </c:pt>
                <c:pt idx="660">
                  <c:v>-108.079999</c:v>
                </c:pt>
                <c:pt idx="661">
                  <c:v>-107.999999</c:v>
                </c:pt>
                <c:pt idx="662">
                  <c:v>-107.919999</c:v>
                </c:pt>
                <c:pt idx="663">
                  <c:v>-107.83999900000001</c:v>
                </c:pt>
                <c:pt idx="664">
                  <c:v>-107.75999900000001</c:v>
                </c:pt>
                <c:pt idx="665">
                  <c:v>-107.67999900000001</c:v>
                </c:pt>
                <c:pt idx="666">
                  <c:v>-107.599999</c:v>
                </c:pt>
                <c:pt idx="667">
                  <c:v>-107.519999</c:v>
                </c:pt>
                <c:pt idx="668">
                  <c:v>-107.439999</c:v>
                </c:pt>
                <c:pt idx="669">
                  <c:v>-107.359999</c:v>
                </c:pt>
                <c:pt idx="670">
                  <c:v>-107.27999899999999</c:v>
                </c:pt>
                <c:pt idx="671">
                  <c:v>-107.19999899999999</c:v>
                </c:pt>
                <c:pt idx="672">
                  <c:v>-107.11999899999999</c:v>
                </c:pt>
                <c:pt idx="673">
                  <c:v>-107.03999899999999</c:v>
                </c:pt>
                <c:pt idx="674">
                  <c:v>-106.959999</c:v>
                </c:pt>
                <c:pt idx="675">
                  <c:v>-106.879999</c:v>
                </c:pt>
                <c:pt idx="676">
                  <c:v>-106.799999</c:v>
                </c:pt>
                <c:pt idx="677">
                  <c:v>-106.719999</c:v>
                </c:pt>
                <c:pt idx="678">
                  <c:v>-106.639999</c:v>
                </c:pt>
                <c:pt idx="679">
                  <c:v>-106.559999</c:v>
                </c:pt>
                <c:pt idx="680">
                  <c:v>-106.47999900000001</c:v>
                </c:pt>
                <c:pt idx="681">
                  <c:v>-106.39999900000001</c:v>
                </c:pt>
                <c:pt idx="682">
                  <c:v>-106.319999</c:v>
                </c:pt>
                <c:pt idx="683">
                  <c:v>-106.239999</c:v>
                </c:pt>
                <c:pt idx="684">
                  <c:v>-106.159999</c:v>
                </c:pt>
                <c:pt idx="685">
                  <c:v>-106.079999</c:v>
                </c:pt>
                <c:pt idx="686">
                  <c:v>-105.999999</c:v>
                </c:pt>
                <c:pt idx="687">
                  <c:v>-105.919999</c:v>
                </c:pt>
                <c:pt idx="688">
                  <c:v>-105.83999899999999</c:v>
                </c:pt>
                <c:pt idx="689">
                  <c:v>-105.75999899999999</c:v>
                </c:pt>
                <c:pt idx="690">
                  <c:v>-105.679999</c:v>
                </c:pt>
                <c:pt idx="691">
                  <c:v>-105.599999</c:v>
                </c:pt>
                <c:pt idx="692">
                  <c:v>-105.519999</c:v>
                </c:pt>
                <c:pt idx="693">
                  <c:v>-105.439999</c:v>
                </c:pt>
                <c:pt idx="694">
                  <c:v>-105.359999</c:v>
                </c:pt>
                <c:pt idx="695">
                  <c:v>-105.279999</c:v>
                </c:pt>
                <c:pt idx="696">
                  <c:v>-105.19999900000001</c:v>
                </c:pt>
                <c:pt idx="697">
                  <c:v>-105.11999900000001</c:v>
                </c:pt>
                <c:pt idx="698">
                  <c:v>-105.03999899999999</c:v>
                </c:pt>
                <c:pt idx="699">
                  <c:v>-104.959999</c:v>
                </c:pt>
                <c:pt idx="700">
                  <c:v>-104.879999</c:v>
                </c:pt>
                <c:pt idx="701">
                  <c:v>-104.799999</c:v>
                </c:pt>
                <c:pt idx="702">
                  <c:v>-104.719999</c:v>
                </c:pt>
                <c:pt idx="703">
                  <c:v>-104.639999</c:v>
                </c:pt>
                <c:pt idx="704">
                  <c:v>-104.559999</c:v>
                </c:pt>
                <c:pt idx="705">
                  <c:v>-104.47999900000001</c:v>
                </c:pt>
                <c:pt idx="706">
                  <c:v>-104.39999899999999</c:v>
                </c:pt>
                <c:pt idx="707">
                  <c:v>-104.319999</c:v>
                </c:pt>
                <c:pt idx="708">
                  <c:v>-104.239999</c:v>
                </c:pt>
                <c:pt idx="709">
                  <c:v>-104.159999</c:v>
                </c:pt>
                <c:pt idx="710">
                  <c:v>-104.079999</c:v>
                </c:pt>
                <c:pt idx="711">
                  <c:v>-103.999999</c:v>
                </c:pt>
                <c:pt idx="712">
                  <c:v>-103.919999</c:v>
                </c:pt>
                <c:pt idx="713">
                  <c:v>-103.83999900000001</c:v>
                </c:pt>
                <c:pt idx="714">
                  <c:v>-103.75999899999999</c:v>
                </c:pt>
                <c:pt idx="715">
                  <c:v>-103.679999</c:v>
                </c:pt>
                <c:pt idx="716">
                  <c:v>-103.599999</c:v>
                </c:pt>
                <c:pt idx="717">
                  <c:v>-103.519999</c:v>
                </c:pt>
                <c:pt idx="718">
                  <c:v>-103.439999</c:v>
                </c:pt>
                <c:pt idx="719">
                  <c:v>-103.359999</c:v>
                </c:pt>
                <c:pt idx="720">
                  <c:v>-103.279999</c:v>
                </c:pt>
                <c:pt idx="721">
                  <c:v>-103.19999900000001</c:v>
                </c:pt>
                <c:pt idx="722">
                  <c:v>-103.11999900000001</c:v>
                </c:pt>
                <c:pt idx="723">
                  <c:v>-103.03999899999999</c:v>
                </c:pt>
                <c:pt idx="724">
                  <c:v>-102.959999</c:v>
                </c:pt>
                <c:pt idx="725">
                  <c:v>-102.879999</c:v>
                </c:pt>
                <c:pt idx="726">
                  <c:v>-102.799999</c:v>
                </c:pt>
                <c:pt idx="727">
                  <c:v>-102.719999</c:v>
                </c:pt>
                <c:pt idx="728">
                  <c:v>-102.639999</c:v>
                </c:pt>
                <c:pt idx="729">
                  <c:v>-102.559999</c:v>
                </c:pt>
                <c:pt idx="730">
                  <c:v>-102.47999899999999</c:v>
                </c:pt>
                <c:pt idx="731">
                  <c:v>-102.39999899999999</c:v>
                </c:pt>
                <c:pt idx="732">
                  <c:v>-102.319999</c:v>
                </c:pt>
                <c:pt idx="733">
                  <c:v>-102.239999</c:v>
                </c:pt>
                <c:pt idx="734">
                  <c:v>-102.159999</c:v>
                </c:pt>
                <c:pt idx="735">
                  <c:v>-102.079999</c:v>
                </c:pt>
                <c:pt idx="736">
                  <c:v>-101.999999</c:v>
                </c:pt>
                <c:pt idx="737">
                  <c:v>-101.919999</c:v>
                </c:pt>
                <c:pt idx="738">
                  <c:v>-101.83999900000001</c:v>
                </c:pt>
                <c:pt idx="739">
                  <c:v>-101.75999900000001</c:v>
                </c:pt>
                <c:pt idx="740">
                  <c:v>-101.67999900000001</c:v>
                </c:pt>
                <c:pt idx="741">
                  <c:v>-101.599999</c:v>
                </c:pt>
                <c:pt idx="742">
                  <c:v>-101.519999</c:v>
                </c:pt>
                <c:pt idx="743">
                  <c:v>-101.439999</c:v>
                </c:pt>
                <c:pt idx="744">
                  <c:v>-101.359999</c:v>
                </c:pt>
                <c:pt idx="745">
                  <c:v>-101.27999899999999</c:v>
                </c:pt>
                <c:pt idx="746">
                  <c:v>-101.19999899999999</c:v>
                </c:pt>
                <c:pt idx="747">
                  <c:v>-101.11999899999999</c:v>
                </c:pt>
                <c:pt idx="748">
                  <c:v>-101.03999899999999</c:v>
                </c:pt>
                <c:pt idx="749">
                  <c:v>-100.959999</c:v>
                </c:pt>
                <c:pt idx="750">
                  <c:v>-100.879999</c:v>
                </c:pt>
                <c:pt idx="751">
                  <c:v>-100.799999</c:v>
                </c:pt>
                <c:pt idx="752">
                  <c:v>-100.719999</c:v>
                </c:pt>
                <c:pt idx="753">
                  <c:v>-100.639999</c:v>
                </c:pt>
                <c:pt idx="754">
                  <c:v>-100.559999</c:v>
                </c:pt>
                <c:pt idx="755">
                  <c:v>-100.47999900000001</c:v>
                </c:pt>
                <c:pt idx="756">
                  <c:v>-100.39999900000001</c:v>
                </c:pt>
                <c:pt idx="757">
                  <c:v>-100.31999900000001</c:v>
                </c:pt>
                <c:pt idx="758">
                  <c:v>-100.23999900000001</c:v>
                </c:pt>
                <c:pt idx="759">
                  <c:v>-100.159999</c:v>
                </c:pt>
                <c:pt idx="760">
                  <c:v>-100.079999</c:v>
                </c:pt>
                <c:pt idx="761">
                  <c:v>-99.999999400000007</c:v>
                </c:pt>
                <c:pt idx="762">
                  <c:v>-99.919999400000009</c:v>
                </c:pt>
                <c:pt idx="763">
                  <c:v>-99.839999399999996</c:v>
                </c:pt>
                <c:pt idx="764">
                  <c:v>-99.759999399999998</c:v>
                </c:pt>
                <c:pt idx="765">
                  <c:v>-99.6799994</c:v>
                </c:pt>
                <c:pt idx="766">
                  <c:v>-99.599999400000002</c:v>
                </c:pt>
                <c:pt idx="767">
                  <c:v>-99.519999400000003</c:v>
                </c:pt>
                <c:pt idx="768">
                  <c:v>-99.439999399999991</c:v>
                </c:pt>
                <c:pt idx="769">
                  <c:v>-99.359999399999992</c:v>
                </c:pt>
                <c:pt idx="770">
                  <c:v>-99.279999399999994</c:v>
                </c:pt>
                <c:pt idx="771">
                  <c:v>-99.199999399999996</c:v>
                </c:pt>
                <c:pt idx="772">
                  <c:v>-99.119999399999998</c:v>
                </c:pt>
                <c:pt idx="773">
                  <c:v>-99.039999399999999</c:v>
                </c:pt>
                <c:pt idx="774">
                  <c:v>-98.959999400000001</c:v>
                </c:pt>
                <c:pt idx="775">
                  <c:v>-98.879999400000003</c:v>
                </c:pt>
                <c:pt idx="776">
                  <c:v>-98.799999400000004</c:v>
                </c:pt>
                <c:pt idx="777">
                  <c:v>-98.719999400000006</c:v>
                </c:pt>
                <c:pt idx="778">
                  <c:v>-98.639999400000008</c:v>
                </c:pt>
                <c:pt idx="779">
                  <c:v>-98.559999399999995</c:v>
                </c:pt>
                <c:pt idx="780">
                  <c:v>-98.479999399999997</c:v>
                </c:pt>
                <c:pt idx="781">
                  <c:v>-98.399999399999999</c:v>
                </c:pt>
                <c:pt idx="782">
                  <c:v>-98.3199994</c:v>
                </c:pt>
                <c:pt idx="783">
                  <c:v>-98.239999400000002</c:v>
                </c:pt>
                <c:pt idx="784">
                  <c:v>-98.159999400000004</c:v>
                </c:pt>
                <c:pt idx="785">
                  <c:v>-98.079999400000005</c:v>
                </c:pt>
                <c:pt idx="786">
                  <c:v>-97.999999399999993</c:v>
                </c:pt>
                <c:pt idx="787">
                  <c:v>-97.919999399999995</c:v>
                </c:pt>
                <c:pt idx="788">
                  <c:v>-97.839999399999996</c:v>
                </c:pt>
                <c:pt idx="789">
                  <c:v>-97.759999399999998</c:v>
                </c:pt>
                <c:pt idx="790">
                  <c:v>-97.6799994</c:v>
                </c:pt>
                <c:pt idx="791">
                  <c:v>-97.599999400000002</c:v>
                </c:pt>
                <c:pt idx="792">
                  <c:v>-97.519999400000003</c:v>
                </c:pt>
                <c:pt idx="793">
                  <c:v>-97.439999400000005</c:v>
                </c:pt>
                <c:pt idx="794">
                  <c:v>-97.359999400000007</c:v>
                </c:pt>
                <c:pt idx="795">
                  <c:v>-97.279999399999994</c:v>
                </c:pt>
                <c:pt idx="796">
                  <c:v>-97.199999399999996</c:v>
                </c:pt>
                <c:pt idx="797">
                  <c:v>-97.119999399999998</c:v>
                </c:pt>
                <c:pt idx="798">
                  <c:v>-97.039999399999999</c:v>
                </c:pt>
                <c:pt idx="799">
                  <c:v>-96.959999400000001</c:v>
                </c:pt>
                <c:pt idx="800">
                  <c:v>-96.879999400000003</c:v>
                </c:pt>
                <c:pt idx="801">
                  <c:v>-96.799999400000004</c:v>
                </c:pt>
                <c:pt idx="802">
                  <c:v>-96.719999400000006</c:v>
                </c:pt>
                <c:pt idx="803">
                  <c:v>-96.639999399999994</c:v>
                </c:pt>
                <c:pt idx="804">
                  <c:v>-96.559999399999995</c:v>
                </c:pt>
                <c:pt idx="805">
                  <c:v>-96.479999399999997</c:v>
                </c:pt>
                <c:pt idx="806">
                  <c:v>-96.399999399999999</c:v>
                </c:pt>
                <c:pt idx="807">
                  <c:v>-96.3199994</c:v>
                </c:pt>
                <c:pt idx="808">
                  <c:v>-96.239999400000002</c:v>
                </c:pt>
                <c:pt idx="809">
                  <c:v>-96.159999400000004</c:v>
                </c:pt>
                <c:pt idx="810">
                  <c:v>-96.079999400000005</c:v>
                </c:pt>
                <c:pt idx="811">
                  <c:v>-95.999999399999993</c:v>
                </c:pt>
                <c:pt idx="812">
                  <c:v>-95.919999399999995</c:v>
                </c:pt>
                <c:pt idx="813">
                  <c:v>-95.839999399999996</c:v>
                </c:pt>
                <c:pt idx="814">
                  <c:v>-95.759999399999998</c:v>
                </c:pt>
                <c:pt idx="815">
                  <c:v>-95.6799994</c:v>
                </c:pt>
                <c:pt idx="816">
                  <c:v>-95.599999400000002</c:v>
                </c:pt>
                <c:pt idx="817">
                  <c:v>-95.519999400000003</c:v>
                </c:pt>
                <c:pt idx="818">
                  <c:v>-95.439999400000005</c:v>
                </c:pt>
                <c:pt idx="819">
                  <c:v>-95.359999400000007</c:v>
                </c:pt>
                <c:pt idx="820">
                  <c:v>-95.279999400000008</c:v>
                </c:pt>
                <c:pt idx="821">
                  <c:v>-95.199999399999996</c:v>
                </c:pt>
                <c:pt idx="822">
                  <c:v>-95.119999399999998</c:v>
                </c:pt>
                <c:pt idx="823">
                  <c:v>-95.039999399999999</c:v>
                </c:pt>
                <c:pt idx="824">
                  <c:v>-94.959999400000001</c:v>
                </c:pt>
                <c:pt idx="825">
                  <c:v>-94.879999400000003</c:v>
                </c:pt>
                <c:pt idx="826">
                  <c:v>-94.799999400000004</c:v>
                </c:pt>
                <c:pt idx="827">
                  <c:v>-94.719999399999992</c:v>
                </c:pt>
                <c:pt idx="828">
                  <c:v>-94.639999399999994</c:v>
                </c:pt>
                <c:pt idx="829">
                  <c:v>-94.559999399999995</c:v>
                </c:pt>
                <c:pt idx="830">
                  <c:v>-94.479999399999997</c:v>
                </c:pt>
                <c:pt idx="831">
                  <c:v>-94.399999399999999</c:v>
                </c:pt>
                <c:pt idx="832">
                  <c:v>-94.3199994</c:v>
                </c:pt>
                <c:pt idx="833">
                  <c:v>-94.239999400000002</c:v>
                </c:pt>
                <c:pt idx="834">
                  <c:v>-94.159999400000004</c:v>
                </c:pt>
                <c:pt idx="835">
                  <c:v>-94.079999400000005</c:v>
                </c:pt>
                <c:pt idx="836">
                  <c:v>-93.999999400000007</c:v>
                </c:pt>
                <c:pt idx="837">
                  <c:v>-93.919999400000009</c:v>
                </c:pt>
                <c:pt idx="838">
                  <c:v>-93.839999400000011</c:v>
                </c:pt>
                <c:pt idx="839">
                  <c:v>-93.759999399999998</c:v>
                </c:pt>
                <c:pt idx="840">
                  <c:v>-93.6799994</c:v>
                </c:pt>
                <c:pt idx="841">
                  <c:v>-93.599999400000002</c:v>
                </c:pt>
                <c:pt idx="842">
                  <c:v>-93.519999399999989</c:v>
                </c:pt>
                <c:pt idx="843">
                  <c:v>-93.439999399999991</c:v>
                </c:pt>
                <c:pt idx="844">
                  <c:v>-93.359999399999992</c:v>
                </c:pt>
                <c:pt idx="845">
                  <c:v>-93.279999399999994</c:v>
                </c:pt>
                <c:pt idx="846">
                  <c:v>-93.199999399999996</c:v>
                </c:pt>
                <c:pt idx="847">
                  <c:v>-93.119999399999998</c:v>
                </c:pt>
                <c:pt idx="848">
                  <c:v>-93.039999399999999</c:v>
                </c:pt>
                <c:pt idx="849">
                  <c:v>-92.959999400000001</c:v>
                </c:pt>
                <c:pt idx="850">
                  <c:v>-92.879999400000003</c:v>
                </c:pt>
                <c:pt idx="851">
                  <c:v>-92.799999400000004</c:v>
                </c:pt>
                <c:pt idx="852">
                  <c:v>-92.719999400000006</c:v>
                </c:pt>
                <c:pt idx="853">
                  <c:v>-92.639999400000008</c:v>
                </c:pt>
                <c:pt idx="854">
                  <c:v>-92.559999400000009</c:v>
                </c:pt>
                <c:pt idx="855">
                  <c:v>-92.479999400000011</c:v>
                </c:pt>
                <c:pt idx="856">
                  <c:v>-92.399999400000013</c:v>
                </c:pt>
                <c:pt idx="857">
                  <c:v>-92.3199994</c:v>
                </c:pt>
                <c:pt idx="858">
                  <c:v>-92.239999399999988</c:v>
                </c:pt>
                <c:pt idx="859">
                  <c:v>-92.15999939999999</c:v>
                </c:pt>
                <c:pt idx="860">
                  <c:v>-92.079999399999991</c:v>
                </c:pt>
                <c:pt idx="861">
                  <c:v>-91.999999399999993</c:v>
                </c:pt>
                <c:pt idx="862">
                  <c:v>-91.919999399999995</c:v>
                </c:pt>
                <c:pt idx="863">
                  <c:v>-91.839999399999996</c:v>
                </c:pt>
                <c:pt idx="864">
                  <c:v>-91.759999399999998</c:v>
                </c:pt>
                <c:pt idx="865">
                  <c:v>-91.6799994</c:v>
                </c:pt>
                <c:pt idx="866">
                  <c:v>-91.599999400000002</c:v>
                </c:pt>
                <c:pt idx="867">
                  <c:v>-91.519999400000003</c:v>
                </c:pt>
                <c:pt idx="868">
                  <c:v>-91.439999400000005</c:v>
                </c:pt>
                <c:pt idx="869">
                  <c:v>-91.359999400000007</c:v>
                </c:pt>
                <c:pt idx="870">
                  <c:v>-91.279999400000008</c:v>
                </c:pt>
                <c:pt idx="871">
                  <c:v>-91.19999940000001</c:v>
                </c:pt>
                <c:pt idx="872">
                  <c:v>-91.119999400000012</c:v>
                </c:pt>
                <c:pt idx="873">
                  <c:v>-91.039999399999999</c:v>
                </c:pt>
                <c:pt idx="874">
                  <c:v>-90.959999399999987</c:v>
                </c:pt>
                <c:pt idx="875">
                  <c:v>-90.879999399999988</c:v>
                </c:pt>
                <c:pt idx="876">
                  <c:v>-90.79999939999999</c:v>
                </c:pt>
                <c:pt idx="877">
                  <c:v>-90.719999399999992</c:v>
                </c:pt>
                <c:pt idx="878">
                  <c:v>-90.639999399999994</c:v>
                </c:pt>
                <c:pt idx="879">
                  <c:v>-90.559999399999995</c:v>
                </c:pt>
                <c:pt idx="880">
                  <c:v>-90.479999500000005</c:v>
                </c:pt>
                <c:pt idx="881">
                  <c:v>-90.399999500000007</c:v>
                </c:pt>
                <c:pt idx="882">
                  <c:v>-90.319999500000009</c:v>
                </c:pt>
                <c:pt idx="883">
                  <c:v>-90.23999950000001</c:v>
                </c:pt>
                <c:pt idx="884">
                  <c:v>-90.159999500000012</c:v>
                </c:pt>
                <c:pt idx="885">
                  <c:v>-90.0799995</c:v>
                </c:pt>
                <c:pt idx="886">
                  <c:v>-89.999999499999987</c:v>
                </c:pt>
                <c:pt idx="887">
                  <c:v>-89.919999499999989</c:v>
                </c:pt>
                <c:pt idx="888">
                  <c:v>-89.83999949999999</c:v>
                </c:pt>
                <c:pt idx="889">
                  <c:v>-89.759999499999992</c:v>
                </c:pt>
                <c:pt idx="890">
                  <c:v>-89.679999499999994</c:v>
                </c:pt>
                <c:pt idx="891">
                  <c:v>-89.599999499999996</c:v>
                </c:pt>
                <c:pt idx="892">
                  <c:v>-89.519999499999997</c:v>
                </c:pt>
                <c:pt idx="893">
                  <c:v>-89.439999499999999</c:v>
                </c:pt>
                <c:pt idx="894">
                  <c:v>-89.359999500000001</c:v>
                </c:pt>
                <c:pt idx="895">
                  <c:v>-89.279999500000002</c:v>
                </c:pt>
                <c:pt idx="896">
                  <c:v>-89.199999500000004</c:v>
                </c:pt>
                <c:pt idx="897">
                  <c:v>-89.119999500000006</c:v>
                </c:pt>
                <c:pt idx="898">
                  <c:v>-89.039999500000008</c:v>
                </c:pt>
                <c:pt idx="899">
                  <c:v>-88.959999500000009</c:v>
                </c:pt>
                <c:pt idx="900">
                  <c:v>-88.879999500000011</c:v>
                </c:pt>
                <c:pt idx="901">
                  <c:v>-88.799999500000013</c:v>
                </c:pt>
                <c:pt idx="902">
                  <c:v>-88.7199995</c:v>
                </c:pt>
                <c:pt idx="903">
                  <c:v>-88.639999499999988</c:v>
                </c:pt>
                <c:pt idx="904">
                  <c:v>-88.559999499999989</c:v>
                </c:pt>
                <c:pt idx="905">
                  <c:v>-88.479999499999991</c:v>
                </c:pt>
                <c:pt idx="906">
                  <c:v>-88.399999499999993</c:v>
                </c:pt>
                <c:pt idx="907">
                  <c:v>-88.319999499999994</c:v>
                </c:pt>
                <c:pt idx="908">
                  <c:v>-88.239999499999996</c:v>
                </c:pt>
                <c:pt idx="909">
                  <c:v>-88.159999499999998</c:v>
                </c:pt>
                <c:pt idx="910">
                  <c:v>-88.0799995</c:v>
                </c:pt>
                <c:pt idx="911">
                  <c:v>-87.999999500000001</c:v>
                </c:pt>
                <c:pt idx="912">
                  <c:v>-87.919999500000003</c:v>
                </c:pt>
                <c:pt idx="913">
                  <c:v>-87.839999500000005</c:v>
                </c:pt>
                <c:pt idx="914">
                  <c:v>-87.759999500000006</c:v>
                </c:pt>
                <c:pt idx="915">
                  <c:v>-87.679999500000008</c:v>
                </c:pt>
                <c:pt idx="916">
                  <c:v>-87.59999950000001</c:v>
                </c:pt>
                <c:pt idx="917">
                  <c:v>-87.519999499999997</c:v>
                </c:pt>
                <c:pt idx="918">
                  <c:v>-87.439999499999999</c:v>
                </c:pt>
                <c:pt idx="919">
                  <c:v>-87.359999500000001</c:v>
                </c:pt>
                <c:pt idx="920">
                  <c:v>-87.279999500000002</c:v>
                </c:pt>
                <c:pt idx="921">
                  <c:v>-87.19999949999999</c:v>
                </c:pt>
                <c:pt idx="922">
                  <c:v>-87.119999499999992</c:v>
                </c:pt>
                <c:pt idx="923">
                  <c:v>-87.039999499999993</c:v>
                </c:pt>
                <c:pt idx="924">
                  <c:v>-86.959999499999995</c:v>
                </c:pt>
                <c:pt idx="925">
                  <c:v>-86.879999499999997</c:v>
                </c:pt>
                <c:pt idx="926">
                  <c:v>-86.799999499999998</c:v>
                </c:pt>
                <c:pt idx="927">
                  <c:v>-86.7199995</c:v>
                </c:pt>
                <c:pt idx="928">
                  <c:v>-86.639999500000002</c:v>
                </c:pt>
                <c:pt idx="929">
                  <c:v>-86.559999500000004</c:v>
                </c:pt>
                <c:pt idx="930">
                  <c:v>-86.479999500000005</c:v>
                </c:pt>
                <c:pt idx="931">
                  <c:v>-86.399999500000007</c:v>
                </c:pt>
                <c:pt idx="932">
                  <c:v>-86.319999500000009</c:v>
                </c:pt>
                <c:pt idx="933">
                  <c:v>-86.239999499999996</c:v>
                </c:pt>
                <c:pt idx="934">
                  <c:v>-86.159999499999998</c:v>
                </c:pt>
                <c:pt idx="935">
                  <c:v>-86.0799995</c:v>
                </c:pt>
                <c:pt idx="936">
                  <c:v>-85.999999500000001</c:v>
                </c:pt>
                <c:pt idx="937">
                  <c:v>-85.919999500000003</c:v>
                </c:pt>
                <c:pt idx="938">
                  <c:v>-85.83999949999999</c:v>
                </c:pt>
                <c:pt idx="939">
                  <c:v>-85.759999499999992</c:v>
                </c:pt>
                <c:pt idx="940">
                  <c:v>-85.679999499999994</c:v>
                </c:pt>
                <c:pt idx="941">
                  <c:v>-85.599999499999996</c:v>
                </c:pt>
                <c:pt idx="942">
                  <c:v>-85.519999499999997</c:v>
                </c:pt>
                <c:pt idx="943">
                  <c:v>-85.439999499999999</c:v>
                </c:pt>
                <c:pt idx="944">
                  <c:v>-85.359999500000001</c:v>
                </c:pt>
                <c:pt idx="945">
                  <c:v>-85.279999500000002</c:v>
                </c:pt>
                <c:pt idx="946">
                  <c:v>-85.199999500000004</c:v>
                </c:pt>
                <c:pt idx="947">
                  <c:v>-85.119999500000006</c:v>
                </c:pt>
                <c:pt idx="948">
                  <c:v>-85.039999500000008</c:v>
                </c:pt>
                <c:pt idx="949">
                  <c:v>-84.959999499999995</c:v>
                </c:pt>
                <c:pt idx="950">
                  <c:v>-84.879999499999997</c:v>
                </c:pt>
                <c:pt idx="951">
                  <c:v>-84.799999499999998</c:v>
                </c:pt>
                <c:pt idx="952">
                  <c:v>-84.7199995</c:v>
                </c:pt>
                <c:pt idx="953">
                  <c:v>-84.639999500000002</c:v>
                </c:pt>
                <c:pt idx="954">
                  <c:v>-84.559999500000004</c:v>
                </c:pt>
                <c:pt idx="955">
                  <c:v>-84.479999500000005</c:v>
                </c:pt>
                <c:pt idx="956">
                  <c:v>-84.399999499999993</c:v>
                </c:pt>
                <c:pt idx="957">
                  <c:v>-84.319999499999994</c:v>
                </c:pt>
                <c:pt idx="958">
                  <c:v>-84.239999499999996</c:v>
                </c:pt>
                <c:pt idx="959">
                  <c:v>-84.159999499999998</c:v>
                </c:pt>
                <c:pt idx="960">
                  <c:v>-84.0799995</c:v>
                </c:pt>
                <c:pt idx="961">
                  <c:v>-83.999999500000001</c:v>
                </c:pt>
                <c:pt idx="962">
                  <c:v>-83.919999500000003</c:v>
                </c:pt>
                <c:pt idx="963">
                  <c:v>-83.839999500000005</c:v>
                </c:pt>
                <c:pt idx="964">
                  <c:v>-83.759999500000006</c:v>
                </c:pt>
                <c:pt idx="965">
                  <c:v>-83.679999499999994</c:v>
                </c:pt>
                <c:pt idx="966">
                  <c:v>-83.599999499999996</c:v>
                </c:pt>
                <c:pt idx="967">
                  <c:v>-83.519999499999997</c:v>
                </c:pt>
                <c:pt idx="968">
                  <c:v>-83.439999499999999</c:v>
                </c:pt>
                <c:pt idx="969">
                  <c:v>-83.359999500000001</c:v>
                </c:pt>
                <c:pt idx="970">
                  <c:v>-83.279999500000002</c:v>
                </c:pt>
                <c:pt idx="971">
                  <c:v>-83.199999500000004</c:v>
                </c:pt>
                <c:pt idx="972">
                  <c:v>-83.119999500000006</c:v>
                </c:pt>
                <c:pt idx="973">
                  <c:v>-83.039999500000008</c:v>
                </c:pt>
                <c:pt idx="974">
                  <c:v>-82.959999499999995</c:v>
                </c:pt>
                <c:pt idx="975">
                  <c:v>-82.879999499999997</c:v>
                </c:pt>
                <c:pt idx="976">
                  <c:v>-82.799999499999998</c:v>
                </c:pt>
                <c:pt idx="977">
                  <c:v>-82.7199995</c:v>
                </c:pt>
                <c:pt idx="978">
                  <c:v>-82.639999500000002</c:v>
                </c:pt>
                <c:pt idx="979">
                  <c:v>-82.559999500000004</c:v>
                </c:pt>
                <c:pt idx="980">
                  <c:v>-82.479999500000005</c:v>
                </c:pt>
                <c:pt idx="981">
                  <c:v>-82.399999499999993</c:v>
                </c:pt>
                <c:pt idx="982">
                  <c:v>-82.319999499999994</c:v>
                </c:pt>
                <c:pt idx="983">
                  <c:v>-82.239999499999996</c:v>
                </c:pt>
                <c:pt idx="984">
                  <c:v>-82.159999499999998</c:v>
                </c:pt>
                <c:pt idx="985">
                  <c:v>-82.0799995</c:v>
                </c:pt>
                <c:pt idx="986">
                  <c:v>-81.999999500000001</c:v>
                </c:pt>
                <c:pt idx="987">
                  <c:v>-81.919999500000003</c:v>
                </c:pt>
                <c:pt idx="988">
                  <c:v>-81.839999500000005</c:v>
                </c:pt>
                <c:pt idx="989">
                  <c:v>-81.759999500000006</c:v>
                </c:pt>
                <c:pt idx="990">
                  <c:v>-81.679999500000008</c:v>
                </c:pt>
                <c:pt idx="991">
                  <c:v>-81.59999950000001</c:v>
                </c:pt>
                <c:pt idx="992">
                  <c:v>-81.519999499999997</c:v>
                </c:pt>
                <c:pt idx="993">
                  <c:v>-81.439999499999999</c:v>
                </c:pt>
                <c:pt idx="994">
                  <c:v>-81.359999500000001</c:v>
                </c:pt>
                <c:pt idx="995">
                  <c:v>-81.279999500000002</c:v>
                </c:pt>
                <c:pt idx="996">
                  <c:v>-81.199999500000004</c:v>
                </c:pt>
                <c:pt idx="997">
                  <c:v>-81.119999499999992</c:v>
                </c:pt>
                <c:pt idx="998">
                  <c:v>-81.039999499999993</c:v>
                </c:pt>
                <c:pt idx="999">
                  <c:v>-80.959999499999995</c:v>
                </c:pt>
                <c:pt idx="1000">
                  <c:v>-80.879999499999997</c:v>
                </c:pt>
                <c:pt idx="1001">
                  <c:v>-80.799999499999998</c:v>
                </c:pt>
                <c:pt idx="1002">
                  <c:v>-80.7199995</c:v>
                </c:pt>
                <c:pt idx="1003">
                  <c:v>-80.639999500000002</c:v>
                </c:pt>
                <c:pt idx="1004">
                  <c:v>-80.559999500000004</c:v>
                </c:pt>
                <c:pt idx="1005">
                  <c:v>-80.479999500000005</c:v>
                </c:pt>
                <c:pt idx="1006">
                  <c:v>-80.399999500000007</c:v>
                </c:pt>
                <c:pt idx="1007">
                  <c:v>-80.319999500000009</c:v>
                </c:pt>
                <c:pt idx="1008">
                  <c:v>-80.23999950000001</c:v>
                </c:pt>
                <c:pt idx="1009">
                  <c:v>-80.159999499999998</c:v>
                </c:pt>
                <c:pt idx="1010">
                  <c:v>-80.0799995</c:v>
                </c:pt>
                <c:pt idx="1011">
                  <c:v>-79.999999500000001</c:v>
                </c:pt>
                <c:pt idx="1012">
                  <c:v>-79.919999499999989</c:v>
                </c:pt>
                <c:pt idx="1013">
                  <c:v>-79.83999949999999</c:v>
                </c:pt>
                <c:pt idx="1014">
                  <c:v>-79.759999499999992</c:v>
                </c:pt>
                <c:pt idx="1015">
                  <c:v>-79.679999499999994</c:v>
                </c:pt>
                <c:pt idx="1016">
                  <c:v>-79.599999499999996</c:v>
                </c:pt>
                <c:pt idx="1017">
                  <c:v>-79.519999499999997</c:v>
                </c:pt>
                <c:pt idx="1018">
                  <c:v>-79.439999499999999</c:v>
                </c:pt>
                <c:pt idx="1019">
                  <c:v>-79.359999500000001</c:v>
                </c:pt>
                <c:pt idx="1020">
                  <c:v>-79.279999500000002</c:v>
                </c:pt>
                <c:pt idx="1021">
                  <c:v>-79.199999500000004</c:v>
                </c:pt>
                <c:pt idx="1022">
                  <c:v>-79.119999500000006</c:v>
                </c:pt>
                <c:pt idx="1023">
                  <c:v>-79.039999500000008</c:v>
                </c:pt>
                <c:pt idx="1024">
                  <c:v>-78.959999500000009</c:v>
                </c:pt>
                <c:pt idx="1025">
                  <c:v>-78.879999500000011</c:v>
                </c:pt>
                <c:pt idx="1026">
                  <c:v>-78.799999500000013</c:v>
                </c:pt>
                <c:pt idx="1027">
                  <c:v>-78.7199995</c:v>
                </c:pt>
                <c:pt idx="1028">
                  <c:v>-78.639999499999988</c:v>
                </c:pt>
                <c:pt idx="1029">
                  <c:v>-78.559999499999989</c:v>
                </c:pt>
                <c:pt idx="1030">
                  <c:v>-78.479999499999991</c:v>
                </c:pt>
                <c:pt idx="1031">
                  <c:v>-78.399999499999993</c:v>
                </c:pt>
                <c:pt idx="1032">
                  <c:v>-78.319999499999994</c:v>
                </c:pt>
                <c:pt idx="1033">
                  <c:v>-78.239999499999996</c:v>
                </c:pt>
                <c:pt idx="1034">
                  <c:v>-78.159999499999998</c:v>
                </c:pt>
                <c:pt idx="1035">
                  <c:v>-78.0799995</c:v>
                </c:pt>
                <c:pt idx="1036">
                  <c:v>-77.999999500000001</c:v>
                </c:pt>
                <c:pt idx="1037">
                  <c:v>-77.919999500000003</c:v>
                </c:pt>
                <c:pt idx="1038">
                  <c:v>-77.839999500000005</c:v>
                </c:pt>
                <c:pt idx="1039">
                  <c:v>-77.759999500000006</c:v>
                </c:pt>
                <c:pt idx="1040">
                  <c:v>-77.679999500000008</c:v>
                </c:pt>
                <c:pt idx="1041">
                  <c:v>-77.59999950000001</c:v>
                </c:pt>
                <c:pt idx="1042">
                  <c:v>-77.519999500000011</c:v>
                </c:pt>
                <c:pt idx="1043">
                  <c:v>-77.439999499999999</c:v>
                </c:pt>
                <c:pt idx="1044">
                  <c:v>-77.359999500000001</c:v>
                </c:pt>
                <c:pt idx="1045">
                  <c:v>-77.279999499999988</c:v>
                </c:pt>
                <c:pt idx="1046">
                  <c:v>-77.19999949999999</c:v>
                </c:pt>
                <c:pt idx="1047">
                  <c:v>-77.119999499999992</c:v>
                </c:pt>
                <c:pt idx="1048">
                  <c:v>-77.039999499999993</c:v>
                </c:pt>
                <c:pt idx="1049">
                  <c:v>-76.959999499999995</c:v>
                </c:pt>
                <c:pt idx="1050">
                  <c:v>-76.879999499999997</c:v>
                </c:pt>
                <c:pt idx="1051">
                  <c:v>-76.799999499999998</c:v>
                </c:pt>
                <c:pt idx="1052">
                  <c:v>-76.7199995</c:v>
                </c:pt>
                <c:pt idx="1053">
                  <c:v>-76.639999500000002</c:v>
                </c:pt>
                <c:pt idx="1054">
                  <c:v>-76.559999500000004</c:v>
                </c:pt>
                <c:pt idx="1055">
                  <c:v>-76.479999500000005</c:v>
                </c:pt>
                <c:pt idx="1056">
                  <c:v>-76.399999500000007</c:v>
                </c:pt>
                <c:pt idx="1057">
                  <c:v>-76.319999500000009</c:v>
                </c:pt>
                <c:pt idx="1058">
                  <c:v>-76.23999950000001</c:v>
                </c:pt>
                <c:pt idx="1059">
                  <c:v>-76.159999499999998</c:v>
                </c:pt>
                <c:pt idx="1060">
                  <c:v>-76.0799995</c:v>
                </c:pt>
                <c:pt idx="1061">
                  <c:v>-75.999999500000001</c:v>
                </c:pt>
                <c:pt idx="1062">
                  <c:v>-75.919999499999989</c:v>
                </c:pt>
                <c:pt idx="1063">
                  <c:v>-75.83999949999999</c:v>
                </c:pt>
                <c:pt idx="1064">
                  <c:v>-75.759999499999992</c:v>
                </c:pt>
                <c:pt idx="1065">
                  <c:v>-75.679999499999994</c:v>
                </c:pt>
                <c:pt idx="1066">
                  <c:v>-75.599999499999996</c:v>
                </c:pt>
                <c:pt idx="1067">
                  <c:v>-75.519999499999997</c:v>
                </c:pt>
                <c:pt idx="1068">
                  <c:v>-75.439999499999999</c:v>
                </c:pt>
                <c:pt idx="1069">
                  <c:v>-75.359999500000001</c:v>
                </c:pt>
                <c:pt idx="1070">
                  <c:v>-75.279999500000002</c:v>
                </c:pt>
                <c:pt idx="1071">
                  <c:v>-75.199999500000004</c:v>
                </c:pt>
                <c:pt idx="1072">
                  <c:v>-75.119999500000006</c:v>
                </c:pt>
                <c:pt idx="1073">
                  <c:v>-75.039999500000008</c:v>
                </c:pt>
                <c:pt idx="1074">
                  <c:v>-74.959999500000009</c:v>
                </c:pt>
                <c:pt idx="1075">
                  <c:v>-74.879999499999997</c:v>
                </c:pt>
                <c:pt idx="1076">
                  <c:v>-74.799999499999998</c:v>
                </c:pt>
                <c:pt idx="1077">
                  <c:v>-74.7199995</c:v>
                </c:pt>
                <c:pt idx="1078">
                  <c:v>-74.639999500000002</c:v>
                </c:pt>
                <c:pt idx="1079">
                  <c:v>-74.559999500000004</c:v>
                </c:pt>
                <c:pt idx="1080">
                  <c:v>-74.479999499999991</c:v>
                </c:pt>
                <c:pt idx="1081">
                  <c:v>-74.399999499999993</c:v>
                </c:pt>
                <c:pt idx="1082">
                  <c:v>-74.319999499999994</c:v>
                </c:pt>
                <c:pt idx="1083">
                  <c:v>-74.239999499999996</c:v>
                </c:pt>
                <c:pt idx="1084">
                  <c:v>-74.159999499999998</c:v>
                </c:pt>
                <c:pt idx="1085">
                  <c:v>-74.0799995</c:v>
                </c:pt>
                <c:pt idx="1086">
                  <c:v>-73.99999960000001</c:v>
                </c:pt>
                <c:pt idx="1087">
                  <c:v>-73.919999599999997</c:v>
                </c:pt>
                <c:pt idx="1088">
                  <c:v>-73.839999599999999</c:v>
                </c:pt>
                <c:pt idx="1089">
                  <c:v>-73.7599996</c:v>
                </c:pt>
                <c:pt idx="1090">
                  <c:v>-73.679999600000002</c:v>
                </c:pt>
                <c:pt idx="1091">
                  <c:v>-73.59999959999999</c:v>
                </c:pt>
                <c:pt idx="1092">
                  <c:v>-73.519999599999991</c:v>
                </c:pt>
                <c:pt idx="1093">
                  <c:v>-73.439999599999993</c:v>
                </c:pt>
                <c:pt idx="1094">
                  <c:v>-73.359999599999995</c:v>
                </c:pt>
                <c:pt idx="1095">
                  <c:v>-73.279999599999996</c:v>
                </c:pt>
                <c:pt idx="1096">
                  <c:v>-73.199999599999998</c:v>
                </c:pt>
                <c:pt idx="1097">
                  <c:v>-73.1199996</c:v>
                </c:pt>
                <c:pt idx="1098">
                  <c:v>-73.039999600000002</c:v>
                </c:pt>
                <c:pt idx="1099">
                  <c:v>-72.959999600000003</c:v>
                </c:pt>
                <c:pt idx="1100">
                  <c:v>-72.879999600000005</c:v>
                </c:pt>
                <c:pt idx="1101">
                  <c:v>-72.799999600000007</c:v>
                </c:pt>
                <c:pt idx="1102">
                  <c:v>-72.719999600000008</c:v>
                </c:pt>
                <c:pt idx="1103">
                  <c:v>-72.639999599999996</c:v>
                </c:pt>
                <c:pt idx="1104">
                  <c:v>-72.559999599999998</c:v>
                </c:pt>
                <c:pt idx="1105">
                  <c:v>-72.479999599999999</c:v>
                </c:pt>
                <c:pt idx="1106">
                  <c:v>-72.399999600000001</c:v>
                </c:pt>
                <c:pt idx="1107">
                  <c:v>-72.319999600000003</c:v>
                </c:pt>
                <c:pt idx="1108">
                  <c:v>-72.239999600000004</c:v>
                </c:pt>
                <c:pt idx="1109">
                  <c:v>-72.159999599999992</c:v>
                </c:pt>
                <c:pt idx="1110">
                  <c:v>-72.079999599999994</c:v>
                </c:pt>
                <c:pt idx="1111">
                  <c:v>-71.999999599999995</c:v>
                </c:pt>
                <c:pt idx="1112">
                  <c:v>-71.919999599999997</c:v>
                </c:pt>
                <c:pt idx="1113">
                  <c:v>-71.839999599999999</c:v>
                </c:pt>
                <c:pt idx="1114">
                  <c:v>-71.7599996</c:v>
                </c:pt>
                <c:pt idx="1115">
                  <c:v>-71.679999600000002</c:v>
                </c:pt>
                <c:pt idx="1116">
                  <c:v>-71.599999600000004</c:v>
                </c:pt>
                <c:pt idx="1117">
                  <c:v>-71.519999600000006</c:v>
                </c:pt>
                <c:pt idx="1118">
                  <c:v>-71.439999600000007</c:v>
                </c:pt>
                <c:pt idx="1119">
                  <c:v>-71.359999599999995</c:v>
                </c:pt>
                <c:pt idx="1120">
                  <c:v>-71.279999599999996</c:v>
                </c:pt>
                <c:pt idx="1121">
                  <c:v>-71.199999599999998</c:v>
                </c:pt>
                <c:pt idx="1122">
                  <c:v>-71.1199996</c:v>
                </c:pt>
                <c:pt idx="1123">
                  <c:v>-71.039999600000002</c:v>
                </c:pt>
                <c:pt idx="1124">
                  <c:v>-70.959999600000003</c:v>
                </c:pt>
                <c:pt idx="1125">
                  <c:v>-70.879999600000005</c:v>
                </c:pt>
                <c:pt idx="1126">
                  <c:v>-70.799999599999992</c:v>
                </c:pt>
                <c:pt idx="1127">
                  <c:v>-70.719999599999994</c:v>
                </c:pt>
                <c:pt idx="1128">
                  <c:v>-70.639999599999996</c:v>
                </c:pt>
                <c:pt idx="1129">
                  <c:v>-70.559999599999998</c:v>
                </c:pt>
                <c:pt idx="1130">
                  <c:v>-70.479999599999999</c:v>
                </c:pt>
                <c:pt idx="1131">
                  <c:v>-70.399999600000001</c:v>
                </c:pt>
                <c:pt idx="1132">
                  <c:v>-70.319999600000003</c:v>
                </c:pt>
                <c:pt idx="1133">
                  <c:v>-70.239999600000004</c:v>
                </c:pt>
                <c:pt idx="1134">
                  <c:v>-70.159999600000006</c:v>
                </c:pt>
                <c:pt idx="1135">
                  <c:v>-70.079999599999994</c:v>
                </c:pt>
                <c:pt idx="1136">
                  <c:v>-69.999999599999995</c:v>
                </c:pt>
                <c:pt idx="1137">
                  <c:v>-69.919999599999997</c:v>
                </c:pt>
                <c:pt idx="1138">
                  <c:v>-69.839999599999999</c:v>
                </c:pt>
                <c:pt idx="1139">
                  <c:v>-69.7599996</c:v>
                </c:pt>
                <c:pt idx="1140">
                  <c:v>-69.679999600000002</c:v>
                </c:pt>
                <c:pt idx="1141">
                  <c:v>-69.599999600000004</c:v>
                </c:pt>
                <c:pt idx="1142">
                  <c:v>-69.519999600000006</c:v>
                </c:pt>
                <c:pt idx="1143">
                  <c:v>-69.439999600000007</c:v>
                </c:pt>
                <c:pt idx="1144">
                  <c:v>-69.359999599999995</c:v>
                </c:pt>
                <c:pt idx="1145">
                  <c:v>-69.279999599999996</c:v>
                </c:pt>
                <c:pt idx="1146">
                  <c:v>-69.199999599999998</c:v>
                </c:pt>
                <c:pt idx="1147">
                  <c:v>-69.1199996</c:v>
                </c:pt>
                <c:pt idx="1148">
                  <c:v>-69.039999600000002</c:v>
                </c:pt>
                <c:pt idx="1149">
                  <c:v>-68.959999600000003</c:v>
                </c:pt>
                <c:pt idx="1150">
                  <c:v>-68.879999600000005</c:v>
                </c:pt>
                <c:pt idx="1151">
                  <c:v>-68.799999599999992</c:v>
                </c:pt>
                <c:pt idx="1152">
                  <c:v>-68.719999599999994</c:v>
                </c:pt>
                <c:pt idx="1153">
                  <c:v>-68.639999599999996</c:v>
                </c:pt>
                <c:pt idx="1154">
                  <c:v>-68.559999599999998</c:v>
                </c:pt>
                <c:pt idx="1155">
                  <c:v>-68.479999599999999</c:v>
                </c:pt>
                <c:pt idx="1156">
                  <c:v>-68.399999600000001</c:v>
                </c:pt>
                <c:pt idx="1157">
                  <c:v>-68.319999600000003</c:v>
                </c:pt>
                <c:pt idx="1158">
                  <c:v>-68.239999600000004</c:v>
                </c:pt>
                <c:pt idx="1159">
                  <c:v>-68.159999600000006</c:v>
                </c:pt>
                <c:pt idx="1160">
                  <c:v>-68.079999600000008</c:v>
                </c:pt>
                <c:pt idx="1161">
                  <c:v>-67.99999960000001</c:v>
                </c:pt>
                <c:pt idx="1162">
                  <c:v>-67.919999599999997</c:v>
                </c:pt>
                <c:pt idx="1163">
                  <c:v>-67.839999599999999</c:v>
                </c:pt>
                <c:pt idx="1164">
                  <c:v>-67.7599996</c:v>
                </c:pt>
                <c:pt idx="1165">
                  <c:v>-67.679999600000002</c:v>
                </c:pt>
                <c:pt idx="1166">
                  <c:v>-67.599999600000004</c:v>
                </c:pt>
                <c:pt idx="1167">
                  <c:v>-67.519999599999991</c:v>
                </c:pt>
                <c:pt idx="1168">
                  <c:v>-67.439999599999993</c:v>
                </c:pt>
                <c:pt idx="1169">
                  <c:v>-67.359999599999995</c:v>
                </c:pt>
                <c:pt idx="1170">
                  <c:v>-67.279999599999996</c:v>
                </c:pt>
                <c:pt idx="1171">
                  <c:v>-67.199999599999998</c:v>
                </c:pt>
                <c:pt idx="1172">
                  <c:v>-67.1199996</c:v>
                </c:pt>
                <c:pt idx="1173">
                  <c:v>-67.039999600000002</c:v>
                </c:pt>
                <c:pt idx="1174">
                  <c:v>-66.959999600000003</c:v>
                </c:pt>
                <c:pt idx="1175">
                  <c:v>-66.879999600000005</c:v>
                </c:pt>
                <c:pt idx="1176">
                  <c:v>-66.799999600000007</c:v>
                </c:pt>
                <c:pt idx="1177">
                  <c:v>-66.719999600000008</c:v>
                </c:pt>
                <c:pt idx="1178">
                  <c:v>-66.63999960000001</c:v>
                </c:pt>
                <c:pt idx="1179">
                  <c:v>-66.559999600000012</c:v>
                </c:pt>
                <c:pt idx="1180">
                  <c:v>-66.479999599999999</c:v>
                </c:pt>
                <c:pt idx="1181">
                  <c:v>-66.399999600000001</c:v>
                </c:pt>
                <c:pt idx="1182">
                  <c:v>-66.319999599999989</c:v>
                </c:pt>
                <c:pt idx="1183">
                  <c:v>-66.23999959999999</c:v>
                </c:pt>
                <c:pt idx="1184">
                  <c:v>-66.159999599999992</c:v>
                </c:pt>
                <c:pt idx="1185">
                  <c:v>-66.079999599999994</c:v>
                </c:pt>
                <c:pt idx="1186">
                  <c:v>-65.999999599999995</c:v>
                </c:pt>
                <c:pt idx="1187">
                  <c:v>-65.919999599999997</c:v>
                </c:pt>
                <c:pt idx="1188">
                  <c:v>-65.839999599999999</c:v>
                </c:pt>
                <c:pt idx="1189">
                  <c:v>-65.7599996</c:v>
                </c:pt>
                <c:pt idx="1190">
                  <c:v>-65.679999600000002</c:v>
                </c:pt>
                <c:pt idx="1191">
                  <c:v>-65.599999600000004</c:v>
                </c:pt>
                <c:pt idx="1192">
                  <c:v>-65.519999600000006</c:v>
                </c:pt>
                <c:pt idx="1193">
                  <c:v>-65.439999600000007</c:v>
                </c:pt>
                <c:pt idx="1194">
                  <c:v>-65.359999600000009</c:v>
                </c:pt>
                <c:pt idx="1195">
                  <c:v>-65.279999600000011</c:v>
                </c:pt>
                <c:pt idx="1196">
                  <c:v>-65.199999600000012</c:v>
                </c:pt>
                <c:pt idx="1197">
                  <c:v>-65.1199996</c:v>
                </c:pt>
                <c:pt idx="1198">
                  <c:v>-65.039999599999987</c:v>
                </c:pt>
                <c:pt idx="1199">
                  <c:v>-64.959999599999989</c:v>
                </c:pt>
                <c:pt idx="1200">
                  <c:v>-64.879999599999991</c:v>
                </c:pt>
                <c:pt idx="1201">
                  <c:v>-64.799999599999992</c:v>
                </c:pt>
                <c:pt idx="1202">
                  <c:v>-64.719999599999994</c:v>
                </c:pt>
                <c:pt idx="1203">
                  <c:v>-64.639999599999996</c:v>
                </c:pt>
                <c:pt idx="1204">
                  <c:v>-64.559999599999998</c:v>
                </c:pt>
                <c:pt idx="1205">
                  <c:v>-64.479999599999999</c:v>
                </c:pt>
                <c:pt idx="1206">
                  <c:v>-64.399999600000001</c:v>
                </c:pt>
                <c:pt idx="1207">
                  <c:v>-64.319999600000003</c:v>
                </c:pt>
                <c:pt idx="1208">
                  <c:v>-64.239999600000004</c:v>
                </c:pt>
                <c:pt idx="1209">
                  <c:v>-64.159999600000006</c:v>
                </c:pt>
                <c:pt idx="1210">
                  <c:v>-64.079999600000008</c:v>
                </c:pt>
                <c:pt idx="1211">
                  <c:v>-63.999999600000002</c:v>
                </c:pt>
                <c:pt idx="1212">
                  <c:v>-63.919999600000004</c:v>
                </c:pt>
                <c:pt idx="1213">
                  <c:v>-63.839999600000006</c:v>
                </c:pt>
                <c:pt idx="1214">
                  <c:v>-63.759999600000008</c:v>
                </c:pt>
                <c:pt idx="1215">
                  <c:v>-63.679999599999995</c:v>
                </c:pt>
                <c:pt idx="1216">
                  <c:v>-63.599999599999997</c:v>
                </c:pt>
                <c:pt idx="1217">
                  <c:v>-63.519999599999998</c:v>
                </c:pt>
                <c:pt idx="1218">
                  <c:v>-63.439999599999993</c:v>
                </c:pt>
                <c:pt idx="1219">
                  <c:v>-63.359999599999995</c:v>
                </c:pt>
                <c:pt idx="1220">
                  <c:v>-63.279999599999996</c:v>
                </c:pt>
                <c:pt idx="1221">
                  <c:v>-63.199999599999998</c:v>
                </c:pt>
                <c:pt idx="1222">
                  <c:v>-63.1199996</c:v>
                </c:pt>
                <c:pt idx="1223">
                  <c:v>-63.039999600000002</c:v>
                </c:pt>
                <c:pt idx="1224">
                  <c:v>-62.959999600000003</c:v>
                </c:pt>
                <c:pt idx="1225">
                  <c:v>-62.879999599999998</c:v>
                </c:pt>
                <c:pt idx="1226">
                  <c:v>-62.7999996</c:v>
                </c:pt>
                <c:pt idx="1227">
                  <c:v>-62.719999600000001</c:v>
                </c:pt>
                <c:pt idx="1228">
                  <c:v>-62.639999600000003</c:v>
                </c:pt>
                <c:pt idx="1229">
                  <c:v>-62.559999600000005</c:v>
                </c:pt>
                <c:pt idx="1230">
                  <c:v>-62.479999600000006</c:v>
                </c:pt>
                <c:pt idx="1231">
                  <c:v>-62.399999600000008</c:v>
                </c:pt>
                <c:pt idx="1232">
                  <c:v>-62.31999960000001</c:v>
                </c:pt>
                <c:pt idx="1233">
                  <c:v>-62.239999599999997</c:v>
                </c:pt>
                <c:pt idx="1234">
                  <c:v>-62.159999599999992</c:v>
                </c:pt>
                <c:pt idx="1235">
                  <c:v>-62.079999599999994</c:v>
                </c:pt>
                <c:pt idx="1236">
                  <c:v>-61.999999599999995</c:v>
                </c:pt>
                <c:pt idx="1237">
                  <c:v>-61.919999599999997</c:v>
                </c:pt>
                <c:pt idx="1238">
                  <c:v>-61.839999599999999</c:v>
                </c:pt>
                <c:pt idx="1239">
                  <c:v>-61.7599996</c:v>
                </c:pt>
                <c:pt idx="1240">
                  <c:v>-61.679999600000002</c:v>
                </c:pt>
                <c:pt idx="1241">
                  <c:v>-61.599999599999997</c:v>
                </c:pt>
                <c:pt idx="1242">
                  <c:v>-61.519999599999998</c:v>
                </c:pt>
                <c:pt idx="1243">
                  <c:v>-61.4399996</c:v>
                </c:pt>
                <c:pt idx="1244">
                  <c:v>-61.359999600000002</c:v>
                </c:pt>
                <c:pt idx="1245">
                  <c:v>-61.279999600000004</c:v>
                </c:pt>
                <c:pt idx="1246">
                  <c:v>-61.199999600000005</c:v>
                </c:pt>
                <c:pt idx="1247">
                  <c:v>-61.119999600000007</c:v>
                </c:pt>
                <c:pt idx="1248">
                  <c:v>-61.039999600000009</c:v>
                </c:pt>
                <c:pt idx="1249">
                  <c:v>-60.959999599999996</c:v>
                </c:pt>
                <c:pt idx="1250">
                  <c:v>-60.879999599999998</c:v>
                </c:pt>
                <c:pt idx="1251">
                  <c:v>-60.7999996</c:v>
                </c:pt>
                <c:pt idx="1252">
                  <c:v>-60.719999600000001</c:v>
                </c:pt>
                <c:pt idx="1253">
                  <c:v>-60.639999600000003</c:v>
                </c:pt>
                <c:pt idx="1254">
                  <c:v>-60.559999600000005</c:v>
                </c:pt>
                <c:pt idx="1255">
                  <c:v>-60.479999599999999</c:v>
                </c:pt>
                <c:pt idx="1256">
                  <c:v>-60.399999600000001</c:v>
                </c:pt>
                <c:pt idx="1257">
                  <c:v>-60.319999599999996</c:v>
                </c:pt>
                <c:pt idx="1258">
                  <c:v>-60.239999599999997</c:v>
                </c:pt>
                <c:pt idx="1259">
                  <c:v>-60.159999599999999</c:v>
                </c:pt>
                <c:pt idx="1260">
                  <c:v>-60.079999600000001</c:v>
                </c:pt>
                <c:pt idx="1261">
                  <c:v>-59.999999600000002</c:v>
                </c:pt>
                <c:pt idx="1262">
                  <c:v>-59.919999600000004</c:v>
                </c:pt>
                <c:pt idx="1263">
                  <c:v>-59.839999600000006</c:v>
                </c:pt>
                <c:pt idx="1264">
                  <c:v>-59.7599996</c:v>
                </c:pt>
                <c:pt idx="1265">
                  <c:v>-59.679999599999995</c:v>
                </c:pt>
                <c:pt idx="1266">
                  <c:v>-59.599999599999997</c:v>
                </c:pt>
                <c:pt idx="1267">
                  <c:v>-59.519999599999998</c:v>
                </c:pt>
                <c:pt idx="1268">
                  <c:v>-59.4399996</c:v>
                </c:pt>
                <c:pt idx="1269">
                  <c:v>-59.359999600000002</c:v>
                </c:pt>
                <c:pt idx="1270">
                  <c:v>-59.279999600000004</c:v>
                </c:pt>
                <c:pt idx="1271">
                  <c:v>-59.199999600000005</c:v>
                </c:pt>
                <c:pt idx="1272">
                  <c:v>-59.1199996</c:v>
                </c:pt>
                <c:pt idx="1273">
                  <c:v>-59.039999599999994</c:v>
                </c:pt>
                <c:pt idx="1274">
                  <c:v>-58.959999599999996</c:v>
                </c:pt>
                <c:pt idx="1275">
                  <c:v>-58.879999599999998</c:v>
                </c:pt>
                <c:pt idx="1276">
                  <c:v>-58.7999996</c:v>
                </c:pt>
                <c:pt idx="1277">
                  <c:v>-58.719999600000001</c:v>
                </c:pt>
                <c:pt idx="1278">
                  <c:v>-58.639999600000003</c:v>
                </c:pt>
                <c:pt idx="1279">
                  <c:v>-58.559999600000005</c:v>
                </c:pt>
                <c:pt idx="1280">
                  <c:v>-58.479999599999999</c:v>
                </c:pt>
                <c:pt idx="1281">
                  <c:v>-58.399999599999994</c:v>
                </c:pt>
                <c:pt idx="1282">
                  <c:v>-58.319999599999996</c:v>
                </c:pt>
                <c:pt idx="1283">
                  <c:v>-58.239999599999997</c:v>
                </c:pt>
                <c:pt idx="1284">
                  <c:v>-58.159999599999999</c:v>
                </c:pt>
                <c:pt idx="1285">
                  <c:v>-58.079999600000001</c:v>
                </c:pt>
                <c:pt idx="1286">
                  <c:v>-57.999999600000002</c:v>
                </c:pt>
                <c:pt idx="1287">
                  <c:v>-57.919999600000004</c:v>
                </c:pt>
                <c:pt idx="1288">
                  <c:v>-57.839999599999999</c:v>
                </c:pt>
                <c:pt idx="1289">
                  <c:v>-57.7599996</c:v>
                </c:pt>
                <c:pt idx="1290">
                  <c:v>-57.679999599999995</c:v>
                </c:pt>
                <c:pt idx="1291">
                  <c:v>-57.599999599999997</c:v>
                </c:pt>
                <c:pt idx="1292">
                  <c:v>-57.5199997</c:v>
                </c:pt>
                <c:pt idx="1293">
                  <c:v>-57.439999699999994</c:v>
                </c:pt>
                <c:pt idx="1294">
                  <c:v>-57.359999699999996</c:v>
                </c:pt>
                <c:pt idx="1295">
                  <c:v>-57.279999699999998</c:v>
                </c:pt>
                <c:pt idx="1296">
                  <c:v>-57.199999699999999</c:v>
                </c:pt>
                <c:pt idx="1297">
                  <c:v>-57.119999700000001</c:v>
                </c:pt>
                <c:pt idx="1298">
                  <c:v>-57.039999700000003</c:v>
                </c:pt>
                <c:pt idx="1299">
                  <c:v>-56.959999700000004</c:v>
                </c:pt>
                <c:pt idx="1300">
                  <c:v>-56.879999700000006</c:v>
                </c:pt>
                <c:pt idx="1301">
                  <c:v>-56.799999699999994</c:v>
                </c:pt>
                <c:pt idx="1302">
                  <c:v>-56.719999699999995</c:v>
                </c:pt>
                <c:pt idx="1303">
                  <c:v>-56.639999699999997</c:v>
                </c:pt>
                <c:pt idx="1304">
                  <c:v>-56.559999699999999</c:v>
                </c:pt>
                <c:pt idx="1305">
                  <c:v>-56.4799997</c:v>
                </c:pt>
                <c:pt idx="1306">
                  <c:v>-56.399999700000002</c:v>
                </c:pt>
                <c:pt idx="1307">
                  <c:v>-56.319999700000004</c:v>
                </c:pt>
                <c:pt idx="1308">
                  <c:v>-56.239999700000006</c:v>
                </c:pt>
                <c:pt idx="1309">
                  <c:v>-56.1599997</c:v>
                </c:pt>
                <c:pt idx="1310">
                  <c:v>-56.079999699999995</c:v>
                </c:pt>
                <c:pt idx="1311">
                  <c:v>-55.999999699999996</c:v>
                </c:pt>
                <c:pt idx="1312">
                  <c:v>-55.919999699999998</c:v>
                </c:pt>
                <c:pt idx="1313">
                  <c:v>-55.8399997</c:v>
                </c:pt>
                <c:pt idx="1314">
                  <c:v>-55.759999700000002</c:v>
                </c:pt>
                <c:pt idx="1315">
                  <c:v>-55.679999700000003</c:v>
                </c:pt>
                <c:pt idx="1316">
                  <c:v>-55.599999700000005</c:v>
                </c:pt>
                <c:pt idx="1317">
                  <c:v>-55.5199997</c:v>
                </c:pt>
                <c:pt idx="1318">
                  <c:v>-55.439999700000001</c:v>
                </c:pt>
                <c:pt idx="1319">
                  <c:v>-55.359999699999996</c:v>
                </c:pt>
                <c:pt idx="1320">
                  <c:v>-55.279999699999998</c:v>
                </c:pt>
                <c:pt idx="1321">
                  <c:v>-55.199999699999999</c:v>
                </c:pt>
                <c:pt idx="1322">
                  <c:v>-55.119999700000001</c:v>
                </c:pt>
                <c:pt idx="1323">
                  <c:v>-55.039999700000003</c:v>
                </c:pt>
                <c:pt idx="1324">
                  <c:v>-54.959999699999997</c:v>
                </c:pt>
                <c:pt idx="1325">
                  <c:v>-54.879999699999999</c:v>
                </c:pt>
                <c:pt idx="1326">
                  <c:v>-54.799999700000001</c:v>
                </c:pt>
                <c:pt idx="1327">
                  <c:v>-54.719999700000002</c:v>
                </c:pt>
                <c:pt idx="1328">
                  <c:v>-54.639999699999997</c:v>
                </c:pt>
                <c:pt idx="1329">
                  <c:v>-54.559999699999999</c:v>
                </c:pt>
                <c:pt idx="1330">
                  <c:v>-54.4799997</c:v>
                </c:pt>
                <c:pt idx="1331">
                  <c:v>-54.399999700000002</c:v>
                </c:pt>
                <c:pt idx="1332">
                  <c:v>-54.319999699999997</c:v>
                </c:pt>
                <c:pt idx="1333">
                  <c:v>-54.239999699999998</c:v>
                </c:pt>
                <c:pt idx="1334">
                  <c:v>-54.1599997</c:v>
                </c:pt>
                <c:pt idx="1335">
                  <c:v>-54.079999700000002</c:v>
                </c:pt>
                <c:pt idx="1336">
                  <c:v>-53.999999700000004</c:v>
                </c:pt>
                <c:pt idx="1337">
                  <c:v>-53.919999699999998</c:v>
                </c:pt>
                <c:pt idx="1338">
                  <c:v>-53.8399997</c:v>
                </c:pt>
                <c:pt idx="1339">
                  <c:v>-53.759999700000002</c:v>
                </c:pt>
                <c:pt idx="1340">
                  <c:v>-53.679999699999996</c:v>
                </c:pt>
                <c:pt idx="1341">
                  <c:v>-53.599999699999998</c:v>
                </c:pt>
                <c:pt idx="1342">
                  <c:v>-53.5199997</c:v>
                </c:pt>
                <c:pt idx="1343">
                  <c:v>-53.439999700000001</c:v>
                </c:pt>
                <c:pt idx="1344">
                  <c:v>-53.359999700000003</c:v>
                </c:pt>
                <c:pt idx="1345">
                  <c:v>-53.279999700000005</c:v>
                </c:pt>
                <c:pt idx="1346">
                  <c:v>-53.199999699999999</c:v>
                </c:pt>
                <c:pt idx="1347">
                  <c:v>-53.119999700000001</c:v>
                </c:pt>
                <c:pt idx="1348">
                  <c:v>-53.039999699999996</c:v>
                </c:pt>
                <c:pt idx="1349">
                  <c:v>-52.959999699999997</c:v>
                </c:pt>
                <c:pt idx="1350">
                  <c:v>-52.879999699999999</c:v>
                </c:pt>
                <c:pt idx="1351">
                  <c:v>-52.799999700000001</c:v>
                </c:pt>
                <c:pt idx="1352">
                  <c:v>-52.719999700000002</c:v>
                </c:pt>
                <c:pt idx="1353">
                  <c:v>-52.639999700000004</c:v>
                </c:pt>
                <c:pt idx="1354">
                  <c:v>-52.559999699999999</c:v>
                </c:pt>
                <c:pt idx="1355">
                  <c:v>-52.4799997</c:v>
                </c:pt>
                <c:pt idx="1356">
                  <c:v>-52.399999699999995</c:v>
                </c:pt>
                <c:pt idx="1357">
                  <c:v>-52.319999699999997</c:v>
                </c:pt>
                <c:pt idx="1358">
                  <c:v>-52.239999699999998</c:v>
                </c:pt>
                <c:pt idx="1359">
                  <c:v>-52.1599997</c:v>
                </c:pt>
                <c:pt idx="1360">
                  <c:v>-52.079999700000002</c:v>
                </c:pt>
                <c:pt idx="1361">
                  <c:v>-51.999999700000004</c:v>
                </c:pt>
                <c:pt idx="1362">
                  <c:v>-51.919999700000005</c:v>
                </c:pt>
                <c:pt idx="1363">
                  <c:v>-51.8399997</c:v>
                </c:pt>
                <c:pt idx="1364">
                  <c:v>-51.759999699999995</c:v>
                </c:pt>
                <c:pt idx="1365">
                  <c:v>-51.679999699999996</c:v>
                </c:pt>
                <c:pt idx="1366">
                  <c:v>-51.599999699999998</c:v>
                </c:pt>
                <c:pt idx="1367">
                  <c:v>-51.5199997</c:v>
                </c:pt>
                <c:pt idx="1368">
                  <c:v>-51.439999700000001</c:v>
                </c:pt>
                <c:pt idx="1369">
                  <c:v>-51.359999700000003</c:v>
                </c:pt>
                <c:pt idx="1370">
                  <c:v>-51.279999700000005</c:v>
                </c:pt>
                <c:pt idx="1371">
                  <c:v>-51.199999700000006</c:v>
                </c:pt>
                <c:pt idx="1372">
                  <c:v>-51.119999699999994</c:v>
                </c:pt>
                <c:pt idx="1373">
                  <c:v>-51.039999699999996</c:v>
                </c:pt>
                <c:pt idx="1374">
                  <c:v>-50.959999699999997</c:v>
                </c:pt>
                <c:pt idx="1375">
                  <c:v>-50.879999699999999</c:v>
                </c:pt>
                <c:pt idx="1376">
                  <c:v>-50.799999700000001</c:v>
                </c:pt>
                <c:pt idx="1377">
                  <c:v>-50.719999700000002</c:v>
                </c:pt>
                <c:pt idx="1378">
                  <c:v>-50.639999700000004</c:v>
                </c:pt>
                <c:pt idx="1379">
                  <c:v>-50.559999699999999</c:v>
                </c:pt>
                <c:pt idx="1380">
                  <c:v>-50.4799997</c:v>
                </c:pt>
                <c:pt idx="1381">
                  <c:v>-50.399999699999995</c:v>
                </c:pt>
                <c:pt idx="1382">
                  <c:v>-50.319999699999997</c:v>
                </c:pt>
                <c:pt idx="1383">
                  <c:v>-50.239999699999998</c:v>
                </c:pt>
                <c:pt idx="1384">
                  <c:v>-50.1599997</c:v>
                </c:pt>
                <c:pt idx="1385">
                  <c:v>-50.079999700000002</c:v>
                </c:pt>
                <c:pt idx="1386">
                  <c:v>-49.999999700000004</c:v>
                </c:pt>
                <c:pt idx="1387">
                  <c:v>-49.919999699999998</c:v>
                </c:pt>
                <c:pt idx="1388">
                  <c:v>-49.8399997</c:v>
                </c:pt>
                <c:pt idx="1389">
                  <c:v>-49.759999700000002</c:v>
                </c:pt>
                <c:pt idx="1390">
                  <c:v>-49.679999699999996</c:v>
                </c:pt>
                <c:pt idx="1391">
                  <c:v>-49.599999699999998</c:v>
                </c:pt>
                <c:pt idx="1392">
                  <c:v>-49.5199997</c:v>
                </c:pt>
                <c:pt idx="1393">
                  <c:v>-49.439999700000001</c:v>
                </c:pt>
                <c:pt idx="1394">
                  <c:v>-49.359999700000003</c:v>
                </c:pt>
                <c:pt idx="1395">
                  <c:v>-49.279999699999998</c:v>
                </c:pt>
                <c:pt idx="1396">
                  <c:v>-49.199999699999999</c:v>
                </c:pt>
                <c:pt idx="1397">
                  <c:v>-49.119999700000001</c:v>
                </c:pt>
                <c:pt idx="1398">
                  <c:v>-49.039999700000003</c:v>
                </c:pt>
                <c:pt idx="1399">
                  <c:v>-48.959999699999997</c:v>
                </c:pt>
                <c:pt idx="1400">
                  <c:v>-48.879999699999999</c:v>
                </c:pt>
                <c:pt idx="1401">
                  <c:v>-48.799999700000001</c:v>
                </c:pt>
                <c:pt idx="1402">
                  <c:v>-48.719999700000002</c:v>
                </c:pt>
                <c:pt idx="1403">
                  <c:v>-48.639999699999997</c:v>
                </c:pt>
                <c:pt idx="1404">
                  <c:v>-48.559999699999999</c:v>
                </c:pt>
                <c:pt idx="1405">
                  <c:v>-48.4799997</c:v>
                </c:pt>
                <c:pt idx="1406">
                  <c:v>-48.399999700000002</c:v>
                </c:pt>
                <c:pt idx="1407">
                  <c:v>-48.319999699999997</c:v>
                </c:pt>
                <c:pt idx="1408">
                  <c:v>-48.239999699999998</c:v>
                </c:pt>
                <c:pt idx="1409">
                  <c:v>-48.1599997</c:v>
                </c:pt>
                <c:pt idx="1410">
                  <c:v>-48.079999700000002</c:v>
                </c:pt>
                <c:pt idx="1411">
                  <c:v>-47.999999699999996</c:v>
                </c:pt>
                <c:pt idx="1412">
                  <c:v>-47.919999699999998</c:v>
                </c:pt>
                <c:pt idx="1413">
                  <c:v>-47.8399997</c:v>
                </c:pt>
                <c:pt idx="1414">
                  <c:v>-47.759999700000002</c:v>
                </c:pt>
                <c:pt idx="1415">
                  <c:v>-47.679999700000003</c:v>
                </c:pt>
                <c:pt idx="1416">
                  <c:v>-47.599999699999998</c:v>
                </c:pt>
                <c:pt idx="1417">
                  <c:v>-47.5199997</c:v>
                </c:pt>
                <c:pt idx="1418">
                  <c:v>-47.439999700000001</c:v>
                </c:pt>
                <c:pt idx="1419">
                  <c:v>-47.359999699999996</c:v>
                </c:pt>
                <c:pt idx="1420">
                  <c:v>-47.279999699999998</c:v>
                </c:pt>
                <c:pt idx="1421">
                  <c:v>-47.199999699999999</c:v>
                </c:pt>
                <c:pt idx="1422">
                  <c:v>-47.119999700000001</c:v>
                </c:pt>
                <c:pt idx="1423">
                  <c:v>-47.039999700000003</c:v>
                </c:pt>
                <c:pt idx="1424">
                  <c:v>-46.959999700000004</c:v>
                </c:pt>
                <c:pt idx="1425">
                  <c:v>-46.879999699999999</c:v>
                </c:pt>
                <c:pt idx="1426">
                  <c:v>-46.799999700000001</c:v>
                </c:pt>
                <c:pt idx="1427">
                  <c:v>-46.719999699999995</c:v>
                </c:pt>
                <c:pt idx="1428">
                  <c:v>-46.639999699999997</c:v>
                </c:pt>
                <c:pt idx="1429">
                  <c:v>-46.559999699999999</c:v>
                </c:pt>
                <c:pt idx="1430">
                  <c:v>-46.4799997</c:v>
                </c:pt>
                <c:pt idx="1431">
                  <c:v>-46.399999700000002</c:v>
                </c:pt>
                <c:pt idx="1432">
                  <c:v>-46.319999700000004</c:v>
                </c:pt>
                <c:pt idx="1433">
                  <c:v>-46.239999700000006</c:v>
                </c:pt>
                <c:pt idx="1434">
                  <c:v>-46.1599997</c:v>
                </c:pt>
                <c:pt idx="1435">
                  <c:v>-46.079999699999995</c:v>
                </c:pt>
                <c:pt idx="1436">
                  <c:v>-45.999999699999996</c:v>
                </c:pt>
                <c:pt idx="1437">
                  <c:v>-45.919999699999998</c:v>
                </c:pt>
                <c:pt idx="1438">
                  <c:v>-45.8399997</c:v>
                </c:pt>
                <c:pt idx="1439">
                  <c:v>-45.759999700000002</c:v>
                </c:pt>
                <c:pt idx="1440">
                  <c:v>-45.679999700000003</c:v>
                </c:pt>
                <c:pt idx="1441">
                  <c:v>-45.599999700000005</c:v>
                </c:pt>
                <c:pt idx="1442">
                  <c:v>-45.5199997</c:v>
                </c:pt>
                <c:pt idx="1443">
                  <c:v>-45.439999699999994</c:v>
                </c:pt>
                <c:pt idx="1444">
                  <c:v>-45.359999699999996</c:v>
                </c:pt>
                <c:pt idx="1445">
                  <c:v>-45.279999699999998</c:v>
                </c:pt>
                <c:pt idx="1446">
                  <c:v>-45.199999699999999</c:v>
                </c:pt>
                <c:pt idx="1447">
                  <c:v>-45.119999700000001</c:v>
                </c:pt>
                <c:pt idx="1448">
                  <c:v>-45.039999700000003</c:v>
                </c:pt>
                <c:pt idx="1449">
                  <c:v>-44.959999700000004</c:v>
                </c:pt>
                <c:pt idx="1450">
                  <c:v>-44.879999699999999</c:v>
                </c:pt>
                <c:pt idx="1451">
                  <c:v>-44.799999700000001</c:v>
                </c:pt>
                <c:pt idx="1452">
                  <c:v>-44.719999699999995</c:v>
                </c:pt>
                <c:pt idx="1453">
                  <c:v>-44.639999699999997</c:v>
                </c:pt>
                <c:pt idx="1454">
                  <c:v>-44.559999699999999</c:v>
                </c:pt>
                <c:pt idx="1455">
                  <c:v>-44.4799997</c:v>
                </c:pt>
                <c:pt idx="1456">
                  <c:v>-44.399999700000002</c:v>
                </c:pt>
                <c:pt idx="1457">
                  <c:v>-44.319999700000004</c:v>
                </c:pt>
                <c:pt idx="1458">
                  <c:v>-44.239999699999998</c:v>
                </c:pt>
                <c:pt idx="1459">
                  <c:v>-44.1599997</c:v>
                </c:pt>
                <c:pt idx="1460">
                  <c:v>-44.079999700000002</c:v>
                </c:pt>
                <c:pt idx="1461">
                  <c:v>-43.999999699999996</c:v>
                </c:pt>
                <c:pt idx="1462">
                  <c:v>-43.919999699999998</c:v>
                </c:pt>
                <c:pt idx="1463">
                  <c:v>-43.8399997</c:v>
                </c:pt>
                <c:pt idx="1464">
                  <c:v>-43.759999700000002</c:v>
                </c:pt>
                <c:pt idx="1465">
                  <c:v>-43.679999700000003</c:v>
                </c:pt>
                <c:pt idx="1466">
                  <c:v>-43.599999699999998</c:v>
                </c:pt>
                <c:pt idx="1467">
                  <c:v>-43.5199997</c:v>
                </c:pt>
                <c:pt idx="1468">
                  <c:v>-43.439999700000001</c:v>
                </c:pt>
                <c:pt idx="1469">
                  <c:v>-43.359999699999996</c:v>
                </c:pt>
                <c:pt idx="1470">
                  <c:v>-43.279999699999998</c:v>
                </c:pt>
                <c:pt idx="1471">
                  <c:v>-43.199999699999999</c:v>
                </c:pt>
                <c:pt idx="1472">
                  <c:v>-43.119999700000001</c:v>
                </c:pt>
                <c:pt idx="1473">
                  <c:v>-43.039999700000003</c:v>
                </c:pt>
                <c:pt idx="1474">
                  <c:v>-42.959999699999997</c:v>
                </c:pt>
                <c:pt idx="1475">
                  <c:v>-42.879999699999999</c:v>
                </c:pt>
                <c:pt idx="1476">
                  <c:v>-42.799999700000001</c:v>
                </c:pt>
                <c:pt idx="1477">
                  <c:v>-42.719999700000002</c:v>
                </c:pt>
                <c:pt idx="1478">
                  <c:v>-42.639999699999997</c:v>
                </c:pt>
                <c:pt idx="1479">
                  <c:v>-42.559999699999999</c:v>
                </c:pt>
                <c:pt idx="1480">
                  <c:v>-42.4799997</c:v>
                </c:pt>
                <c:pt idx="1481">
                  <c:v>-42.399999700000002</c:v>
                </c:pt>
                <c:pt idx="1482">
                  <c:v>-42.319999699999997</c:v>
                </c:pt>
                <c:pt idx="1483">
                  <c:v>-42.239999699999998</c:v>
                </c:pt>
                <c:pt idx="1484">
                  <c:v>-42.1599997</c:v>
                </c:pt>
                <c:pt idx="1485">
                  <c:v>-42.079999700000002</c:v>
                </c:pt>
                <c:pt idx="1486">
                  <c:v>-41.999999700000004</c:v>
                </c:pt>
                <c:pt idx="1487">
                  <c:v>-41.919999699999998</c:v>
                </c:pt>
                <c:pt idx="1488">
                  <c:v>-41.8399997</c:v>
                </c:pt>
                <c:pt idx="1489">
                  <c:v>-41.759999700000002</c:v>
                </c:pt>
                <c:pt idx="1490">
                  <c:v>-41.679999699999996</c:v>
                </c:pt>
                <c:pt idx="1491">
                  <c:v>-41.599999699999998</c:v>
                </c:pt>
                <c:pt idx="1492">
                  <c:v>-41.5199997</c:v>
                </c:pt>
                <c:pt idx="1493">
                  <c:v>-41.439999700000001</c:v>
                </c:pt>
                <c:pt idx="1494">
                  <c:v>-41.359999700000003</c:v>
                </c:pt>
                <c:pt idx="1495">
                  <c:v>-41.279999700000005</c:v>
                </c:pt>
                <c:pt idx="1496">
                  <c:v>-41.199999699999999</c:v>
                </c:pt>
                <c:pt idx="1497">
                  <c:v>-41.119999800000002</c:v>
                </c:pt>
                <c:pt idx="1498">
                  <c:v>-41.039999799999997</c:v>
                </c:pt>
                <c:pt idx="1499">
                  <c:v>-40.959999799999999</c:v>
                </c:pt>
                <c:pt idx="1500">
                  <c:v>-40.8799998</c:v>
                </c:pt>
                <c:pt idx="1501">
                  <c:v>-40.799999800000002</c:v>
                </c:pt>
                <c:pt idx="1502">
                  <c:v>-40.719999799999997</c:v>
                </c:pt>
                <c:pt idx="1503">
                  <c:v>-40.639999799999998</c:v>
                </c:pt>
                <c:pt idx="1504">
                  <c:v>-40.5599998</c:v>
                </c:pt>
                <c:pt idx="1505">
                  <c:v>-40.479999800000002</c:v>
                </c:pt>
                <c:pt idx="1506">
                  <c:v>-40.399999800000003</c:v>
                </c:pt>
                <c:pt idx="1507">
                  <c:v>-40.319999799999998</c:v>
                </c:pt>
                <c:pt idx="1508">
                  <c:v>-40.2399998</c:v>
                </c:pt>
                <c:pt idx="1509">
                  <c:v>-40.159999800000001</c:v>
                </c:pt>
                <c:pt idx="1510">
                  <c:v>-40.079999799999996</c:v>
                </c:pt>
                <c:pt idx="1511">
                  <c:v>-39.999999799999998</c:v>
                </c:pt>
                <c:pt idx="1512">
                  <c:v>-39.919999799999999</c:v>
                </c:pt>
                <c:pt idx="1513">
                  <c:v>-39.839999800000001</c:v>
                </c:pt>
                <c:pt idx="1514">
                  <c:v>-39.759999800000003</c:v>
                </c:pt>
                <c:pt idx="1515">
                  <c:v>-39.679999800000004</c:v>
                </c:pt>
                <c:pt idx="1516">
                  <c:v>-39.599999799999999</c:v>
                </c:pt>
                <c:pt idx="1517">
                  <c:v>-39.519999800000001</c:v>
                </c:pt>
                <c:pt idx="1518">
                  <c:v>-39.439999799999995</c:v>
                </c:pt>
                <c:pt idx="1519">
                  <c:v>-39.359999799999997</c:v>
                </c:pt>
                <c:pt idx="1520">
                  <c:v>-39.279999799999999</c:v>
                </c:pt>
                <c:pt idx="1521">
                  <c:v>-39.199999800000001</c:v>
                </c:pt>
                <c:pt idx="1522">
                  <c:v>-39.119999800000002</c:v>
                </c:pt>
                <c:pt idx="1523">
                  <c:v>-39.039999800000004</c:v>
                </c:pt>
                <c:pt idx="1524">
                  <c:v>-38.959999800000006</c:v>
                </c:pt>
                <c:pt idx="1525">
                  <c:v>-38.8799998</c:v>
                </c:pt>
                <c:pt idx="1526">
                  <c:v>-38.799999799999995</c:v>
                </c:pt>
                <c:pt idx="1527">
                  <c:v>-38.719999799999997</c:v>
                </c:pt>
                <c:pt idx="1528">
                  <c:v>-38.639999799999998</c:v>
                </c:pt>
                <c:pt idx="1529">
                  <c:v>-38.5599998</c:v>
                </c:pt>
                <c:pt idx="1530">
                  <c:v>-38.479999800000002</c:v>
                </c:pt>
                <c:pt idx="1531">
                  <c:v>-38.399999800000003</c:v>
                </c:pt>
                <c:pt idx="1532">
                  <c:v>-38.319999800000005</c:v>
                </c:pt>
                <c:pt idx="1533">
                  <c:v>-38.239999800000007</c:v>
                </c:pt>
                <c:pt idx="1534">
                  <c:v>-38.159999799999994</c:v>
                </c:pt>
                <c:pt idx="1535">
                  <c:v>-38.079999799999996</c:v>
                </c:pt>
                <c:pt idx="1536">
                  <c:v>-37.999999799999998</c:v>
                </c:pt>
                <c:pt idx="1537">
                  <c:v>-37.919999799999999</c:v>
                </c:pt>
                <c:pt idx="1538">
                  <c:v>-37.839999800000001</c:v>
                </c:pt>
                <c:pt idx="1539">
                  <c:v>-37.759999800000003</c:v>
                </c:pt>
                <c:pt idx="1540">
                  <c:v>-37.679999800000004</c:v>
                </c:pt>
                <c:pt idx="1541">
                  <c:v>-37.599999800000006</c:v>
                </c:pt>
                <c:pt idx="1542">
                  <c:v>-37.519999799999994</c:v>
                </c:pt>
                <c:pt idx="1543">
                  <c:v>-37.439999799999995</c:v>
                </c:pt>
                <c:pt idx="1544">
                  <c:v>-37.359999799999997</c:v>
                </c:pt>
                <c:pt idx="1545">
                  <c:v>-37.279999799999999</c:v>
                </c:pt>
                <c:pt idx="1546">
                  <c:v>-37.199999800000001</c:v>
                </c:pt>
                <c:pt idx="1547">
                  <c:v>-37.119999800000002</c:v>
                </c:pt>
                <c:pt idx="1548">
                  <c:v>-37.039999800000004</c:v>
                </c:pt>
                <c:pt idx="1549">
                  <c:v>-36.959999799999999</c:v>
                </c:pt>
                <c:pt idx="1550">
                  <c:v>-36.8799998</c:v>
                </c:pt>
                <c:pt idx="1551">
                  <c:v>-36.799999799999995</c:v>
                </c:pt>
                <c:pt idx="1552">
                  <c:v>-36.719999799999997</c:v>
                </c:pt>
                <c:pt idx="1553">
                  <c:v>-36.639999799999998</c:v>
                </c:pt>
                <c:pt idx="1554">
                  <c:v>-36.5599998</c:v>
                </c:pt>
                <c:pt idx="1555">
                  <c:v>-36.479999800000002</c:v>
                </c:pt>
                <c:pt idx="1556">
                  <c:v>-36.399999800000003</c:v>
                </c:pt>
                <c:pt idx="1557">
                  <c:v>-36.319999799999998</c:v>
                </c:pt>
                <c:pt idx="1558">
                  <c:v>-36.2399998</c:v>
                </c:pt>
                <c:pt idx="1559">
                  <c:v>-36.159999800000001</c:v>
                </c:pt>
                <c:pt idx="1560">
                  <c:v>-36.079999799999996</c:v>
                </c:pt>
                <c:pt idx="1561">
                  <c:v>-35.999999799999998</c:v>
                </c:pt>
                <c:pt idx="1562">
                  <c:v>-35.919999799999999</c:v>
                </c:pt>
                <c:pt idx="1563">
                  <c:v>-35.839999800000001</c:v>
                </c:pt>
                <c:pt idx="1564">
                  <c:v>-35.759999800000003</c:v>
                </c:pt>
                <c:pt idx="1565">
                  <c:v>-35.679999799999997</c:v>
                </c:pt>
                <c:pt idx="1566">
                  <c:v>-35.599999799999999</c:v>
                </c:pt>
                <c:pt idx="1567">
                  <c:v>-35.519999800000001</c:v>
                </c:pt>
                <c:pt idx="1568">
                  <c:v>-35.439999800000002</c:v>
                </c:pt>
                <c:pt idx="1569">
                  <c:v>-35.359999799999997</c:v>
                </c:pt>
                <c:pt idx="1570">
                  <c:v>-35.279999799999999</c:v>
                </c:pt>
                <c:pt idx="1571">
                  <c:v>-35.199999800000001</c:v>
                </c:pt>
                <c:pt idx="1572">
                  <c:v>-35.119999800000002</c:v>
                </c:pt>
                <c:pt idx="1573">
                  <c:v>-35.039999799999997</c:v>
                </c:pt>
                <c:pt idx="1574">
                  <c:v>-34.959999799999999</c:v>
                </c:pt>
                <c:pt idx="1575">
                  <c:v>-34.8799998</c:v>
                </c:pt>
                <c:pt idx="1576">
                  <c:v>-34.799999800000002</c:v>
                </c:pt>
                <c:pt idx="1577">
                  <c:v>-34.719999800000004</c:v>
                </c:pt>
                <c:pt idx="1578">
                  <c:v>-34.639999799999998</c:v>
                </c:pt>
                <c:pt idx="1579">
                  <c:v>-34.5599998</c:v>
                </c:pt>
                <c:pt idx="1580">
                  <c:v>-34.479999800000002</c:v>
                </c:pt>
                <c:pt idx="1581">
                  <c:v>-34.399999799999996</c:v>
                </c:pt>
                <c:pt idx="1582">
                  <c:v>-34.319999799999998</c:v>
                </c:pt>
                <c:pt idx="1583">
                  <c:v>-34.2399998</c:v>
                </c:pt>
                <c:pt idx="1584">
                  <c:v>-34.159999800000001</c:v>
                </c:pt>
                <c:pt idx="1585">
                  <c:v>-34.079999800000003</c:v>
                </c:pt>
                <c:pt idx="1586">
                  <c:v>-33.999999800000005</c:v>
                </c:pt>
                <c:pt idx="1587">
                  <c:v>-33.919999799999999</c:v>
                </c:pt>
                <c:pt idx="1588">
                  <c:v>-33.839999800000001</c:v>
                </c:pt>
                <c:pt idx="1589">
                  <c:v>-33.759999799999996</c:v>
                </c:pt>
                <c:pt idx="1590">
                  <c:v>-33.679999799999997</c:v>
                </c:pt>
                <c:pt idx="1591">
                  <c:v>-33.599999799999999</c:v>
                </c:pt>
                <c:pt idx="1592">
                  <c:v>-33.519999800000001</c:v>
                </c:pt>
                <c:pt idx="1593">
                  <c:v>-33.439999800000002</c:v>
                </c:pt>
                <c:pt idx="1594">
                  <c:v>-33.359999800000004</c:v>
                </c:pt>
                <c:pt idx="1595">
                  <c:v>-33.279999800000006</c:v>
                </c:pt>
                <c:pt idx="1596">
                  <c:v>-33.199999800000001</c:v>
                </c:pt>
                <c:pt idx="1597">
                  <c:v>-33.119999799999995</c:v>
                </c:pt>
                <c:pt idx="1598">
                  <c:v>-33.039999799999997</c:v>
                </c:pt>
                <c:pt idx="1599">
                  <c:v>-32.959999799999999</c:v>
                </c:pt>
                <c:pt idx="1600">
                  <c:v>-32.8799998</c:v>
                </c:pt>
                <c:pt idx="1601">
                  <c:v>-32.799999800000002</c:v>
                </c:pt>
                <c:pt idx="1602">
                  <c:v>-32.719999800000004</c:v>
                </c:pt>
                <c:pt idx="1603">
                  <c:v>-32.639999800000005</c:v>
                </c:pt>
                <c:pt idx="1604">
                  <c:v>-32.5599998</c:v>
                </c:pt>
                <c:pt idx="1605">
                  <c:v>-32.479999799999995</c:v>
                </c:pt>
                <c:pt idx="1606">
                  <c:v>-32.399999799999996</c:v>
                </c:pt>
                <c:pt idx="1607">
                  <c:v>-32.319999799999998</c:v>
                </c:pt>
                <c:pt idx="1608">
                  <c:v>-32.2399998</c:v>
                </c:pt>
                <c:pt idx="1609">
                  <c:v>-32.159999800000001</c:v>
                </c:pt>
                <c:pt idx="1610">
                  <c:v>-32.079999800000003</c:v>
                </c:pt>
                <c:pt idx="1611">
                  <c:v>-31.999999800000001</c:v>
                </c:pt>
                <c:pt idx="1612">
                  <c:v>-31.919999800000003</c:v>
                </c:pt>
                <c:pt idx="1613">
                  <c:v>-31.839999799999998</c:v>
                </c:pt>
                <c:pt idx="1614">
                  <c:v>-31.759999799999999</c:v>
                </c:pt>
                <c:pt idx="1615">
                  <c:v>-31.679999799999997</c:v>
                </c:pt>
                <c:pt idx="1616">
                  <c:v>-31.599999799999999</c:v>
                </c:pt>
                <c:pt idx="1617">
                  <c:v>-31.519999800000001</c:v>
                </c:pt>
                <c:pt idx="1618">
                  <c:v>-31.439999799999999</c:v>
                </c:pt>
                <c:pt idx="1619">
                  <c:v>-31.359999800000001</c:v>
                </c:pt>
                <c:pt idx="1620">
                  <c:v>-31.279999800000002</c:v>
                </c:pt>
                <c:pt idx="1621">
                  <c:v>-31.199999800000004</c:v>
                </c:pt>
                <c:pt idx="1622">
                  <c:v>-31.119999799999999</c:v>
                </c:pt>
                <c:pt idx="1623">
                  <c:v>-31.039999799999997</c:v>
                </c:pt>
                <c:pt idx="1624">
                  <c:v>-30.959999799999999</c:v>
                </c:pt>
                <c:pt idx="1625">
                  <c:v>-30.8799998</c:v>
                </c:pt>
                <c:pt idx="1626">
                  <c:v>-30.799999799999998</c:v>
                </c:pt>
                <c:pt idx="1627">
                  <c:v>-30.7199998</c:v>
                </c:pt>
                <c:pt idx="1628">
                  <c:v>-30.639999800000002</c:v>
                </c:pt>
                <c:pt idx="1629">
                  <c:v>-30.559999800000003</c:v>
                </c:pt>
                <c:pt idx="1630">
                  <c:v>-30.479999799999998</c:v>
                </c:pt>
                <c:pt idx="1631">
                  <c:v>-30.3999998</c:v>
                </c:pt>
                <c:pt idx="1632">
                  <c:v>-30.319999800000001</c:v>
                </c:pt>
                <c:pt idx="1633">
                  <c:v>-30.2399998</c:v>
                </c:pt>
                <c:pt idx="1634">
                  <c:v>-30.159999799999998</c:v>
                </c:pt>
                <c:pt idx="1635">
                  <c:v>-30.0799998</c:v>
                </c:pt>
                <c:pt idx="1636">
                  <c:v>-29.999999800000001</c:v>
                </c:pt>
                <c:pt idx="1637">
                  <c:v>-29.919999800000003</c:v>
                </c:pt>
                <c:pt idx="1638">
                  <c:v>-29.839999799999998</c:v>
                </c:pt>
                <c:pt idx="1639">
                  <c:v>-29.759999799999999</c:v>
                </c:pt>
                <c:pt idx="1640">
                  <c:v>-29.679999800000001</c:v>
                </c:pt>
                <c:pt idx="1641">
                  <c:v>-29.599999800000003</c:v>
                </c:pt>
                <c:pt idx="1642">
                  <c:v>-29.519999799999997</c:v>
                </c:pt>
                <c:pt idx="1643">
                  <c:v>-29.439999799999999</c:v>
                </c:pt>
                <c:pt idx="1644">
                  <c:v>-29.359999800000001</c:v>
                </c:pt>
                <c:pt idx="1645">
                  <c:v>-29.279999800000002</c:v>
                </c:pt>
                <c:pt idx="1646">
                  <c:v>-29.199999799999997</c:v>
                </c:pt>
                <c:pt idx="1647">
                  <c:v>-29.119999799999999</c:v>
                </c:pt>
                <c:pt idx="1648">
                  <c:v>-29.0399998</c:v>
                </c:pt>
                <c:pt idx="1649">
                  <c:v>-28.959999800000002</c:v>
                </c:pt>
                <c:pt idx="1650">
                  <c:v>-28.8799998</c:v>
                </c:pt>
                <c:pt idx="1651">
                  <c:v>-28.799999799999998</c:v>
                </c:pt>
                <c:pt idx="1652">
                  <c:v>-28.7199998</c:v>
                </c:pt>
                <c:pt idx="1653">
                  <c:v>-28.639999800000002</c:v>
                </c:pt>
                <c:pt idx="1654">
                  <c:v>-28.5599998</c:v>
                </c:pt>
                <c:pt idx="1655">
                  <c:v>-28.479999799999998</c:v>
                </c:pt>
                <c:pt idx="1656">
                  <c:v>-28.3999998</c:v>
                </c:pt>
                <c:pt idx="1657">
                  <c:v>-28.319999800000001</c:v>
                </c:pt>
                <c:pt idx="1658">
                  <c:v>-28.2399998</c:v>
                </c:pt>
                <c:pt idx="1659">
                  <c:v>-28.159999800000001</c:v>
                </c:pt>
                <c:pt idx="1660">
                  <c:v>-28.0799998</c:v>
                </c:pt>
                <c:pt idx="1661">
                  <c:v>-27.999999800000001</c:v>
                </c:pt>
                <c:pt idx="1662">
                  <c:v>-27.919999799999999</c:v>
                </c:pt>
                <c:pt idx="1663">
                  <c:v>-27.839999800000001</c:v>
                </c:pt>
                <c:pt idx="1664">
                  <c:v>-27.759999799999999</c:v>
                </c:pt>
                <c:pt idx="1665">
                  <c:v>-27.679999800000001</c:v>
                </c:pt>
                <c:pt idx="1666">
                  <c:v>-27.599999799999999</c:v>
                </c:pt>
                <c:pt idx="1667">
                  <c:v>-27.519999800000001</c:v>
                </c:pt>
                <c:pt idx="1668">
                  <c:v>-27.439999800000002</c:v>
                </c:pt>
                <c:pt idx="1669">
                  <c:v>-27.359999800000001</c:v>
                </c:pt>
                <c:pt idx="1670">
                  <c:v>-27.279999799999999</c:v>
                </c:pt>
                <c:pt idx="1671">
                  <c:v>-27.199999800000001</c:v>
                </c:pt>
                <c:pt idx="1672">
                  <c:v>-27.119999800000002</c:v>
                </c:pt>
                <c:pt idx="1673">
                  <c:v>-27.0399998</c:v>
                </c:pt>
                <c:pt idx="1674">
                  <c:v>-26.959999799999999</c:v>
                </c:pt>
                <c:pt idx="1675">
                  <c:v>-26.8799998</c:v>
                </c:pt>
                <c:pt idx="1676">
                  <c:v>-26.799999800000002</c:v>
                </c:pt>
                <c:pt idx="1677">
                  <c:v>-26.7199998</c:v>
                </c:pt>
                <c:pt idx="1678">
                  <c:v>-26.639999799999998</c:v>
                </c:pt>
                <c:pt idx="1679">
                  <c:v>-26.5599998</c:v>
                </c:pt>
                <c:pt idx="1680">
                  <c:v>-26.479999800000002</c:v>
                </c:pt>
                <c:pt idx="1681">
                  <c:v>-26.3999998</c:v>
                </c:pt>
                <c:pt idx="1682">
                  <c:v>-26.319999799999998</c:v>
                </c:pt>
                <c:pt idx="1683">
                  <c:v>-26.2399998</c:v>
                </c:pt>
                <c:pt idx="1684">
                  <c:v>-26.159999800000001</c:v>
                </c:pt>
                <c:pt idx="1685">
                  <c:v>-26.0799998</c:v>
                </c:pt>
                <c:pt idx="1686">
                  <c:v>-25.999999799999998</c:v>
                </c:pt>
                <c:pt idx="1687">
                  <c:v>-25.919999799999999</c:v>
                </c:pt>
                <c:pt idx="1688">
                  <c:v>-25.839999800000001</c:v>
                </c:pt>
                <c:pt idx="1689">
                  <c:v>-25.759999799999999</c:v>
                </c:pt>
                <c:pt idx="1690">
                  <c:v>-25.679999800000001</c:v>
                </c:pt>
                <c:pt idx="1691">
                  <c:v>-25.599999799999999</c:v>
                </c:pt>
                <c:pt idx="1692">
                  <c:v>-25.519999800000001</c:v>
                </c:pt>
                <c:pt idx="1693">
                  <c:v>-25.439999799999999</c:v>
                </c:pt>
                <c:pt idx="1694">
                  <c:v>-25.359999800000001</c:v>
                </c:pt>
                <c:pt idx="1695">
                  <c:v>-25.279999799999999</c:v>
                </c:pt>
                <c:pt idx="1696">
                  <c:v>-25.199999800000001</c:v>
                </c:pt>
                <c:pt idx="1697">
                  <c:v>-25.119999799999999</c:v>
                </c:pt>
                <c:pt idx="1698">
                  <c:v>-25.0399998</c:v>
                </c:pt>
                <c:pt idx="1699">
                  <c:v>-24.959999799999999</c:v>
                </c:pt>
                <c:pt idx="1700">
                  <c:v>-24.8799998</c:v>
                </c:pt>
                <c:pt idx="1701">
                  <c:v>-24.799999799999998</c:v>
                </c:pt>
                <c:pt idx="1702">
                  <c:v>-24.7199998</c:v>
                </c:pt>
                <c:pt idx="1703">
                  <c:v>-24.639999899999999</c:v>
                </c:pt>
                <c:pt idx="1704">
                  <c:v>-24.559999900000001</c:v>
                </c:pt>
                <c:pt idx="1705">
                  <c:v>-24.479999900000003</c:v>
                </c:pt>
                <c:pt idx="1706">
                  <c:v>-24.399999899999997</c:v>
                </c:pt>
                <c:pt idx="1707">
                  <c:v>-24.319999899999999</c:v>
                </c:pt>
                <c:pt idx="1708">
                  <c:v>-24.239999900000001</c:v>
                </c:pt>
                <c:pt idx="1709">
                  <c:v>-24.159999900000003</c:v>
                </c:pt>
                <c:pt idx="1710">
                  <c:v>-24.079999900000001</c:v>
                </c:pt>
                <c:pt idx="1711">
                  <c:v>-23.999999899999999</c:v>
                </c:pt>
                <c:pt idx="1712">
                  <c:v>-23.919999900000001</c:v>
                </c:pt>
                <c:pt idx="1713">
                  <c:v>-23.839999900000002</c:v>
                </c:pt>
                <c:pt idx="1714">
                  <c:v>-23.7599999</c:v>
                </c:pt>
                <c:pt idx="1715">
                  <c:v>-23.679999899999999</c:v>
                </c:pt>
                <c:pt idx="1716">
                  <c:v>-23.5999999</c:v>
                </c:pt>
                <c:pt idx="1717">
                  <c:v>-23.519999900000002</c:v>
                </c:pt>
                <c:pt idx="1718">
                  <c:v>-23.4399999</c:v>
                </c:pt>
                <c:pt idx="1719">
                  <c:v>-23.359999899999998</c:v>
                </c:pt>
                <c:pt idx="1720">
                  <c:v>-23.2799999</c:v>
                </c:pt>
                <c:pt idx="1721">
                  <c:v>-23.199999899999998</c:v>
                </c:pt>
                <c:pt idx="1722">
                  <c:v>-23.1199999</c:v>
                </c:pt>
                <c:pt idx="1723">
                  <c:v>-23.039999900000002</c:v>
                </c:pt>
                <c:pt idx="1724">
                  <c:v>-22.9599999</c:v>
                </c:pt>
                <c:pt idx="1725">
                  <c:v>-22.879999899999998</c:v>
                </c:pt>
                <c:pt idx="1726">
                  <c:v>-22.7999999</c:v>
                </c:pt>
                <c:pt idx="1727">
                  <c:v>-22.719999900000001</c:v>
                </c:pt>
                <c:pt idx="1728">
                  <c:v>-22.639999899999999</c:v>
                </c:pt>
                <c:pt idx="1729">
                  <c:v>-22.559999899999998</c:v>
                </c:pt>
                <c:pt idx="1730">
                  <c:v>-22.479999899999999</c:v>
                </c:pt>
                <c:pt idx="1731">
                  <c:v>-22.399999900000001</c:v>
                </c:pt>
                <c:pt idx="1732">
                  <c:v>-22.319999900000003</c:v>
                </c:pt>
                <c:pt idx="1733">
                  <c:v>-22.239999899999997</c:v>
                </c:pt>
                <c:pt idx="1734">
                  <c:v>-22.159999899999999</c:v>
                </c:pt>
                <c:pt idx="1735">
                  <c:v>-22.079999900000001</c:v>
                </c:pt>
                <c:pt idx="1736">
                  <c:v>-21.999999900000002</c:v>
                </c:pt>
                <c:pt idx="1737">
                  <c:v>-21.919999899999997</c:v>
                </c:pt>
                <c:pt idx="1738">
                  <c:v>-21.839999899999999</c:v>
                </c:pt>
                <c:pt idx="1739">
                  <c:v>-21.7599999</c:v>
                </c:pt>
                <c:pt idx="1740">
                  <c:v>-21.679999900000002</c:v>
                </c:pt>
                <c:pt idx="1741">
                  <c:v>-21.5999999</c:v>
                </c:pt>
                <c:pt idx="1742">
                  <c:v>-21.519999899999998</c:v>
                </c:pt>
                <c:pt idx="1743">
                  <c:v>-21.4399999</c:v>
                </c:pt>
                <c:pt idx="1744">
                  <c:v>-21.359999900000002</c:v>
                </c:pt>
                <c:pt idx="1745">
                  <c:v>-21.2799999</c:v>
                </c:pt>
                <c:pt idx="1746">
                  <c:v>-21.199999899999998</c:v>
                </c:pt>
                <c:pt idx="1747">
                  <c:v>-21.1199999</c:v>
                </c:pt>
                <c:pt idx="1748">
                  <c:v>-21.039999900000002</c:v>
                </c:pt>
                <c:pt idx="1749">
                  <c:v>-20.9599999</c:v>
                </c:pt>
                <c:pt idx="1750">
                  <c:v>-20.879999899999998</c:v>
                </c:pt>
                <c:pt idx="1751">
                  <c:v>-20.7999999</c:v>
                </c:pt>
                <c:pt idx="1752">
                  <c:v>-20.719999900000001</c:v>
                </c:pt>
                <c:pt idx="1753">
                  <c:v>-20.639999899999999</c:v>
                </c:pt>
                <c:pt idx="1754">
                  <c:v>-20.559999900000001</c:v>
                </c:pt>
                <c:pt idx="1755">
                  <c:v>-20.479999899999999</c:v>
                </c:pt>
                <c:pt idx="1756">
                  <c:v>-20.399999900000001</c:v>
                </c:pt>
                <c:pt idx="1757">
                  <c:v>-20.319999899999999</c:v>
                </c:pt>
                <c:pt idx="1758">
                  <c:v>-20.239999900000001</c:v>
                </c:pt>
                <c:pt idx="1759">
                  <c:v>-20.159999899999999</c:v>
                </c:pt>
                <c:pt idx="1760">
                  <c:v>-20.079999900000001</c:v>
                </c:pt>
                <c:pt idx="1761">
                  <c:v>-19.999999899999999</c:v>
                </c:pt>
                <c:pt idx="1762">
                  <c:v>-19.919999900000001</c:v>
                </c:pt>
                <c:pt idx="1763">
                  <c:v>-19.839999900000002</c:v>
                </c:pt>
                <c:pt idx="1764">
                  <c:v>-19.7599999</c:v>
                </c:pt>
                <c:pt idx="1765">
                  <c:v>-19.679999899999999</c:v>
                </c:pt>
                <c:pt idx="1766">
                  <c:v>-19.5999999</c:v>
                </c:pt>
                <c:pt idx="1767">
                  <c:v>-19.519999900000002</c:v>
                </c:pt>
                <c:pt idx="1768">
                  <c:v>-19.4399999</c:v>
                </c:pt>
                <c:pt idx="1769">
                  <c:v>-19.359999899999998</c:v>
                </c:pt>
                <c:pt idx="1770">
                  <c:v>-19.2799999</c:v>
                </c:pt>
                <c:pt idx="1771">
                  <c:v>-19.199999900000002</c:v>
                </c:pt>
                <c:pt idx="1772">
                  <c:v>-19.119999900000003</c:v>
                </c:pt>
                <c:pt idx="1773">
                  <c:v>-19.039999899999998</c:v>
                </c:pt>
                <c:pt idx="1774">
                  <c:v>-18.9599999</c:v>
                </c:pt>
                <c:pt idx="1775">
                  <c:v>-18.879999900000001</c:v>
                </c:pt>
                <c:pt idx="1776">
                  <c:v>-18.799999900000003</c:v>
                </c:pt>
                <c:pt idx="1777">
                  <c:v>-18.719999899999998</c:v>
                </c:pt>
                <c:pt idx="1778">
                  <c:v>-18.639999899999999</c:v>
                </c:pt>
                <c:pt idx="1779">
                  <c:v>-18.559999900000001</c:v>
                </c:pt>
                <c:pt idx="1780">
                  <c:v>-18.479999899999999</c:v>
                </c:pt>
                <c:pt idx="1781">
                  <c:v>-18.399999899999997</c:v>
                </c:pt>
                <c:pt idx="1782">
                  <c:v>-18.319999899999999</c:v>
                </c:pt>
                <c:pt idx="1783">
                  <c:v>-18.239999900000001</c:v>
                </c:pt>
                <c:pt idx="1784">
                  <c:v>-18.159999899999999</c:v>
                </c:pt>
                <c:pt idx="1785">
                  <c:v>-18.079999900000001</c:v>
                </c:pt>
                <c:pt idx="1786">
                  <c:v>-17.999999899999999</c:v>
                </c:pt>
                <c:pt idx="1787">
                  <c:v>-17.919999900000001</c:v>
                </c:pt>
                <c:pt idx="1788">
                  <c:v>-17.839999899999999</c:v>
                </c:pt>
                <c:pt idx="1789">
                  <c:v>-17.7599999</c:v>
                </c:pt>
                <c:pt idx="1790">
                  <c:v>-17.679999899999999</c:v>
                </c:pt>
                <c:pt idx="1791">
                  <c:v>-17.5999999</c:v>
                </c:pt>
                <c:pt idx="1792">
                  <c:v>-17.519999899999998</c:v>
                </c:pt>
                <c:pt idx="1793">
                  <c:v>-17.4399999</c:v>
                </c:pt>
                <c:pt idx="1794">
                  <c:v>-17.359999900000002</c:v>
                </c:pt>
                <c:pt idx="1795">
                  <c:v>-17.2799999</c:v>
                </c:pt>
                <c:pt idx="1796">
                  <c:v>-17.199999899999998</c:v>
                </c:pt>
                <c:pt idx="1797">
                  <c:v>-17.1199999</c:v>
                </c:pt>
                <c:pt idx="1798">
                  <c:v>-17.039999900000002</c:v>
                </c:pt>
                <c:pt idx="1799">
                  <c:v>-16.9599999</c:v>
                </c:pt>
                <c:pt idx="1800">
                  <c:v>-16.879999899999998</c:v>
                </c:pt>
                <c:pt idx="1801">
                  <c:v>-16.7999999</c:v>
                </c:pt>
                <c:pt idx="1802">
                  <c:v>-16.719999900000001</c:v>
                </c:pt>
                <c:pt idx="1803">
                  <c:v>-16.639999900000003</c:v>
                </c:pt>
                <c:pt idx="1804">
                  <c:v>-16.559999899999998</c:v>
                </c:pt>
                <c:pt idx="1805">
                  <c:v>-16.479999899999999</c:v>
                </c:pt>
                <c:pt idx="1806">
                  <c:v>-16.399999900000001</c:v>
                </c:pt>
                <c:pt idx="1807">
                  <c:v>-16.319999900000003</c:v>
                </c:pt>
                <c:pt idx="1808">
                  <c:v>-16.239999899999997</c:v>
                </c:pt>
                <c:pt idx="1809">
                  <c:v>-16.159999899999999</c:v>
                </c:pt>
                <c:pt idx="1810">
                  <c:v>-16.079999900000001</c:v>
                </c:pt>
                <c:pt idx="1811">
                  <c:v>-15.999999900000001</c:v>
                </c:pt>
                <c:pt idx="1812">
                  <c:v>-15.919999899999999</c:v>
                </c:pt>
                <c:pt idx="1813">
                  <c:v>-15.839999899999999</c:v>
                </c:pt>
                <c:pt idx="1814">
                  <c:v>-15.7599999</c:v>
                </c:pt>
                <c:pt idx="1815">
                  <c:v>-15.6799999</c:v>
                </c:pt>
                <c:pt idx="1816">
                  <c:v>-15.599999900000002</c:v>
                </c:pt>
                <c:pt idx="1817">
                  <c:v>-15.519999899999998</c:v>
                </c:pt>
                <c:pt idx="1818">
                  <c:v>-15.4399999</c:v>
                </c:pt>
                <c:pt idx="1819">
                  <c:v>-15.3599999</c:v>
                </c:pt>
                <c:pt idx="1820">
                  <c:v>-15.279999900000002</c:v>
                </c:pt>
                <c:pt idx="1821">
                  <c:v>-15.1999999</c:v>
                </c:pt>
                <c:pt idx="1822">
                  <c:v>-15.1199999</c:v>
                </c:pt>
                <c:pt idx="1823">
                  <c:v>-15.0399999</c:v>
                </c:pt>
                <c:pt idx="1824">
                  <c:v>-14.959999900000001</c:v>
                </c:pt>
                <c:pt idx="1825">
                  <c:v>-14.8799999</c:v>
                </c:pt>
                <c:pt idx="1826">
                  <c:v>-14.799999900000001</c:v>
                </c:pt>
                <c:pt idx="1827">
                  <c:v>-14.719999899999999</c:v>
                </c:pt>
                <c:pt idx="1828">
                  <c:v>-14.639999900000001</c:v>
                </c:pt>
                <c:pt idx="1829">
                  <c:v>-14.559999899999999</c:v>
                </c:pt>
                <c:pt idx="1830">
                  <c:v>-14.479999900000001</c:v>
                </c:pt>
                <c:pt idx="1831">
                  <c:v>-14.399999899999999</c:v>
                </c:pt>
                <c:pt idx="1832">
                  <c:v>-14.319999900000001</c:v>
                </c:pt>
                <c:pt idx="1833">
                  <c:v>-14.239999899999999</c:v>
                </c:pt>
                <c:pt idx="1834">
                  <c:v>-14.159999900000001</c:v>
                </c:pt>
                <c:pt idx="1835">
                  <c:v>-14.079999900000001</c:v>
                </c:pt>
                <c:pt idx="1836">
                  <c:v>-13.999999900000001</c:v>
                </c:pt>
                <c:pt idx="1837">
                  <c:v>-13.919999900000001</c:v>
                </c:pt>
                <c:pt idx="1838">
                  <c:v>-13.8399999</c:v>
                </c:pt>
                <c:pt idx="1839">
                  <c:v>-13.7599999</c:v>
                </c:pt>
                <c:pt idx="1840">
                  <c:v>-13.6799999</c:v>
                </c:pt>
                <c:pt idx="1841">
                  <c:v>-13.5999999</c:v>
                </c:pt>
                <c:pt idx="1842">
                  <c:v>-13.5199999</c:v>
                </c:pt>
                <c:pt idx="1843">
                  <c:v>-13.4399999</c:v>
                </c:pt>
                <c:pt idx="1844">
                  <c:v>-13.3599999</c:v>
                </c:pt>
                <c:pt idx="1845">
                  <c:v>-13.2799999</c:v>
                </c:pt>
                <c:pt idx="1846">
                  <c:v>-13.1999999</c:v>
                </c:pt>
                <c:pt idx="1847">
                  <c:v>-13.1199999</c:v>
                </c:pt>
                <c:pt idx="1848">
                  <c:v>-13.0399999</c:v>
                </c:pt>
                <c:pt idx="1849">
                  <c:v>-12.9599999</c:v>
                </c:pt>
                <c:pt idx="1850">
                  <c:v>-12.8799999</c:v>
                </c:pt>
                <c:pt idx="1851">
                  <c:v>-12.7999999</c:v>
                </c:pt>
                <c:pt idx="1852">
                  <c:v>-12.719999899999999</c:v>
                </c:pt>
                <c:pt idx="1853">
                  <c:v>-12.639999899999999</c:v>
                </c:pt>
                <c:pt idx="1854">
                  <c:v>-12.559999899999999</c:v>
                </c:pt>
                <c:pt idx="1855">
                  <c:v>-12.479999899999999</c:v>
                </c:pt>
                <c:pt idx="1856">
                  <c:v>-12.399999899999999</c:v>
                </c:pt>
                <c:pt idx="1857">
                  <c:v>-12.319999900000001</c:v>
                </c:pt>
                <c:pt idx="1858">
                  <c:v>-12.239999899999999</c:v>
                </c:pt>
                <c:pt idx="1859">
                  <c:v>-12.159999900000001</c:v>
                </c:pt>
                <c:pt idx="1860">
                  <c:v>-12.079999899999999</c:v>
                </c:pt>
                <c:pt idx="1861">
                  <c:v>-11.999999900000001</c:v>
                </c:pt>
                <c:pt idx="1862">
                  <c:v>-11.919999899999999</c:v>
                </c:pt>
                <c:pt idx="1863">
                  <c:v>-11.8399999</c:v>
                </c:pt>
                <c:pt idx="1864">
                  <c:v>-11.759999899999999</c:v>
                </c:pt>
                <c:pt idx="1865">
                  <c:v>-11.6799999</c:v>
                </c:pt>
                <c:pt idx="1866">
                  <c:v>-11.5999999</c:v>
                </c:pt>
                <c:pt idx="1867">
                  <c:v>-11.5199999</c:v>
                </c:pt>
                <c:pt idx="1868">
                  <c:v>-11.4399999</c:v>
                </c:pt>
                <c:pt idx="1869">
                  <c:v>-11.3599999</c:v>
                </c:pt>
                <c:pt idx="1870">
                  <c:v>-11.2799999</c:v>
                </c:pt>
                <c:pt idx="1871">
                  <c:v>-11.1999999</c:v>
                </c:pt>
                <c:pt idx="1872">
                  <c:v>-11.1199999</c:v>
                </c:pt>
                <c:pt idx="1873">
                  <c:v>-11.0399999</c:v>
                </c:pt>
                <c:pt idx="1874">
                  <c:v>-10.9599999</c:v>
                </c:pt>
                <c:pt idx="1875">
                  <c:v>-10.8799999</c:v>
                </c:pt>
                <c:pt idx="1876">
                  <c:v>-10.7999999</c:v>
                </c:pt>
                <c:pt idx="1877">
                  <c:v>-10.719999900000001</c:v>
                </c:pt>
                <c:pt idx="1878">
                  <c:v>-10.639999899999999</c:v>
                </c:pt>
                <c:pt idx="1879">
                  <c:v>-10.559999900000001</c:v>
                </c:pt>
                <c:pt idx="1880">
                  <c:v>-10.479999899999999</c:v>
                </c:pt>
                <c:pt idx="1881">
                  <c:v>-10.399999900000001</c:v>
                </c:pt>
                <c:pt idx="1882">
                  <c:v>-10.319999899999999</c:v>
                </c:pt>
                <c:pt idx="1883">
                  <c:v>-10.239999900000001</c:v>
                </c:pt>
                <c:pt idx="1884">
                  <c:v>-10.159999899999999</c:v>
                </c:pt>
                <c:pt idx="1885">
                  <c:v>-10.079999900000001</c:v>
                </c:pt>
                <c:pt idx="1886">
                  <c:v>-9.9999999400000004</c:v>
                </c:pt>
                <c:pt idx="1887">
                  <c:v>-9.9199999399999985</c:v>
                </c:pt>
                <c:pt idx="1888">
                  <c:v>-9.8399999400000002</c:v>
                </c:pt>
                <c:pt idx="1889">
                  <c:v>-9.7599999400000002</c:v>
                </c:pt>
                <c:pt idx="1890">
                  <c:v>-9.6799999400000001</c:v>
                </c:pt>
                <c:pt idx="1891">
                  <c:v>-9.59999994</c:v>
                </c:pt>
                <c:pt idx="1892">
                  <c:v>-9.5199999399999999</c:v>
                </c:pt>
                <c:pt idx="1893">
                  <c:v>-9.4399999399999999</c:v>
                </c:pt>
                <c:pt idx="1894">
                  <c:v>-9.3599999399999998</c:v>
                </c:pt>
                <c:pt idx="1895">
                  <c:v>-9.2799999399999997</c:v>
                </c:pt>
                <c:pt idx="1896">
                  <c:v>-9.1999999399999997</c:v>
                </c:pt>
                <c:pt idx="1897">
                  <c:v>-9.1199999399999996</c:v>
                </c:pt>
                <c:pt idx="1898">
                  <c:v>-9.0399999500000003</c:v>
                </c:pt>
                <c:pt idx="1899">
                  <c:v>-8.9599999500000003</c:v>
                </c:pt>
                <c:pt idx="1900">
                  <c:v>-8.8799999500000002</c:v>
                </c:pt>
                <c:pt idx="1901">
                  <c:v>-8.7999999500000001</c:v>
                </c:pt>
                <c:pt idx="1902">
                  <c:v>-8.7199999500000001</c:v>
                </c:pt>
                <c:pt idx="1903">
                  <c:v>-8.63999995</c:v>
                </c:pt>
                <c:pt idx="1904">
                  <c:v>-8.5599999499999999</c:v>
                </c:pt>
                <c:pt idx="1905">
                  <c:v>-8.4799999499999998</c:v>
                </c:pt>
                <c:pt idx="1906">
                  <c:v>-8.3999999499999998</c:v>
                </c:pt>
                <c:pt idx="1907">
                  <c:v>-8.3199999500000015</c:v>
                </c:pt>
                <c:pt idx="1908">
                  <c:v>-8.2399999499999996</c:v>
                </c:pt>
                <c:pt idx="1909">
                  <c:v>-8.1599999500000013</c:v>
                </c:pt>
                <c:pt idx="1910">
                  <c:v>-8.0799999499999995</c:v>
                </c:pt>
                <c:pt idx="1911">
                  <c:v>-7.9999999500000003</c:v>
                </c:pt>
                <c:pt idx="1912">
                  <c:v>-7.9199999499999993</c:v>
                </c:pt>
                <c:pt idx="1913">
                  <c:v>-7.8399999500000002</c:v>
                </c:pt>
                <c:pt idx="1914">
                  <c:v>-7.7599999499999992</c:v>
                </c:pt>
                <c:pt idx="1915">
                  <c:v>-7.67999995</c:v>
                </c:pt>
                <c:pt idx="1916">
                  <c:v>-7.5999999499999999</c:v>
                </c:pt>
                <c:pt idx="1917">
                  <c:v>-7.5199999499999999</c:v>
                </c:pt>
                <c:pt idx="1918">
                  <c:v>-7.4399999499999998</c:v>
                </c:pt>
                <c:pt idx="1919">
                  <c:v>-7.3599999599999997</c:v>
                </c:pt>
                <c:pt idx="1920">
                  <c:v>-7.2799999599999996</c:v>
                </c:pt>
                <c:pt idx="1921">
                  <c:v>-7.1999999600000004</c:v>
                </c:pt>
                <c:pt idx="1922">
                  <c:v>-7.1199999600000003</c:v>
                </c:pt>
                <c:pt idx="1923">
                  <c:v>-7.0399999600000003</c:v>
                </c:pt>
                <c:pt idx="1924">
                  <c:v>-6.9599999600000002</c:v>
                </c:pt>
                <c:pt idx="1925">
                  <c:v>-6.8799999600000001</c:v>
                </c:pt>
                <c:pt idx="1926">
                  <c:v>-6.7999999600000001</c:v>
                </c:pt>
                <c:pt idx="1927">
                  <c:v>-6.71999996</c:v>
                </c:pt>
                <c:pt idx="1928">
                  <c:v>-6.6399999599999999</c:v>
                </c:pt>
                <c:pt idx="1929">
                  <c:v>-6.5599999599999999</c:v>
                </c:pt>
                <c:pt idx="1930">
                  <c:v>-6.4799999599999998</c:v>
                </c:pt>
                <c:pt idx="1931">
                  <c:v>-6.3999999600000006</c:v>
                </c:pt>
                <c:pt idx="1932">
                  <c:v>-6.3199999600000005</c:v>
                </c:pt>
                <c:pt idx="1933">
                  <c:v>-6.2399999600000005</c:v>
                </c:pt>
                <c:pt idx="1934">
                  <c:v>-6.1599999600000004</c:v>
                </c:pt>
                <c:pt idx="1935">
                  <c:v>-6.0799999600000003</c:v>
                </c:pt>
                <c:pt idx="1936">
                  <c:v>-5.9999999600000002</c:v>
                </c:pt>
                <c:pt idx="1937">
                  <c:v>-5.9199999600000002</c:v>
                </c:pt>
                <c:pt idx="1938">
                  <c:v>-5.8399999600000001</c:v>
                </c:pt>
                <c:pt idx="1939">
                  <c:v>-5.75999996</c:v>
                </c:pt>
                <c:pt idx="1940">
                  <c:v>-5.6799999700000008</c:v>
                </c:pt>
                <c:pt idx="1941">
                  <c:v>-5.5999999700000007</c:v>
                </c:pt>
                <c:pt idx="1942">
                  <c:v>-5.5199999699999998</c:v>
                </c:pt>
                <c:pt idx="1943">
                  <c:v>-5.4399999699999997</c:v>
                </c:pt>
                <c:pt idx="1944">
                  <c:v>-5.3599999699999996</c:v>
                </c:pt>
                <c:pt idx="1945">
                  <c:v>-5.2799999699999995</c:v>
                </c:pt>
                <c:pt idx="1946">
                  <c:v>-5.1999999699999995</c:v>
                </c:pt>
                <c:pt idx="1947">
                  <c:v>-5.1199999699999994</c:v>
                </c:pt>
                <c:pt idx="1948">
                  <c:v>-5.0399999699999993</c:v>
                </c:pt>
                <c:pt idx="1949">
                  <c:v>-4.9599999699999993</c:v>
                </c:pt>
                <c:pt idx="1950">
                  <c:v>-4.8799999700000001</c:v>
                </c:pt>
                <c:pt idx="1951">
                  <c:v>-4.79999997</c:v>
                </c:pt>
                <c:pt idx="1952">
                  <c:v>-4.7199999699999999</c:v>
                </c:pt>
                <c:pt idx="1953">
                  <c:v>-4.6399999699999999</c:v>
                </c:pt>
                <c:pt idx="1954">
                  <c:v>-4.5599999699999998</c:v>
                </c:pt>
                <c:pt idx="1955">
                  <c:v>-4.4799999699999997</c:v>
                </c:pt>
                <c:pt idx="1956">
                  <c:v>-4.3999999699999996</c:v>
                </c:pt>
                <c:pt idx="1957">
                  <c:v>-4.3199999699999996</c:v>
                </c:pt>
                <c:pt idx="1958">
                  <c:v>-4.2399999699999995</c:v>
                </c:pt>
                <c:pt idx="1959">
                  <c:v>-4.1599999699999994</c:v>
                </c:pt>
                <c:pt idx="1960">
                  <c:v>-4.0799999800000002</c:v>
                </c:pt>
                <c:pt idx="1961">
                  <c:v>-3.9999999800000001</c:v>
                </c:pt>
                <c:pt idx="1962">
                  <c:v>-3.9199999800000001</c:v>
                </c:pt>
                <c:pt idx="1963">
                  <c:v>-3.83999998</c:v>
                </c:pt>
                <c:pt idx="1964">
                  <c:v>-3.7599999799999999</c:v>
                </c:pt>
                <c:pt idx="1965">
                  <c:v>-3.6799999799999998</c:v>
                </c:pt>
                <c:pt idx="1966">
                  <c:v>-3.5999999800000002</c:v>
                </c:pt>
                <c:pt idx="1967">
                  <c:v>-3.5199999800000001</c:v>
                </c:pt>
                <c:pt idx="1968">
                  <c:v>-3.4399999800000001</c:v>
                </c:pt>
                <c:pt idx="1969">
                  <c:v>-3.35999998</c:v>
                </c:pt>
                <c:pt idx="1970">
                  <c:v>-3.2799999799999999</c:v>
                </c:pt>
                <c:pt idx="1971">
                  <c:v>-3.1999999800000003</c:v>
                </c:pt>
                <c:pt idx="1972">
                  <c:v>-3.1199999800000002</c:v>
                </c:pt>
                <c:pt idx="1973">
                  <c:v>-3.0399999800000002</c:v>
                </c:pt>
                <c:pt idx="1974">
                  <c:v>-2.9599999800000001</c:v>
                </c:pt>
                <c:pt idx="1975">
                  <c:v>-2.87999998</c:v>
                </c:pt>
                <c:pt idx="1976">
                  <c:v>-2.7999999799999999</c:v>
                </c:pt>
                <c:pt idx="1977">
                  <c:v>-2.7199999800000003</c:v>
                </c:pt>
                <c:pt idx="1978">
                  <c:v>-2.6399999800000002</c:v>
                </c:pt>
                <c:pt idx="1979">
                  <c:v>-2.5599999800000002</c:v>
                </c:pt>
                <c:pt idx="1980">
                  <c:v>-2.4799999800000001</c:v>
                </c:pt>
                <c:pt idx="1981">
                  <c:v>-2.39999999</c:v>
                </c:pt>
                <c:pt idx="1982">
                  <c:v>-2.3199999899999999</c:v>
                </c:pt>
                <c:pt idx="1983">
                  <c:v>-2.2399999899999998</c:v>
                </c:pt>
                <c:pt idx="1984">
                  <c:v>-2.1599999899999998</c:v>
                </c:pt>
                <c:pt idx="1985">
                  <c:v>-2.0799999900000001</c:v>
                </c:pt>
                <c:pt idx="1986">
                  <c:v>-1.9999999900000001</c:v>
                </c:pt>
                <c:pt idx="1987">
                  <c:v>-1.91999999</c:v>
                </c:pt>
                <c:pt idx="1988">
                  <c:v>-1.8399999899999999</c:v>
                </c:pt>
                <c:pt idx="1989">
                  <c:v>-1.7599999900000001</c:v>
                </c:pt>
                <c:pt idx="1990">
                  <c:v>-1.67999999</c:v>
                </c:pt>
                <c:pt idx="1991">
                  <c:v>-1.5999999900000001</c:v>
                </c:pt>
                <c:pt idx="1992">
                  <c:v>-1.5199999900000001</c:v>
                </c:pt>
                <c:pt idx="1993">
                  <c:v>-1.43999999</c:v>
                </c:pt>
                <c:pt idx="1994">
                  <c:v>-1.3599999900000002</c:v>
                </c:pt>
                <c:pt idx="1995">
                  <c:v>-1.2799999900000001</c:v>
                </c:pt>
                <c:pt idx="1996">
                  <c:v>-1.19999999</c:v>
                </c:pt>
                <c:pt idx="1997">
                  <c:v>-1.1199999899999999</c:v>
                </c:pt>
                <c:pt idx="1998">
                  <c:v>-1.0399999899999999</c:v>
                </c:pt>
                <c:pt idx="1999">
                  <c:v>-0.95999999400000013</c:v>
                </c:pt>
                <c:pt idx="2000">
                  <c:v>-0.87999999500000003</c:v>
                </c:pt>
                <c:pt idx="2001">
                  <c:v>-0.79999999500000007</c:v>
                </c:pt>
                <c:pt idx="2002">
                  <c:v>-0.71999999599999998</c:v>
                </c:pt>
                <c:pt idx="2003">
                  <c:v>-0.63999999600000002</c:v>
                </c:pt>
                <c:pt idx="2004">
                  <c:v>-0.55999999700000003</c:v>
                </c:pt>
                <c:pt idx="2005">
                  <c:v>-0.47999999700000007</c:v>
                </c:pt>
                <c:pt idx="2006">
                  <c:v>-0.39999999799999997</c:v>
                </c:pt>
                <c:pt idx="2007">
                  <c:v>-0.31999999800000001</c:v>
                </c:pt>
                <c:pt idx="2008">
                  <c:v>-0.23999999899999996</c:v>
                </c:pt>
                <c:pt idx="2009">
                  <c:v>-0.159999999</c:v>
                </c:pt>
                <c:pt idx="2010">
                  <c:v>-7.9999999500000002E-2</c:v>
                </c:pt>
                <c:pt idx="2011">
                  <c:v>0</c:v>
                </c:pt>
                <c:pt idx="2012">
                  <c:v>7.9999999500000002E-2</c:v>
                </c:pt>
                <c:pt idx="2013">
                  <c:v>0.159999999</c:v>
                </c:pt>
                <c:pt idx="2014">
                  <c:v>0.23999999899999996</c:v>
                </c:pt>
                <c:pt idx="2015">
                  <c:v>0.31999999800000001</c:v>
                </c:pt>
                <c:pt idx="2016">
                  <c:v>0.39999999799999997</c:v>
                </c:pt>
                <c:pt idx="2017">
                  <c:v>0.47999999700000007</c:v>
                </c:pt>
                <c:pt idx="2018">
                  <c:v>0.55999999700000003</c:v>
                </c:pt>
                <c:pt idx="2019">
                  <c:v>0.63999999600000002</c:v>
                </c:pt>
                <c:pt idx="2020">
                  <c:v>0.71999999599999998</c:v>
                </c:pt>
                <c:pt idx="2021">
                  <c:v>0.79999999500000007</c:v>
                </c:pt>
                <c:pt idx="2022">
                  <c:v>0.87999999500000003</c:v>
                </c:pt>
                <c:pt idx="2023">
                  <c:v>0.95999999400000013</c:v>
                </c:pt>
                <c:pt idx="2024">
                  <c:v>1.0399999899999999</c:v>
                </c:pt>
                <c:pt idx="2025">
                  <c:v>1.1199999899999999</c:v>
                </c:pt>
                <c:pt idx="2026">
                  <c:v>1.19999999</c:v>
                </c:pt>
                <c:pt idx="2027">
                  <c:v>1.2799999900000001</c:v>
                </c:pt>
                <c:pt idx="2028">
                  <c:v>1.3599999900000002</c:v>
                </c:pt>
                <c:pt idx="2029">
                  <c:v>1.43999999</c:v>
                </c:pt>
                <c:pt idx="2030">
                  <c:v>1.5199999900000001</c:v>
                </c:pt>
                <c:pt idx="2031">
                  <c:v>1.5999999900000001</c:v>
                </c:pt>
                <c:pt idx="2032">
                  <c:v>1.67999999</c:v>
                </c:pt>
                <c:pt idx="2033">
                  <c:v>1.7599999900000001</c:v>
                </c:pt>
                <c:pt idx="2034">
                  <c:v>1.8399999899999999</c:v>
                </c:pt>
                <c:pt idx="2035">
                  <c:v>1.91999999</c:v>
                </c:pt>
                <c:pt idx="2036">
                  <c:v>1.9999999900000001</c:v>
                </c:pt>
                <c:pt idx="2037">
                  <c:v>2.0799999900000001</c:v>
                </c:pt>
                <c:pt idx="2038">
                  <c:v>2.1599999899999998</c:v>
                </c:pt>
                <c:pt idx="2039">
                  <c:v>2.2399999899999998</c:v>
                </c:pt>
                <c:pt idx="2040">
                  <c:v>2.3199999899999999</c:v>
                </c:pt>
                <c:pt idx="2041">
                  <c:v>2.39999999</c:v>
                </c:pt>
                <c:pt idx="2042">
                  <c:v>2.4799999800000001</c:v>
                </c:pt>
                <c:pt idx="2043">
                  <c:v>2.5599999800000002</c:v>
                </c:pt>
                <c:pt idx="2044">
                  <c:v>2.6399999800000002</c:v>
                </c:pt>
                <c:pt idx="2045">
                  <c:v>2.7199999800000003</c:v>
                </c:pt>
                <c:pt idx="2046">
                  <c:v>2.7999999799999999</c:v>
                </c:pt>
                <c:pt idx="2047">
                  <c:v>2.87999998</c:v>
                </c:pt>
                <c:pt idx="2048">
                  <c:v>2.9599999800000001</c:v>
                </c:pt>
                <c:pt idx="2049">
                  <c:v>3.0399999800000002</c:v>
                </c:pt>
                <c:pt idx="2050">
                  <c:v>3.1199999800000002</c:v>
                </c:pt>
                <c:pt idx="2051">
                  <c:v>3.1999999800000003</c:v>
                </c:pt>
                <c:pt idx="2052">
                  <c:v>3.2799999799999999</c:v>
                </c:pt>
                <c:pt idx="2053">
                  <c:v>3.35999998</c:v>
                </c:pt>
                <c:pt idx="2054">
                  <c:v>3.4399999800000001</c:v>
                </c:pt>
                <c:pt idx="2055">
                  <c:v>3.5199999800000001</c:v>
                </c:pt>
                <c:pt idx="2056">
                  <c:v>3.5999999800000002</c:v>
                </c:pt>
                <c:pt idx="2057">
                  <c:v>3.6799999799999998</c:v>
                </c:pt>
                <c:pt idx="2058">
                  <c:v>3.7599999799999999</c:v>
                </c:pt>
                <c:pt idx="2059">
                  <c:v>3.83999998</c:v>
                </c:pt>
                <c:pt idx="2060">
                  <c:v>3.9199999800000001</c:v>
                </c:pt>
                <c:pt idx="2061">
                  <c:v>3.9999999800000001</c:v>
                </c:pt>
                <c:pt idx="2062">
                  <c:v>4.0799999800000002</c:v>
                </c:pt>
                <c:pt idx="2063">
                  <c:v>4.1599999699999994</c:v>
                </c:pt>
                <c:pt idx="2064">
                  <c:v>4.2399999699999995</c:v>
                </c:pt>
                <c:pt idx="2065">
                  <c:v>4.3199999699999996</c:v>
                </c:pt>
                <c:pt idx="2066">
                  <c:v>4.3999999699999996</c:v>
                </c:pt>
                <c:pt idx="2067">
                  <c:v>4.4799999699999997</c:v>
                </c:pt>
                <c:pt idx="2068">
                  <c:v>4.5599999699999998</c:v>
                </c:pt>
                <c:pt idx="2069">
                  <c:v>4.6399999699999999</c:v>
                </c:pt>
                <c:pt idx="2070">
                  <c:v>4.7199999699999999</c:v>
                </c:pt>
                <c:pt idx="2071">
                  <c:v>4.79999997</c:v>
                </c:pt>
                <c:pt idx="2072">
                  <c:v>4.8799999700000001</c:v>
                </c:pt>
                <c:pt idx="2073">
                  <c:v>4.9599999699999993</c:v>
                </c:pt>
                <c:pt idx="2074">
                  <c:v>5.0399999699999993</c:v>
                </c:pt>
                <c:pt idx="2075">
                  <c:v>5.1199999699999994</c:v>
                </c:pt>
                <c:pt idx="2076">
                  <c:v>5.1999999699999995</c:v>
                </c:pt>
                <c:pt idx="2077">
                  <c:v>5.2799999699999995</c:v>
                </c:pt>
                <c:pt idx="2078">
                  <c:v>5.3599999699999996</c:v>
                </c:pt>
                <c:pt idx="2079">
                  <c:v>5.4399999699999997</c:v>
                </c:pt>
                <c:pt idx="2080">
                  <c:v>5.5199999699999998</c:v>
                </c:pt>
                <c:pt idx="2081">
                  <c:v>5.5999999700000007</c:v>
                </c:pt>
                <c:pt idx="2082">
                  <c:v>5.6799999700000008</c:v>
                </c:pt>
                <c:pt idx="2083">
                  <c:v>5.75999996</c:v>
                </c:pt>
                <c:pt idx="2084">
                  <c:v>5.8399999600000001</c:v>
                </c:pt>
                <c:pt idx="2085">
                  <c:v>5.9199999600000002</c:v>
                </c:pt>
                <c:pt idx="2086">
                  <c:v>5.9999999600000002</c:v>
                </c:pt>
                <c:pt idx="2087">
                  <c:v>6.0799999600000003</c:v>
                </c:pt>
                <c:pt idx="2088">
                  <c:v>6.1599999600000004</c:v>
                </c:pt>
                <c:pt idx="2089">
                  <c:v>6.2399999600000005</c:v>
                </c:pt>
                <c:pt idx="2090">
                  <c:v>6.3199999600000005</c:v>
                </c:pt>
                <c:pt idx="2091">
                  <c:v>6.3999999600000006</c:v>
                </c:pt>
                <c:pt idx="2092">
                  <c:v>6.4799999599999998</c:v>
                </c:pt>
                <c:pt idx="2093">
                  <c:v>6.5599999599999999</c:v>
                </c:pt>
                <c:pt idx="2094">
                  <c:v>6.6399999599999999</c:v>
                </c:pt>
                <c:pt idx="2095">
                  <c:v>6.71999996</c:v>
                </c:pt>
                <c:pt idx="2096">
                  <c:v>6.7999999600000001</c:v>
                </c:pt>
                <c:pt idx="2097">
                  <c:v>6.8799999600000001</c:v>
                </c:pt>
                <c:pt idx="2098">
                  <c:v>6.9599999600000002</c:v>
                </c:pt>
                <c:pt idx="2099">
                  <c:v>7.0399999600000003</c:v>
                </c:pt>
                <c:pt idx="2100">
                  <c:v>7.1199999600000003</c:v>
                </c:pt>
                <c:pt idx="2101">
                  <c:v>7.1999999600000004</c:v>
                </c:pt>
                <c:pt idx="2102">
                  <c:v>7.2799999599999996</c:v>
                </c:pt>
                <c:pt idx="2103">
                  <c:v>7.3599999599999997</c:v>
                </c:pt>
                <c:pt idx="2104">
                  <c:v>7.4399999499999998</c:v>
                </c:pt>
                <c:pt idx="2105">
                  <c:v>7.5199999499999999</c:v>
                </c:pt>
                <c:pt idx="2106">
                  <c:v>7.5999999499999999</c:v>
                </c:pt>
                <c:pt idx="2107">
                  <c:v>7.67999995</c:v>
                </c:pt>
                <c:pt idx="2108">
                  <c:v>7.7599999499999992</c:v>
                </c:pt>
                <c:pt idx="2109">
                  <c:v>7.8399999500000002</c:v>
                </c:pt>
                <c:pt idx="2110">
                  <c:v>7.9199999499999993</c:v>
                </c:pt>
                <c:pt idx="2111">
                  <c:v>7.9999999500000003</c:v>
                </c:pt>
                <c:pt idx="2112">
                  <c:v>8.0799999499999995</c:v>
                </c:pt>
                <c:pt idx="2113">
                  <c:v>8.1599999500000013</c:v>
                </c:pt>
                <c:pt idx="2114">
                  <c:v>8.2399999499999996</c:v>
                </c:pt>
                <c:pt idx="2115">
                  <c:v>8.3199999500000015</c:v>
                </c:pt>
                <c:pt idx="2116">
                  <c:v>8.3999999499999998</c:v>
                </c:pt>
                <c:pt idx="2117">
                  <c:v>8.4799999499999998</c:v>
                </c:pt>
                <c:pt idx="2118">
                  <c:v>8.5599999499999999</c:v>
                </c:pt>
                <c:pt idx="2119">
                  <c:v>8.63999995</c:v>
                </c:pt>
                <c:pt idx="2120">
                  <c:v>8.7199999500000001</c:v>
                </c:pt>
                <c:pt idx="2121">
                  <c:v>8.7999999500000001</c:v>
                </c:pt>
                <c:pt idx="2122">
                  <c:v>8.8799999500000002</c:v>
                </c:pt>
                <c:pt idx="2123">
                  <c:v>8.9599999500000003</c:v>
                </c:pt>
                <c:pt idx="2124">
                  <c:v>9.0399999500000003</c:v>
                </c:pt>
                <c:pt idx="2125">
                  <c:v>9.1199999399999996</c:v>
                </c:pt>
                <c:pt idx="2126">
                  <c:v>9.1999999399999997</c:v>
                </c:pt>
                <c:pt idx="2127">
                  <c:v>9.2799999399999997</c:v>
                </c:pt>
                <c:pt idx="2128">
                  <c:v>9.3599999399999998</c:v>
                </c:pt>
                <c:pt idx="2129">
                  <c:v>9.4399999399999999</c:v>
                </c:pt>
                <c:pt idx="2130">
                  <c:v>9.5199999399999999</c:v>
                </c:pt>
                <c:pt idx="2131">
                  <c:v>9.59999994</c:v>
                </c:pt>
                <c:pt idx="2132">
                  <c:v>9.6799999400000001</c:v>
                </c:pt>
                <c:pt idx="2133">
                  <c:v>9.7599999400000002</c:v>
                </c:pt>
                <c:pt idx="2134">
                  <c:v>9.8399999400000002</c:v>
                </c:pt>
                <c:pt idx="2135">
                  <c:v>9.9199999399999985</c:v>
                </c:pt>
                <c:pt idx="2136">
                  <c:v>9.9999999400000004</c:v>
                </c:pt>
                <c:pt idx="2137">
                  <c:v>10.079999900000001</c:v>
                </c:pt>
                <c:pt idx="2138">
                  <c:v>10.159999899999999</c:v>
                </c:pt>
                <c:pt idx="2139">
                  <c:v>10.239999900000001</c:v>
                </c:pt>
                <c:pt idx="2140">
                  <c:v>10.319999899999999</c:v>
                </c:pt>
                <c:pt idx="2141">
                  <c:v>10.399999900000001</c:v>
                </c:pt>
                <c:pt idx="2142">
                  <c:v>10.479999899999999</c:v>
                </c:pt>
                <c:pt idx="2143">
                  <c:v>10.559999900000001</c:v>
                </c:pt>
                <c:pt idx="2144">
                  <c:v>10.639999899999999</c:v>
                </c:pt>
                <c:pt idx="2145">
                  <c:v>10.719999900000001</c:v>
                </c:pt>
                <c:pt idx="2146">
                  <c:v>10.7999999</c:v>
                </c:pt>
                <c:pt idx="2147">
                  <c:v>10.8799999</c:v>
                </c:pt>
                <c:pt idx="2148">
                  <c:v>10.9599999</c:v>
                </c:pt>
                <c:pt idx="2149">
                  <c:v>11.0399999</c:v>
                </c:pt>
                <c:pt idx="2150">
                  <c:v>11.1199999</c:v>
                </c:pt>
                <c:pt idx="2151">
                  <c:v>11.1999999</c:v>
                </c:pt>
                <c:pt idx="2152">
                  <c:v>11.2799999</c:v>
                </c:pt>
                <c:pt idx="2153">
                  <c:v>11.3599999</c:v>
                </c:pt>
                <c:pt idx="2154">
                  <c:v>11.4399999</c:v>
                </c:pt>
                <c:pt idx="2155">
                  <c:v>11.5199999</c:v>
                </c:pt>
                <c:pt idx="2156">
                  <c:v>11.5999999</c:v>
                </c:pt>
                <c:pt idx="2157">
                  <c:v>11.6799999</c:v>
                </c:pt>
                <c:pt idx="2158">
                  <c:v>11.759999899999999</c:v>
                </c:pt>
                <c:pt idx="2159">
                  <c:v>11.8399999</c:v>
                </c:pt>
                <c:pt idx="2160">
                  <c:v>11.919999899999999</c:v>
                </c:pt>
                <c:pt idx="2161">
                  <c:v>11.999999900000001</c:v>
                </c:pt>
                <c:pt idx="2162">
                  <c:v>12.079999899999999</c:v>
                </c:pt>
                <c:pt idx="2163">
                  <c:v>12.159999900000001</c:v>
                </c:pt>
                <c:pt idx="2164">
                  <c:v>12.239999899999999</c:v>
                </c:pt>
                <c:pt idx="2165">
                  <c:v>12.319999900000001</c:v>
                </c:pt>
                <c:pt idx="2166">
                  <c:v>12.399999899999999</c:v>
                </c:pt>
                <c:pt idx="2167">
                  <c:v>12.479999899999999</c:v>
                </c:pt>
                <c:pt idx="2168">
                  <c:v>12.559999899999999</c:v>
                </c:pt>
                <c:pt idx="2169">
                  <c:v>12.639999899999999</c:v>
                </c:pt>
                <c:pt idx="2170">
                  <c:v>12.719999899999999</c:v>
                </c:pt>
                <c:pt idx="2171">
                  <c:v>12.7999999</c:v>
                </c:pt>
                <c:pt idx="2172">
                  <c:v>12.8799999</c:v>
                </c:pt>
                <c:pt idx="2173">
                  <c:v>12.9599999</c:v>
                </c:pt>
                <c:pt idx="2174">
                  <c:v>13.0399999</c:v>
                </c:pt>
                <c:pt idx="2175">
                  <c:v>13.1199999</c:v>
                </c:pt>
                <c:pt idx="2176">
                  <c:v>13.1999999</c:v>
                </c:pt>
                <c:pt idx="2177">
                  <c:v>13.2799999</c:v>
                </c:pt>
                <c:pt idx="2178">
                  <c:v>13.3599999</c:v>
                </c:pt>
                <c:pt idx="2179">
                  <c:v>13.4399999</c:v>
                </c:pt>
                <c:pt idx="2180">
                  <c:v>13.5199999</c:v>
                </c:pt>
                <c:pt idx="2181">
                  <c:v>13.5999999</c:v>
                </c:pt>
                <c:pt idx="2182">
                  <c:v>13.6799999</c:v>
                </c:pt>
                <c:pt idx="2183">
                  <c:v>13.7599999</c:v>
                </c:pt>
                <c:pt idx="2184">
                  <c:v>13.8399999</c:v>
                </c:pt>
                <c:pt idx="2185">
                  <c:v>13.919999900000001</c:v>
                </c:pt>
                <c:pt idx="2186">
                  <c:v>13.999999900000001</c:v>
                </c:pt>
                <c:pt idx="2187">
                  <c:v>14.079999900000001</c:v>
                </c:pt>
                <c:pt idx="2188">
                  <c:v>14.159999900000001</c:v>
                </c:pt>
                <c:pt idx="2189">
                  <c:v>14.239999899999999</c:v>
                </c:pt>
                <c:pt idx="2190">
                  <c:v>14.319999900000001</c:v>
                </c:pt>
                <c:pt idx="2191">
                  <c:v>14.399999899999999</c:v>
                </c:pt>
                <c:pt idx="2192">
                  <c:v>14.479999900000001</c:v>
                </c:pt>
                <c:pt idx="2193">
                  <c:v>14.559999899999999</c:v>
                </c:pt>
                <c:pt idx="2194">
                  <c:v>14.639999900000001</c:v>
                </c:pt>
                <c:pt idx="2195">
                  <c:v>14.719999899999999</c:v>
                </c:pt>
                <c:pt idx="2196">
                  <c:v>14.799999900000001</c:v>
                </c:pt>
                <c:pt idx="2197">
                  <c:v>14.8799999</c:v>
                </c:pt>
                <c:pt idx="2198">
                  <c:v>14.959999900000001</c:v>
                </c:pt>
                <c:pt idx="2199">
                  <c:v>15.0399999</c:v>
                </c:pt>
                <c:pt idx="2200">
                  <c:v>15.1199999</c:v>
                </c:pt>
                <c:pt idx="2201">
                  <c:v>15.1999999</c:v>
                </c:pt>
                <c:pt idx="2202">
                  <c:v>15.279999900000002</c:v>
                </c:pt>
                <c:pt idx="2203">
                  <c:v>15.3599999</c:v>
                </c:pt>
                <c:pt idx="2204">
                  <c:v>15.4399999</c:v>
                </c:pt>
                <c:pt idx="2205">
                  <c:v>15.519999899999998</c:v>
                </c:pt>
                <c:pt idx="2206">
                  <c:v>15.599999900000002</c:v>
                </c:pt>
                <c:pt idx="2207">
                  <c:v>15.6799999</c:v>
                </c:pt>
                <c:pt idx="2208">
                  <c:v>15.7599999</c:v>
                </c:pt>
                <c:pt idx="2209">
                  <c:v>15.839999899999999</c:v>
                </c:pt>
                <c:pt idx="2210">
                  <c:v>15.919999899999999</c:v>
                </c:pt>
                <c:pt idx="2211">
                  <c:v>15.999999900000001</c:v>
                </c:pt>
                <c:pt idx="2212">
                  <c:v>16.079999900000001</c:v>
                </c:pt>
                <c:pt idx="2213">
                  <c:v>16.159999899999999</c:v>
                </c:pt>
                <c:pt idx="2214">
                  <c:v>16.239999899999997</c:v>
                </c:pt>
                <c:pt idx="2215">
                  <c:v>16.319999900000003</c:v>
                </c:pt>
                <c:pt idx="2216">
                  <c:v>16.399999900000001</c:v>
                </c:pt>
                <c:pt idx="2217">
                  <c:v>16.479999899999999</c:v>
                </c:pt>
                <c:pt idx="2218">
                  <c:v>16.559999899999998</c:v>
                </c:pt>
                <c:pt idx="2219">
                  <c:v>16.639999900000003</c:v>
                </c:pt>
                <c:pt idx="2220">
                  <c:v>16.719999900000001</c:v>
                </c:pt>
                <c:pt idx="2221">
                  <c:v>16.7999999</c:v>
                </c:pt>
                <c:pt idx="2222">
                  <c:v>16.879999899999998</c:v>
                </c:pt>
                <c:pt idx="2223">
                  <c:v>16.9599999</c:v>
                </c:pt>
                <c:pt idx="2224">
                  <c:v>17.039999900000002</c:v>
                </c:pt>
                <c:pt idx="2225">
                  <c:v>17.1199999</c:v>
                </c:pt>
                <c:pt idx="2226">
                  <c:v>17.199999899999998</c:v>
                </c:pt>
                <c:pt idx="2227">
                  <c:v>17.2799999</c:v>
                </c:pt>
                <c:pt idx="2228">
                  <c:v>17.359999900000002</c:v>
                </c:pt>
                <c:pt idx="2229">
                  <c:v>17.4399999</c:v>
                </c:pt>
                <c:pt idx="2230">
                  <c:v>17.519999899999998</c:v>
                </c:pt>
                <c:pt idx="2231">
                  <c:v>17.5999999</c:v>
                </c:pt>
                <c:pt idx="2232">
                  <c:v>17.679999899999999</c:v>
                </c:pt>
                <c:pt idx="2233">
                  <c:v>17.7599999</c:v>
                </c:pt>
                <c:pt idx="2234">
                  <c:v>17.839999899999999</c:v>
                </c:pt>
                <c:pt idx="2235">
                  <c:v>17.919999900000001</c:v>
                </c:pt>
                <c:pt idx="2236">
                  <c:v>17.999999899999999</c:v>
                </c:pt>
                <c:pt idx="2237">
                  <c:v>18.079999900000001</c:v>
                </c:pt>
                <c:pt idx="2238">
                  <c:v>18.159999899999999</c:v>
                </c:pt>
                <c:pt idx="2239">
                  <c:v>18.239999900000001</c:v>
                </c:pt>
                <c:pt idx="2240">
                  <c:v>18.319999899999999</c:v>
                </c:pt>
                <c:pt idx="2241">
                  <c:v>18.399999899999997</c:v>
                </c:pt>
                <c:pt idx="2242">
                  <c:v>18.479999899999999</c:v>
                </c:pt>
                <c:pt idx="2243">
                  <c:v>18.559999900000001</c:v>
                </c:pt>
                <c:pt idx="2244">
                  <c:v>18.639999899999999</c:v>
                </c:pt>
                <c:pt idx="2245">
                  <c:v>18.719999899999998</c:v>
                </c:pt>
                <c:pt idx="2246">
                  <c:v>18.799999900000003</c:v>
                </c:pt>
                <c:pt idx="2247">
                  <c:v>18.879999900000001</c:v>
                </c:pt>
                <c:pt idx="2248">
                  <c:v>18.9599999</c:v>
                </c:pt>
                <c:pt idx="2249">
                  <c:v>19.039999899999998</c:v>
                </c:pt>
                <c:pt idx="2250">
                  <c:v>19.119999900000003</c:v>
                </c:pt>
                <c:pt idx="2251">
                  <c:v>19.199999900000002</c:v>
                </c:pt>
                <c:pt idx="2252">
                  <c:v>19.2799999</c:v>
                </c:pt>
                <c:pt idx="2253">
                  <c:v>19.359999899999998</c:v>
                </c:pt>
                <c:pt idx="2254">
                  <c:v>19.4399999</c:v>
                </c:pt>
                <c:pt idx="2255">
                  <c:v>19.519999900000002</c:v>
                </c:pt>
                <c:pt idx="2256">
                  <c:v>19.5999999</c:v>
                </c:pt>
                <c:pt idx="2257">
                  <c:v>19.679999899999999</c:v>
                </c:pt>
                <c:pt idx="2258">
                  <c:v>19.7599999</c:v>
                </c:pt>
                <c:pt idx="2259">
                  <c:v>19.839999900000002</c:v>
                </c:pt>
                <c:pt idx="2260">
                  <c:v>19.919999900000001</c:v>
                </c:pt>
                <c:pt idx="2261">
                  <c:v>19.999999899999999</c:v>
                </c:pt>
                <c:pt idx="2262">
                  <c:v>20.079999900000001</c:v>
                </c:pt>
                <c:pt idx="2263">
                  <c:v>20.159999899999999</c:v>
                </c:pt>
                <c:pt idx="2264">
                  <c:v>20.239999900000001</c:v>
                </c:pt>
                <c:pt idx="2265">
                  <c:v>20.319999899999999</c:v>
                </c:pt>
                <c:pt idx="2266">
                  <c:v>20.399999900000001</c:v>
                </c:pt>
                <c:pt idx="2267">
                  <c:v>20.479999899999999</c:v>
                </c:pt>
                <c:pt idx="2268">
                  <c:v>20.559999900000001</c:v>
                </c:pt>
                <c:pt idx="2269">
                  <c:v>20.639999899999999</c:v>
                </c:pt>
                <c:pt idx="2270">
                  <c:v>20.719999900000001</c:v>
                </c:pt>
                <c:pt idx="2271">
                  <c:v>20.7999999</c:v>
                </c:pt>
                <c:pt idx="2272">
                  <c:v>20.879999899999998</c:v>
                </c:pt>
                <c:pt idx="2273">
                  <c:v>20.9599999</c:v>
                </c:pt>
                <c:pt idx="2274">
                  <c:v>21.039999900000002</c:v>
                </c:pt>
                <c:pt idx="2275">
                  <c:v>21.1199999</c:v>
                </c:pt>
                <c:pt idx="2276">
                  <c:v>21.199999899999998</c:v>
                </c:pt>
                <c:pt idx="2277">
                  <c:v>21.2799999</c:v>
                </c:pt>
                <c:pt idx="2278">
                  <c:v>21.359999900000002</c:v>
                </c:pt>
                <c:pt idx="2279">
                  <c:v>21.4399999</c:v>
                </c:pt>
                <c:pt idx="2280">
                  <c:v>21.519999899999998</c:v>
                </c:pt>
                <c:pt idx="2281">
                  <c:v>21.5999999</c:v>
                </c:pt>
                <c:pt idx="2282">
                  <c:v>21.679999900000002</c:v>
                </c:pt>
                <c:pt idx="2283">
                  <c:v>21.7599999</c:v>
                </c:pt>
                <c:pt idx="2284">
                  <c:v>21.839999899999999</c:v>
                </c:pt>
                <c:pt idx="2285">
                  <c:v>21.919999899999997</c:v>
                </c:pt>
                <c:pt idx="2286">
                  <c:v>21.999999900000002</c:v>
                </c:pt>
                <c:pt idx="2287">
                  <c:v>22.079999900000001</c:v>
                </c:pt>
                <c:pt idx="2288">
                  <c:v>22.159999899999999</c:v>
                </c:pt>
                <c:pt idx="2289">
                  <c:v>22.239999899999997</c:v>
                </c:pt>
                <c:pt idx="2290">
                  <c:v>22.319999900000003</c:v>
                </c:pt>
                <c:pt idx="2291">
                  <c:v>22.399999900000001</c:v>
                </c:pt>
                <c:pt idx="2292">
                  <c:v>22.479999899999999</c:v>
                </c:pt>
                <c:pt idx="2293">
                  <c:v>22.559999899999998</c:v>
                </c:pt>
                <c:pt idx="2294">
                  <c:v>22.639999899999999</c:v>
                </c:pt>
                <c:pt idx="2295">
                  <c:v>22.719999900000001</c:v>
                </c:pt>
                <c:pt idx="2296">
                  <c:v>22.7999999</c:v>
                </c:pt>
                <c:pt idx="2297">
                  <c:v>22.879999899999998</c:v>
                </c:pt>
                <c:pt idx="2298">
                  <c:v>22.9599999</c:v>
                </c:pt>
                <c:pt idx="2299">
                  <c:v>23.039999900000002</c:v>
                </c:pt>
                <c:pt idx="2300">
                  <c:v>23.1199999</c:v>
                </c:pt>
                <c:pt idx="2301">
                  <c:v>23.199999899999998</c:v>
                </c:pt>
                <c:pt idx="2302">
                  <c:v>23.2799999</c:v>
                </c:pt>
                <c:pt idx="2303">
                  <c:v>23.359999899999998</c:v>
                </c:pt>
                <c:pt idx="2304">
                  <c:v>23.4399999</c:v>
                </c:pt>
                <c:pt idx="2305">
                  <c:v>23.519999900000002</c:v>
                </c:pt>
                <c:pt idx="2306">
                  <c:v>23.5999999</c:v>
                </c:pt>
                <c:pt idx="2307">
                  <c:v>23.679999899999999</c:v>
                </c:pt>
                <c:pt idx="2308">
                  <c:v>23.7599999</c:v>
                </c:pt>
                <c:pt idx="2309">
                  <c:v>23.839999900000002</c:v>
                </c:pt>
                <c:pt idx="2310">
                  <c:v>23.919999900000001</c:v>
                </c:pt>
                <c:pt idx="2311">
                  <c:v>23.999999899999999</c:v>
                </c:pt>
                <c:pt idx="2312">
                  <c:v>24.079999900000001</c:v>
                </c:pt>
                <c:pt idx="2313">
                  <c:v>24.159999900000003</c:v>
                </c:pt>
                <c:pt idx="2314">
                  <c:v>24.239999900000001</c:v>
                </c:pt>
                <c:pt idx="2315">
                  <c:v>24.319999899999999</c:v>
                </c:pt>
                <c:pt idx="2316">
                  <c:v>24.399999899999997</c:v>
                </c:pt>
                <c:pt idx="2317">
                  <c:v>24.479999900000003</c:v>
                </c:pt>
                <c:pt idx="2318">
                  <c:v>24.559999900000001</c:v>
                </c:pt>
                <c:pt idx="2319">
                  <c:v>24.639999899999999</c:v>
                </c:pt>
                <c:pt idx="2320">
                  <c:v>24.7199998</c:v>
                </c:pt>
                <c:pt idx="2321">
                  <c:v>24.799999799999998</c:v>
                </c:pt>
                <c:pt idx="2322">
                  <c:v>24.8799998</c:v>
                </c:pt>
                <c:pt idx="2323">
                  <c:v>24.959999799999999</c:v>
                </c:pt>
                <c:pt idx="2324">
                  <c:v>25.0399998</c:v>
                </c:pt>
                <c:pt idx="2325">
                  <c:v>25.119999799999999</c:v>
                </c:pt>
                <c:pt idx="2326">
                  <c:v>25.199999800000001</c:v>
                </c:pt>
                <c:pt idx="2327">
                  <c:v>25.279999799999999</c:v>
                </c:pt>
                <c:pt idx="2328">
                  <c:v>25.359999800000001</c:v>
                </c:pt>
                <c:pt idx="2329">
                  <c:v>25.439999799999999</c:v>
                </c:pt>
                <c:pt idx="2330">
                  <c:v>25.519999800000001</c:v>
                </c:pt>
                <c:pt idx="2331">
                  <c:v>25.599999799999999</c:v>
                </c:pt>
                <c:pt idx="2332">
                  <c:v>25.679999800000001</c:v>
                </c:pt>
                <c:pt idx="2333">
                  <c:v>25.759999799999999</c:v>
                </c:pt>
                <c:pt idx="2334">
                  <c:v>25.839999800000001</c:v>
                </c:pt>
                <c:pt idx="2335">
                  <c:v>25.919999799999999</c:v>
                </c:pt>
                <c:pt idx="2336">
                  <c:v>25.999999799999998</c:v>
                </c:pt>
                <c:pt idx="2337">
                  <c:v>26.0799998</c:v>
                </c:pt>
                <c:pt idx="2338">
                  <c:v>26.159999800000001</c:v>
                </c:pt>
                <c:pt idx="2339">
                  <c:v>26.2399998</c:v>
                </c:pt>
                <c:pt idx="2340">
                  <c:v>26.319999799999998</c:v>
                </c:pt>
                <c:pt idx="2341">
                  <c:v>26.3999998</c:v>
                </c:pt>
                <c:pt idx="2342">
                  <c:v>26.479999800000002</c:v>
                </c:pt>
                <c:pt idx="2343">
                  <c:v>26.5599998</c:v>
                </c:pt>
                <c:pt idx="2344">
                  <c:v>26.639999799999998</c:v>
                </c:pt>
                <c:pt idx="2345">
                  <c:v>26.7199998</c:v>
                </c:pt>
                <c:pt idx="2346">
                  <c:v>26.799999800000002</c:v>
                </c:pt>
                <c:pt idx="2347">
                  <c:v>26.8799998</c:v>
                </c:pt>
                <c:pt idx="2348">
                  <c:v>26.959999799999999</c:v>
                </c:pt>
                <c:pt idx="2349">
                  <c:v>27.0399998</c:v>
                </c:pt>
                <c:pt idx="2350">
                  <c:v>27.119999800000002</c:v>
                </c:pt>
                <c:pt idx="2351">
                  <c:v>27.199999800000001</c:v>
                </c:pt>
                <c:pt idx="2352">
                  <c:v>27.279999799999999</c:v>
                </c:pt>
                <c:pt idx="2353">
                  <c:v>27.359999800000001</c:v>
                </c:pt>
                <c:pt idx="2354">
                  <c:v>27.439999800000002</c:v>
                </c:pt>
                <c:pt idx="2355">
                  <c:v>27.519999800000001</c:v>
                </c:pt>
                <c:pt idx="2356">
                  <c:v>27.599999799999999</c:v>
                </c:pt>
                <c:pt idx="2357">
                  <c:v>27.679999800000001</c:v>
                </c:pt>
                <c:pt idx="2358">
                  <c:v>27.759999799999999</c:v>
                </c:pt>
                <c:pt idx="2359">
                  <c:v>27.839999800000001</c:v>
                </c:pt>
                <c:pt idx="2360">
                  <c:v>27.919999799999999</c:v>
                </c:pt>
                <c:pt idx="2361">
                  <c:v>27.999999800000001</c:v>
                </c:pt>
                <c:pt idx="2362">
                  <c:v>28.0799998</c:v>
                </c:pt>
                <c:pt idx="2363">
                  <c:v>28.159999800000001</c:v>
                </c:pt>
                <c:pt idx="2364">
                  <c:v>28.2399998</c:v>
                </c:pt>
                <c:pt idx="2365">
                  <c:v>28.319999800000001</c:v>
                </c:pt>
                <c:pt idx="2366">
                  <c:v>28.3999998</c:v>
                </c:pt>
                <c:pt idx="2367">
                  <c:v>28.479999799999998</c:v>
                </c:pt>
                <c:pt idx="2368">
                  <c:v>28.5599998</c:v>
                </c:pt>
                <c:pt idx="2369">
                  <c:v>28.639999800000002</c:v>
                </c:pt>
                <c:pt idx="2370">
                  <c:v>28.7199998</c:v>
                </c:pt>
                <c:pt idx="2371">
                  <c:v>28.799999799999998</c:v>
                </c:pt>
                <c:pt idx="2372">
                  <c:v>28.8799998</c:v>
                </c:pt>
                <c:pt idx="2373">
                  <c:v>28.959999800000002</c:v>
                </c:pt>
                <c:pt idx="2374">
                  <c:v>29.0399998</c:v>
                </c:pt>
                <c:pt idx="2375">
                  <c:v>29.119999799999999</c:v>
                </c:pt>
                <c:pt idx="2376">
                  <c:v>29.199999799999997</c:v>
                </c:pt>
                <c:pt idx="2377">
                  <c:v>29.279999800000002</c:v>
                </c:pt>
                <c:pt idx="2378">
                  <c:v>29.359999800000001</c:v>
                </c:pt>
                <c:pt idx="2379">
                  <c:v>29.439999799999999</c:v>
                </c:pt>
                <c:pt idx="2380">
                  <c:v>29.519999799999997</c:v>
                </c:pt>
                <c:pt idx="2381">
                  <c:v>29.599999800000003</c:v>
                </c:pt>
                <c:pt idx="2382">
                  <c:v>29.679999800000001</c:v>
                </c:pt>
                <c:pt idx="2383">
                  <c:v>29.759999799999999</c:v>
                </c:pt>
                <c:pt idx="2384">
                  <c:v>29.839999799999998</c:v>
                </c:pt>
                <c:pt idx="2385">
                  <c:v>29.919999800000003</c:v>
                </c:pt>
                <c:pt idx="2386">
                  <c:v>29.999999800000001</c:v>
                </c:pt>
                <c:pt idx="2387">
                  <c:v>30.0799998</c:v>
                </c:pt>
                <c:pt idx="2388">
                  <c:v>30.159999799999998</c:v>
                </c:pt>
                <c:pt idx="2389">
                  <c:v>30.2399998</c:v>
                </c:pt>
                <c:pt idx="2390">
                  <c:v>30.319999800000001</c:v>
                </c:pt>
                <c:pt idx="2391">
                  <c:v>30.3999998</c:v>
                </c:pt>
                <c:pt idx="2392">
                  <c:v>30.479999799999998</c:v>
                </c:pt>
                <c:pt idx="2393">
                  <c:v>30.559999800000003</c:v>
                </c:pt>
                <c:pt idx="2394">
                  <c:v>30.639999800000002</c:v>
                </c:pt>
                <c:pt idx="2395">
                  <c:v>30.7199998</c:v>
                </c:pt>
                <c:pt idx="2396">
                  <c:v>30.799999799999998</c:v>
                </c:pt>
                <c:pt idx="2397">
                  <c:v>30.8799998</c:v>
                </c:pt>
                <c:pt idx="2398">
                  <c:v>30.959999799999999</c:v>
                </c:pt>
                <c:pt idx="2399">
                  <c:v>31.039999799999997</c:v>
                </c:pt>
                <c:pt idx="2400">
                  <c:v>31.119999799999999</c:v>
                </c:pt>
                <c:pt idx="2401">
                  <c:v>31.199999800000004</c:v>
                </c:pt>
                <c:pt idx="2402">
                  <c:v>31.279999800000002</c:v>
                </c:pt>
                <c:pt idx="2403">
                  <c:v>31.359999800000001</c:v>
                </c:pt>
                <c:pt idx="2404">
                  <c:v>31.439999799999999</c:v>
                </c:pt>
                <c:pt idx="2405">
                  <c:v>31.519999800000001</c:v>
                </c:pt>
                <c:pt idx="2406">
                  <c:v>31.599999799999999</c:v>
                </c:pt>
                <c:pt idx="2407">
                  <c:v>31.679999799999997</c:v>
                </c:pt>
                <c:pt idx="2408">
                  <c:v>31.759999799999999</c:v>
                </c:pt>
                <c:pt idx="2409">
                  <c:v>31.839999799999998</c:v>
                </c:pt>
                <c:pt idx="2410">
                  <c:v>31.919999800000003</c:v>
                </c:pt>
                <c:pt idx="2411">
                  <c:v>31.999999800000001</c:v>
                </c:pt>
                <c:pt idx="2412">
                  <c:v>32.079999800000003</c:v>
                </c:pt>
                <c:pt idx="2413">
                  <c:v>32.159999800000001</c:v>
                </c:pt>
                <c:pt idx="2414">
                  <c:v>32.2399998</c:v>
                </c:pt>
                <c:pt idx="2415">
                  <c:v>32.319999799999998</c:v>
                </c:pt>
                <c:pt idx="2416">
                  <c:v>32.399999799999996</c:v>
                </c:pt>
                <c:pt idx="2417">
                  <c:v>32.479999799999995</c:v>
                </c:pt>
                <c:pt idx="2418">
                  <c:v>32.5599998</c:v>
                </c:pt>
                <c:pt idx="2419">
                  <c:v>32.639999800000005</c:v>
                </c:pt>
                <c:pt idx="2420">
                  <c:v>32.719999800000004</c:v>
                </c:pt>
                <c:pt idx="2421">
                  <c:v>32.799999800000002</c:v>
                </c:pt>
                <c:pt idx="2422">
                  <c:v>32.8799998</c:v>
                </c:pt>
                <c:pt idx="2423">
                  <c:v>32.959999799999999</c:v>
                </c:pt>
                <c:pt idx="2424">
                  <c:v>33.039999799999997</c:v>
                </c:pt>
                <c:pt idx="2425">
                  <c:v>33.119999799999995</c:v>
                </c:pt>
                <c:pt idx="2426">
                  <c:v>33.199999800000001</c:v>
                </c:pt>
                <c:pt idx="2427">
                  <c:v>33.279999800000006</c:v>
                </c:pt>
                <c:pt idx="2428">
                  <c:v>33.359999800000004</c:v>
                </c:pt>
                <c:pt idx="2429">
                  <c:v>33.439999800000002</c:v>
                </c:pt>
                <c:pt idx="2430">
                  <c:v>33.519999800000001</c:v>
                </c:pt>
                <c:pt idx="2431">
                  <c:v>33.599999799999999</c:v>
                </c:pt>
                <c:pt idx="2432">
                  <c:v>33.679999799999997</c:v>
                </c:pt>
                <c:pt idx="2433">
                  <c:v>33.759999799999996</c:v>
                </c:pt>
                <c:pt idx="2434">
                  <c:v>33.839999800000001</c:v>
                </c:pt>
                <c:pt idx="2435">
                  <c:v>33.919999799999999</c:v>
                </c:pt>
                <c:pt idx="2436">
                  <c:v>33.999999800000005</c:v>
                </c:pt>
                <c:pt idx="2437">
                  <c:v>34.079999800000003</c:v>
                </c:pt>
                <c:pt idx="2438">
                  <c:v>34.159999800000001</c:v>
                </c:pt>
                <c:pt idx="2439">
                  <c:v>34.2399998</c:v>
                </c:pt>
                <c:pt idx="2440">
                  <c:v>34.319999799999998</c:v>
                </c:pt>
                <c:pt idx="2441">
                  <c:v>34.399999799999996</c:v>
                </c:pt>
                <c:pt idx="2442">
                  <c:v>34.479999800000002</c:v>
                </c:pt>
                <c:pt idx="2443">
                  <c:v>34.5599998</c:v>
                </c:pt>
                <c:pt idx="2444">
                  <c:v>34.639999799999998</c:v>
                </c:pt>
                <c:pt idx="2445">
                  <c:v>34.719999800000004</c:v>
                </c:pt>
                <c:pt idx="2446">
                  <c:v>34.799999800000002</c:v>
                </c:pt>
                <c:pt idx="2447">
                  <c:v>34.8799998</c:v>
                </c:pt>
                <c:pt idx="2448">
                  <c:v>34.959999799999999</c:v>
                </c:pt>
                <c:pt idx="2449">
                  <c:v>35.039999799999997</c:v>
                </c:pt>
                <c:pt idx="2450">
                  <c:v>35.119999800000002</c:v>
                </c:pt>
                <c:pt idx="2451">
                  <c:v>35.199999800000001</c:v>
                </c:pt>
                <c:pt idx="2452">
                  <c:v>35.279999799999999</c:v>
                </c:pt>
                <c:pt idx="2453">
                  <c:v>35.359999799999997</c:v>
                </c:pt>
                <c:pt idx="2454">
                  <c:v>35.439999800000002</c:v>
                </c:pt>
                <c:pt idx="2455">
                  <c:v>35.519999800000001</c:v>
                </c:pt>
                <c:pt idx="2456">
                  <c:v>35.599999799999999</c:v>
                </c:pt>
                <c:pt idx="2457">
                  <c:v>35.679999799999997</c:v>
                </c:pt>
                <c:pt idx="2458">
                  <c:v>35.759999800000003</c:v>
                </c:pt>
                <c:pt idx="2459">
                  <c:v>35.839999800000001</c:v>
                </c:pt>
                <c:pt idx="2460">
                  <c:v>35.919999799999999</c:v>
                </c:pt>
                <c:pt idx="2461">
                  <c:v>35.999999799999998</c:v>
                </c:pt>
                <c:pt idx="2462">
                  <c:v>36.079999799999996</c:v>
                </c:pt>
                <c:pt idx="2463">
                  <c:v>36.159999800000001</c:v>
                </c:pt>
                <c:pt idx="2464">
                  <c:v>36.2399998</c:v>
                </c:pt>
                <c:pt idx="2465">
                  <c:v>36.319999799999998</c:v>
                </c:pt>
                <c:pt idx="2466">
                  <c:v>36.399999800000003</c:v>
                </c:pt>
                <c:pt idx="2467">
                  <c:v>36.479999800000002</c:v>
                </c:pt>
                <c:pt idx="2468">
                  <c:v>36.5599998</c:v>
                </c:pt>
                <c:pt idx="2469">
                  <c:v>36.639999799999998</c:v>
                </c:pt>
                <c:pt idx="2470">
                  <c:v>36.719999799999997</c:v>
                </c:pt>
                <c:pt idx="2471">
                  <c:v>36.799999799999995</c:v>
                </c:pt>
                <c:pt idx="2472">
                  <c:v>36.8799998</c:v>
                </c:pt>
                <c:pt idx="2473">
                  <c:v>36.959999799999999</c:v>
                </c:pt>
                <c:pt idx="2474">
                  <c:v>37.039999800000004</c:v>
                </c:pt>
                <c:pt idx="2475">
                  <c:v>37.119999800000002</c:v>
                </c:pt>
                <c:pt idx="2476">
                  <c:v>37.199999800000001</c:v>
                </c:pt>
                <c:pt idx="2477">
                  <c:v>37.279999799999999</c:v>
                </c:pt>
                <c:pt idx="2478">
                  <c:v>37.359999799999997</c:v>
                </c:pt>
                <c:pt idx="2479">
                  <c:v>37.439999799999995</c:v>
                </c:pt>
                <c:pt idx="2480">
                  <c:v>37.519999799999994</c:v>
                </c:pt>
                <c:pt idx="2481">
                  <c:v>37.599999800000006</c:v>
                </c:pt>
                <c:pt idx="2482">
                  <c:v>37.679999800000004</c:v>
                </c:pt>
                <c:pt idx="2483">
                  <c:v>37.759999800000003</c:v>
                </c:pt>
                <c:pt idx="2484">
                  <c:v>37.839999800000001</c:v>
                </c:pt>
                <c:pt idx="2485">
                  <c:v>37.919999799999999</c:v>
                </c:pt>
                <c:pt idx="2486">
                  <c:v>37.999999799999998</c:v>
                </c:pt>
                <c:pt idx="2487">
                  <c:v>38.079999799999996</c:v>
                </c:pt>
                <c:pt idx="2488">
                  <c:v>38.159999799999994</c:v>
                </c:pt>
                <c:pt idx="2489">
                  <c:v>38.239999800000007</c:v>
                </c:pt>
                <c:pt idx="2490">
                  <c:v>38.319999800000005</c:v>
                </c:pt>
                <c:pt idx="2491">
                  <c:v>38.399999800000003</c:v>
                </c:pt>
                <c:pt idx="2492">
                  <c:v>38.479999800000002</c:v>
                </c:pt>
                <c:pt idx="2493">
                  <c:v>38.5599998</c:v>
                </c:pt>
                <c:pt idx="2494">
                  <c:v>38.639999799999998</c:v>
                </c:pt>
                <c:pt idx="2495">
                  <c:v>38.719999799999997</c:v>
                </c:pt>
                <c:pt idx="2496">
                  <c:v>38.799999799999995</c:v>
                </c:pt>
                <c:pt idx="2497">
                  <c:v>38.8799998</c:v>
                </c:pt>
                <c:pt idx="2498">
                  <c:v>38.959999800000006</c:v>
                </c:pt>
                <c:pt idx="2499">
                  <c:v>39.039999800000004</c:v>
                </c:pt>
              </c:numCache>
            </c:numRef>
          </c:xVal>
          <c:yVal>
            <c:numRef>
              <c:f>'130709_145245'!$E$1:$E$2500</c:f>
              <c:numCache>
                <c:formatCode>General</c:formatCode>
                <c:ptCount val="2500"/>
                <c:pt idx="0">
                  <c:v>4.8125210000000003E-4</c:v>
                </c:pt>
                <c:pt idx="1">
                  <c:v>1.2500209999999999E-4</c:v>
                </c:pt>
                <c:pt idx="2" formatCode="0.00E+00">
                  <c:v>-9.3747910000000005E-5</c:v>
                </c:pt>
                <c:pt idx="3">
                  <c:v>8.9687709999999995E-4</c:v>
                </c:pt>
                <c:pt idx="4">
                  <c:v>2.625021E-4</c:v>
                </c:pt>
                <c:pt idx="5">
                  <c:v>-1.7187290000000001E-4</c:v>
                </c:pt>
                <c:pt idx="6">
                  <c:v>1.7812709999999999E-4</c:v>
                </c:pt>
                <c:pt idx="7" formatCode="0.00E+00">
                  <c:v>2.5002099999999999E-5</c:v>
                </c:pt>
                <c:pt idx="8" formatCode="0.00E+00">
                  <c:v>-9.6872909999999999E-5</c:v>
                </c:pt>
                <c:pt idx="9">
                  <c:v>2.9375210000000002E-4</c:v>
                </c:pt>
                <c:pt idx="10">
                  <c:v>2.3125209999999999E-4</c:v>
                </c:pt>
                <c:pt idx="11">
                  <c:v>-4.4374790000000001E-4</c:v>
                </c:pt>
                <c:pt idx="12">
                  <c:v>-1.999979E-4</c:v>
                </c:pt>
                <c:pt idx="13" formatCode="0.00E+00">
                  <c:v>-5.9372910000000003E-5</c:v>
                </c:pt>
                <c:pt idx="14">
                  <c:v>7.1250209999999998E-4</c:v>
                </c:pt>
                <c:pt idx="15">
                  <c:v>-1.812479E-4</c:v>
                </c:pt>
                <c:pt idx="16">
                  <c:v>5.5625209999999995E-4</c:v>
                </c:pt>
                <c:pt idx="17">
                  <c:v>1.1156269999999999E-3</c:v>
                </c:pt>
                <c:pt idx="18">
                  <c:v>7.0000209999999995E-4</c:v>
                </c:pt>
                <c:pt idx="19" formatCode="0.00E+00">
                  <c:v>-1.249791E-5</c:v>
                </c:pt>
                <c:pt idx="20">
                  <c:v>1.496877E-3</c:v>
                </c:pt>
                <c:pt idx="21">
                  <c:v>6.8437710000000004E-4</c:v>
                </c:pt>
                <c:pt idx="22" formatCode="0.00E+00">
                  <c:v>5.9377099999999998E-5</c:v>
                </c:pt>
                <c:pt idx="23">
                  <c:v>5.0000209999999997E-4</c:v>
                </c:pt>
                <c:pt idx="24">
                  <c:v>1.9406270000000001E-3</c:v>
                </c:pt>
                <c:pt idx="25" formatCode="0.00E+00">
                  <c:v>9.6877099999999994E-5</c:v>
                </c:pt>
                <c:pt idx="26">
                  <c:v>-1.906229E-4</c:v>
                </c:pt>
                <c:pt idx="27">
                  <c:v>7.7812710000000002E-4</c:v>
                </c:pt>
                <c:pt idx="28">
                  <c:v>2.031271E-4</c:v>
                </c:pt>
                <c:pt idx="29">
                  <c:v>-1.8749789999999999E-4</c:v>
                </c:pt>
                <c:pt idx="30">
                  <c:v>-2.1874789999999999E-4</c:v>
                </c:pt>
                <c:pt idx="31" formatCode="0.00E+00">
                  <c:v>-8.7497910000000002E-5</c:v>
                </c:pt>
                <c:pt idx="32">
                  <c:v>5.312521E-4</c:v>
                </c:pt>
                <c:pt idx="33">
                  <c:v>1.4375210000000001E-4</c:v>
                </c:pt>
                <c:pt idx="34">
                  <c:v>-1.374979E-4</c:v>
                </c:pt>
                <c:pt idx="35">
                  <c:v>-3.3124789999999999E-4</c:v>
                </c:pt>
                <c:pt idx="36">
                  <c:v>2.3468769999999998E-3</c:v>
                </c:pt>
                <c:pt idx="37">
                  <c:v>1.443752E-3</c:v>
                </c:pt>
                <c:pt idx="38">
                  <c:v>1.234377E-3</c:v>
                </c:pt>
                <c:pt idx="39">
                  <c:v>1.181252E-3</c:v>
                </c:pt>
                <c:pt idx="40">
                  <c:v>2.1875209999999999E-4</c:v>
                </c:pt>
                <c:pt idx="41">
                  <c:v>7.3437709999999996E-4</c:v>
                </c:pt>
                <c:pt idx="42">
                  <c:v>2.4250019999999999E-3</c:v>
                </c:pt>
                <c:pt idx="43">
                  <c:v>6.9375209999999999E-4</c:v>
                </c:pt>
                <c:pt idx="44">
                  <c:v>3.1875209999999998E-4</c:v>
                </c:pt>
                <c:pt idx="45" formatCode="0.00E+00">
                  <c:v>-9.9997909999999994E-5</c:v>
                </c:pt>
                <c:pt idx="46">
                  <c:v>1.593771E-4</c:v>
                </c:pt>
                <c:pt idx="47">
                  <c:v>4.2812710000000002E-4</c:v>
                </c:pt>
                <c:pt idx="48">
                  <c:v>-1.031229E-4</c:v>
                </c:pt>
                <c:pt idx="49">
                  <c:v>5.125021E-4</c:v>
                </c:pt>
                <c:pt idx="50">
                  <c:v>2.5437519999999998E-3</c:v>
                </c:pt>
                <c:pt idx="51">
                  <c:v>1.143752E-3</c:v>
                </c:pt>
                <c:pt idx="52" formatCode="0.00E+00">
                  <c:v>-9.6872909999999999E-5</c:v>
                </c:pt>
                <c:pt idx="53">
                  <c:v>9.4062710000000001E-4</c:v>
                </c:pt>
                <c:pt idx="54">
                  <c:v>4.406271E-4</c:v>
                </c:pt>
                <c:pt idx="55">
                  <c:v>6.4062709999999998E-4</c:v>
                </c:pt>
                <c:pt idx="56">
                  <c:v>2.6000020000000001E-3</c:v>
                </c:pt>
                <c:pt idx="57">
                  <c:v>1.8281269999999999E-3</c:v>
                </c:pt>
                <c:pt idx="58">
                  <c:v>3.2812709999999998E-4</c:v>
                </c:pt>
                <c:pt idx="59">
                  <c:v>8.8750210000000001E-4</c:v>
                </c:pt>
                <c:pt idx="60">
                  <c:v>4.1875210000000003E-4</c:v>
                </c:pt>
                <c:pt idx="61">
                  <c:v>8.5000210000000002E-4</c:v>
                </c:pt>
                <c:pt idx="62">
                  <c:v>2.187502E-3</c:v>
                </c:pt>
                <c:pt idx="63">
                  <c:v>1.5312710000000001E-4</c:v>
                </c:pt>
                <c:pt idx="64">
                  <c:v>1.3718770000000001E-3</c:v>
                </c:pt>
                <c:pt idx="65">
                  <c:v>2.2500210000000001E-4</c:v>
                </c:pt>
                <c:pt idx="66" formatCode="0.00E+00">
                  <c:v>8.7502099999999997E-5</c:v>
                </c:pt>
                <c:pt idx="67">
                  <c:v>-1.2499789999999999E-4</c:v>
                </c:pt>
                <c:pt idx="68">
                  <c:v>2.4937520000000001E-3</c:v>
                </c:pt>
                <c:pt idx="69">
                  <c:v>1.034377E-3</c:v>
                </c:pt>
                <c:pt idx="70" formatCode="0.00E+00">
                  <c:v>-4.3747910000000002E-5</c:v>
                </c:pt>
                <c:pt idx="71">
                  <c:v>2.112502E-3</c:v>
                </c:pt>
                <c:pt idx="72">
                  <c:v>1.000021E-4</c:v>
                </c:pt>
                <c:pt idx="73">
                  <c:v>2.6750020000000001E-3</c:v>
                </c:pt>
                <c:pt idx="74">
                  <c:v>3.1687519999999999E-3</c:v>
                </c:pt>
                <c:pt idx="75">
                  <c:v>2.7406269999999998E-3</c:v>
                </c:pt>
                <c:pt idx="76">
                  <c:v>8.3750209999999999E-4</c:v>
                </c:pt>
                <c:pt idx="77">
                  <c:v>5.125021E-4</c:v>
                </c:pt>
                <c:pt idx="78">
                  <c:v>3.775002E-3</c:v>
                </c:pt>
                <c:pt idx="79">
                  <c:v>1.406252E-3</c:v>
                </c:pt>
                <c:pt idx="80">
                  <c:v>2.3156269999999998E-3</c:v>
                </c:pt>
                <c:pt idx="81">
                  <c:v>2.3281270000000001E-3</c:v>
                </c:pt>
                <c:pt idx="82">
                  <c:v>7.3125209999999998E-4</c:v>
                </c:pt>
                <c:pt idx="83">
                  <c:v>1.096877E-3</c:v>
                </c:pt>
                <c:pt idx="84">
                  <c:v>1.384377E-3</c:v>
                </c:pt>
                <c:pt idx="85">
                  <c:v>8.4062709999999997E-4</c:v>
                </c:pt>
                <c:pt idx="86">
                  <c:v>1.9968770000000002E-3</c:v>
                </c:pt>
                <c:pt idx="87">
                  <c:v>2.1156270000000001E-3</c:v>
                </c:pt>
                <c:pt idx="88">
                  <c:v>2.1500019999999998E-3</c:v>
                </c:pt>
                <c:pt idx="89">
                  <c:v>2.671877E-3</c:v>
                </c:pt>
                <c:pt idx="90">
                  <c:v>1.1062520000000001E-3</c:v>
                </c:pt>
                <c:pt idx="91">
                  <c:v>1.8437710000000001E-4</c:v>
                </c:pt>
                <c:pt idx="92" formatCode="0.00E+00">
                  <c:v>-9.0622909999999997E-5</c:v>
                </c:pt>
                <c:pt idx="93" formatCode="0.00E+00">
                  <c:v>6.8752100000000002E-5</c:v>
                </c:pt>
                <c:pt idx="94">
                  <c:v>1.309377E-3</c:v>
                </c:pt>
                <c:pt idx="95">
                  <c:v>1.640627E-3</c:v>
                </c:pt>
                <c:pt idx="96">
                  <c:v>3.337502E-3</c:v>
                </c:pt>
                <c:pt idx="97">
                  <c:v>5.7187709999999997E-4</c:v>
                </c:pt>
                <c:pt idx="98">
                  <c:v>1.534377E-3</c:v>
                </c:pt>
                <c:pt idx="99">
                  <c:v>2.5312519999999999E-3</c:v>
                </c:pt>
                <c:pt idx="100">
                  <c:v>2.959377E-3</c:v>
                </c:pt>
                <c:pt idx="101">
                  <c:v>1.6906270000000001E-3</c:v>
                </c:pt>
                <c:pt idx="102">
                  <c:v>3.4781270000000001E-3</c:v>
                </c:pt>
                <c:pt idx="103">
                  <c:v>1.1750020000000001E-3</c:v>
                </c:pt>
                <c:pt idx="104">
                  <c:v>6.6875210000000003E-4</c:v>
                </c:pt>
                <c:pt idx="105">
                  <c:v>3.5000210000000001E-4</c:v>
                </c:pt>
                <c:pt idx="106">
                  <c:v>4.3406269999999997E-3</c:v>
                </c:pt>
                <c:pt idx="107">
                  <c:v>1.8437519999999999E-3</c:v>
                </c:pt>
                <c:pt idx="108">
                  <c:v>1.093771E-4</c:v>
                </c:pt>
                <c:pt idx="109">
                  <c:v>8.5625209999999998E-4</c:v>
                </c:pt>
                <c:pt idx="110">
                  <c:v>1.7500210000000001E-4</c:v>
                </c:pt>
                <c:pt idx="111">
                  <c:v>6.8125209999999996E-4</c:v>
                </c:pt>
                <c:pt idx="112">
                  <c:v>1.715627E-3</c:v>
                </c:pt>
                <c:pt idx="113">
                  <c:v>1.6156269999999999E-3</c:v>
                </c:pt>
                <c:pt idx="114">
                  <c:v>6.5000210000000004E-4</c:v>
                </c:pt>
                <c:pt idx="115" formatCode="0.00E+00">
                  <c:v>-9.0622909999999997E-5</c:v>
                </c:pt>
                <c:pt idx="116">
                  <c:v>9.7812709999999989E-4</c:v>
                </c:pt>
                <c:pt idx="117">
                  <c:v>2.7250019999999998E-3</c:v>
                </c:pt>
                <c:pt idx="118">
                  <c:v>9.2187710000000002E-4</c:v>
                </c:pt>
                <c:pt idx="119">
                  <c:v>1.2593769999999999E-3</c:v>
                </c:pt>
                <c:pt idx="120">
                  <c:v>2.2750019999999999E-3</c:v>
                </c:pt>
                <c:pt idx="121">
                  <c:v>1.4125019999999999E-3</c:v>
                </c:pt>
                <c:pt idx="122">
                  <c:v>8.5937709999999996E-4</c:v>
                </c:pt>
                <c:pt idx="123">
                  <c:v>4.9687709999999999E-4</c:v>
                </c:pt>
                <c:pt idx="124">
                  <c:v>1.656252E-3</c:v>
                </c:pt>
                <c:pt idx="125">
                  <c:v>4.3750210000000002E-4</c:v>
                </c:pt>
                <c:pt idx="126">
                  <c:v>3.9843769999999999E-3</c:v>
                </c:pt>
                <c:pt idx="127">
                  <c:v>1.715627E-3</c:v>
                </c:pt>
                <c:pt idx="128">
                  <c:v>1.453127E-3</c:v>
                </c:pt>
                <c:pt idx="129">
                  <c:v>5.7500209999999995E-4</c:v>
                </c:pt>
                <c:pt idx="130">
                  <c:v>3.3562520000000001E-3</c:v>
                </c:pt>
                <c:pt idx="131">
                  <c:v>5.4062710000000005E-4</c:v>
                </c:pt>
                <c:pt idx="132">
                  <c:v>2.0906269999999999E-3</c:v>
                </c:pt>
                <c:pt idx="133">
                  <c:v>3.4687710000000003E-4</c:v>
                </c:pt>
                <c:pt idx="134">
                  <c:v>1.9781270000000001E-3</c:v>
                </c:pt>
                <c:pt idx="135">
                  <c:v>1.3750209999999999E-4</c:v>
                </c:pt>
                <c:pt idx="136">
                  <c:v>1.4500019999999999E-3</c:v>
                </c:pt>
                <c:pt idx="137">
                  <c:v>1.921877E-3</c:v>
                </c:pt>
                <c:pt idx="138">
                  <c:v>2.975002E-3</c:v>
                </c:pt>
                <c:pt idx="139">
                  <c:v>1.065627E-3</c:v>
                </c:pt>
                <c:pt idx="140">
                  <c:v>1.6906270000000001E-3</c:v>
                </c:pt>
                <c:pt idx="141">
                  <c:v>1.0187519999999999E-3</c:v>
                </c:pt>
                <c:pt idx="142">
                  <c:v>5.5000209999999999E-4</c:v>
                </c:pt>
                <c:pt idx="143">
                  <c:v>1.293752E-3</c:v>
                </c:pt>
                <c:pt idx="144">
                  <c:v>2.581252E-3</c:v>
                </c:pt>
                <c:pt idx="145">
                  <c:v>1.725002E-3</c:v>
                </c:pt>
                <c:pt idx="146">
                  <c:v>1.4031270000000001E-3</c:v>
                </c:pt>
                <c:pt idx="147" formatCode="0.00E+00">
                  <c:v>9.37521E-5</c:v>
                </c:pt>
                <c:pt idx="148">
                  <c:v>3.050002E-3</c:v>
                </c:pt>
                <c:pt idx="149">
                  <c:v>1.2062520000000001E-3</c:v>
                </c:pt>
                <c:pt idx="150">
                  <c:v>8.8437710000000003E-4</c:v>
                </c:pt>
                <c:pt idx="151">
                  <c:v>7.0000209999999995E-4</c:v>
                </c:pt>
                <c:pt idx="152">
                  <c:v>9.0937709999999998E-4</c:v>
                </c:pt>
                <c:pt idx="153">
                  <c:v>9.3750210000000003E-4</c:v>
                </c:pt>
                <c:pt idx="154">
                  <c:v>1.1687519999999999E-3</c:v>
                </c:pt>
                <c:pt idx="155">
                  <c:v>1.5187519999999999E-3</c:v>
                </c:pt>
                <c:pt idx="156">
                  <c:v>3.0312710000000002E-4</c:v>
                </c:pt>
                <c:pt idx="157">
                  <c:v>1.9687710000000001E-4</c:v>
                </c:pt>
                <c:pt idx="158">
                  <c:v>1.746877E-3</c:v>
                </c:pt>
                <c:pt idx="159">
                  <c:v>2.156252E-3</c:v>
                </c:pt>
                <c:pt idx="160">
                  <c:v>2.5531270000000001E-3</c:v>
                </c:pt>
                <c:pt idx="161">
                  <c:v>1.1375020000000001E-3</c:v>
                </c:pt>
                <c:pt idx="162">
                  <c:v>1.3062519999999999E-3</c:v>
                </c:pt>
                <c:pt idx="163" formatCode="0.00E+00">
                  <c:v>4.0627100000000003E-5</c:v>
                </c:pt>
                <c:pt idx="164">
                  <c:v>1.037502E-3</c:v>
                </c:pt>
                <c:pt idx="165">
                  <c:v>1.5312710000000001E-4</c:v>
                </c:pt>
                <c:pt idx="166">
                  <c:v>2.1906270000000001E-3</c:v>
                </c:pt>
                <c:pt idx="167">
                  <c:v>2.031271E-4</c:v>
                </c:pt>
                <c:pt idx="168">
                  <c:v>9.9062710000000003E-4</c:v>
                </c:pt>
                <c:pt idx="169" formatCode="0.00E+00">
                  <c:v>-2.4997910000000001E-5</c:v>
                </c:pt>
                <c:pt idx="170">
                  <c:v>2.9531269999999998E-3</c:v>
                </c:pt>
                <c:pt idx="171">
                  <c:v>3.3437709999999999E-4</c:v>
                </c:pt>
                <c:pt idx="172">
                  <c:v>7.0625210000000002E-4</c:v>
                </c:pt>
                <c:pt idx="173">
                  <c:v>4.2500209999999999E-4</c:v>
                </c:pt>
                <c:pt idx="174">
                  <c:v>3.1656269999999999E-3</c:v>
                </c:pt>
                <c:pt idx="175">
                  <c:v>1.1750020000000001E-3</c:v>
                </c:pt>
                <c:pt idx="176">
                  <c:v>8.8437710000000003E-4</c:v>
                </c:pt>
                <c:pt idx="177">
                  <c:v>2.896877E-3</c:v>
                </c:pt>
                <c:pt idx="178">
                  <c:v>2.400002E-3</c:v>
                </c:pt>
                <c:pt idx="179">
                  <c:v>1.4562519999999999E-3</c:v>
                </c:pt>
                <c:pt idx="180">
                  <c:v>1.0468770000000001E-3</c:v>
                </c:pt>
                <c:pt idx="181">
                  <c:v>1.793752E-3</c:v>
                </c:pt>
                <c:pt idx="182">
                  <c:v>1.4031270000000001E-3</c:v>
                </c:pt>
                <c:pt idx="183">
                  <c:v>9.7187710000000004E-4</c:v>
                </c:pt>
                <c:pt idx="184">
                  <c:v>1.0406269999999999E-3</c:v>
                </c:pt>
                <c:pt idx="185">
                  <c:v>3.2187710000000002E-4</c:v>
                </c:pt>
                <c:pt idx="186">
                  <c:v>2.4062709999999999E-4</c:v>
                </c:pt>
                <c:pt idx="187">
                  <c:v>6.4062709999999998E-4</c:v>
                </c:pt>
                <c:pt idx="188">
                  <c:v>6.7812709999999997E-4</c:v>
                </c:pt>
                <c:pt idx="189">
                  <c:v>2.0156269999999999E-3</c:v>
                </c:pt>
                <c:pt idx="190">
                  <c:v>5.1718770000000001E-3</c:v>
                </c:pt>
                <c:pt idx="191">
                  <c:v>2.8906270000000002E-3</c:v>
                </c:pt>
                <c:pt idx="192">
                  <c:v>3.7656270000000001E-3</c:v>
                </c:pt>
                <c:pt idx="193">
                  <c:v>1.6531269999999999E-3</c:v>
                </c:pt>
                <c:pt idx="194">
                  <c:v>2.731252E-3</c:v>
                </c:pt>
                <c:pt idx="195">
                  <c:v>2.8781269999999999E-3</c:v>
                </c:pt>
                <c:pt idx="196">
                  <c:v>3.171877E-3</c:v>
                </c:pt>
                <c:pt idx="197">
                  <c:v>1.2656270000000001E-3</c:v>
                </c:pt>
                <c:pt idx="198">
                  <c:v>1.9812520000000002E-3</c:v>
                </c:pt>
                <c:pt idx="199">
                  <c:v>1.1000020000000001E-3</c:v>
                </c:pt>
                <c:pt idx="200">
                  <c:v>7.6562709999999999E-4</c:v>
                </c:pt>
                <c:pt idx="201">
                  <c:v>1.9937520000000001E-3</c:v>
                </c:pt>
                <c:pt idx="202">
                  <c:v>5.0843770000000002E-3</c:v>
                </c:pt>
                <c:pt idx="203">
                  <c:v>1.2000019999999999E-3</c:v>
                </c:pt>
                <c:pt idx="204">
                  <c:v>1.484377E-3</c:v>
                </c:pt>
                <c:pt idx="205">
                  <c:v>1.3281269999999999E-3</c:v>
                </c:pt>
                <c:pt idx="206">
                  <c:v>5.5937710000000004E-4</c:v>
                </c:pt>
                <c:pt idx="207">
                  <c:v>3.1593770000000001E-3</c:v>
                </c:pt>
                <c:pt idx="208">
                  <c:v>3.353127E-3</c:v>
                </c:pt>
                <c:pt idx="209">
                  <c:v>8.0312709999999998E-4</c:v>
                </c:pt>
                <c:pt idx="210">
                  <c:v>6.6250209999999996E-4</c:v>
                </c:pt>
                <c:pt idx="211">
                  <c:v>1.725002E-3</c:v>
                </c:pt>
                <c:pt idx="212">
                  <c:v>2.3906270000000002E-3</c:v>
                </c:pt>
                <c:pt idx="213">
                  <c:v>1.8656269999999999E-3</c:v>
                </c:pt>
                <c:pt idx="214">
                  <c:v>1.634377E-3</c:v>
                </c:pt>
                <c:pt idx="215">
                  <c:v>9.9375209999999991E-4</c:v>
                </c:pt>
                <c:pt idx="216">
                  <c:v>3.5625019999999999E-3</c:v>
                </c:pt>
                <c:pt idx="217">
                  <c:v>1.193752E-3</c:v>
                </c:pt>
                <c:pt idx="218">
                  <c:v>2.4500020000000002E-3</c:v>
                </c:pt>
                <c:pt idx="219">
                  <c:v>1.4031270000000001E-3</c:v>
                </c:pt>
                <c:pt idx="220">
                  <c:v>6.5312710000000002E-4</c:v>
                </c:pt>
                <c:pt idx="221">
                  <c:v>8.000021E-4</c:v>
                </c:pt>
                <c:pt idx="222">
                  <c:v>9.3437710000000005E-4</c:v>
                </c:pt>
                <c:pt idx="223">
                  <c:v>4.2156269999999996E-3</c:v>
                </c:pt>
                <c:pt idx="224">
                  <c:v>9.3125209999999996E-4</c:v>
                </c:pt>
                <c:pt idx="225">
                  <c:v>1.293752E-3</c:v>
                </c:pt>
                <c:pt idx="226">
                  <c:v>1.5093769999999999E-3</c:v>
                </c:pt>
                <c:pt idx="227">
                  <c:v>4.500021E-4</c:v>
                </c:pt>
                <c:pt idx="228">
                  <c:v>2.1062519999999999E-3</c:v>
                </c:pt>
                <c:pt idx="229">
                  <c:v>2.912502E-3</c:v>
                </c:pt>
                <c:pt idx="230">
                  <c:v>1.3812519999999999E-3</c:v>
                </c:pt>
                <c:pt idx="231">
                  <c:v>4.8437710000000001E-4</c:v>
                </c:pt>
                <c:pt idx="232">
                  <c:v>2.8000019999999998E-3</c:v>
                </c:pt>
                <c:pt idx="233">
                  <c:v>2.1625020000000002E-3</c:v>
                </c:pt>
                <c:pt idx="234">
                  <c:v>1.7437520000000001E-3</c:v>
                </c:pt>
                <c:pt idx="235">
                  <c:v>2.171877E-3</c:v>
                </c:pt>
                <c:pt idx="236">
                  <c:v>1.731252E-3</c:v>
                </c:pt>
                <c:pt idx="237">
                  <c:v>6.4625020000000002E-3</c:v>
                </c:pt>
                <c:pt idx="238">
                  <c:v>3.4687519999999999E-3</c:v>
                </c:pt>
                <c:pt idx="239">
                  <c:v>2.6625020000000002E-3</c:v>
                </c:pt>
                <c:pt idx="240">
                  <c:v>2.3343769999999999E-3</c:v>
                </c:pt>
                <c:pt idx="241">
                  <c:v>1.246877E-3</c:v>
                </c:pt>
                <c:pt idx="242">
                  <c:v>7.1562709999999996E-4</c:v>
                </c:pt>
                <c:pt idx="243">
                  <c:v>2.6750020000000001E-3</c:v>
                </c:pt>
                <c:pt idx="244">
                  <c:v>1.4250020000000001E-3</c:v>
                </c:pt>
                <c:pt idx="245">
                  <c:v>2.0781269999999999E-3</c:v>
                </c:pt>
                <c:pt idx="246">
                  <c:v>1.384377E-3</c:v>
                </c:pt>
                <c:pt idx="247">
                  <c:v>8.5000210000000002E-4</c:v>
                </c:pt>
                <c:pt idx="248">
                  <c:v>1.3281269999999999E-3</c:v>
                </c:pt>
                <c:pt idx="249">
                  <c:v>3.096877E-3</c:v>
                </c:pt>
                <c:pt idx="250">
                  <c:v>1.3437519999999999E-3</c:v>
                </c:pt>
                <c:pt idx="251">
                  <c:v>1.7343770000000001E-3</c:v>
                </c:pt>
                <c:pt idx="252">
                  <c:v>1.3343770000000001E-3</c:v>
                </c:pt>
                <c:pt idx="253">
                  <c:v>4.5625210000000002E-4</c:v>
                </c:pt>
                <c:pt idx="254">
                  <c:v>8.4687710000000004E-4</c:v>
                </c:pt>
                <c:pt idx="255">
                  <c:v>3.2125019999999999E-3</c:v>
                </c:pt>
                <c:pt idx="256">
                  <c:v>7.0000209999999995E-4</c:v>
                </c:pt>
                <c:pt idx="257">
                  <c:v>4.078127E-3</c:v>
                </c:pt>
                <c:pt idx="258">
                  <c:v>1.9656270000000002E-3</c:v>
                </c:pt>
                <c:pt idx="259">
                  <c:v>2.2656270000000001E-3</c:v>
                </c:pt>
                <c:pt idx="260">
                  <c:v>3.0062520000000001E-3</c:v>
                </c:pt>
                <c:pt idx="261">
                  <c:v>1.975002E-3</c:v>
                </c:pt>
                <c:pt idx="262">
                  <c:v>7.6875209999999997E-4</c:v>
                </c:pt>
                <c:pt idx="263">
                  <c:v>2.400002E-3</c:v>
                </c:pt>
                <c:pt idx="264">
                  <c:v>7.6562709999999999E-4</c:v>
                </c:pt>
                <c:pt idx="265">
                  <c:v>8.8750210000000001E-4</c:v>
                </c:pt>
                <c:pt idx="266">
                  <c:v>3.6562710000000002E-4</c:v>
                </c:pt>
                <c:pt idx="267">
                  <c:v>3.8500019999999999E-3</c:v>
                </c:pt>
                <c:pt idx="268">
                  <c:v>4.1593769999999997E-3</c:v>
                </c:pt>
                <c:pt idx="269">
                  <c:v>4.7375020000000002E-3</c:v>
                </c:pt>
                <c:pt idx="270">
                  <c:v>1.9968770000000002E-3</c:v>
                </c:pt>
                <c:pt idx="271">
                  <c:v>4.3125020000000002E-3</c:v>
                </c:pt>
                <c:pt idx="272">
                  <c:v>2.4312520000000001E-3</c:v>
                </c:pt>
                <c:pt idx="273">
                  <c:v>3.3250020000000001E-3</c:v>
                </c:pt>
                <c:pt idx="274">
                  <c:v>4.7562519999999999E-3</c:v>
                </c:pt>
                <c:pt idx="275">
                  <c:v>4.8156270000000003E-3</c:v>
                </c:pt>
                <c:pt idx="276">
                  <c:v>1.2000019999999999E-3</c:v>
                </c:pt>
                <c:pt idx="277">
                  <c:v>7.812521E-4</c:v>
                </c:pt>
                <c:pt idx="278">
                  <c:v>1.618752E-3</c:v>
                </c:pt>
                <c:pt idx="279">
                  <c:v>6.1562710000000003E-4</c:v>
                </c:pt>
                <c:pt idx="280">
                  <c:v>2.218771E-4</c:v>
                </c:pt>
                <c:pt idx="281">
                  <c:v>3.4531269999999998E-3</c:v>
                </c:pt>
                <c:pt idx="282">
                  <c:v>1.5687520000000001E-3</c:v>
                </c:pt>
                <c:pt idx="283">
                  <c:v>3.4187520000000002E-3</c:v>
                </c:pt>
                <c:pt idx="284">
                  <c:v>5.5093770000000002E-3</c:v>
                </c:pt>
                <c:pt idx="285">
                  <c:v>1.9250020000000001E-3</c:v>
                </c:pt>
                <c:pt idx="286">
                  <c:v>2.2562519999999998E-3</c:v>
                </c:pt>
                <c:pt idx="287">
                  <c:v>5.140627E-3</c:v>
                </c:pt>
                <c:pt idx="288">
                  <c:v>2.4562519999999999E-3</c:v>
                </c:pt>
                <c:pt idx="289">
                  <c:v>3.3437520000000002E-3</c:v>
                </c:pt>
                <c:pt idx="290">
                  <c:v>8.2812710000000004E-4</c:v>
                </c:pt>
                <c:pt idx="291">
                  <c:v>1.6750020000000001E-3</c:v>
                </c:pt>
                <c:pt idx="292">
                  <c:v>4.7187709999999998E-4</c:v>
                </c:pt>
                <c:pt idx="293">
                  <c:v>1.8281269999999999E-3</c:v>
                </c:pt>
                <c:pt idx="294">
                  <c:v>2.9656270000000002E-3</c:v>
                </c:pt>
                <c:pt idx="295">
                  <c:v>1.7968769999999999E-3</c:v>
                </c:pt>
                <c:pt idx="296">
                  <c:v>3.8250020000000001E-3</c:v>
                </c:pt>
                <c:pt idx="297">
                  <c:v>4.7687520000000002E-3</c:v>
                </c:pt>
                <c:pt idx="298">
                  <c:v>2.187502E-3</c:v>
                </c:pt>
                <c:pt idx="299">
                  <c:v>2.534377E-3</c:v>
                </c:pt>
                <c:pt idx="300">
                  <c:v>2.6125020000000001E-3</c:v>
                </c:pt>
                <c:pt idx="301">
                  <c:v>1.5406269999999999E-3</c:v>
                </c:pt>
                <c:pt idx="302">
                  <c:v>3.9312519999999997E-3</c:v>
                </c:pt>
                <c:pt idx="303">
                  <c:v>2.156252E-3</c:v>
                </c:pt>
                <c:pt idx="304">
                  <c:v>5.5937710000000004E-4</c:v>
                </c:pt>
                <c:pt idx="305">
                  <c:v>1.300002E-3</c:v>
                </c:pt>
                <c:pt idx="306">
                  <c:v>2.0281269999999998E-3</c:v>
                </c:pt>
                <c:pt idx="307">
                  <c:v>9.0312710000000002E-4</c:v>
                </c:pt>
                <c:pt idx="308">
                  <c:v>4.3843770000000001E-3</c:v>
                </c:pt>
                <c:pt idx="309">
                  <c:v>2.6187519999999998E-3</c:v>
                </c:pt>
                <c:pt idx="310">
                  <c:v>2.3406270000000001E-3</c:v>
                </c:pt>
                <c:pt idx="311">
                  <c:v>1.059377E-3</c:v>
                </c:pt>
                <c:pt idx="312">
                  <c:v>1.1468769999999999E-3</c:v>
                </c:pt>
                <c:pt idx="313">
                  <c:v>2.0625210000000001E-4</c:v>
                </c:pt>
                <c:pt idx="314">
                  <c:v>4.7625020000000001E-3</c:v>
                </c:pt>
                <c:pt idx="315">
                  <c:v>3.1156270000000002E-3</c:v>
                </c:pt>
                <c:pt idx="316">
                  <c:v>4.2406270000000003E-3</c:v>
                </c:pt>
                <c:pt idx="317">
                  <c:v>4.0125020000000003E-3</c:v>
                </c:pt>
                <c:pt idx="318">
                  <c:v>4.3000019999999998E-3</c:v>
                </c:pt>
                <c:pt idx="319">
                  <c:v>2.2531270000000002E-3</c:v>
                </c:pt>
                <c:pt idx="320">
                  <c:v>9.0812529999999992E-3</c:v>
                </c:pt>
                <c:pt idx="321">
                  <c:v>3.7968770000000002E-3</c:v>
                </c:pt>
                <c:pt idx="322">
                  <c:v>5.2968770000000002E-3</c:v>
                </c:pt>
                <c:pt idx="323">
                  <c:v>3.9062519999999998E-3</c:v>
                </c:pt>
                <c:pt idx="324">
                  <c:v>5.0343769999999996E-3</c:v>
                </c:pt>
                <c:pt idx="325">
                  <c:v>4.7250019999999998E-3</c:v>
                </c:pt>
                <c:pt idx="326">
                  <c:v>9.2187529999999997E-3</c:v>
                </c:pt>
                <c:pt idx="327">
                  <c:v>6.6968770000000004E-3</c:v>
                </c:pt>
                <c:pt idx="328">
                  <c:v>3.5312519999999999E-3</c:v>
                </c:pt>
                <c:pt idx="329">
                  <c:v>5.4312520000000001E-3</c:v>
                </c:pt>
                <c:pt idx="330">
                  <c:v>2.506252E-3</c:v>
                </c:pt>
                <c:pt idx="331">
                  <c:v>9.5968779999999997E-3</c:v>
                </c:pt>
                <c:pt idx="332">
                  <c:v>5.1156270000000002E-3</c:v>
                </c:pt>
                <c:pt idx="333">
                  <c:v>3.215627E-3</c:v>
                </c:pt>
                <c:pt idx="334">
                  <c:v>2.337502E-3</c:v>
                </c:pt>
                <c:pt idx="335">
                  <c:v>1.5312520000000001E-3</c:v>
                </c:pt>
                <c:pt idx="336">
                  <c:v>7.0843770000000002E-3</c:v>
                </c:pt>
                <c:pt idx="337">
                  <c:v>8.4562519999999992E-3</c:v>
                </c:pt>
                <c:pt idx="338">
                  <c:v>8.1875019999999993E-3</c:v>
                </c:pt>
                <c:pt idx="339">
                  <c:v>6.7250019999999999E-3</c:v>
                </c:pt>
                <c:pt idx="340">
                  <c:v>7.0406269999999998E-3</c:v>
                </c:pt>
                <c:pt idx="341">
                  <c:v>3.9562520000000004E-3</c:v>
                </c:pt>
                <c:pt idx="342">
                  <c:v>4.8750019999999998E-3</c:v>
                </c:pt>
                <c:pt idx="343">
                  <c:v>4.6750020000000002E-3</c:v>
                </c:pt>
                <c:pt idx="344">
                  <c:v>9.578128E-3</c:v>
                </c:pt>
                <c:pt idx="345">
                  <c:v>5.1937520000000003E-3</c:v>
                </c:pt>
                <c:pt idx="346">
                  <c:v>4.1843770000000004E-3</c:v>
                </c:pt>
                <c:pt idx="347">
                  <c:v>5.2781269999999996E-3</c:v>
                </c:pt>
                <c:pt idx="348">
                  <c:v>4.2093770000000003E-3</c:v>
                </c:pt>
                <c:pt idx="349">
                  <c:v>4.2968770000000002E-3</c:v>
                </c:pt>
                <c:pt idx="350">
                  <c:v>6.3125020000000002E-3</c:v>
                </c:pt>
                <c:pt idx="351">
                  <c:v>4.0312519999999999E-3</c:v>
                </c:pt>
                <c:pt idx="352">
                  <c:v>9.0250030000000002E-3</c:v>
                </c:pt>
                <c:pt idx="353">
                  <c:v>8.4531269999999995E-3</c:v>
                </c:pt>
                <c:pt idx="354">
                  <c:v>3.3093770000000001E-3</c:v>
                </c:pt>
                <c:pt idx="355">
                  <c:v>4.9062519999999998E-3</c:v>
                </c:pt>
                <c:pt idx="356">
                  <c:v>2.959377E-3</c:v>
                </c:pt>
                <c:pt idx="357">
                  <c:v>1.086875E-2</c:v>
                </c:pt>
                <c:pt idx="358">
                  <c:v>7.7031269999999997E-3</c:v>
                </c:pt>
                <c:pt idx="359">
                  <c:v>3.8625019999999999E-3</c:v>
                </c:pt>
                <c:pt idx="360">
                  <c:v>9.7500030000000001E-3</c:v>
                </c:pt>
                <c:pt idx="361">
                  <c:v>8.0687520000000002E-3</c:v>
                </c:pt>
                <c:pt idx="362">
                  <c:v>6.9031270000000002E-3</c:v>
                </c:pt>
                <c:pt idx="363">
                  <c:v>8.1843769999999996E-3</c:v>
                </c:pt>
                <c:pt idx="364">
                  <c:v>8.0812520000000006E-3</c:v>
                </c:pt>
                <c:pt idx="365">
                  <c:v>7.3312519999999999E-3</c:v>
                </c:pt>
                <c:pt idx="366">
                  <c:v>6.0250019999999998E-3</c:v>
                </c:pt>
                <c:pt idx="367">
                  <c:v>5.8375019999999996E-3</c:v>
                </c:pt>
                <c:pt idx="368">
                  <c:v>7.3468769999999999E-3</c:v>
                </c:pt>
                <c:pt idx="369">
                  <c:v>8.4250019999999991E-3</c:v>
                </c:pt>
                <c:pt idx="370">
                  <c:v>6.1781270000000003E-3</c:v>
                </c:pt>
                <c:pt idx="371">
                  <c:v>7.0593770000000004E-3</c:v>
                </c:pt>
                <c:pt idx="372">
                  <c:v>1.09125E-2</c:v>
                </c:pt>
                <c:pt idx="373">
                  <c:v>1.09625E-2</c:v>
                </c:pt>
                <c:pt idx="374">
                  <c:v>1.3009379999999999E-2</c:v>
                </c:pt>
                <c:pt idx="375">
                  <c:v>8.4937520000000002E-3</c:v>
                </c:pt>
                <c:pt idx="376">
                  <c:v>8.9812529999999998E-3</c:v>
                </c:pt>
                <c:pt idx="377">
                  <c:v>1.1950000000000001E-2</c:v>
                </c:pt>
                <c:pt idx="378">
                  <c:v>8.3781270000000008E-3</c:v>
                </c:pt>
                <c:pt idx="379">
                  <c:v>5.7593770000000004E-3</c:v>
                </c:pt>
                <c:pt idx="380">
                  <c:v>9.8062529999999992E-3</c:v>
                </c:pt>
                <c:pt idx="381">
                  <c:v>6.5468770000000004E-3</c:v>
                </c:pt>
                <c:pt idx="382">
                  <c:v>1.2562500000000001E-2</c:v>
                </c:pt>
                <c:pt idx="383">
                  <c:v>1.1162500000000001E-2</c:v>
                </c:pt>
                <c:pt idx="384">
                  <c:v>1.200938E-2</c:v>
                </c:pt>
                <c:pt idx="385">
                  <c:v>5.0156269999999999E-3</c:v>
                </c:pt>
                <c:pt idx="386">
                  <c:v>6.1250020000000001E-3</c:v>
                </c:pt>
                <c:pt idx="387">
                  <c:v>9.9781279999999993E-3</c:v>
                </c:pt>
                <c:pt idx="388">
                  <c:v>8.9531279999999994E-3</c:v>
                </c:pt>
                <c:pt idx="389">
                  <c:v>1.084063E-2</c:v>
                </c:pt>
                <c:pt idx="390">
                  <c:v>8.4906270000000006E-3</c:v>
                </c:pt>
                <c:pt idx="391">
                  <c:v>1.1131250000000001E-2</c:v>
                </c:pt>
                <c:pt idx="392">
                  <c:v>7.487502E-3</c:v>
                </c:pt>
                <c:pt idx="393">
                  <c:v>1.157188E-2</c:v>
                </c:pt>
                <c:pt idx="394">
                  <c:v>9.3593779999999998E-3</c:v>
                </c:pt>
                <c:pt idx="395">
                  <c:v>9.6656280000000008E-3</c:v>
                </c:pt>
                <c:pt idx="396">
                  <c:v>8.9031279999999997E-3</c:v>
                </c:pt>
                <c:pt idx="397">
                  <c:v>9.9937529999999993E-3</c:v>
                </c:pt>
                <c:pt idx="398">
                  <c:v>1.2078129999999999E-2</c:v>
                </c:pt>
                <c:pt idx="399">
                  <c:v>1.60375E-2</c:v>
                </c:pt>
                <c:pt idx="400">
                  <c:v>1.4125E-2</c:v>
                </c:pt>
                <c:pt idx="401">
                  <c:v>1.021875E-2</c:v>
                </c:pt>
                <c:pt idx="402">
                  <c:v>1.1931249999999999E-2</c:v>
                </c:pt>
                <c:pt idx="403">
                  <c:v>9.4843779999999999E-3</c:v>
                </c:pt>
                <c:pt idx="404">
                  <c:v>1.120938E-2</c:v>
                </c:pt>
                <c:pt idx="405">
                  <c:v>1.208125E-2</c:v>
                </c:pt>
                <c:pt idx="406">
                  <c:v>1.5075E-2</c:v>
                </c:pt>
                <c:pt idx="407">
                  <c:v>1.498125E-2</c:v>
                </c:pt>
                <c:pt idx="408">
                  <c:v>1.32125E-2</c:v>
                </c:pt>
                <c:pt idx="409">
                  <c:v>9.5718780000000007E-3</c:v>
                </c:pt>
                <c:pt idx="410">
                  <c:v>9.5375029999999993E-3</c:v>
                </c:pt>
                <c:pt idx="411">
                  <c:v>1.7384380000000001E-2</c:v>
                </c:pt>
                <c:pt idx="412">
                  <c:v>1.3121880000000001E-2</c:v>
                </c:pt>
                <c:pt idx="413">
                  <c:v>1.796563E-2</c:v>
                </c:pt>
                <c:pt idx="414">
                  <c:v>1.448438E-2</c:v>
                </c:pt>
                <c:pt idx="415">
                  <c:v>1.2584379999999999E-2</c:v>
                </c:pt>
                <c:pt idx="416">
                  <c:v>2.0334379999999999E-2</c:v>
                </c:pt>
                <c:pt idx="417">
                  <c:v>1.9721880000000001E-2</c:v>
                </c:pt>
                <c:pt idx="418">
                  <c:v>1.3856250000000001E-2</c:v>
                </c:pt>
                <c:pt idx="419">
                  <c:v>8.7843780000000007E-3</c:v>
                </c:pt>
                <c:pt idx="420">
                  <c:v>7.7406269999999999E-3</c:v>
                </c:pt>
                <c:pt idx="421">
                  <c:v>1.069063E-2</c:v>
                </c:pt>
                <c:pt idx="422">
                  <c:v>1.6750000000000001E-2</c:v>
                </c:pt>
                <c:pt idx="423">
                  <c:v>1.2475E-2</c:v>
                </c:pt>
                <c:pt idx="424">
                  <c:v>1.3925E-2</c:v>
                </c:pt>
                <c:pt idx="425">
                  <c:v>1.443125E-2</c:v>
                </c:pt>
                <c:pt idx="426">
                  <c:v>1.868438E-2</c:v>
                </c:pt>
                <c:pt idx="427">
                  <c:v>1.1918750000000001E-2</c:v>
                </c:pt>
                <c:pt idx="428">
                  <c:v>1.4225E-2</c:v>
                </c:pt>
                <c:pt idx="429">
                  <c:v>1.6025000000000001E-2</c:v>
                </c:pt>
                <c:pt idx="430">
                  <c:v>1.0996880000000001E-2</c:v>
                </c:pt>
                <c:pt idx="431">
                  <c:v>1.0128130000000001E-2</c:v>
                </c:pt>
                <c:pt idx="432">
                  <c:v>1.2825E-2</c:v>
                </c:pt>
                <c:pt idx="433">
                  <c:v>1.55E-2</c:v>
                </c:pt>
                <c:pt idx="434">
                  <c:v>1.8631249999999999E-2</c:v>
                </c:pt>
                <c:pt idx="435">
                  <c:v>1.9412499999999999E-2</c:v>
                </c:pt>
                <c:pt idx="436">
                  <c:v>1.8893750000000001E-2</c:v>
                </c:pt>
                <c:pt idx="437">
                  <c:v>1.2003130000000001E-2</c:v>
                </c:pt>
                <c:pt idx="438">
                  <c:v>1.7475000000000001E-2</c:v>
                </c:pt>
                <c:pt idx="439">
                  <c:v>1.616563E-2</c:v>
                </c:pt>
                <c:pt idx="440">
                  <c:v>1.7040630000000001E-2</c:v>
                </c:pt>
                <c:pt idx="441">
                  <c:v>1.440313E-2</c:v>
                </c:pt>
                <c:pt idx="442">
                  <c:v>1.5756249999999999E-2</c:v>
                </c:pt>
                <c:pt idx="443">
                  <c:v>1.486875E-2</c:v>
                </c:pt>
                <c:pt idx="444">
                  <c:v>1.3525000000000001E-2</c:v>
                </c:pt>
                <c:pt idx="445">
                  <c:v>1.197813E-2</c:v>
                </c:pt>
                <c:pt idx="446">
                  <c:v>1.638125E-2</c:v>
                </c:pt>
                <c:pt idx="447">
                  <c:v>1.2893750000000001E-2</c:v>
                </c:pt>
                <c:pt idx="448">
                  <c:v>1.6118750000000001E-2</c:v>
                </c:pt>
                <c:pt idx="449">
                  <c:v>1.748125E-2</c:v>
                </c:pt>
                <c:pt idx="450">
                  <c:v>1.35E-2</c:v>
                </c:pt>
                <c:pt idx="451">
                  <c:v>1.0825E-2</c:v>
                </c:pt>
                <c:pt idx="452">
                  <c:v>1.7056249999999998E-2</c:v>
                </c:pt>
                <c:pt idx="453">
                  <c:v>1.7975000000000001E-2</c:v>
                </c:pt>
                <c:pt idx="454">
                  <c:v>1.524063E-2</c:v>
                </c:pt>
                <c:pt idx="455">
                  <c:v>1.7609380000000001E-2</c:v>
                </c:pt>
                <c:pt idx="456">
                  <c:v>1.6003130000000001E-2</c:v>
                </c:pt>
                <c:pt idx="457">
                  <c:v>1.0884380000000001E-2</c:v>
                </c:pt>
                <c:pt idx="458">
                  <c:v>1.2003130000000001E-2</c:v>
                </c:pt>
                <c:pt idx="459">
                  <c:v>1.6021879999999999E-2</c:v>
                </c:pt>
                <c:pt idx="460">
                  <c:v>1.4825E-2</c:v>
                </c:pt>
                <c:pt idx="461">
                  <c:v>1.8140630000000001E-2</c:v>
                </c:pt>
                <c:pt idx="462">
                  <c:v>1.8118749999999999E-2</c:v>
                </c:pt>
                <c:pt idx="463">
                  <c:v>1.6437500000000001E-2</c:v>
                </c:pt>
                <c:pt idx="464">
                  <c:v>2.255625E-2</c:v>
                </c:pt>
                <c:pt idx="465">
                  <c:v>2.4518749999999999E-2</c:v>
                </c:pt>
                <c:pt idx="466">
                  <c:v>1.36375E-2</c:v>
                </c:pt>
                <c:pt idx="467">
                  <c:v>1.563438E-2</c:v>
                </c:pt>
                <c:pt idx="468">
                  <c:v>2.0212500000000001E-2</c:v>
                </c:pt>
                <c:pt idx="469">
                  <c:v>2.8862499999999999E-2</c:v>
                </c:pt>
                <c:pt idx="470">
                  <c:v>1.5650000000000001E-2</c:v>
                </c:pt>
                <c:pt idx="471">
                  <c:v>1.2378129999999999E-2</c:v>
                </c:pt>
                <c:pt idx="472">
                  <c:v>2.0334379999999999E-2</c:v>
                </c:pt>
                <c:pt idx="473">
                  <c:v>1.6150000000000001E-2</c:v>
                </c:pt>
                <c:pt idx="474">
                  <c:v>1.6934379999999999E-2</c:v>
                </c:pt>
                <c:pt idx="475">
                  <c:v>1.8293750000000001E-2</c:v>
                </c:pt>
                <c:pt idx="476">
                  <c:v>1.8181249999999999E-2</c:v>
                </c:pt>
                <c:pt idx="477">
                  <c:v>1.04125E-2</c:v>
                </c:pt>
                <c:pt idx="478">
                  <c:v>1.080625E-2</c:v>
                </c:pt>
                <c:pt idx="479">
                  <c:v>2.149063E-2</c:v>
                </c:pt>
                <c:pt idx="480">
                  <c:v>1.871563E-2</c:v>
                </c:pt>
                <c:pt idx="481">
                  <c:v>1.200938E-2</c:v>
                </c:pt>
                <c:pt idx="482">
                  <c:v>1.1071879999999999E-2</c:v>
                </c:pt>
                <c:pt idx="483">
                  <c:v>1.2306249999999999E-2</c:v>
                </c:pt>
                <c:pt idx="484">
                  <c:v>1.6E-2</c:v>
                </c:pt>
                <c:pt idx="485">
                  <c:v>1.8387500000000001E-2</c:v>
                </c:pt>
                <c:pt idx="486">
                  <c:v>1.8862500000000001E-2</c:v>
                </c:pt>
                <c:pt idx="487">
                  <c:v>2.3796879999999999E-2</c:v>
                </c:pt>
                <c:pt idx="488">
                  <c:v>2.056875E-2</c:v>
                </c:pt>
                <c:pt idx="489">
                  <c:v>2.5475000000000001E-2</c:v>
                </c:pt>
                <c:pt idx="490">
                  <c:v>1.485938E-2</c:v>
                </c:pt>
                <c:pt idx="491">
                  <c:v>2.0809379999999999E-2</c:v>
                </c:pt>
                <c:pt idx="492">
                  <c:v>1.8056249999999999E-2</c:v>
                </c:pt>
                <c:pt idx="493">
                  <c:v>2.1412500000000001E-2</c:v>
                </c:pt>
                <c:pt idx="494">
                  <c:v>2.5140630000000001E-2</c:v>
                </c:pt>
                <c:pt idx="495">
                  <c:v>1.6218750000000001E-2</c:v>
                </c:pt>
                <c:pt idx="496">
                  <c:v>1.4274999999999999E-2</c:v>
                </c:pt>
                <c:pt idx="497">
                  <c:v>1.998438E-2</c:v>
                </c:pt>
                <c:pt idx="498">
                  <c:v>1.430938E-2</c:v>
                </c:pt>
                <c:pt idx="499">
                  <c:v>1.9834379999999999E-2</c:v>
                </c:pt>
                <c:pt idx="500">
                  <c:v>2.0774999999999998E-2</c:v>
                </c:pt>
                <c:pt idx="501">
                  <c:v>2.1868749999999999E-2</c:v>
                </c:pt>
                <c:pt idx="502">
                  <c:v>1.6634380000000001E-2</c:v>
                </c:pt>
                <c:pt idx="503">
                  <c:v>1.7440629999999999E-2</c:v>
                </c:pt>
                <c:pt idx="504">
                  <c:v>1.9015629999999999E-2</c:v>
                </c:pt>
                <c:pt idx="505">
                  <c:v>2.2034379999999999E-2</c:v>
                </c:pt>
                <c:pt idx="506">
                  <c:v>2.0659380000000001E-2</c:v>
                </c:pt>
                <c:pt idx="507">
                  <c:v>2.766563E-2</c:v>
                </c:pt>
                <c:pt idx="508">
                  <c:v>2.4478130000000001E-2</c:v>
                </c:pt>
                <c:pt idx="509">
                  <c:v>2.3431250000000001E-2</c:v>
                </c:pt>
                <c:pt idx="510">
                  <c:v>2.1631250000000001E-2</c:v>
                </c:pt>
                <c:pt idx="511">
                  <c:v>2.5328130000000001E-2</c:v>
                </c:pt>
                <c:pt idx="512">
                  <c:v>2.170938E-2</c:v>
                </c:pt>
                <c:pt idx="513">
                  <c:v>1.4603130000000001E-2</c:v>
                </c:pt>
                <c:pt idx="514">
                  <c:v>1.6437500000000001E-2</c:v>
                </c:pt>
                <c:pt idx="515">
                  <c:v>1.9278130000000001E-2</c:v>
                </c:pt>
                <c:pt idx="516">
                  <c:v>1.5818749999999999E-2</c:v>
                </c:pt>
                <c:pt idx="517">
                  <c:v>1.8187499999999999E-2</c:v>
                </c:pt>
                <c:pt idx="518">
                  <c:v>2.3668749999999999E-2</c:v>
                </c:pt>
                <c:pt idx="519">
                  <c:v>2.6553130000000001E-2</c:v>
                </c:pt>
                <c:pt idx="520">
                  <c:v>1.61625E-2</c:v>
                </c:pt>
                <c:pt idx="521">
                  <c:v>1.9746880000000001E-2</c:v>
                </c:pt>
                <c:pt idx="522">
                  <c:v>1.965625E-2</c:v>
                </c:pt>
                <c:pt idx="523">
                  <c:v>2.5421880000000001E-2</c:v>
                </c:pt>
                <c:pt idx="524">
                  <c:v>2.76E-2</c:v>
                </c:pt>
                <c:pt idx="525">
                  <c:v>2.7481249999999999E-2</c:v>
                </c:pt>
                <c:pt idx="526">
                  <c:v>2.1971879999999999E-2</c:v>
                </c:pt>
                <c:pt idx="527">
                  <c:v>2.4178129999999999E-2</c:v>
                </c:pt>
                <c:pt idx="528">
                  <c:v>3.4518750000000001E-2</c:v>
                </c:pt>
                <c:pt idx="529">
                  <c:v>2.2056249999999999E-2</c:v>
                </c:pt>
                <c:pt idx="530">
                  <c:v>3.0893750000000001E-2</c:v>
                </c:pt>
                <c:pt idx="531">
                  <c:v>3.7034379999999999E-2</c:v>
                </c:pt>
                <c:pt idx="532">
                  <c:v>2.6706250000000001E-2</c:v>
                </c:pt>
                <c:pt idx="533">
                  <c:v>2.611875E-2</c:v>
                </c:pt>
                <c:pt idx="534">
                  <c:v>2.1937499999999999E-2</c:v>
                </c:pt>
                <c:pt idx="535">
                  <c:v>2.46625E-2</c:v>
                </c:pt>
                <c:pt idx="536">
                  <c:v>2.52625E-2</c:v>
                </c:pt>
                <c:pt idx="537">
                  <c:v>3.0053130000000001E-2</c:v>
                </c:pt>
                <c:pt idx="538">
                  <c:v>2.2925000000000001E-2</c:v>
                </c:pt>
                <c:pt idx="539">
                  <c:v>2.3862499999999998E-2</c:v>
                </c:pt>
                <c:pt idx="540">
                  <c:v>2.382188E-2</c:v>
                </c:pt>
                <c:pt idx="541">
                  <c:v>2.46E-2</c:v>
                </c:pt>
                <c:pt idx="542">
                  <c:v>3.0512500000000001E-2</c:v>
                </c:pt>
                <c:pt idx="543">
                  <c:v>3.3818750000000002E-2</c:v>
                </c:pt>
                <c:pt idx="544">
                  <c:v>3.4418749999999998E-2</c:v>
                </c:pt>
                <c:pt idx="545">
                  <c:v>3.6581250000000003E-2</c:v>
                </c:pt>
                <c:pt idx="546">
                  <c:v>3.0218749999999999E-2</c:v>
                </c:pt>
                <c:pt idx="547">
                  <c:v>3.0499999999999999E-2</c:v>
                </c:pt>
                <c:pt idx="548">
                  <c:v>3.4575000000000002E-2</c:v>
                </c:pt>
                <c:pt idx="549">
                  <c:v>3.8646880000000002E-2</c:v>
                </c:pt>
                <c:pt idx="550">
                  <c:v>2.1759379999999998E-2</c:v>
                </c:pt>
                <c:pt idx="551">
                  <c:v>3.6674999999999999E-2</c:v>
                </c:pt>
                <c:pt idx="552">
                  <c:v>3.0918749999999998E-2</c:v>
                </c:pt>
                <c:pt idx="553">
                  <c:v>3.4881250000000003E-2</c:v>
                </c:pt>
                <c:pt idx="554">
                  <c:v>2.7709379999999999E-2</c:v>
                </c:pt>
                <c:pt idx="555">
                  <c:v>3.1634379999999997E-2</c:v>
                </c:pt>
                <c:pt idx="556">
                  <c:v>2.1806249999999999E-2</c:v>
                </c:pt>
                <c:pt idx="557">
                  <c:v>2.7550000000000002E-2</c:v>
                </c:pt>
                <c:pt idx="558">
                  <c:v>3.1968749999999997E-2</c:v>
                </c:pt>
                <c:pt idx="559">
                  <c:v>4.2528129999999997E-2</c:v>
                </c:pt>
                <c:pt idx="560">
                  <c:v>3.9771880000000003E-2</c:v>
                </c:pt>
                <c:pt idx="561">
                  <c:v>3.6071880000000001E-2</c:v>
                </c:pt>
                <c:pt idx="562">
                  <c:v>3.7062499999999998E-2</c:v>
                </c:pt>
                <c:pt idx="563">
                  <c:v>3.7065630000000002E-2</c:v>
                </c:pt>
                <c:pt idx="564">
                  <c:v>3.9346880000000001E-2</c:v>
                </c:pt>
                <c:pt idx="565">
                  <c:v>4.4378130000000002E-2</c:v>
                </c:pt>
                <c:pt idx="566">
                  <c:v>3.2434379999999999E-2</c:v>
                </c:pt>
                <c:pt idx="567">
                  <c:v>4.2078129999999998E-2</c:v>
                </c:pt>
                <c:pt idx="568">
                  <c:v>2.848438E-2</c:v>
                </c:pt>
                <c:pt idx="569">
                  <c:v>3.104063E-2</c:v>
                </c:pt>
                <c:pt idx="570">
                  <c:v>3.6278129999999999E-2</c:v>
                </c:pt>
                <c:pt idx="571">
                  <c:v>3.18125E-2</c:v>
                </c:pt>
                <c:pt idx="572">
                  <c:v>3.7025000000000002E-2</c:v>
                </c:pt>
                <c:pt idx="573">
                  <c:v>4.218438E-2</c:v>
                </c:pt>
                <c:pt idx="574">
                  <c:v>4.370313E-2</c:v>
                </c:pt>
                <c:pt idx="575">
                  <c:v>3.7365629999999997E-2</c:v>
                </c:pt>
                <c:pt idx="576">
                  <c:v>4.4968750000000002E-2</c:v>
                </c:pt>
                <c:pt idx="577">
                  <c:v>4.1515629999999998E-2</c:v>
                </c:pt>
                <c:pt idx="578">
                  <c:v>4.5312499999999999E-2</c:v>
                </c:pt>
                <c:pt idx="579">
                  <c:v>4.2887500000000002E-2</c:v>
                </c:pt>
                <c:pt idx="580">
                  <c:v>4.5709380000000001E-2</c:v>
                </c:pt>
                <c:pt idx="581">
                  <c:v>5.2118749999999998E-2</c:v>
                </c:pt>
                <c:pt idx="582">
                  <c:v>4.3315630000000001E-2</c:v>
                </c:pt>
                <c:pt idx="583">
                  <c:v>3.824375E-2</c:v>
                </c:pt>
                <c:pt idx="584">
                  <c:v>3.9846880000000001E-2</c:v>
                </c:pt>
                <c:pt idx="585">
                  <c:v>3.7196880000000002E-2</c:v>
                </c:pt>
                <c:pt idx="586">
                  <c:v>4.5196880000000002E-2</c:v>
                </c:pt>
                <c:pt idx="587">
                  <c:v>4.5337500000000003E-2</c:v>
                </c:pt>
                <c:pt idx="588">
                  <c:v>4.6156250000000003E-2</c:v>
                </c:pt>
                <c:pt idx="589">
                  <c:v>3.6284379999999998E-2</c:v>
                </c:pt>
                <c:pt idx="590">
                  <c:v>4.0721880000000002E-2</c:v>
                </c:pt>
                <c:pt idx="591">
                  <c:v>4.1168749999999997E-2</c:v>
                </c:pt>
                <c:pt idx="592">
                  <c:v>5.7990630000000001E-2</c:v>
                </c:pt>
                <c:pt idx="593">
                  <c:v>4.7309379999999998E-2</c:v>
                </c:pt>
                <c:pt idx="594">
                  <c:v>3.8890630000000002E-2</c:v>
                </c:pt>
                <c:pt idx="595">
                  <c:v>3.5921880000000003E-2</c:v>
                </c:pt>
                <c:pt idx="596">
                  <c:v>5.164063E-2</c:v>
                </c:pt>
                <c:pt idx="597">
                  <c:v>5.4090630000000001E-2</c:v>
                </c:pt>
                <c:pt idx="598">
                  <c:v>4.0453129999999997E-2</c:v>
                </c:pt>
                <c:pt idx="599">
                  <c:v>3.2474999999999997E-2</c:v>
                </c:pt>
                <c:pt idx="600">
                  <c:v>4.8403130000000003E-2</c:v>
                </c:pt>
                <c:pt idx="601">
                  <c:v>4.4556249999999999E-2</c:v>
                </c:pt>
                <c:pt idx="602">
                  <c:v>3.8146880000000001E-2</c:v>
                </c:pt>
                <c:pt idx="603">
                  <c:v>4.275938E-2</c:v>
                </c:pt>
                <c:pt idx="604">
                  <c:v>4.3956250000000002E-2</c:v>
                </c:pt>
                <c:pt idx="605">
                  <c:v>4.8640629999999997E-2</c:v>
                </c:pt>
                <c:pt idx="606">
                  <c:v>4.893438E-2</c:v>
                </c:pt>
                <c:pt idx="607">
                  <c:v>5.3699999999999998E-2</c:v>
                </c:pt>
                <c:pt idx="608">
                  <c:v>5.4271880000000002E-2</c:v>
                </c:pt>
                <c:pt idx="609">
                  <c:v>4.7259379999999997E-2</c:v>
                </c:pt>
                <c:pt idx="610">
                  <c:v>4.180938E-2</c:v>
                </c:pt>
                <c:pt idx="611">
                  <c:v>5.3059380000000003E-2</c:v>
                </c:pt>
                <c:pt idx="612">
                  <c:v>5.676875E-2</c:v>
                </c:pt>
                <c:pt idx="613">
                  <c:v>4.82625E-2</c:v>
                </c:pt>
                <c:pt idx="614">
                  <c:v>4.3371880000000002E-2</c:v>
                </c:pt>
                <c:pt idx="615">
                  <c:v>4.2140629999999998E-2</c:v>
                </c:pt>
                <c:pt idx="616">
                  <c:v>4.9312500000000002E-2</c:v>
                </c:pt>
                <c:pt idx="617">
                  <c:v>4.4087500000000002E-2</c:v>
                </c:pt>
                <c:pt idx="618">
                  <c:v>4.6524999999999997E-2</c:v>
                </c:pt>
                <c:pt idx="619">
                  <c:v>4.980938E-2</c:v>
                </c:pt>
                <c:pt idx="620">
                  <c:v>4.767188E-2</c:v>
                </c:pt>
                <c:pt idx="621">
                  <c:v>5.1428130000000002E-2</c:v>
                </c:pt>
                <c:pt idx="622">
                  <c:v>6.027188E-2</c:v>
                </c:pt>
                <c:pt idx="623">
                  <c:v>5.6550000000000003E-2</c:v>
                </c:pt>
                <c:pt idx="624">
                  <c:v>5.04E-2</c:v>
                </c:pt>
                <c:pt idx="625">
                  <c:v>6.0237499999999999E-2</c:v>
                </c:pt>
                <c:pt idx="626">
                  <c:v>4.483438E-2</c:v>
                </c:pt>
                <c:pt idx="627">
                  <c:v>5.2624999999999998E-2</c:v>
                </c:pt>
                <c:pt idx="628">
                  <c:v>5.6471880000000002E-2</c:v>
                </c:pt>
                <c:pt idx="629">
                  <c:v>5.182813E-2</c:v>
                </c:pt>
                <c:pt idx="630">
                  <c:v>5.1993749999999998E-2</c:v>
                </c:pt>
                <c:pt idx="631">
                  <c:v>4.187813E-2</c:v>
                </c:pt>
                <c:pt idx="632">
                  <c:v>4.8228130000000001E-2</c:v>
                </c:pt>
                <c:pt idx="633">
                  <c:v>6.8193760000000006E-2</c:v>
                </c:pt>
                <c:pt idx="634">
                  <c:v>5.9084379999999999E-2</c:v>
                </c:pt>
                <c:pt idx="635">
                  <c:v>4.2346880000000003E-2</c:v>
                </c:pt>
                <c:pt idx="636">
                  <c:v>6.1074999999999997E-2</c:v>
                </c:pt>
                <c:pt idx="637">
                  <c:v>5.050938E-2</c:v>
                </c:pt>
                <c:pt idx="638">
                  <c:v>5.3115629999999997E-2</c:v>
                </c:pt>
                <c:pt idx="639">
                  <c:v>5.7265629999999998E-2</c:v>
                </c:pt>
                <c:pt idx="640">
                  <c:v>4.7628129999999998E-2</c:v>
                </c:pt>
                <c:pt idx="641">
                  <c:v>5.1937499999999998E-2</c:v>
                </c:pt>
                <c:pt idx="642">
                  <c:v>4.6840630000000001E-2</c:v>
                </c:pt>
                <c:pt idx="643">
                  <c:v>5.2431249999999999E-2</c:v>
                </c:pt>
                <c:pt idx="644">
                  <c:v>5.5331249999999998E-2</c:v>
                </c:pt>
                <c:pt idx="645">
                  <c:v>5.699063E-2</c:v>
                </c:pt>
                <c:pt idx="646">
                  <c:v>6.1775009999999998E-2</c:v>
                </c:pt>
                <c:pt idx="647">
                  <c:v>6.2256260000000001E-2</c:v>
                </c:pt>
                <c:pt idx="648">
                  <c:v>6.9059380000000004E-2</c:v>
                </c:pt>
                <c:pt idx="649">
                  <c:v>5.8025E-2</c:v>
                </c:pt>
                <c:pt idx="650">
                  <c:v>5.170313E-2</c:v>
                </c:pt>
                <c:pt idx="651">
                  <c:v>4.8190629999999998E-2</c:v>
                </c:pt>
                <c:pt idx="652">
                  <c:v>5.7562500000000003E-2</c:v>
                </c:pt>
                <c:pt idx="653">
                  <c:v>5.966875E-2</c:v>
                </c:pt>
                <c:pt idx="654">
                  <c:v>4.9187500000000002E-2</c:v>
                </c:pt>
                <c:pt idx="655">
                  <c:v>4.420938E-2</c:v>
                </c:pt>
                <c:pt idx="656">
                  <c:v>6.1259380000000002E-2</c:v>
                </c:pt>
                <c:pt idx="657">
                  <c:v>5.5356250000000003E-2</c:v>
                </c:pt>
                <c:pt idx="658">
                  <c:v>5.0934380000000001E-2</c:v>
                </c:pt>
                <c:pt idx="659">
                  <c:v>6.6690630000000001E-2</c:v>
                </c:pt>
                <c:pt idx="660">
                  <c:v>5.4625E-2</c:v>
                </c:pt>
                <c:pt idx="661">
                  <c:v>5.765E-2</c:v>
                </c:pt>
                <c:pt idx="662">
                  <c:v>5.9893750000000003E-2</c:v>
                </c:pt>
                <c:pt idx="663">
                  <c:v>6.254063E-2</c:v>
                </c:pt>
                <c:pt idx="664">
                  <c:v>6.345626E-2</c:v>
                </c:pt>
                <c:pt idx="665">
                  <c:v>5.1478129999999997E-2</c:v>
                </c:pt>
                <c:pt idx="666">
                  <c:v>5.5321879999999997E-2</c:v>
                </c:pt>
                <c:pt idx="667">
                  <c:v>5.4609379999999999E-2</c:v>
                </c:pt>
                <c:pt idx="668">
                  <c:v>5.8812499999999997E-2</c:v>
                </c:pt>
                <c:pt idx="669">
                  <c:v>5.8246880000000001E-2</c:v>
                </c:pt>
                <c:pt idx="670">
                  <c:v>6.0962500000000003E-2</c:v>
                </c:pt>
                <c:pt idx="671">
                  <c:v>5.436875E-2</c:v>
                </c:pt>
                <c:pt idx="672">
                  <c:v>6.7746879999999995E-2</c:v>
                </c:pt>
                <c:pt idx="673">
                  <c:v>5.3999999999999999E-2</c:v>
                </c:pt>
                <c:pt idx="674">
                  <c:v>5.36125E-2</c:v>
                </c:pt>
                <c:pt idx="675">
                  <c:v>5.8412499999999999E-2</c:v>
                </c:pt>
                <c:pt idx="676">
                  <c:v>5.5581249999999999E-2</c:v>
                </c:pt>
                <c:pt idx="677">
                  <c:v>5.0999999999999997E-2</c:v>
                </c:pt>
                <c:pt idx="678">
                  <c:v>4.0909380000000002E-2</c:v>
                </c:pt>
                <c:pt idx="679">
                  <c:v>5.884375E-2</c:v>
                </c:pt>
                <c:pt idx="680">
                  <c:v>4.8190629999999998E-2</c:v>
                </c:pt>
                <c:pt idx="681">
                  <c:v>5.0165630000000003E-2</c:v>
                </c:pt>
                <c:pt idx="682">
                  <c:v>6.0534379999999999E-2</c:v>
                </c:pt>
                <c:pt idx="683">
                  <c:v>5.5599999999999997E-2</c:v>
                </c:pt>
                <c:pt idx="684">
                  <c:v>5.2975000000000001E-2</c:v>
                </c:pt>
                <c:pt idx="685">
                  <c:v>5.4809379999999998E-2</c:v>
                </c:pt>
                <c:pt idx="686">
                  <c:v>5.8353130000000003E-2</c:v>
                </c:pt>
                <c:pt idx="687">
                  <c:v>5.3893749999999997E-2</c:v>
                </c:pt>
                <c:pt idx="688">
                  <c:v>5.5078130000000003E-2</c:v>
                </c:pt>
                <c:pt idx="689">
                  <c:v>6.0806249999999999E-2</c:v>
                </c:pt>
                <c:pt idx="690">
                  <c:v>5.0118749999999997E-2</c:v>
                </c:pt>
                <c:pt idx="691">
                  <c:v>4.750625E-2</c:v>
                </c:pt>
                <c:pt idx="692">
                  <c:v>6.3690629999999998E-2</c:v>
                </c:pt>
                <c:pt idx="693">
                  <c:v>5.6784380000000002E-2</c:v>
                </c:pt>
                <c:pt idx="694">
                  <c:v>4.6399999999999997E-2</c:v>
                </c:pt>
                <c:pt idx="695">
                  <c:v>5.4153130000000001E-2</c:v>
                </c:pt>
                <c:pt idx="696">
                  <c:v>6.6103129999999996E-2</c:v>
                </c:pt>
                <c:pt idx="697">
                  <c:v>6.7740629999999996E-2</c:v>
                </c:pt>
                <c:pt idx="698">
                  <c:v>5.5196879999999997E-2</c:v>
                </c:pt>
                <c:pt idx="699">
                  <c:v>5.61375E-2</c:v>
                </c:pt>
                <c:pt idx="700">
                  <c:v>5.4609379999999999E-2</c:v>
                </c:pt>
                <c:pt idx="701">
                  <c:v>4.4559380000000003E-2</c:v>
                </c:pt>
                <c:pt idx="702">
                  <c:v>4.9537499999999998E-2</c:v>
                </c:pt>
                <c:pt idx="703">
                  <c:v>5.4278130000000001E-2</c:v>
                </c:pt>
                <c:pt idx="704">
                  <c:v>5.1831250000000002E-2</c:v>
                </c:pt>
                <c:pt idx="705">
                  <c:v>6.0040629999999998E-2</c:v>
                </c:pt>
                <c:pt idx="706">
                  <c:v>5.4406250000000003E-2</c:v>
                </c:pt>
                <c:pt idx="707">
                  <c:v>4.8684379999999999E-2</c:v>
                </c:pt>
                <c:pt idx="708">
                  <c:v>4.5512499999999997E-2</c:v>
                </c:pt>
                <c:pt idx="709">
                  <c:v>4.4990629999999997E-2</c:v>
                </c:pt>
                <c:pt idx="710">
                  <c:v>4.189375E-2</c:v>
                </c:pt>
                <c:pt idx="711">
                  <c:v>4.7012499999999999E-2</c:v>
                </c:pt>
                <c:pt idx="712">
                  <c:v>4.8371879999999999E-2</c:v>
                </c:pt>
                <c:pt idx="713">
                  <c:v>4.7806250000000002E-2</c:v>
                </c:pt>
                <c:pt idx="714">
                  <c:v>3.5978129999999997E-2</c:v>
                </c:pt>
                <c:pt idx="715">
                  <c:v>4.6884380000000003E-2</c:v>
                </c:pt>
                <c:pt idx="716">
                  <c:v>5.33625E-2</c:v>
                </c:pt>
                <c:pt idx="717">
                  <c:v>5.6228130000000001E-2</c:v>
                </c:pt>
                <c:pt idx="718">
                  <c:v>4.7740629999999999E-2</c:v>
                </c:pt>
                <c:pt idx="719">
                  <c:v>6.4215629999999996E-2</c:v>
                </c:pt>
                <c:pt idx="720">
                  <c:v>5.179375E-2</c:v>
                </c:pt>
                <c:pt idx="721">
                  <c:v>5.0812499999999997E-2</c:v>
                </c:pt>
                <c:pt idx="722">
                  <c:v>4.2559380000000001E-2</c:v>
                </c:pt>
                <c:pt idx="723">
                  <c:v>5.202188E-2</c:v>
                </c:pt>
                <c:pt idx="724">
                  <c:v>4.7606250000000003E-2</c:v>
                </c:pt>
                <c:pt idx="725">
                  <c:v>4.6975000000000003E-2</c:v>
                </c:pt>
                <c:pt idx="726">
                  <c:v>4.4881249999999998E-2</c:v>
                </c:pt>
                <c:pt idx="727">
                  <c:v>4.7146880000000002E-2</c:v>
                </c:pt>
                <c:pt idx="728">
                  <c:v>3.9384379999999997E-2</c:v>
                </c:pt>
                <c:pt idx="729">
                  <c:v>4.6912500000000003E-2</c:v>
                </c:pt>
                <c:pt idx="730">
                  <c:v>3.9284380000000001E-2</c:v>
                </c:pt>
                <c:pt idx="731">
                  <c:v>5.3718750000000003E-2</c:v>
                </c:pt>
                <c:pt idx="732">
                  <c:v>4.6390630000000002E-2</c:v>
                </c:pt>
                <c:pt idx="733">
                  <c:v>3.9096880000000001E-2</c:v>
                </c:pt>
                <c:pt idx="734">
                  <c:v>4.5706249999999997E-2</c:v>
                </c:pt>
                <c:pt idx="735">
                  <c:v>5.1956250000000002E-2</c:v>
                </c:pt>
                <c:pt idx="736">
                  <c:v>4.489688E-2</c:v>
                </c:pt>
                <c:pt idx="737">
                  <c:v>4.8918749999999997E-2</c:v>
                </c:pt>
                <c:pt idx="738">
                  <c:v>5.232813E-2</c:v>
                </c:pt>
                <c:pt idx="739">
                  <c:v>3.1778130000000002E-2</c:v>
                </c:pt>
                <c:pt idx="740">
                  <c:v>3.5400000000000001E-2</c:v>
                </c:pt>
                <c:pt idx="741">
                  <c:v>4.7962499999999998E-2</c:v>
                </c:pt>
                <c:pt idx="742">
                  <c:v>3.3103130000000001E-2</c:v>
                </c:pt>
                <c:pt idx="743">
                  <c:v>3.7143750000000003E-2</c:v>
                </c:pt>
                <c:pt idx="744">
                  <c:v>4.2034380000000003E-2</c:v>
                </c:pt>
                <c:pt idx="745">
                  <c:v>3.979063E-2</c:v>
                </c:pt>
                <c:pt idx="746">
                  <c:v>5.2128130000000002E-2</c:v>
                </c:pt>
                <c:pt idx="747">
                  <c:v>4.3303130000000002E-2</c:v>
                </c:pt>
                <c:pt idx="748">
                  <c:v>4.2825000000000002E-2</c:v>
                </c:pt>
                <c:pt idx="749">
                  <c:v>3.0265630000000002E-2</c:v>
                </c:pt>
                <c:pt idx="750">
                  <c:v>3.3250000000000002E-2</c:v>
                </c:pt>
                <c:pt idx="751">
                  <c:v>4.5775000000000003E-2</c:v>
                </c:pt>
                <c:pt idx="752">
                  <c:v>3.6865630000000003E-2</c:v>
                </c:pt>
                <c:pt idx="753">
                  <c:v>5.4656250000000003E-2</c:v>
                </c:pt>
                <c:pt idx="754">
                  <c:v>4.1853130000000002E-2</c:v>
                </c:pt>
                <c:pt idx="755">
                  <c:v>3.8871879999999998E-2</c:v>
                </c:pt>
                <c:pt idx="756">
                  <c:v>3.950625E-2</c:v>
                </c:pt>
                <c:pt idx="757">
                  <c:v>3.3771879999999997E-2</c:v>
                </c:pt>
                <c:pt idx="758">
                  <c:v>4.2021879999999998E-2</c:v>
                </c:pt>
                <c:pt idx="759">
                  <c:v>3.5193750000000003E-2</c:v>
                </c:pt>
                <c:pt idx="760">
                  <c:v>4.6628129999999997E-2</c:v>
                </c:pt>
                <c:pt idx="761">
                  <c:v>3.9018749999999998E-2</c:v>
                </c:pt>
                <c:pt idx="762">
                  <c:v>3.5150000000000001E-2</c:v>
                </c:pt>
                <c:pt idx="763">
                  <c:v>3.0006250000000002E-2</c:v>
                </c:pt>
                <c:pt idx="764">
                  <c:v>3.100313E-2</c:v>
                </c:pt>
                <c:pt idx="765">
                  <c:v>3.1109379999999999E-2</c:v>
                </c:pt>
                <c:pt idx="766">
                  <c:v>3.3531249999999999E-2</c:v>
                </c:pt>
                <c:pt idx="767">
                  <c:v>2.8396879999999999E-2</c:v>
                </c:pt>
                <c:pt idx="768">
                  <c:v>3.7878130000000003E-2</c:v>
                </c:pt>
                <c:pt idx="769">
                  <c:v>3.6303130000000003E-2</c:v>
                </c:pt>
                <c:pt idx="770">
                  <c:v>4.0756250000000001E-2</c:v>
                </c:pt>
                <c:pt idx="771">
                  <c:v>4.1000000000000002E-2</c:v>
                </c:pt>
                <c:pt idx="772">
                  <c:v>3.8487500000000001E-2</c:v>
                </c:pt>
                <c:pt idx="773">
                  <c:v>3.3171880000000001E-2</c:v>
                </c:pt>
                <c:pt idx="774">
                  <c:v>3.0865630000000002E-2</c:v>
                </c:pt>
                <c:pt idx="775">
                  <c:v>3.1274999999999997E-2</c:v>
                </c:pt>
                <c:pt idx="776">
                  <c:v>3.4271879999999998E-2</c:v>
                </c:pt>
                <c:pt idx="777">
                  <c:v>2.5118749999999999E-2</c:v>
                </c:pt>
                <c:pt idx="778">
                  <c:v>3.3612499999999997E-2</c:v>
                </c:pt>
                <c:pt idx="779">
                  <c:v>2.4137499999999999E-2</c:v>
                </c:pt>
                <c:pt idx="780">
                  <c:v>2.9228130000000001E-2</c:v>
                </c:pt>
                <c:pt idx="781">
                  <c:v>3.0249999999999999E-2</c:v>
                </c:pt>
                <c:pt idx="782">
                  <c:v>2.684375E-2</c:v>
                </c:pt>
                <c:pt idx="783">
                  <c:v>2.8271879999999999E-2</c:v>
                </c:pt>
                <c:pt idx="784">
                  <c:v>2.6537499999999999E-2</c:v>
                </c:pt>
                <c:pt idx="785">
                  <c:v>2.3887499999999999E-2</c:v>
                </c:pt>
                <c:pt idx="786">
                  <c:v>3.0668750000000002E-2</c:v>
                </c:pt>
                <c:pt idx="787">
                  <c:v>2.7618750000000001E-2</c:v>
                </c:pt>
                <c:pt idx="788">
                  <c:v>3.015E-2</c:v>
                </c:pt>
                <c:pt idx="789">
                  <c:v>2.8462500000000002E-2</c:v>
                </c:pt>
                <c:pt idx="790">
                  <c:v>2.6075000000000001E-2</c:v>
                </c:pt>
                <c:pt idx="791">
                  <c:v>2.3484379999999999E-2</c:v>
                </c:pt>
                <c:pt idx="792">
                  <c:v>2.067188E-2</c:v>
                </c:pt>
                <c:pt idx="793">
                  <c:v>2.62375E-2</c:v>
                </c:pt>
                <c:pt idx="794">
                  <c:v>3.5237499999999998E-2</c:v>
                </c:pt>
                <c:pt idx="795">
                  <c:v>2.8628130000000002E-2</c:v>
                </c:pt>
                <c:pt idx="796">
                  <c:v>2.2281249999999999E-2</c:v>
                </c:pt>
                <c:pt idx="797">
                  <c:v>2.5206249999999999E-2</c:v>
                </c:pt>
                <c:pt idx="798">
                  <c:v>2.9359380000000001E-2</c:v>
                </c:pt>
                <c:pt idx="799">
                  <c:v>3.6181249999999998E-2</c:v>
                </c:pt>
                <c:pt idx="800">
                  <c:v>3.1965630000000002E-2</c:v>
                </c:pt>
                <c:pt idx="801">
                  <c:v>2.1059379999999999E-2</c:v>
                </c:pt>
                <c:pt idx="802">
                  <c:v>2.2796879999999999E-2</c:v>
                </c:pt>
                <c:pt idx="803">
                  <c:v>2.2293750000000001E-2</c:v>
                </c:pt>
                <c:pt idx="804">
                  <c:v>2.155E-2</c:v>
                </c:pt>
                <c:pt idx="805">
                  <c:v>2.0737499999999999E-2</c:v>
                </c:pt>
                <c:pt idx="806">
                  <c:v>2.8168749999999999E-2</c:v>
                </c:pt>
                <c:pt idx="807">
                  <c:v>3.0921879999999999E-2</c:v>
                </c:pt>
                <c:pt idx="808">
                  <c:v>2.3940630000000001E-2</c:v>
                </c:pt>
                <c:pt idx="809">
                  <c:v>3.1787500000000003E-2</c:v>
                </c:pt>
                <c:pt idx="810">
                  <c:v>2.1846879999999999E-2</c:v>
                </c:pt>
                <c:pt idx="811">
                  <c:v>2.4768749999999999E-2</c:v>
                </c:pt>
                <c:pt idx="812">
                  <c:v>2.6737500000000001E-2</c:v>
                </c:pt>
                <c:pt idx="813">
                  <c:v>1.837188E-2</c:v>
                </c:pt>
                <c:pt idx="814">
                  <c:v>1.8871880000000001E-2</c:v>
                </c:pt>
                <c:pt idx="815">
                  <c:v>2.804688E-2</c:v>
                </c:pt>
                <c:pt idx="816">
                  <c:v>3.2431250000000002E-2</c:v>
                </c:pt>
                <c:pt idx="817">
                  <c:v>2.019375E-2</c:v>
                </c:pt>
                <c:pt idx="818">
                  <c:v>1.6146879999999999E-2</c:v>
                </c:pt>
                <c:pt idx="819">
                  <c:v>2.3053130000000002E-2</c:v>
                </c:pt>
                <c:pt idx="820">
                  <c:v>2.674375E-2</c:v>
                </c:pt>
                <c:pt idx="821">
                  <c:v>2.781875E-2</c:v>
                </c:pt>
                <c:pt idx="822">
                  <c:v>1.8665629999999999E-2</c:v>
                </c:pt>
                <c:pt idx="823">
                  <c:v>1.8974999999999999E-2</c:v>
                </c:pt>
                <c:pt idx="824">
                  <c:v>2.6084380000000001E-2</c:v>
                </c:pt>
                <c:pt idx="825">
                  <c:v>2.1743749999999999E-2</c:v>
                </c:pt>
                <c:pt idx="826">
                  <c:v>2.2912499999999999E-2</c:v>
                </c:pt>
                <c:pt idx="827">
                  <c:v>1.9734379999999999E-2</c:v>
                </c:pt>
                <c:pt idx="828">
                  <c:v>2.542813E-2</c:v>
                </c:pt>
                <c:pt idx="829">
                  <c:v>2.2040629999999999E-2</c:v>
                </c:pt>
                <c:pt idx="830">
                  <c:v>2.5981250000000001E-2</c:v>
                </c:pt>
                <c:pt idx="831">
                  <c:v>2.2193750000000002E-2</c:v>
                </c:pt>
                <c:pt idx="832">
                  <c:v>1.702188E-2</c:v>
                </c:pt>
                <c:pt idx="833">
                  <c:v>1.144063E-2</c:v>
                </c:pt>
                <c:pt idx="834">
                  <c:v>2.187188E-2</c:v>
                </c:pt>
                <c:pt idx="835">
                  <c:v>2.3040629999999999E-2</c:v>
                </c:pt>
                <c:pt idx="836">
                  <c:v>1.9428129999999998E-2</c:v>
                </c:pt>
                <c:pt idx="837">
                  <c:v>2.3628130000000001E-2</c:v>
                </c:pt>
                <c:pt idx="838">
                  <c:v>2.3512499999999999E-2</c:v>
                </c:pt>
                <c:pt idx="839">
                  <c:v>2.1075E-2</c:v>
                </c:pt>
                <c:pt idx="840">
                  <c:v>2.2859379999999999E-2</c:v>
                </c:pt>
                <c:pt idx="841">
                  <c:v>1.9043750000000002E-2</c:v>
                </c:pt>
                <c:pt idx="842">
                  <c:v>2.1215629999999999E-2</c:v>
                </c:pt>
                <c:pt idx="843">
                  <c:v>1.7243749999999999E-2</c:v>
                </c:pt>
                <c:pt idx="844">
                  <c:v>1.6056250000000001E-2</c:v>
                </c:pt>
                <c:pt idx="845">
                  <c:v>1.6718750000000001E-2</c:v>
                </c:pt>
                <c:pt idx="846">
                  <c:v>1.6459379999999999E-2</c:v>
                </c:pt>
                <c:pt idx="847">
                  <c:v>1.569688E-2</c:v>
                </c:pt>
                <c:pt idx="848">
                  <c:v>1.2865629999999999E-2</c:v>
                </c:pt>
                <c:pt idx="849">
                  <c:v>1.9975E-2</c:v>
                </c:pt>
                <c:pt idx="850">
                  <c:v>2.831875E-2</c:v>
                </c:pt>
                <c:pt idx="851">
                  <c:v>2.155313E-2</c:v>
                </c:pt>
                <c:pt idx="852">
                  <c:v>1.8062499999999999E-2</c:v>
                </c:pt>
                <c:pt idx="853">
                  <c:v>2.7121880000000001E-2</c:v>
                </c:pt>
                <c:pt idx="854">
                  <c:v>2.290938E-2</c:v>
                </c:pt>
                <c:pt idx="855">
                  <c:v>2.16125E-2</c:v>
                </c:pt>
                <c:pt idx="856">
                  <c:v>2.4646879999999999E-2</c:v>
                </c:pt>
                <c:pt idx="857">
                  <c:v>1.6656250000000001E-2</c:v>
                </c:pt>
                <c:pt idx="858">
                  <c:v>2.2287499999999998E-2</c:v>
                </c:pt>
                <c:pt idx="859">
                  <c:v>1.9512499999999999E-2</c:v>
                </c:pt>
                <c:pt idx="860">
                  <c:v>1.443438E-2</c:v>
                </c:pt>
                <c:pt idx="861">
                  <c:v>1.524063E-2</c:v>
                </c:pt>
                <c:pt idx="862">
                  <c:v>2.3871880000000002E-2</c:v>
                </c:pt>
                <c:pt idx="863">
                  <c:v>2.3824999999999999E-2</c:v>
                </c:pt>
                <c:pt idx="864">
                  <c:v>1.8737500000000001E-2</c:v>
                </c:pt>
                <c:pt idx="865">
                  <c:v>1.4065630000000001E-2</c:v>
                </c:pt>
                <c:pt idx="866">
                  <c:v>1.47625E-2</c:v>
                </c:pt>
                <c:pt idx="867">
                  <c:v>2.095E-2</c:v>
                </c:pt>
                <c:pt idx="868">
                  <c:v>2.5253129999999999E-2</c:v>
                </c:pt>
                <c:pt idx="869">
                  <c:v>2.4931249999999999E-2</c:v>
                </c:pt>
                <c:pt idx="870">
                  <c:v>1.5590629999999999E-2</c:v>
                </c:pt>
                <c:pt idx="871">
                  <c:v>1.875313E-2</c:v>
                </c:pt>
                <c:pt idx="872">
                  <c:v>1.6118750000000001E-2</c:v>
                </c:pt>
                <c:pt idx="873">
                  <c:v>1.579063E-2</c:v>
                </c:pt>
                <c:pt idx="874">
                  <c:v>8.9375029999999994E-3</c:v>
                </c:pt>
                <c:pt idx="875">
                  <c:v>1.966563E-2</c:v>
                </c:pt>
                <c:pt idx="876">
                  <c:v>2.064063E-2</c:v>
                </c:pt>
                <c:pt idx="877">
                  <c:v>1.6956249999999999E-2</c:v>
                </c:pt>
                <c:pt idx="878">
                  <c:v>1.5434379999999999E-2</c:v>
                </c:pt>
                <c:pt idx="879">
                  <c:v>1.1184380000000001E-2</c:v>
                </c:pt>
                <c:pt idx="880">
                  <c:v>1.8312499999999999E-2</c:v>
                </c:pt>
                <c:pt idx="881">
                  <c:v>1.698125E-2</c:v>
                </c:pt>
                <c:pt idx="882">
                  <c:v>2.1031250000000001E-2</c:v>
                </c:pt>
                <c:pt idx="883">
                  <c:v>1.7471879999999999E-2</c:v>
                </c:pt>
                <c:pt idx="884">
                  <c:v>1.6046879999999999E-2</c:v>
                </c:pt>
                <c:pt idx="885">
                  <c:v>2.1109380000000001E-2</c:v>
                </c:pt>
                <c:pt idx="886">
                  <c:v>2.0146879999999999E-2</c:v>
                </c:pt>
                <c:pt idx="887">
                  <c:v>1.7659379999999999E-2</c:v>
                </c:pt>
                <c:pt idx="888">
                  <c:v>2.338438E-2</c:v>
                </c:pt>
                <c:pt idx="889">
                  <c:v>1.692813E-2</c:v>
                </c:pt>
                <c:pt idx="890">
                  <c:v>2.0043749999999999E-2</c:v>
                </c:pt>
                <c:pt idx="891">
                  <c:v>2.1928130000000001E-2</c:v>
                </c:pt>
                <c:pt idx="892">
                  <c:v>1.5828129999999999E-2</c:v>
                </c:pt>
                <c:pt idx="893">
                  <c:v>1.6946880000000001E-2</c:v>
                </c:pt>
                <c:pt idx="894">
                  <c:v>1.755313E-2</c:v>
                </c:pt>
                <c:pt idx="895">
                  <c:v>9.2562530000000007E-3</c:v>
                </c:pt>
                <c:pt idx="896">
                  <c:v>1.575E-2</c:v>
                </c:pt>
                <c:pt idx="897">
                  <c:v>1.8731250000000001E-2</c:v>
                </c:pt>
                <c:pt idx="898">
                  <c:v>1.5246880000000001E-2</c:v>
                </c:pt>
                <c:pt idx="899">
                  <c:v>1.3984379999999999E-2</c:v>
                </c:pt>
                <c:pt idx="900">
                  <c:v>1.3318750000000001E-2</c:v>
                </c:pt>
                <c:pt idx="901">
                  <c:v>1.098125E-2</c:v>
                </c:pt>
                <c:pt idx="902">
                  <c:v>1.5865629999999999E-2</c:v>
                </c:pt>
                <c:pt idx="903">
                  <c:v>1.3090630000000001E-2</c:v>
                </c:pt>
                <c:pt idx="904">
                  <c:v>1.295938E-2</c:v>
                </c:pt>
                <c:pt idx="905">
                  <c:v>1.3671880000000001E-2</c:v>
                </c:pt>
                <c:pt idx="906">
                  <c:v>1.5528129999999999E-2</c:v>
                </c:pt>
                <c:pt idx="907">
                  <c:v>1.745625E-2</c:v>
                </c:pt>
                <c:pt idx="908">
                  <c:v>8.9093780000000008E-3</c:v>
                </c:pt>
                <c:pt idx="909">
                  <c:v>1.04125E-2</c:v>
                </c:pt>
                <c:pt idx="910">
                  <c:v>1.23375E-2</c:v>
                </c:pt>
                <c:pt idx="911">
                  <c:v>7.9468769999999998E-3</c:v>
                </c:pt>
                <c:pt idx="912">
                  <c:v>1.247813E-2</c:v>
                </c:pt>
                <c:pt idx="913">
                  <c:v>1.2615629999999999E-2</c:v>
                </c:pt>
                <c:pt idx="914">
                  <c:v>1.069063E-2</c:v>
                </c:pt>
                <c:pt idx="915">
                  <c:v>8.8750029999999994E-3</c:v>
                </c:pt>
                <c:pt idx="916">
                  <c:v>1.392813E-2</c:v>
                </c:pt>
                <c:pt idx="917">
                  <c:v>9.4687529999999999E-3</c:v>
                </c:pt>
                <c:pt idx="918">
                  <c:v>6.015627E-3</c:v>
                </c:pt>
                <c:pt idx="919">
                  <c:v>1.7121879999999999E-2</c:v>
                </c:pt>
                <c:pt idx="920">
                  <c:v>1.1318750000000001E-2</c:v>
                </c:pt>
                <c:pt idx="921">
                  <c:v>1.37625E-2</c:v>
                </c:pt>
                <c:pt idx="922">
                  <c:v>1.22875E-2</c:v>
                </c:pt>
                <c:pt idx="923">
                  <c:v>1.2775E-2</c:v>
                </c:pt>
                <c:pt idx="924">
                  <c:v>1.6512499999999999E-2</c:v>
                </c:pt>
                <c:pt idx="925">
                  <c:v>1.4540630000000001E-2</c:v>
                </c:pt>
                <c:pt idx="926">
                  <c:v>1.310625E-2</c:v>
                </c:pt>
                <c:pt idx="927">
                  <c:v>1.30125E-2</c:v>
                </c:pt>
                <c:pt idx="928">
                  <c:v>1.045313E-2</c:v>
                </c:pt>
                <c:pt idx="929">
                  <c:v>1.9584379999999998E-2</c:v>
                </c:pt>
                <c:pt idx="930">
                  <c:v>1.9309380000000001E-2</c:v>
                </c:pt>
                <c:pt idx="931">
                  <c:v>1.348125E-2</c:v>
                </c:pt>
                <c:pt idx="932">
                  <c:v>1.423438E-2</c:v>
                </c:pt>
                <c:pt idx="933">
                  <c:v>1.2821880000000001E-2</c:v>
                </c:pt>
                <c:pt idx="934">
                  <c:v>1.532188E-2</c:v>
                </c:pt>
                <c:pt idx="935">
                  <c:v>9.7906279999999991E-3</c:v>
                </c:pt>
                <c:pt idx="936">
                  <c:v>1.3421880000000001E-2</c:v>
                </c:pt>
                <c:pt idx="937">
                  <c:v>7.9281270000000001E-3</c:v>
                </c:pt>
                <c:pt idx="938">
                  <c:v>8.212502E-3</c:v>
                </c:pt>
                <c:pt idx="939">
                  <c:v>1.6343750000000001E-2</c:v>
                </c:pt>
                <c:pt idx="940">
                  <c:v>1.60625E-2</c:v>
                </c:pt>
                <c:pt idx="941">
                  <c:v>9.3312529999999994E-3</c:v>
                </c:pt>
                <c:pt idx="942">
                  <c:v>1.6690630000000001E-2</c:v>
                </c:pt>
                <c:pt idx="943">
                  <c:v>1.178125E-2</c:v>
                </c:pt>
                <c:pt idx="944">
                  <c:v>1.0646879999999999E-2</c:v>
                </c:pt>
                <c:pt idx="945">
                  <c:v>8.4187519999999998E-3</c:v>
                </c:pt>
                <c:pt idx="946">
                  <c:v>8.0250019999999998E-3</c:v>
                </c:pt>
                <c:pt idx="947">
                  <c:v>6.6406269999999996E-3</c:v>
                </c:pt>
                <c:pt idx="948">
                  <c:v>1.127188E-2</c:v>
                </c:pt>
                <c:pt idx="949">
                  <c:v>1.09125E-2</c:v>
                </c:pt>
                <c:pt idx="950">
                  <c:v>6.4343769999999998E-3</c:v>
                </c:pt>
                <c:pt idx="951">
                  <c:v>6.0968769999999997E-3</c:v>
                </c:pt>
                <c:pt idx="952">
                  <c:v>8.1562519999999993E-3</c:v>
                </c:pt>
                <c:pt idx="953">
                  <c:v>1.260938E-2</c:v>
                </c:pt>
                <c:pt idx="954">
                  <c:v>1.128438E-2</c:v>
                </c:pt>
                <c:pt idx="955">
                  <c:v>5.8093770000000001E-3</c:v>
                </c:pt>
                <c:pt idx="956">
                  <c:v>5.8906269999999998E-3</c:v>
                </c:pt>
                <c:pt idx="957">
                  <c:v>1.0749999999999999E-2</c:v>
                </c:pt>
                <c:pt idx="958">
                  <c:v>1.0718750000000001E-2</c:v>
                </c:pt>
                <c:pt idx="959">
                  <c:v>6.3875019999999998E-3</c:v>
                </c:pt>
                <c:pt idx="960">
                  <c:v>8.0875019999999999E-3</c:v>
                </c:pt>
                <c:pt idx="961">
                  <c:v>1.086875E-2</c:v>
                </c:pt>
                <c:pt idx="962">
                  <c:v>5.7218770000000002E-3</c:v>
                </c:pt>
                <c:pt idx="963">
                  <c:v>7.1781270000000003E-3</c:v>
                </c:pt>
                <c:pt idx="964">
                  <c:v>1.090938E-2</c:v>
                </c:pt>
                <c:pt idx="965">
                  <c:v>1.1174999999999999E-2</c:v>
                </c:pt>
                <c:pt idx="966">
                  <c:v>1.0137500000000001E-2</c:v>
                </c:pt>
                <c:pt idx="967">
                  <c:v>1.063125E-2</c:v>
                </c:pt>
                <c:pt idx="968">
                  <c:v>6.1750019999999997E-3</c:v>
                </c:pt>
                <c:pt idx="969">
                  <c:v>5.4062520000000003E-3</c:v>
                </c:pt>
                <c:pt idx="970">
                  <c:v>6.4968769999999999E-3</c:v>
                </c:pt>
                <c:pt idx="971">
                  <c:v>7.7656269999999998E-3</c:v>
                </c:pt>
                <c:pt idx="972">
                  <c:v>5.8375019999999996E-3</c:v>
                </c:pt>
                <c:pt idx="973">
                  <c:v>6.1781270000000003E-3</c:v>
                </c:pt>
                <c:pt idx="974">
                  <c:v>4.850002E-3</c:v>
                </c:pt>
                <c:pt idx="975">
                  <c:v>7.8375019999999997E-3</c:v>
                </c:pt>
                <c:pt idx="976">
                  <c:v>5.7812519999999997E-3</c:v>
                </c:pt>
                <c:pt idx="977">
                  <c:v>5.109377E-3</c:v>
                </c:pt>
                <c:pt idx="978">
                  <c:v>9.7968780000000002E-3</c:v>
                </c:pt>
                <c:pt idx="979">
                  <c:v>6.6906270000000002E-3</c:v>
                </c:pt>
                <c:pt idx="980">
                  <c:v>3.6625020000000002E-3</c:v>
                </c:pt>
                <c:pt idx="981">
                  <c:v>5.7593770000000004E-3</c:v>
                </c:pt>
                <c:pt idx="982">
                  <c:v>4.6875019999999996E-3</c:v>
                </c:pt>
                <c:pt idx="983">
                  <c:v>7.2468769999999997E-3</c:v>
                </c:pt>
                <c:pt idx="984">
                  <c:v>9.9000029999999992E-3</c:v>
                </c:pt>
                <c:pt idx="985">
                  <c:v>6.1343769999999999E-3</c:v>
                </c:pt>
                <c:pt idx="986">
                  <c:v>9.0218780000000005E-3</c:v>
                </c:pt>
                <c:pt idx="987">
                  <c:v>4.6468769999999998E-3</c:v>
                </c:pt>
                <c:pt idx="988">
                  <c:v>7.6125020000000002E-3</c:v>
                </c:pt>
                <c:pt idx="989">
                  <c:v>4.9625019999999997E-3</c:v>
                </c:pt>
                <c:pt idx="990">
                  <c:v>6.850002E-3</c:v>
                </c:pt>
                <c:pt idx="991">
                  <c:v>5.818752E-3</c:v>
                </c:pt>
                <c:pt idx="992">
                  <c:v>5.3843770000000001E-3</c:v>
                </c:pt>
                <c:pt idx="993">
                  <c:v>6.3843770000000001E-3</c:v>
                </c:pt>
                <c:pt idx="994">
                  <c:v>6.803127E-3</c:v>
                </c:pt>
                <c:pt idx="995">
                  <c:v>9.5875030000000007E-3</c:v>
                </c:pt>
                <c:pt idx="996">
                  <c:v>1.064063E-2</c:v>
                </c:pt>
                <c:pt idx="997">
                  <c:v>4.3781269999999999E-3</c:v>
                </c:pt>
                <c:pt idx="998">
                  <c:v>5.2031270000000001E-3</c:v>
                </c:pt>
                <c:pt idx="999">
                  <c:v>4.5312520000000004E-3</c:v>
                </c:pt>
                <c:pt idx="1000">
                  <c:v>8.1343769999999999E-3</c:v>
                </c:pt>
                <c:pt idx="1001">
                  <c:v>3.2531270000000002E-3</c:v>
                </c:pt>
                <c:pt idx="1002">
                  <c:v>7.9625019999999998E-3</c:v>
                </c:pt>
                <c:pt idx="1003">
                  <c:v>5.4468770000000001E-3</c:v>
                </c:pt>
                <c:pt idx="1004">
                  <c:v>4.8437519999999998E-3</c:v>
                </c:pt>
                <c:pt idx="1005">
                  <c:v>4.5968770000000001E-3</c:v>
                </c:pt>
                <c:pt idx="1006">
                  <c:v>2.081252E-3</c:v>
                </c:pt>
                <c:pt idx="1007">
                  <c:v>2.3968769999999999E-3</c:v>
                </c:pt>
                <c:pt idx="1008">
                  <c:v>5.1593769999999997E-3</c:v>
                </c:pt>
                <c:pt idx="1009">
                  <c:v>2.790627E-3</c:v>
                </c:pt>
                <c:pt idx="1010">
                  <c:v>1.4875019999999999E-3</c:v>
                </c:pt>
                <c:pt idx="1011">
                  <c:v>3.4937520000000001E-3</c:v>
                </c:pt>
                <c:pt idx="1012">
                  <c:v>4.078127E-3</c:v>
                </c:pt>
                <c:pt idx="1013">
                  <c:v>1.559377E-3</c:v>
                </c:pt>
                <c:pt idx="1014">
                  <c:v>4.4593769999999996E-3</c:v>
                </c:pt>
                <c:pt idx="1015">
                  <c:v>2.0750019999999998E-3</c:v>
                </c:pt>
                <c:pt idx="1016">
                  <c:v>4.8000020000000003E-3</c:v>
                </c:pt>
                <c:pt idx="1017">
                  <c:v>2.5718770000000002E-3</c:v>
                </c:pt>
                <c:pt idx="1018">
                  <c:v>6.8531269999999997E-3</c:v>
                </c:pt>
                <c:pt idx="1019">
                  <c:v>5.4468770000000001E-3</c:v>
                </c:pt>
                <c:pt idx="1020">
                  <c:v>3.0625019999999999E-3</c:v>
                </c:pt>
                <c:pt idx="1021">
                  <c:v>3.9156269999999996E-3</c:v>
                </c:pt>
                <c:pt idx="1022">
                  <c:v>5.3406269999999997E-3</c:v>
                </c:pt>
                <c:pt idx="1023">
                  <c:v>2.5406270000000002E-3</c:v>
                </c:pt>
                <c:pt idx="1024">
                  <c:v>3.6625020000000002E-3</c:v>
                </c:pt>
                <c:pt idx="1025">
                  <c:v>3.2437519999999999E-3</c:v>
                </c:pt>
                <c:pt idx="1026">
                  <c:v>4.1000020000000002E-3</c:v>
                </c:pt>
                <c:pt idx="1027">
                  <c:v>3.396877E-3</c:v>
                </c:pt>
                <c:pt idx="1028">
                  <c:v>3.184377E-3</c:v>
                </c:pt>
                <c:pt idx="1029">
                  <c:v>1.3406270000000001E-3</c:v>
                </c:pt>
                <c:pt idx="1030">
                  <c:v>5.8125210000000002E-4</c:v>
                </c:pt>
                <c:pt idx="1031">
                  <c:v>8.8437710000000003E-4</c:v>
                </c:pt>
                <c:pt idx="1032">
                  <c:v>4.0250019999999997E-3</c:v>
                </c:pt>
                <c:pt idx="1033">
                  <c:v>2.9468770000000001E-3</c:v>
                </c:pt>
                <c:pt idx="1034">
                  <c:v>1.5562519999999999E-3</c:v>
                </c:pt>
                <c:pt idx="1035">
                  <c:v>1.484377E-3</c:v>
                </c:pt>
                <c:pt idx="1036">
                  <c:v>4.5562520000000002E-3</c:v>
                </c:pt>
                <c:pt idx="1037">
                  <c:v>1.225002E-3</c:v>
                </c:pt>
                <c:pt idx="1038">
                  <c:v>4.4062520000000003E-3</c:v>
                </c:pt>
                <c:pt idx="1039">
                  <c:v>2.1187519999999998E-3</c:v>
                </c:pt>
                <c:pt idx="1040">
                  <c:v>3.775002E-3</c:v>
                </c:pt>
                <c:pt idx="1041">
                  <c:v>1.846877E-3</c:v>
                </c:pt>
                <c:pt idx="1042">
                  <c:v>9.4375209999999999E-4</c:v>
                </c:pt>
                <c:pt idx="1043">
                  <c:v>1.300002E-3</c:v>
                </c:pt>
                <c:pt idx="1044">
                  <c:v>2.9937520000000001E-3</c:v>
                </c:pt>
                <c:pt idx="1045">
                  <c:v>1.118752E-3</c:v>
                </c:pt>
                <c:pt idx="1046">
                  <c:v>2.3750020000000002E-3</c:v>
                </c:pt>
                <c:pt idx="1047">
                  <c:v>1.2750019999999999E-3</c:v>
                </c:pt>
                <c:pt idx="1048">
                  <c:v>2.293752E-3</c:v>
                </c:pt>
                <c:pt idx="1049">
                  <c:v>9.4062710000000001E-4</c:v>
                </c:pt>
                <c:pt idx="1050">
                  <c:v>2.9031270000000001E-3</c:v>
                </c:pt>
                <c:pt idx="1051">
                  <c:v>1.5031269999999999E-3</c:v>
                </c:pt>
                <c:pt idx="1052">
                  <c:v>5.7187709999999997E-4</c:v>
                </c:pt>
                <c:pt idx="1053">
                  <c:v>1.4656269999999999E-3</c:v>
                </c:pt>
                <c:pt idx="1054">
                  <c:v>1.468752E-3</c:v>
                </c:pt>
                <c:pt idx="1055">
                  <c:v>1.193752E-3</c:v>
                </c:pt>
                <c:pt idx="1056">
                  <c:v>1.0468770000000001E-3</c:v>
                </c:pt>
                <c:pt idx="1057">
                  <c:v>1.287502E-3</c:v>
                </c:pt>
                <c:pt idx="1058">
                  <c:v>4.0281270000000003E-3</c:v>
                </c:pt>
                <c:pt idx="1059">
                  <c:v>2.2687520000000002E-3</c:v>
                </c:pt>
                <c:pt idx="1060">
                  <c:v>3.2406269999999998E-3</c:v>
                </c:pt>
                <c:pt idx="1061">
                  <c:v>3.3437520000000002E-3</c:v>
                </c:pt>
                <c:pt idx="1062">
                  <c:v>2.762502E-3</c:v>
                </c:pt>
                <c:pt idx="1063">
                  <c:v>2.0625019999999999E-3</c:v>
                </c:pt>
                <c:pt idx="1064">
                  <c:v>2.1281270000000001E-3</c:v>
                </c:pt>
                <c:pt idx="1065">
                  <c:v>3.1593770000000001E-3</c:v>
                </c:pt>
                <c:pt idx="1066">
                  <c:v>2.640627E-3</c:v>
                </c:pt>
                <c:pt idx="1067">
                  <c:v>1.6000020000000001E-3</c:v>
                </c:pt>
                <c:pt idx="1068">
                  <c:v>1.037502E-3</c:v>
                </c:pt>
                <c:pt idx="1069">
                  <c:v>9.2812709999999998E-4</c:v>
                </c:pt>
                <c:pt idx="1070">
                  <c:v>1.2281270000000001E-3</c:v>
                </c:pt>
                <c:pt idx="1071">
                  <c:v>4.1687520000000004E-3</c:v>
                </c:pt>
                <c:pt idx="1072">
                  <c:v>1.825002E-3</c:v>
                </c:pt>
                <c:pt idx="1073">
                  <c:v>1.431252E-3</c:v>
                </c:pt>
                <c:pt idx="1074">
                  <c:v>4.353127E-3</c:v>
                </c:pt>
                <c:pt idx="1075">
                  <c:v>2.8000019999999998E-3</c:v>
                </c:pt>
                <c:pt idx="1076">
                  <c:v>1.0843770000000001E-3</c:v>
                </c:pt>
                <c:pt idx="1077">
                  <c:v>1.4406270000000001E-3</c:v>
                </c:pt>
                <c:pt idx="1078">
                  <c:v>1.1156269999999999E-3</c:v>
                </c:pt>
                <c:pt idx="1079">
                  <c:v>2.156252E-3</c:v>
                </c:pt>
                <c:pt idx="1080">
                  <c:v>1.443752E-3</c:v>
                </c:pt>
                <c:pt idx="1081">
                  <c:v>5.2625019999999996E-3</c:v>
                </c:pt>
                <c:pt idx="1082">
                  <c:v>1.6156269999999999E-3</c:v>
                </c:pt>
                <c:pt idx="1083">
                  <c:v>5.5937710000000004E-4</c:v>
                </c:pt>
                <c:pt idx="1084">
                  <c:v>2.5375020000000001E-3</c:v>
                </c:pt>
                <c:pt idx="1085">
                  <c:v>2.7343770000000001E-3</c:v>
                </c:pt>
                <c:pt idx="1086">
                  <c:v>7.0000209999999995E-4</c:v>
                </c:pt>
                <c:pt idx="1087">
                  <c:v>1.3281269999999999E-3</c:v>
                </c:pt>
                <c:pt idx="1088">
                  <c:v>3.6250209999999999E-4</c:v>
                </c:pt>
                <c:pt idx="1089">
                  <c:v>9.5000209999999996E-4</c:v>
                </c:pt>
                <c:pt idx="1090">
                  <c:v>4.306252E-3</c:v>
                </c:pt>
                <c:pt idx="1091">
                  <c:v>1.884377E-3</c:v>
                </c:pt>
                <c:pt idx="1092">
                  <c:v>6.6562519999999997E-3</c:v>
                </c:pt>
                <c:pt idx="1093">
                  <c:v>3.396877E-3</c:v>
                </c:pt>
                <c:pt idx="1094">
                  <c:v>1.665627E-3</c:v>
                </c:pt>
                <c:pt idx="1095">
                  <c:v>1.484377E-3</c:v>
                </c:pt>
                <c:pt idx="1096">
                  <c:v>1.362502E-3</c:v>
                </c:pt>
                <c:pt idx="1097">
                  <c:v>5.5937710000000004E-4</c:v>
                </c:pt>
                <c:pt idx="1098">
                  <c:v>1.7875020000000001E-3</c:v>
                </c:pt>
                <c:pt idx="1099">
                  <c:v>7.1250209999999998E-4</c:v>
                </c:pt>
                <c:pt idx="1100">
                  <c:v>2.625021E-4</c:v>
                </c:pt>
                <c:pt idx="1101">
                  <c:v>1.921877E-3</c:v>
                </c:pt>
                <c:pt idx="1102">
                  <c:v>9.7187710000000004E-4</c:v>
                </c:pt>
                <c:pt idx="1103">
                  <c:v>7.6875209999999997E-4</c:v>
                </c:pt>
                <c:pt idx="1104">
                  <c:v>1.3343770000000001E-3</c:v>
                </c:pt>
                <c:pt idx="1105">
                  <c:v>3.2062520000000001E-3</c:v>
                </c:pt>
                <c:pt idx="1106">
                  <c:v>1.550002E-3</c:v>
                </c:pt>
                <c:pt idx="1107">
                  <c:v>9.2812709999999998E-4</c:v>
                </c:pt>
                <c:pt idx="1108">
                  <c:v>4.4375209999999998E-4</c:v>
                </c:pt>
                <c:pt idx="1109">
                  <c:v>-1.2499789999999999E-4</c:v>
                </c:pt>
                <c:pt idx="1110">
                  <c:v>4.093752E-3</c:v>
                </c:pt>
                <c:pt idx="1111">
                  <c:v>2.0531270000000001E-3</c:v>
                </c:pt>
                <c:pt idx="1112">
                  <c:v>1.912502E-3</c:v>
                </c:pt>
                <c:pt idx="1113">
                  <c:v>3.806252E-3</c:v>
                </c:pt>
                <c:pt idx="1114">
                  <c:v>8.2187709999999997E-4</c:v>
                </c:pt>
                <c:pt idx="1115">
                  <c:v>2.5843770000000001E-3</c:v>
                </c:pt>
                <c:pt idx="1116">
                  <c:v>1.050002E-3</c:v>
                </c:pt>
                <c:pt idx="1117">
                  <c:v>5.2187710000000005E-4</c:v>
                </c:pt>
                <c:pt idx="1118">
                  <c:v>2.1375019999999999E-3</c:v>
                </c:pt>
                <c:pt idx="1119">
                  <c:v>2.581252E-3</c:v>
                </c:pt>
                <c:pt idx="1120">
                  <c:v>4.2656270000000001E-3</c:v>
                </c:pt>
                <c:pt idx="1121">
                  <c:v>3.534377E-3</c:v>
                </c:pt>
                <c:pt idx="1122">
                  <c:v>2.3593770000000002E-3</c:v>
                </c:pt>
                <c:pt idx="1123">
                  <c:v>1.3187520000000001E-3</c:v>
                </c:pt>
                <c:pt idx="1124">
                  <c:v>4.7187709999999998E-4</c:v>
                </c:pt>
                <c:pt idx="1125">
                  <c:v>4.2343770000000001E-3</c:v>
                </c:pt>
                <c:pt idx="1126">
                  <c:v>1.2593769999999999E-3</c:v>
                </c:pt>
                <c:pt idx="1127">
                  <c:v>1.5906270000000001E-3</c:v>
                </c:pt>
                <c:pt idx="1128">
                  <c:v>3.7281269999999999E-3</c:v>
                </c:pt>
                <c:pt idx="1129">
                  <c:v>3.7375020000000002E-3</c:v>
                </c:pt>
                <c:pt idx="1130">
                  <c:v>3.7437519999999999E-3</c:v>
                </c:pt>
                <c:pt idx="1131">
                  <c:v>1.4250020000000001E-3</c:v>
                </c:pt>
                <c:pt idx="1132">
                  <c:v>1.0406269999999999E-3</c:v>
                </c:pt>
                <c:pt idx="1133">
                  <c:v>1.9343769999999999E-3</c:v>
                </c:pt>
                <c:pt idx="1134">
                  <c:v>3.3125020000000002E-3</c:v>
                </c:pt>
                <c:pt idx="1135">
                  <c:v>4.3875019999999997E-3</c:v>
                </c:pt>
                <c:pt idx="1136">
                  <c:v>2.0687520000000001E-3</c:v>
                </c:pt>
                <c:pt idx="1137">
                  <c:v>1.625002E-3</c:v>
                </c:pt>
                <c:pt idx="1138">
                  <c:v>2.5000210000000002E-4</c:v>
                </c:pt>
                <c:pt idx="1139">
                  <c:v>3.0937709999999998E-4</c:v>
                </c:pt>
                <c:pt idx="1140">
                  <c:v>2.0000209999999999E-4</c:v>
                </c:pt>
                <c:pt idx="1141">
                  <c:v>2.1875209999999999E-4</c:v>
                </c:pt>
                <c:pt idx="1142">
                  <c:v>5.5781270000000004E-3</c:v>
                </c:pt>
                <c:pt idx="1143">
                  <c:v>1.9500019999999999E-3</c:v>
                </c:pt>
                <c:pt idx="1144">
                  <c:v>2.4937520000000001E-3</c:v>
                </c:pt>
                <c:pt idx="1145">
                  <c:v>4.4437519999999996E-3</c:v>
                </c:pt>
                <c:pt idx="1146">
                  <c:v>2.565627E-3</c:v>
                </c:pt>
                <c:pt idx="1147">
                  <c:v>2.1906270000000001E-3</c:v>
                </c:pt>
                <c:pt idx="1148">
                  <c:v>1.4125019999999999E-3</c:v>
                </c:pt>
                <c:pt idx="1149">
                  <c:v>5.9937519999999998E-3</c:v>
                </c:pt>
                <c:pt idx="1150">
                  <c:v>2.1187519999999998E-3</c:v>
                </c:pt>
                <c:pt idx="1151">
                  <c:v>5.1375020000000004E-3</c:v>
                </c:pt>
                <c:pt idx="1152">
                  <c:v>1.4343769999999999E-3</c:v>
                </c:pt>
                <c:pt idx="1153">
                  <c:v>3.003127E-3</c:v>
                </c:pt>
                <c:pt idx="1154">
                  <c:v>1.368752E-3</c:v>
                </c:pt>
                <c:pt idx="1155">
                  <c:v>2.5937710000000001E-4</c:v>
                </c:pt>
                <c:pt idx="1156">
                  <c:v>9.3125209999999996E-4</c:v>
                </c:pt>
                <c:pt idx="1157">
                  <c:v>1.0843770000000001E-3</c:v>
                </c:pt>
                <c:pt idx="1158">
                  <c:v>3.0593769999999998E-3</c:v>
                </c:pt>
                <c:pt idx="1159">
                  <c:v>8.343771E-4</c:v>
                </c:pt>
                <c:pt idx="1160">
                  <c:v>3.184377E-3</c:v>
                </c:pt>
                <c:pt idx="1161">
                  <c:v>1.6531269999999999E-3</c:v>
                </c:pt>
                <c:pt idx="1162">
                  <c:v>1.1968770000000001E-3</c:v>
                </c:pt>
                <c:pt idx="1163">
                  <c:v>2.034377E-3</c:v>
                </c:pt>
                <c:pt idx="1164">
                  <c:v>1.2125020000000001E-3</c:v>
                </c:pt>
                <c:pt idx="1165">
                  <c:v>8.4375209999999995E-4</c:v>
                </c:pt>
                <c:pt idx="1166">
                  <c:v>1.740627E-3</c:v>
                </c:pt>
                <c:pt idx="1167">
                  <c:v>1.0000020000000001E-3</c:v>
                </c:pt>
                <c:pt idx="1168">
                  <c:v>8.0937710000000005E-4</c:v>
                </c:pt>
                <c:pt idx="1169">
                  <c:v>8.531271E-4</c:v>
                </c:pt>
                <c:pt idx="1170">
                  <c:v>3.4156270000000001E-3</c:v>
                </c:pt>
                <c:pt idx="1171">
                  <c:v>2.0406270000000002E-3</c:v>
                </c:pt>
                <c:pt idx="1172">
                  <c:v>8.7812709999999996E-4</c:v>
                </c:pt>
                <c:pt idx="1173">
                  <c:v>1.8750209999999999E-4</c:v>
                </c:pt>
                <c:pt idx="1174">
                  <c:v>1.0000020000000001E-3</c:v>
                </c:pt>
                <c:pt idx="1175">
                  <c:v>7.0312710000000004E-4</c:v>
                </c:pt>
                <c:pt idx="1176">
                  <c:v>1.468752E-3</c:v>
                </c:pt>
                <c:pt idx="1177">
                  <c:v>1.612502E-3</c:v>
                </c:pt>
                <c:pt idx="1178">
                  <c:v>2.3406270000000001E-3</c:v>
                </c:pt>
                <c:pt idx="1179">
                  <c:v>2.6125020000000001E-3</c:v>
                </c:pt>
                <c:pt idx="1180">
                  <c:v>1.5000020000000001E-3</c:v>
                </c:pt>
                <c:pt idx="1181">
                  <c:v>2.4562519999999999E-3</c:v>
                </c:pt>
                <c:pt idx="1182">
                  <c:v>1.5406269999999999E-3</c:v>
                </c:pt>
                <c:pt idx="1183">
                  <c:v>3.7500210000000002E-4</c:v>
                </c:pt>
                <c:pt idx="1184">
                  <c:v>2.0625210000000001E-4</c:v>
                </c:pt>
                <c:pt idx="1185">
                  <c:v>5.5312709999999997E-4</c:v>
                </c:pt>
                <c:pt idx="1186" formatCode="0.00E+00">
                  <c:v>8.7502099999999997E-5</c:v>
                </c:pt>
                <c:pt idx="1187">
                  <c:v>4.8750209999999999E-4</c:v>
                </c:pt>
                <c:pt idx="1188">
                  <c:v>1.5906270000000001E-3</c:v>
                </c:pt>
                <c:pt idx="1189">
                  <c:v>6.4375209999999997E-4</c:v>
                </c:pt>
                <c:pt idx="1190">
                  <c:v>2.4187520000000001E-3</c:v>
                </c:pt>
                <c:pt idx="1191">
                  <c:v>1.453127E-3</c:v>
                </c:pt>
                <c:pt idx="1192">
                  <c:v>3.7500210000000002E-4</c:v>
                </c:pt>
                <c:pt idx="1193">
                  <c:v>7.7812710000000002E-4</c:v>
                </c:pt>
                <c:pt idx="1194">
                  <c:v>3.700002E-3</c:v>
                </c:pt>
                <c:pt idx="1195">
                  <c:v>1.315627E-3</c:v>
                </c:pt>
                <c:pt idx="1196">
                  <c:v>8.6875210000000001E-4</c:v>
                </c:pt>
                <c:pt idx="1197">
                  <c:v>1.8562520000000001E-3</c:v>
                </c:pt>
                <c:pt idx="1198">
                  <c:v>4.8125210000000003E-4</c:v>
                </c:pt>
                <c:pt idx="1199">
                  <c:v>9.062521E-4</c:v>
                </c:pt>
                <c:pt idx="1200">
                  <c:v>8.0312709999999998E-4</c:v>
                </c:pt>
                <c:pt idx="1201">
                  <c:v>3.8906269999999998E-3</c:v>
                </c:pt>
                <c:pt idx="1202">
                  <c:v>1.6843769999999999E-3</c:v>
                </c:pt>
                <c:pt idx="1203">
                  <c:v>7.9062710000000005E-4</c:v>
                </c:pt>
                <c:pt idx="1204">
                  <c:v>1.937521E-4</c:v>
                </c:pt>
                <c:pt idx="1205">
                  <c:v>2.6156270000000001E-3</c:v>
                </c:pt>
                <c:pt idx="1206">
                  <c:v>3.3125210000000001E-4</c:v>
                </c:pt>
                <c:pt idx="1207">
                  <c:v>1.087502E-3</c:v>
                </c:pt>
                <c:pt idx="1208">
                  <c:v>1.1593770000000001E-3</c:v>
                </c:pt>
                <c:pt idx="1209">
                  <c:v>2.7812710000000001E-4</c:v>
                </c:pt>
                <c:pt idx="1210">
                  <c:v>1.1062520000000001E-3</c:v>
                </c:pt>
                <c:pt idx="1211">
                  <c:v>1.7906269999999999E-3</c:v>
                </c:pt>
                <c:pt idx="1212">
                  <c:v>3.7500210000000002E-4</c:v>
                </c:pt>
                <c:pt idx="1213">
                  <c:v>5.1875209999999996E-4</c:v>
                </c:pt>
                <c:pt idx="1214">
                  <c:v>1.1156269999999999E-3</c:v>
                </c:pt>
                <c:pt idx="1215">
                  <c:v>1.8750209999999999E-4</c:v>
                </c:pt>
                <c:pt idx="1216" formatCode="0.00E+00">
                  <c:v>9.6877099999999994E-5</c:v>
                </c:pt>
                <c:pt idx="1217">
                  <c:v>7.4062710000000003E-4</c:v>
                </c:pt>
                <c:pt idx="1218">
                  <c:v>8.3750209999999999E-4</c:v>
                </c:pt>
                <c:pt idx="1219" formatCode="0.00E+00">
                  <c:v>3.7502100000000001E-5</c:v>
                </c:pt>
                <c:pt idx="1220">
                  <c:v>7.2500210000000002E-4</c:v>
                </c:pt>
                <c:pt idx="1221">
                  <c:v>1.1531270000000001E-3</c:v>
                </c:pt>
                <c:pt idx="1222">
                  <c:v>1.143752E-3</c:v>
                </c:pt>
                <c:pt idx="1223">
                  <c:v>7.0625210000000002E-4</c:v>
                </c:pt>
                <c:pt idx="1224">
                  <c:v>7.5000209999999997E-4</c:v>
                </c:pt>
                <c:pt idx="1225">
                  <c:v>5.3750209999999996E-4</c:v>
                </c:pt>
                <c:pt idx="1226">
                  <c:v>3.3500019999999999E-3</c:v>
                </c:pt>
                <c:pt idx="1227">
                  <c:v>8.7812709999999996E-4</c:v>
                </c:pt>
                <c:pt idx="1228">
                  <c:v>-2.093729E-4</c:v>
                </c:pt>
                <c:pt idx="1229" formatCode="0.00E+00">
                  <c:v>4.3752099999999997E-5</c:v>
                </c:pt>
                <c:pt idx="1230">
                  <c:v>3.0875020000000002E-3</c:v>
                </c:pt>
                <c:pt idx="1231">
                  <c:v>9.250021E-4</c:v>
                </c:pt>
                <c:pt idx="1232">
                  <c:v>2.321877E-3</c:v>
                </c:pt>
                <c:pt idx="1233">
                  <c:v>1.428127E-3</c:v>
                </c:pt>
                <c:pt idx="1234">
                  <c:v>1.428127E-3</c:v>
                </c:pt>
                <c:pt idx="1235">
                  <c:v>9.6562709999999997E-4</c:v>
                </c:pt>
                <c:pt idx="1236">
                  <c:v>3.593752E-3</c:v>
                </c:pt>
                <c:pt idx="1237">
                  <c:v>5.656271E-4</c:v>
                </c:pt>
                <c:pt idx="1238">
                  <c:v>2.7812710000000001E-4</c:v>
                </c:pt>
                <c:pt idx="1239">
                  <c:v>1.912502E-3</c:v>
                </c:pt>
                <c:pt idx="1240">
                  <c:v>1.2156269999999999E-3</c:v>
                </c:pt>
                <c:pt idx="1241">
                  <c:v>1.718771E-4</c:v>
                </c:pt>
                <c:pt idx="1242">
                  <c:v>1.103127E-3</c:v>
                </c:pt>
                <c:pt idx="1243" formatCode="0.00E+00">
                  <c:v>2.0954759999999998E-9</c:v>
                </c:pt>
                <c:pt idx="1244" formatCode="0.00E+00">
                  <c:v>8.4377100000000002E-5</c:v>
                </c:pt>
                <c:pt idx="1245">
                  <c:v>1.1250209999999999E-4</c:v>
                </c:pt>
                <c:pt idx="1246">
                  <c:v>3.3593770000000002E-3</c:v>
                </c:pt>
                <c:pt idx="1247">
                  <c:v>9.5000209999999996E-4</c:v>
                </c:pt>
                <c:pt idx="1248">
                  <c:v>2.968771E-4</c:v>
                </c:pt>
                <c:pt idx="1249">
                  <c:v>6.8125209999999996E-4</c:v>
                </c:pt>
                <c:pt idx="1250">
                  <c:v>7.3750210000000005E-4</c:v>
                </c:pt>
                <c:pt idx="1251">
                  <c:v>1.7437520000000001E-3</c:v>
                </c:pt>
                <c:pt idx="1252">
                  <c:v>3.968771E-4</c:v>
                </c:pt>
                <c:pt idx="1253">
                  <c:v>2.9843769999999999E-3</c:v>
                </c:pt>
                <c:pt idx="1254">
                  <c:v>2.0250020000000001E-3</c:v>
                </c:pt>
                <c:pt idx="1255">
                  <c:v>2.8312519999999998E-3</c:v>
                </c:pt>
                <c:pt idx="1256">
                  <c:v>3.4937520000000001E-3</c:v>
                </c:pt>
                <c:pt idx="1257">
                  <c:v>9.250021E-4</c:v>
                </c:pt>
                <c:pt idx="1258">
                  <c:v>7.5937710000000002E-4</c:v>
                </c:pt>
                <c:pt idx="1259">
                  <c:v>4.8750209999999999E-4</c:v>
                </c:pt>
                <c:pt idx="1260">
                  <c:v>8.6562710000000003E-4</c:v>
                </c:pt>
                <c:pt idx="1261">
                  <c:v>1.187521E-4</c:v>
                </c:pt>
                <c:pt idx="1262">
                  <c:v>2.0687520000000001E-3</c:v>
                </c:pt>
                <c:pt idx="1263">
                  <c:v>1.006252E-3</c:v>
                </c:pt>
                <c:pt idx="1264">
                  <c:v>2.2093770000000002E-3</c:v>
                </c:pt>
                <c:pt idx="1265">
                  <c:v>2.1906270000000001E-3</c:v>
                </c:pt>
                <c:pt idx="1266">
                  <c:v>4.6562710000000001E-4</c:v>
                </c:pt>
                <c:pt idx="1267">
                  <c:v>1.812521E-4</c:v>
                </c:pt>
                <c:pt idx="1268">
                  <c:v>8.5000210000000002E-4</c:v>
                </c:pt>
                <c:pt idx="1269">
                  <c:v>9.9375209999999991E-4</c:v>
                </c:pt>
                <c:pt idx="1270">
                  <c:v>6.7500209999999999E-4</c:v>
                </c:pt>
                <c:pt idx="1271">
                  <c:v>6.2187709999999999E-4</c:v>
                </c:pt>
                <c:pt idx="1272">
                  <c:v>5.125021E-4</c:v>
                </c:pt>
                <c:pt idx="1273">
                  <c:v>1.6843769999999999E-3</c:v>
                </c:pt>
                <c:pt idx="1274" formatCode="0.00E+00">
                  <c:v>5.6252100000000003E-5</c:v>
                </c:pt>
                <c:pt idx="1275">
                  <c:v>2.9062709999999999E-4</c:v>
                </c:pt>
                <c:pt idx="1276">
                  <c:v>3.2812709999999998E-4</c:v>
                </c:pt>
                <c:pt idx="1277" formatCode="0.00E+00">
                  <c:v>6.5627099999999994E-5</c:v>
                </c:pt>
                <c:pt idx="1278">
                  <c:v>1.2906269999999999E-3</c:v>
                </c:pt>
                <c:pt idx="1279">
                  <c:v>1.687502E-3</c:v>
                </c:pt>
                <c:pt idx="1280" formatCode="0.00E+00">
                  <c:v>-3.4372909999999998E-5</c:v>
                </c:pt>
                <c:pt idx="1281">
                  <c:v>5.0000209999999997E-4</c:v>
                </c:pt>
                <c:pt idx="1282" formatCode="0.00E+00">
                  <c:v>-6.5622909999999999E-5</c:v>
                </c:pt>
                <c:pt idx="1283">
                  <c:v>8.5625209999999998E-4</c:v>
                </c:pt>
                <c:pt idx="1284">
                  <c:v>2.4687709999999998E-4</c:v>
                </c:pt>
                <c:pt idx="1285" formatCode="0.00E+00">
                  <c:v>-4.0622910000000001E-5</c:v>
                </c:pt>
                <c:pt idx="1286" formatCode="0.00E+00">
                  <c:v>4.3752099999999997E-5</c:v>
                </c:pt>
                <c:pt idx="1287">
                  <c:v>2.6562709999999998E-4</c:v>
                </c:pt>
                <c:pt idx="1288">
                  <c:v>4.6250209999999998E-4</c:v>
                </c:pt>
                <c:pt idx="1289">
                  <c:v>2.0937709999999999E-4</c:v>
                </c:pt>
                <c:pt idx="1290">
                  <c:v>5.8750209999999998E-4</c:v>
                </c:pt>
                <c:pt idx="1291">
                  <c:v>3.9062709999999998E-4</c:v>
                </c:pt>
                <c:pt idx="1292">
                  <c:v>6.2812709999999995E-4</c:v>
                </c:pt>
                <c:pt idx="1293">
                  <c:v>1.093771E-4</c:v>
                </c:pt>
                <c:pt idx="1294" formatCode="0.00E+00">
                  <c:v>-2.8122909999999999E-5</c:v>
                </c:pt>
                <c:pt idx="1295">
                  <c:v>1.5312710000000001E-4</c:v>
                </c:pt>
                <c:pt idx="1296">
                  <c:v>1.3406270000000001E-3</c:v>
                </c:pt>
                <c:pt idx="1297">
                  <c:v>4.593771E-4</c:v>
                </c:pt>
                <c:pt idx="1298">
                  <c:v>2.9375210000000002E-4</c:v>
                </c:pt>
                <c:pt idx="1299" formatCode="0.00E+00">
                  <c:v>-2.8122909999999999E-5</c:v>
                </c:pt>
                <c:pt idx="1300">
                  <c:v>1.4375210000000001E-4</c:v>
                </c:pt>
                <c:pt idx="1301" formatCode="0.00E+00">
                  <c:v>-4.6872909999999997E-5</c:v>
                </c:pt>
                <c:pt idx="1302">
                  <c:v>3.5375020000000001E-3</c:v>
                </c:pt>
                <c:pt idx="1303">
                  <c:v>6.6250209999999996E-4</c:v>
                </c:pt>
                <c:pt idx="1304">
                  <c:v>1.2218769999999999E-3</c:v>
                </c:pt>
                <c:pt idx="1305" formatCode="0.00E+00">
                  <c:v>-3.4372909999999998E-5</c:v>
                </c:pt>
                <c:pt idx="1306">
                  <c:v>2.3718770000000001E-3</c:v>
                </c:pt>
                <c:pt idx="1307">
                  <c:v>9.5625210000000003E-4</c:v>
                </c:pt>
                <c:pt idx="1308">
                  <c:v>2.0250020000000001E-3</c:v>
                </c:pt>
                <c:pt idx="1309">
                  <c:v>8.4375209999999995E-4</c:v>
                </c:pt>
                <c:pt idx="1310">
                  <c:v>5.0937710000000002E-4</c:v>
                </c:pt>
                <c:pt idx="1311">
                  <c:v>1.390627E-3</c:v>
                </c:pt>
                <c:pt idx="1312">
                  <c:v>1.9562519999999999E-3</c:v>
                </c:pt>
                <c:pt idx="1313">
                  <c:v>5.4062710000000005E-4</c:v>
                </c:pt>
                <c:pt idx="1314">
                  <c:v>3.8437710000000002E-4</c:v>
                </c:pt>
                <c:pt idx="1315">
                  <c:v>5.0000209999999997E-4</c:v>
                </c:pt>
                <c:pt idx="1316">
                  <c:v>1.7875020000000001E-3</c:v>
                </c:pt>
                <c:pt idx="1317">
                  <c:v>2.0937709999999999E-4</c:v>
                </c:pt>
                <c:pt idx="1318">
                  <c:v>-1.781229E-4</c:v>
                </c:pt>
                <c:pt idx="1319">
                  <c:v>1.0843770000000001E-3</c:v>
                </c:pt>
                <c:pt idx="1320">
                  <c:v>1.037502E-3</c:v>
                </c:pt>
                <c:pt idx="1321">
                  <c:v>3.0937709999999998E-4</c:v>
                </c:pt>
                <c:pt idx="1322" formatCode="0.00E+00">
                  <c:v>-3.1247909999999997E-5</c:v>
                </c:pt>
                <c:pt idx="1323" formatCode="0.00E+00">
                  <c:v>-4.3747910000000002E-5</c:v>
                </c:pt>
                <c:pt idx="1324">
                  <c:v>1.7218769999999999E-3</c:v>
                </c:pt>
                <c:pt idx="1325">
                  <c:v>3.2937520000000001E-3</c:v>
                </c:pt>
                <c:pt idx="1326">
                  <c:v>1.165627E-3</c:v>
                </c:pt>
                <c:pt idx="1327">
                  <c:v>1.112502E-3</c:v>
                </c:pt>
                <c:pt idx="1328" formatCode="0.00E+00">
                  <c:v>1.25021E-5</c:v>
                </c:pt>
                <c:pt idx="1329">
                  <c:v>-2.2499790000000001E-4</c:v>
                </c:pt>
                <c:pt idx="1330">
                  <c:v>2.8125209999999999E-4</c:v>
                </c:pt>
                <c:pt idx="1331">
                  <c:v>9.5625210000000003E-4</c:v>
                </c:pt>
                <c:pt idx="1332">
                  <c:v>6.1875210000000001E-4</c:v>
                </c:pt>
                <c:pt idx="1333" formatCode="0.00E+00">
                  <c:v>-4.3747910000000002E-5</c:v>
                </c:pt>
                <c:pt idx="1334">
                  <c:v>1.596877E-3</c:v>
                </c:pt>
                <c:pt idx="1335">
                  <c:v>2.2375020000000002E-3</c:v>
                </c:pt>
                <c:pt idx="1336">
                  <c:v>3.875021E-4</c:v>
                </c:pt>
                <c:pt idx="1337">
                  <c:v>1.2500209999999999E-4</c:v>
                </c:pt>
                <c:pt idx="1338">
                  <c:v>-2.7499790000000001E-4</c:v>
                </c:pt>
                <c:pt idx="1339" formatCode="0.00E+00">
                  <c:v>-3.1229050000000001E-6</c:v>
                </c:pt>
                <c:pt idx="1340">
                  <c:v>5.1875209999999996E-4</c:v>
                </c:pt>
                <c:pt idx="1341">
                  <c:v>1.2218769999999999E-3</c:v>
                </c:pt>
                <c:pt idx="1342">
                  <c:v>1.1468769999999999E-3</c:v>
                </c:pt>
                <c:pt idx="1343">
                  <c:v>6.6250209999999996E-4</c:v>
                </c:pt>
                <c:pt idx="1344" formatCode="0.00E+00">
                  <c:v>-4.0622910000000001E-5</c:v>
                </c:pt>
                <c:pt idx="1345" formatCode="0.00E+00">
                  <c:v>5.9377099999999998E-5</c:v>
                </c:pt>
                <c:pt idx="1346">
                  <c:v>2.0000019999999999E-3</c:v>
                </c:pt>
                <c:pt idx="1347">
                  <c:v>2.437521E-4</c:v>
                </c:pt>
                <c:pt idx="1348">
                  <c:v>2.5000210000000002E-4</c:v>
                </c:pt>
                <c:pt idx="1349">
                  <c:v>-1.4687289999999999E-4</c:v>
                </c:pt>
                <c:pt idx="1350">
                  <c:v>1.031271E-4</c:v>
                </c:pt>
                <c:pt idx="1351">
                  <c:v>1.7500210000000001E-4</c:v>
                </c:pt>
                <c:pt idx="1352" formatCode="0.00E+00">
                  <c:v>-7.4997909999999996E-5</c:v>
                </c:pt>
                <c:pt idx="1353" formatCode="0.00E+00">
                  <c:v>-3.4372909999999998E-5</c:v>
                </c:pt>
                <c:pt idx="1354">
                  <c:v>-1.4374790000000001E-4</c:v>
                </c:pt>
                <c:pt idx="1355">
                  <c:v>1.468752E-3</c:v>
                </c:pt>
                <c:pt idx="1356">
                  <c:v>1.9687710000000001E-4</c:v>
                </c:pt>
                <c:pt idx="1357" formatCode="0.00E+00">
                  <c:v>-9.0622909999999997E-5</c:v>
                </c:pt>
                <c:pt idx="1358" formatCode="0.00E+00">
                  <c:v>3.43771E-5</c:v>
                </c:pt>
                <c:pt idx="1359">
                  <c:v>-2.5624790000000001E-4</c:v>
                </c:pt>
                <c:pt idx="1360">
                  <c:v>5.6875209999999999E-4</c:v>
                </c:pt>
                <c:pt idx="1361">
                  <c:v>4.8125210000000003E-4</c:v>
                </c:pt>
                <c:pt idx="1362" formatCode="0.00E+00">
                  <c:v>-4.9997909999999998E-5</c:v>
                </c:pt>
                <c:pt idx="1363" formatCode="0.00E+00">
                  <c:v>1.87521E-5</c:v>
                </c:pt>
                <c:pt idx="1364">
                  <c:v>1.4937520000000001E-3</c:v>
                </c:pt>
                <c:pt idx="1365">
                  <c:v>5.3437709999999998E-4</c:v>
                </c:pt>
                <c:pt idx="1366">
                  <c:v>1.3343770000000001E-3</c:v>
                </c:pt>
                <c:pt idx="1367">
                  <c:v>1.9187519999999999E-3</c:v>
                </c:pt>
                <c:pt idx="1368">
                  <c:v>6.1562710000000003E-4</c:v>
                </c:pt>
                <c:pt idx="1369">
                  <c:v>3.781271E-4</c:v>
                </c:pt>
                <c:pt idx="1370">
                  <c:v>-2.2812289999999999E-4</c:v>
                </c:pt>
                <c:pt idx="1371">
                  <c:v>7.2500210000000002E-4</c:v>
                </c:pt>
                <c:pt idx="1372">
                  <c:v>1.3437710000000001E-4</c:v>
                </c:pt>
                <c:pt idx="1373">
                  <c:v>1.9312520000000001E-3</c:v>
                </c:pt>
                <c:pt idx="1374" formatCode="0.00E+00">
                  <c:v>-9.9997909999999994E-5</c:v>
                </c:pt>
                <c:pt idx="1375">
                  <c:v>-1.8437290000000001E-4</c:v>
                </c:pt>
                <c:pt idx="1376">
                  <c:v>-1.781229E-4</c:v>
                </c:pt>
                <c:pt idx="1377">
                  <c:v>-2.218729E-4</c:v>
                </c:pt>
                <c:pt idx="1378">
                  <c:v>1.500021E-4</c:v>
                </c:pt>
                <c:pt idx="1379">
                  <c:v>2.746877E-3</c:v>
                </c:pt>
                <c:pt idx="1380" formatCode="0.00E+00">
                  <c:v>8.4377100000000002E-5</c:v>
                </c:pt>
                <c:pt idx="1381">
                  <c:v>-3.031229E-4</c:v>
                </c:pt>
                <c:pt idx="1382">
                  <c:v>3.781271E-4</c:v>
                </c:pt>
                <c:pt idx="1383">
                  <c:v>1.278127E-3</c:v>
                </c:pt>
                <c:pt idx="1384" formatCode="0.00E+00">
                  <c:v>3.127096E-6</c:v>
                </c:pt>
                <c:pt idx="1385" formatCode="0.00E+00">
                  <c:v>3.127096E-6</c:v>
                </c:pt>
                <c:pt idx="1386">
                  <c:v>3.1250210000000002E-4</c:v>
                </c:pt>
                <c:pt idx="1387">
                  <c:v>1.281271E-4</c:v>
                </c:pt>
                <c:pt idx="1388">
                  <c:v>1.362502E-3</c:v>
                </c:pt>
                <c:pt idx="1389">
                  <c:v>2.1062519999999999E-3</c:v>
                </c:pt>
                <c:pt idx="1390">
                  <c:v>2.6562709999999998E-4</c:v>
                </c:pt>
                <c:pt idx="1391">
                  <c:v>-1.281229E-4</c:v>
                </c:pt>
                <c:pt idx="1392">
                  <c:v>4.312521E-4</c:v>
                </c:pt>
                <c:pt idx="1393">
                  <c:v>2.0625210000000001E-4</c:v>
                </c:pt>
                <c:pt idx="1394">
                  <c:v>1.031271E-4</c:v>
                </c:pt>
                <c:pt idx="1395">
                  <c:v>2.7500209999999997E-4</c:v>
                </c:pt>
                <c:pt idx="1396">
                  <c:v>2.2000019999999999E-3</c:v>
                </c:pt>
                <c:pt idx="1397">
                  <c:v>3.578127E-3</c:v>
                </c:pt>
                <c:pt idx="1398">
                  <c:v>4.4375209999999998E-4</c:v>
                </c:pt>
                <c:pt idx="1399">
                  <c:v>1.0843770000000001E-3</c:v>
                </c:pt>
                <c:pt idx="1400">
                  <c:v>4.6343770000000003E-3</c:v>
                </c:pt>
                <c:pt idx="1401">
                  <c:v>7.3750210000000005E-4</c:v>
                </c:pt>
                <c:pt idx="1402" formatCode="0.00E+00">
                  <c:v>8.7502099999999997E-5</c:v>
                </c:pt>
                <c:pt idx="1403">
                  <c:v>1.203127E-3</c:v>
                </c:pt>
                <c:pt idx="1404" formatCode="0.00E+00">
                  <c:v>8.4377100000000002E-5</c:v>
                </c:pt>
                <c:pt idx="1405">
                  <c:v>-1.781229E-4</c:v>
                </c:pt>
                <c:pt idx="1406">
                  <c:v>1.0031269999999999E-3</c:v>
                </c:pt>
                <c:pt idx="1407" formatCode="0.00E+00">
                  <c:v>6.8752100000000002E-5</c:v>
                </c:pt>
                <c:pt idx="1408">
                  <c:v>1.4093770000000001E-3</c:v>
                </c:pt>
                <c:pt idx="1409">
                  <c:v>1.231252E-3</c:v>
                </c:pt>
                <c:pt idx="1410">
                  <c:v>6.4687709999999995E-4</c:v>
                </c:pt>
                <c:pt idx="1411">
                  <c:v>1.459377E-3</c:v>
                </c:pt>
                <c:pt idx="1412">
                  <c:v>2.0437519999999998E-3</c:v>
                </c:pt>
                <c:pt idx="1413">
                  <c:v>2.0625210000000001E-4</c:v>
                </c:pt>
                <c:pt idx="1414">
                  <c:v>1.065627E-3</c:v>
                </c:pt>
                <c:pt idx="1415">
                  <c:v>8.5000210000000002E-4</c:v>
                </c:pt>
                <c:pt idx="1416">
                  <c:v>2.9375210000000002E-4</c:v>
                </c:pt>
                <c:pt idx="1417">
                  <c:v>2.1937520000000002E-3</c:v>
                </c:pt>
                <c:pt idx="1418">
                  <c:v>8.3125210000000002E-4</c:v>
                </c:pt>
                <c:pt idx="1419">
                  <c:v>3.8343769999999999E-3</c:v>
                </c:pt>
                <c:pt idx="1420">
                  <c:v>6.0625209999999998E-4</c:v>
                </c:pt>
                <c:pt idx="1421">
                  <c:v>2.0000209999999999E-4</c:v>
                </c:pt>
                <c:pt idx="1422">
                  <c:v>4.3750210000000002E-4</c:v>
                </c:pt>
                <c:pt idx="1423">
                  <c:v>2.6375019999999999E-3</c:v>
                </c:pt>
                <c:pt idx="1424">
                  <c:v>2.4531269999999998E-3</c:v>
                </c:pt>
                <c:pt idx="1425">
                  <c:v>6.3437710000000002E-4</c:v>
                </c:pt>
                <c:pt idx="1426">
                  <c:v>3.9375210000000001E-4</c:v>
                </c:pt>
                <c:pt idx="1427" formatCode="0.00E+00">
                  <c:v>-8.1247909999999999E-5</c:v>
                </c:pt>
                <c:pt idx="1428">
                  <c:v>-1.8749789999999999E-4</c:v>
                </c:pt>
                <c:pt idx="1429">
                  <c:v>2.187502E-3</c:v>
                </c:pt>
                <c:pt idx="1430">
                  <c:v>7.812521E-4</c:v>
                </c:pt>
                <c:pt idx="1431">
                  <c:v>4.7812709999999999E-4</c:v>
                </c:pt>
                <c:pt idx="1432" formatCode="0.00E+00">
                  <c:v>6.2502099999999999E-5</c:v>
                </c:pt>
                <c:pt idx="1433" formatCode="0.00E+00">
                  <c:v>6.5627099999999994E-5</c:v>
                </c:pt>
                <c:pt idx="1434">
                  <c:v>6.375021E-4</c:v>
                </c:pt>
                <c:pt idx="1435">
                  <c:v>1.7812709999999999E-4</c:v>
                </c:pt>
                <c:pt idx="1436">
                  <c:v>5.6875209999999999E-4</c:v>
                </c:pt>
                <c:pt idx="1437">
                  <c:v>4.9687709999999999E-4</c:v>
                </c:pt>
                <c:pt idx="1438">
                  <c:v>7.0000209999999995E-4</c:v>
                </c:pt>
                <c:pt idx="1439" formatCode="0.00E+00">
                  <c:v>-6.5622909999999999E-5</c:v>
                </c:pt>
                <c:pt idx="1440">
                  <c:v>-2.3437290000000001E-4</c:v>
                </c:pt>
                <c:pt idx="1441">
                  <c:v>1.812521E-4</c:v>
                </c:pt>
                <c:pt idx="1442">
                  <c:v>2.9375019999999998E-3</c:v>
                </c:pt>
                <c:pt idx="1443">
                  <c:v>4.1875210000000003E-4</c:v>
                </c:pt>
                <c:pt idx="1444">
                  <c:v>8.4687710000000004E-4</c:v>
                </c:pt>
                <c:pt idx="1445" formatCode="0.00E+00">
                  <c:v>-8.4372909999999994E-5</c:v>
                </c:pt>
                <c:pt idx="1446">
                  <c:v>2.4843769999999999E-3</c:v>
                </c:pt>
                <c:pt idx="1447">
                  <c:v>2.5000210000000002E-4</c:v>
                </c:pt>
                <c:pt idx="1448">
                  <c:v>3.0312710000000002E-4</c:v>
                </c:pt>
                <c:pt idx="1449" formatCode="0.00E+00">
                  <c:v>-7.8122910000000004E-5</c:v>
                </c:pt>
                <c:pt idx="1450">
                  <c:v>1.187521E-4</c:v>
                </c:pt>
                <c:pt idx="1451">
                  <c:v>-1.062479E-4</c:v>
                </c:pt>
                <c:pt idx="1452">
                  <c:v>1.3281269999999999E-3</c:v>
                </c:pt>
                <c:pt idx="1453">
                  <c:v>1.325002E-3</c:v>
                </c:pt>
                <c:pt idx="1454">
                  <c:v>2.7375020000000002E-3</c:v>
                </c:pt>
                <c:pt idx="1455">
                  <c:v>6.8125209999999996E-4</c:v>
                </c:pt>
                <c:pt idx="1456">
                  <c:v>5.1875209999999996E-4</c:v>
                </c:pt>
                <c:pt idx="1457">
                  <c:v>4.2187710000000001E-4</c:v>
                </c:pt>
                <c:pt idx="1458" formatCode="0.00E+00">
                  <c:v>-6.2497910000000004E-5</c:v>
                </c:pt>
                <c:pt idx="1459" formatCode="0.00E+00">
                  <c:v>-6.2479050000000003E-6</c:v>
                </c:pt>
                <c:pt idx="1460">
                  <c:v>3.250021E-4</c:v>
                </c:pt>
                <c:pt idx="1461">
                  <c:v>2.4375019999999998E-3</c:v>
                </c:pt>
                <c:pt idx="1462">
                  <c:v>1.0156270000000001E-3</c:v>
                </c:pt>
                <c:pt idx="1463" formatCode="0.00E+00">
                  <c:v>-3.749791E-5</c:v>
                </c:pt>
                <c:pt idx="1464" formatCode="0.00E+00">
                  <c:v>-6.8747909999999993E-5</c:v>
                </c:pt>
                <c:pt idx="1465">
                  <c:v>9.6875209999999995E-4</c:v>
                </c:pt>
                <c:pt idx="1466">
                  <c:v>-1.8437290000000001E-4</c:v>
                </c:pt>
                <c:pt idx="1467">
                  <c:v>4.6875209999999999E-4</c:v>
                </c:pt>
                <c:pt idx="1468" formatCode="0.00E+00">
                  <c:v>-9.6872909999999999E-5</c:v>
                </c:pt>
                <c:pt idx="1469">
                  <c:v>1.6875209999999999E-4</c:v>
                </c:pt>
                <c:pt idx="1470">
                  <c:v>8.7500209999999998E-4</c:v>
                </c:pt>
                <c:pt idx="1471" formatCode="0.00E+00">
                  <c:v>-9.3747910000000005E-5</c:v>
                </c:pt>
                <c:pt idx="1472">
                  <c:v>-4.5937289999999997E-4</c:v>
                </c:pt>
                <c:pt idx="1473">
                  <c:v>1.9687710000000001E-4</c:v>
                </c:pt>
                <c:pt idx="1474">
                  <c:v>-1.593729E-4</c:v>
                </c:pt>
                <c:pt idx="1475" formatCode="0.00E+00">
                  <c:v>-1.8747910000000001E-5</c:v>
                </c:pt>
                <c:pt idx="1476">
                  <c:v>3.5312709999999999E-4</c:v>
                </c:pt>
                <c:pt idx="1477">
                  <c:v>1.7500210000000001E-4</c:v>
                </c:pt>
                <c:pt idx="1478">
                  <c:v>9.9375209999999991E-4</c:v>
                </c:pt>
                <c:pt idx="1479">
                  <c:v>4.312521E-4</c:v>
                </c:pt>
                <c:pt idx="1480" formatCode="0.00E+00">
                  <c:v>6.8752100000000002E-5</c:v>
                </c:pt>
                <c:pt idx="1481">
                  <c:v>-2.9999790000000002E-4</c:v>
                </c:pt>
                <c:pt idx="1482">
                  <c:v>2.5781269999999999E-3</c:v>
                </c:pt>
                <c:pt idx="1483">
                  <c:v>3.5937710000000001E-4</c:v>
                </c:pt>
                <c:pt idx="1484" formatCode="0.00E+00">
                  <c:v>1.25021E-5</c:v>
                </c:pt>
                <c:pt idx="1485">
                  <c:v>3.2187710000000002E-4</c:v>
                </c:pt>
                <c:pt idx="1486">
                  <c:v>2.1562710000000001E-4</c:v>
                </c:pt>
                <c:pt idx="1487">
                  <c:v>6.2500209999999997E-4</c:v>
                </c:pt>
                <c:pt idx="1488">
                  <c:v>2.0937709999999999E-4</c:v>
                </c:pt>
                <c:pt idx="1489">
                  <c:v>1.2000019999999999E-3</c:v>
                </c:pt>
                <c:pt idx="1490" formatCode="0.00E+00">
                  <c:v>4.6877099999999999E-5</c:v>
                </c:pt>
                <c:pt idx="1491" formatCode="0.00E+00">
                  <c:v>-2.8122909999999999E-5</c:v>
                </c:pt>
                <c:pt idx="1492">
                  <c:v>-1.187479E-4</c:v>
                </c:pt>
                <c:pt idx="1493">
                  <c:v>-3.9687290000000003E-4</c:v>
                </c:pt>
                <c:pt idx="1494">
                  <c:v>5.8125210000000002E-4</c:v>
                </c:pt>
                <c:pt idx="1495" formatCode="0.00E+00">
                  <c:v>7.1877099999999997E-5</c:v>
                </c:pt>
                <c:pt idx="1496">
                  <c:v>-2.0312290000000001E-4</c:v>
                </c:pt>
                <c:pt idx="1497">
                  <c:v>5.0000209999999997E-4</c:v>
                </c:pt>
                <c:pt idx="1498">
                  <c:v>1.5468770000000001E-3</c:v>
                </c:pt>
                <c:pt idx="1499">
                  <c:v>8.5625209999999998E-4</c:v>
                </c:pt>
                <c:pt idx="1500">
                  <c:v>-1.5624789999999999E-4</c:v>
                </c:pt>
                <c:pt idx="1501">
                  <c:v>4.1875210000000003E-4</c:v>
                </c:pt>
                <c:pt idx="1502">
                  <c:v>2.5906269999999999E-3</c:v>
                </c:pt>
                <c:pt idx="1503">
                  <c:v>4.7500210000000001E-4</c:v>
                </c:pt>
                <c:pt idx="1504">
                  <c:v>5.656271E-4</c:v>
                </c:pt>
                <c:pt idx="1505">
                  <c:v>1.500021E-4</c:v>
                </c:pt>
                <c:pt idx="1506" formatCode="0.00E+00">
                  <c:v>6.5627099999999994E-5</c:v>
                </c:pt>
                <c:pt idx="1507">
                  <c:v>1.906271E-4</c:v>
                </c:pt>
                <c:pt idx="1508">
                  <c:v>7.4375210000000001E-4</c:v>
                </c:pt>
                <c:pt idx="1509">
                  <c:v>1.1250209999999999E-4</c:v>
                </c:pt>
                <c:pt idx="1510">
                  <c:v>6.2187709999999999E-4</c:v>
                </c:pt>
                <c:pt idx="1511" formatCode="0.00E+00">
                  <c:v>-6.2479050000000003E-6</c:v>
                </c:pt>
                <c:pt idx="1512">
                  <c:v>-3.2499789999999997E-4</c:v>
                </c:pt>
                <c:pt idx="1513">
                  <c:v>1.3750209999999999E-4</c:v>
                </c:pt>
                <c:pt idx="1514">
                  <c:v>7.9375210000000003E-4</c:v>
                </c:pt>
                <c:pt idx="1515">
                  <c:v>1.281271E-4</c:v>
                </c:pt>
                <c:pt idx="1516" formatCode="0.00E+00">
                  <c:v>-5.6247910000000001E-5</c:v>
                </c:pt>
                <c:pt idx="1517">
                  <c:v>2.7968770000000001E-3</c:v>
                </c:pt>
                <c:pt idx="1518">
                  <c:v>1.0781269999999999E-3</c:v>
                </c:pt>
                <c:pt idx="1519" formatCode="0.00E+00">
                  <c:v>3.7502100000000001E-5</c:v>
                </c:pt>
                <c:pt idx="1520">
                  <c:v>6.6562710000000005E-4</c:v>
                </c:pt>
                <c:pt idx="1521" formatCode="0.00E+00">
                  <c:v>-1.8747910000000001E-5</c:v>
                </c:pt>
                <c:pt idx="1522">
                  <c:v>-3.2812290000000001E-4</c:v>
                </c:pt>
                <c:pt idx="1523">
                  <c:v>1.081252E-3</c:v>
                </c:pt>
                <c:pt idx="1524" formatCode="0.00E+00">
                  <c:v>3.7502100000000001E-5</c:v>
                </c:pt>
                <c:pt idx="1525">
                  <c:v>-1.6249790000000001E-4</c:v>
                </c:pt>
                <c:pt idx="1526" formatCode="0.00E+00">
                  <c:v>-5.6247910000000001E-5</c:v>
                </c:pt>
                <c:pt idx="1527">
                  <c:v>3.4687710000000003E-4</c:v>
                </c:pt>
                <c:pt idx="1528">
                  <c:v>3.5625210000000002E-4</c:v>
                </c:pt>
                <c:pt idx="1529">
                  <c:v>1.143752E-3</c:v>
                </c:pt>
                <c:pt idx="1530">
                  <c:v>9.7812709999999989E-4</c:v>
                </c:pt>
                <c:pt idx="1531" formatCode="0.00E+00">
                  <c:v>-4.3747910000000002E-5</c:v>
                </c:pt>
                <c:pt idx="1532" formatCode="0.00E+00">
                  <c:v>1.5627100000000002E-5</c:v>
                </c:pt>
                <c:pt idx="1533">
                  <c:v>2.596877E-3</c:v>
                </c:pt>
                <c:pt idx="1534">
                  <c:v>1.043752E-3</c:v>
                </c:pt>
                <c:pt idx="1535">
                  <c:v>6.1250210000000005E-4</c:v>
                </c:pt>
                <c:pt idx="1536">
                  <c:v>-1.093729E-4</c:v>
                </c:pt>
                <c:pt idx="1537">
                  <c:v>1.815627E-3</c:v>
                </c:pt>
                <c:pt idx="1538">
                  <c:v>5.3750209999999996E-4</c:v>
                </c:pt>
                <c:pt idx="1539">
                  <c:v>1.031271E-4</c:v>
                </c:pt>
                <c:pt idx="1540">
                  <c:v>3.875021E-4</c:v>
                </c:pt>
                <c:pt idx="1541" formatCode="0.00E+00">
                  <c:v>6.2520959999999997E-6</c:v>
                </c:pt>
                <c:pt idx="1542">
                  <c:v>5.5000209999999999E-4</c:v>
                </c:pt>
                <c:pt idx="1543">
                  <c:v>2.8437710000000003E-4</c:v>
                </c:pt>
                <c:pt idx="1544">
                  <c:v>1.093771E-4</c:v>
                </c:pt>
                <c:pt idx="1545" formatCode="0.00E+00">
                  <c:v>-4.0622910000000001E-5</c:v>
                </c:pt>
                <c:pt idx="1546">
                  <c:v>-2.6562290000000001E-4</c:v>
                </c:pt>
                <c:pt idx="1547">
                  <c:v>1.3750209999999999E-4</c:v>
                </c:pt>
                <c:pt idx="1548">
                  <c:v>3.3437709999999999E-4</c:v>
                </c:pt>
                <c:pt idx="1549">
                  <c:v>1.2906269999999999E-3</c:v>
                </c:pt>
                <c:pt idx="1550">
                  <c:v>7.3750210000000005E-4</c:v>
                </c:pt>
                <c:pt idx="1551">
                  <c:v>2.3968769999999999E-3</c:v>
                </c:pt>
                <c:pt idx="1552">
                  <c:v>1.031271E-4</c:v>
                </c:pt>
                <c:pt idx="1553">
                  <c:v>5.6250210000000002E-4</c:v>
                </c:pt>
                <c:pt idx="1554">
                  <c:v>8.6875210000000001E-4</c:v>
                </c:pt>
                <c:pt idx="1555">
                  <c:v>2.246877E-3</c:v>
                </c:pt>
                <c:pt idx="1556">
                  <c:v>2.1218769999999999E-3</c:v>
                </c:pt>
                <c:pt idx="1557">
                  <c:v>1.1750020000000001E-3</c:v>
                </c:pt>
                <c:pt idx="1558" formatCode="0.00E+00">
                  <c:v>2.5002099999999999E-5</c:v>
                </c:pt>
                <c:pt idx="1559" formatCode="0.00E+00">
                  <c:v>8.7502099999999997E-5</c:v>
                </c:pt>
                <c:pt idx="1560">
                  <c:v>4.6875209999999999E-4</c:v>
                </c:pt>
                <c:pt idx="1561">
                  <c:v>-1.031229E-4</c:v>
                </c:pt>
                <c:pt idx="1562">
                  <c:v>-1.593729E-4</c:v>
                </c:pt>
                <c:pt idx="1563">
                  <c:v>1.5312520000000001E-3</c:v>
                </c:pt>
                <c:pt idx="1564">
                  <c:v>2.4656270000000002E-3</c:v>
                </c:pt>
                <c:pt idx="1565">
                  <c:v>5.9062709999999996E-4</c:v>
                </c:pt>
                <c:pt idx="1566">
                  <c:v>1.812521E-4</c:v>
                </c:pt>
                <c:pt idx="1567">
                  <c:v>1.906271E-4</c:v>
                </c:pt>
                <c:pt idx="1568">
                  <c:v>2.8437520000000002E-3</c:v>
                </c:pt>
                <c:pt idx="1569">
                  <c:v>1.353127E-3</c:v>
                </c:pt>
                <c:pt idx="1570">
                  <c:v>6.8437710000000004E-4</c:v>
                </c:pt>
                <c:pt idx="1571">
                  <c:v>1.1218770000000001E-3</c:v>
                </c:pt>
                <c:pt idx="1572" formatCode="0.00E+00">
                  <c:v>-3.749791E-5</c:v>
                </c:pt>
                <c:pt idx="1573">
                  <c:v>1.812521E-4</c:v>
                </c:pt>
                <c:pt idx="1574">
                  <c:v>4.5062519999999997E-3</c:v>
                </c:pt>
                <c:pt idx="1575">
                  <c:v>1.2750019999999999E-3</c:v>
                </c:pt>
                <c:pt idx="1576">
                  <c:v>5.125021E-4</c:v>
                </c:pt>
                <c:pt idx="1577">
                  <c:v>4.8437710000000001E-4</c:v>
                </c:pt>
                <c:pt idx="1578">
                  <c:v>1.906271E-4</c:v>
                </c:pt>
                <c:pt idx="1579">
                  <c:v>4.9687709999999999E-4</c:v>
                </c:pt>
                <c:pt idx="1580" formatCode="0.00E+00">
                  <c:v>2.0954759999999998E-9</c:v>
                </c:pt>
                <c:pt idx="1581">
                  <c:v>-3.3124789999999999E-4</c:v>
                </c:pt>
                <c:pt idx="1582">
                  <c:v>-1.1562289999999999E-4</c:v>
                </c:pt>
                <c:pt idx="1583">
                  <c:v>2.4687709999999998E-4</c:v>
                </c:pt>
                <c:pt idx="1584">
                  <c:v>1.309377E-3</c:v>
                </c:pt>
                <c:pt idx="1585">
                  <c:v>1.581252E-3</c:v>
                </c:pt>
                <c:pt idx="1586">
                  <c:v>2.2500210000000001E-4</c:v>
                </c:pt>
                <c:pt idx="1587" formatCode="0.00E+00">
                  <c:v>4.6877099999999999E-5</c:v>
                </c:pt>
                <c:pt idx="1588">
                  <c:v>1.4031270000000001E-3</c:v>
                </c:pt>
                <c:pt idx="1589">
                  <c:v>5.2500210000000003E-4</c:v>
                </c:pt>
                <c:pt idx="1590">
                  <c:v>4.593771E-4</c:v>
                </c:pt>
                <c:pt idx="1591">
                  <c:v>9.5000209999999996E-4</c:v>
                </c:pt>
                <c:pt idx="1592">
                  <c:v>1.1375020000000001E-3</c:v>
                </c:pt>
                <c:pt idx="1593">
                  <c:v>1.4687709999999999E-4</c:v>
                </c:pt>
                <c:pt idx="1594">
                  <c:v>-2.5312289999999997E-4</c:v>
                </c:pt>
                <c:pt idx="1595">
                  <c:v>-1.3437289999999999E-4</c:v>
                </c:pt>
                <c:pt idx="1596">
                  <c:v>-1.8749789999999999E-4</c:v>
                </c:pt>
                <c:pt idx="1597">
                  <c:v>3.8125209999999998E-4</c:v>
                </c:pt>
                <c:pt idx="1598">
                  <c:v>7.0312710000000004E-4</c:v>
                </c:pt>
                <c:pt idx="1599">
                  <c:v>9.9062710000000003E-4</c:v>
                </c:pt>
                <c:pt idx="1600">
                  <c:v>1.1625019999999999E-3</c:v>
                </c:pt>
                <c:pt idx="1601">
                  <c:v>-1.6249790000000001E-4</c:v>
                </c:pt>
                <c:pt idx="1602" formatCode="0.00E+00">
                  <c:v>-1.8747910000000001E-5</c:v>
                </c:pt>
                <c:pt idx="1603">
                  <c:v>3.7187709999999998E-4</c:v>
                </c:pt>
                <c:pt idx="1604">
                  <c:v>-2.406229E-4</c:v>
                </c:pt>
                <c:pt idx="1605">
                  <c:v>7.1250209999999998E-4</c:v>
                </c:pt>
                <c:pt idx="1606" formatCode="0.00E+00">
                  <c:v>7.1877099999999997E-5</c:v>
                </c:pt>
                <c:pt idx="1607">
                  <c:v>5.4375210000000003E-4</c:v>
                </c:pt>
                <c:pt idx="1608">
                  <c:v>-3.8437289999999999E-4</c:v>
                </c:pt>
                <c:pt idx="1609">
                  <c:v>-2.2812289999999999E-4</c:v>
                </c:pt>
                <c:pt idx="1610">
                  <c:v>1.593771E-4</c:v>
                </c:pt>
                <c:pt idx="1611">
                  <c:v>3.1125020000000001E-3</c:v>
                </c:pt>
                <c:pt idx="1612">
                  <c:v>8.5625209999999998E-4</c:v>
                </c:pt>
                <c:pt idx="1613">
                  <c:v>4.1718770000000001E-3</c:v>
                </c:pt>
                <c:pt idx="1614">
                  <c:v>2.321877E-3</c:v>
                </c:pt>
                <c:pt idx="1615">
                  <c:v>1.2218769999999999E-3</c:v>
                </c:pt>
                <c:pt idx="1616">
                  <c:v>1.8031270000000001E-3</c:v>
                </c:pt>
                <c:pt idx="1617">
                  <c:v>5.7187709999999997E-4</c:v>
                </c:pt>
                <c:pt idx="1618" formatCode="0.00E+00">
                  <c:v>-1.562291E-5</c:v>
                </c:pt>
                <c:pt idx="1619" formatCode="0.00E+00">
                  <c:v>-9.6872909999999999E-5</c:v>
                </c:pt>
                <c:pt idx="1620">
                  <c:v>4.6562710000000001E-4</c:v>
                </c:pt>
                <c:pt idx="1621" formatCode="0.00E+00">
                  <c:v>4.3752099999999997E-5</c:v>
                </c:pt>
                <c:pt idx="1622">
                  <c:v>5.4375210000000003E-4</c:v>
                </c:pt>
                <c:pt idx="1623">
                  <c:v>1.1906270000000001E-3</c:v>
                </c:pt>
                <c:pt idx="1624">
                  <c:v>3.1250210000000002E-4</c:v>
                </c:pt>
                <c:pt idx="1625">
                  <c:v>1.2156269999999999E-3</c:v>
                </c:pt>
                <c:pt idx="1626" formatCode="0.00E+00">
                  <c:v>-2.8122909999999999E-5</c:v>
                </c:pt>
                <c:pt idx="1627">
                  <c:v>2.6875210000000001E-4</c:v>
                </c:pt>
                <c:pt idx="1628">
                  <c:v>1.812521E-4</c:v>
                </c:pt>
                <c:pt idx="1629">
                  <c:v>3.6250209999999999E-4</c:v>
                </c:pt>
                <c:pt idx="1630">
                  <c:v>1.8437710000000001E-4</c:v>
                </c:pt>
                <c:pt idx="1631">
                  <c:v>2.625021E-4</c:v>
                </c:pt>
                <c:pt idx="1632">
                  <c:v>1.8406270000000001E-3</c:v>
                </c:pt>
                <c:pt idx="1633">
                  <c:v>1.231252E-3</c:v>
                </c:pt>
                <c:pt idx="1634">
                  <c:v>2.7375020000000002E-3</c:v>
                </c:pt>
                <c:pt idx="1635">
                  <c:v>5.7187709999999997E-4</c:v>
                </c:pt>
                <c:pt idx="1636">
                  <c:v>-1.4687289999999999E-4</c:v>
                </c:pt>
                <c:pt idx="1637">
                  <c:v>8.6875210000000001E-4</c:v>
                </c:pt>
                <c:pt idx="1638">
                  <c:v>2.7812710000000001E-4</c:v>
                </c:pt>
                <c:pt idx="1639">
                  <c:v>3.062521E-4</c:v>
                </c:pt>
                <c:pt idx="1640">
                  <c:v>-2.0312290000000001E-4</c:v>
                </c:pt>
                <c:pt idx="1641" formatCode="0.00E+00">
                  <c:v>-4.0622910000000001E-5</c:v>
                </c:pt>
                <c:pt idx="1642">
                  <c:v>-1.999979E-4</c:v>
                </c:pt>
                <c:pt idx="1643">
                  <c:v>-1.031229E-4</c:v>
                </c:pt>
                <c:pt idx="1644" formatCode="0.00E+00">
                  <c:v>-5.9372910000000003E-5</c:v>
                </c:pt>
                <c:pt idx="1645">
                  <c:v>5.7187709999999997E-4</c:v>
                </c:pt>
                <c:pt idx="1646" formatCode="0.00E+00">
                  <c:v>-3.749791E-5</c:v>
                </c:pt>
                <c:pt idx="1647" formatCode="0.00E+00">
                  <c:v>-6.2479050000000003E-6</c:v>
                </c:pt>
                <c:pt idx="1648" formatCode="0.00E+00">
                  <c:v>6.8752100000000002E-5</c:v>
                </c:pt>
                <c:pt idx="1649" formatCode="0.00E+00">
                  <c:v>-1.562291E-5</c:v>
                </c:pt>
                <c:pt idx="1650" formatCode="0.00E+00">
                  <c:v>-8.1247909999999999E-5</c:v>
                </c:pt>
                <c:pt idx="1651" formatCode="0.00E+00">
                  <c:v>-3.749791E-5</c:v>
                </c:pt>
                <c:pt idx="1652" formatCode="0.00E+00">
                  <c:v>-5.9372910000000003E-5</c:v>
                </c:pt>
                <c:pt idx="1653" formatCode="0.00E+00">
                  <c:v>-7.4997909999999996E-5</c:v>
                </c:pt>
                <c:pt idx="1654">
                  <c:v>1.4687709999999999E-4</c:v>
                </c:pt>
                <c:pt idx="1655">
                  <c:v>3.7875019999999999E-3</c:v>
                </c:pt>
                <c:pt idx="1656">
                  <c:v>1.718771E-4</c:v>
                </c:pt>
                <c:pt idx="1657">
                  <c:v>1.9937520000000001E-3</c:v>
                </c:pt>
                <c:pt idx="1658">
                  <c:v>2.7812710000000001E-4</c:v>
                </c:pt>
                <c:pt idx="1659">
                  <c:v>5.0000209999999997E-4</c:v>
                </c:pt>
                <c:pt idx="1660">
                  <c:v>9.5625210000000003E-4</c:v>
                </c:pt>
                <c:pt idx="1661" formatCode="0.00E+00">
                  <c:v>-5.6247910000000001E-5</c:v>
                </c:pt>
                <c:pt idx="1662">
                  <c:v>-1.812479E-4</c:v>
                </c:pt>
                <c:pt idx="1663" formatCode="0.00E+00">
                  <c:v>5.9377099999999998E-5</c:v>
                </c:pt>
                <c:pt idx="1664">
                  <c:v>-2.8749789999999998E-4</c:v>
                </c:pt>
                <c:pt idx="1665">
                  <c:v>-1.499979E-4</c:v>
                </c:pt>
                <c:pt idx="1666">
                  <c:v>1.112502E-3</c:v>
                </c:pt>
                <c:pt idx="1667">
                  <c:v>1.287502E-3</c:v>
                </c:pt>
                <c:pt idx="1668">
                  <c:v>1.2656270000000001E-3</c:v>
                </c:pt>
                <c:pt idx="1669">
                  <c:v>3.278127E-3</c:v>
                </c:pt>
                <c:pt idx="1670">
                  <c:v>1.3281269999999999E-3</c:v>
                </c:pt>
                <c:pt idx="1671">
                  <c:v>4.593771E-4</c:v>
                </c:pt>
                <c:pt idx="1672">
                  <c:v>7.6562709999999999E-4</c:v>
                </c:pt>
                <c:pt idx="1673">
                  <c:v>1.1156269999999999E-3</c:v>
                </c:pt>
                <c:pt idx="1674">
                  <c:v>5.2187710000000005E-4</c:v>
                </c:pt>
                <c:pt idx="1675">
                  <c:v>3.0000209999999999E-4</c:v>
                </c:pt>
                <c:pt idx="1676" formatCode="0.00E+00">
                  <c:v>6.2520959999999997E-6</c:v>
                </c:pt>
                <c:pt idx="1677">
                  <c:v>1.1968770000000001E-3</c:v>
                </c:pt>
                <c:pt idx="1678">
                  <c:v>1.031271E-4</c:v>
                </c:pt>
                <c:pt idx="1679" formatCode="0.00E+00">
                  <c:v>-9.9997909999999994E-5</c:v>
                </c:pt>
                <c:pt idx="1680">
                  <c:v>-2.3749789999999999E-4</c:v>
                </c:pt>
                <c:pt idx="1681">
                  <c:v>-1.062479E-4</c:v>
                </c:pt>
                <c:pt idx="1682">
                  <c:v>1.9562519999999999E-3</c:v>
                </c:pt>
                <c:pt idx="1683" formatCode="0.00E+00">
                  <c:v>4.3752099999999997E-5</c:v>
                </c:pt>
                <c:pt idx="1684">
                  <c:v>4.0312710000000001E-4</c:v>
                </c:pt>
                <c:pt idx="1685">
                  <c:v>1.187521E-4</c:v>
                </c:pt>
                <c:pt idx="1686">
                  <c:v>2.4468770000000001E-3</c:v>
                </c:pt>
                <c:pt idx="1687">
                  <c:v>2.5937710000000001E-4</c:v>
                </c:pt>
                <c:pt idx="1688">
                  <c:v>-1.5624789999999999E-4</c:v>
                </c:pt>
                <c:pt idx="1689">
                  <c:v>-1.062479E-4</c:v>
                </c:pt>
                <c:pt idx="1690">
                  <c:v>-2.093729E-4</c:v>
                </c:pt>
                <c:pt idx="1691" formatCode="0.00E+00">
                  <c:v>-3.749791E-5</c:v>
                </c:pt>
                <c:pt idx="1692">
                  <c:v>-2.4999789999999999E-4</c:v>
                </c:pt>
                <c:pt idx="1693" formatCode="0.00E+00">
                  <c:v>-1.249791E-5</c:v>
                </c:pt>
                <c:pt idx="1694">
                  <c:v>-2.437479E-4</c:v>
                </c:pt>
                <c:pt idx="1695">
                  <c:v>-3.2187289999999999E-4</c:v>
                </c:pt>
                <c:pt idx="1696">
                  <c:v>-1.093729E-4</c:v>
                </c:pt>
                <c:pt idx="1697">
                  <c:v>2.0093770000000001E-3</c:v>
                </c:pt>
                <c:pt idx="1698">
                  <c:v>6.4687709999999995E-4</c:v>
                </c:pt>
                <c:pt idx="1699">
                  <c:v>1.8437710000000001E-4</c:v>
                </c:pt>
                <c:pt idx="1700">
                  <c:v>2.5000210000000002E-4</c:v>
                </c:pt>
                <c:pt idx="1701">
                  <c:v>4.5312709999999998E-4</c:v>
                </c:pt>
                <c:pt idx="1702">
                  <c:v>1.287502E-3</c:v>
                </c:pt>
                <c:pt idx="1703">
                  <c:v>1.431252E-3</c:v>
                </c:pt>
                <c:pt idx="1704" formatCode="0.00E+00">
                  <c:v>-6.5622909999999999E-5</c:v>
                </c:pt>
                <c:pt idx="1705" formatCode="0.00E+00">
                  <c:v>-2.4997910000000001E-5</c:v>
                </c:pt>
                <c:pt idx="1706" formatCode="0.00E+00">
                  <c:v>6.2502099999999999E-5</c:v>
                </c:pt>
                <c:pt idx="1707">
                  <c:v>-1.374979E-4</c:v>
                </c:pt>
                <c:pt idx="1708">
                  <c:v>2.3125209999999999E-4</c:v>
                </c:pt>
                <c:pt idx="1709">
                  <c:v>4.8156270000000003E-3</c:v>
                </c:pt>
                <c:pt idx="1710">
                  <c:v>1.8718770000000001E-3</c:v>
                </c:pt>
                <c:pt idx="1711">
                  <c:v>6.0312709999999999E-4</c:v>
                </c:pt>
                <c:pt idx="1712">
                  <c:v>-2.5312289999999997E-4</c:v>
                </c:pt>
                <c:pt idx="1713">
                  <c:v>3.9375210000000001E-4</c:v>
                </c:pt>
                <c:pt idx="1714">
                  <c:v>5.1562709999999998E-4</c:v>
                </c:pt>
                <c:pt idx="1715" formatCode="0.00E+00">
                  <c:v>3.43771E-5</c:v>
                </c:pt>
                <c:pt idx="1716">
                  <c:v>-1.4687289999999999E-4</c:v>
                </c:pt>
                <c:pt idx="1717">
                  <c:v>3.4062710000000001E-4</c:v>
                </c:pt>
                <c:pt idx="1718">
                  <c:v>2.3125209999999999E-4</c:v>
                </c:pt>
                <c:pt idx="1719" formatCode="0.00E+00">
                  <c:v>-1.8747910000000001E-5</c:v>
                </c:pt>
                <c:pt idx="1720">
                  <c:v>2.8875020000000001E-3</c:v>
                </c:pt>
                <c:pt idx="1721">
                  <c:v>3.3750209999999998E-4</c:v>
                </c:pt>
                <c:pt idx="1722">
                  <c:v>1.5937519999999999E-3</c:v>
                </c:pt>
                <c:pt idx="1723">
                  <c:v>-1.9687289999999999E-4</c:v>
                </c:pt>
                <c:pt idx="1724">
                  <c:v>-1.4687289999999999E-4</c:v>
                </c:pt>
                <c:pt idx="1725" formatCode="0.00E+00">
                  <c:v>9.6877099999999994E-5</c:v>
                </c:pt>
                <c:pt idx="1726">
                  <c:v>8.5625209999999998E-4</c:v>
                </c:pt>
                <c:pt idx="1727">
                  <c:v>1.031271E-4</c:v>
                </c:pt>
                <c:pt idx="1728">
                  <c:v>1.6468769999999999E-3</c:v>
                </c:pt>
                <c:pt idx="1729">
                  <c:v>2.7500209999999997E-4</c:v>
                </c:pt>
                <c:pt idx="1730">
                  <c:v>4.9375210000000001E-4</c:v>
                </c:pt>
                <c:pt idx="1731">
                  <c:v>1.5156270000000001E-3</c:v>
                </c:pt>
                <c:pt idx="1732" formatCode="0.00E+00">
                  <c:v>1.25021E-5</c:v>
                </c:pt>
                <c:pt idx="1733">
                  <c:v>1.1968770000000001E-3</c:v>
                </c:pt>
                <c:pt idx="1734">
                  <c:v>1.3437710000000001E-4</c:v>
                </c:pt>
                <c:pt idx="1735" formatCode="0.00E+00">
                  <c:v>3.127096E-6</c:v>
                </c:pt>
                <c:pt idx="1736">
                  <c:v>4.4687710000000002E-4</c:v>
                </c:pt>
                <c:pt idx="1737" formatCode="0.00E+00">
                  <c:v>-3.749791E-5</c:v>
                </c:pt>
                <c:pt idx="1738">
                  <c:v>1.2187710000000001E-4</c:v>
                </c:pt>
                <c:pt idx="1739" formatCode="0.00E+00">
                  <c:v>-4.3747910000000002E-5</c:v>
                </c:pt>
                <c:pt idx="1740">
                  <c:v>1.500021E-4</c:v>
                </c:pt>
                <c:pt idx="1741">
                  <c:v>4.2187710000000001E-4</c:v>
                </c:pt>
                <c:pt idx="1742" formatCode="0.00E+00">
                  <c:v>1.5627100000000002E-5</c:v>
                </c:pt>
                <c:pt idx="1743">
                  <c:v>2.0937709999999999E-4</c:v>
                </c:pt>
                <c:pt idx="1744">
                  <c:v>1.2156269999999999E-3</c:v>
                </c:pt>
                <c:pt idx="1745">
                  <c:v>2.6875210000000001E-4</c:v>
                </c:pt>
                <c:pt idx="1746" formatCode="0.00E+00">
                  <c:v>-8.7497910000000002E-5</c:v>
                </c:pt>
                <c:pt idx="1747">
                  <c:v>3.6562710000000002E-4</c:v>
                </c:pt>
                <c:pt idx="1748">
                  <c:v>1.7500020000000001E-3</c:v>
                </c:pt>
                <c:pt idx="1749">
                  <c:v>9.8125209999999998E-4</c:v>
                </c:pt>
                <c:pt idx="1750" formatCode="0.00E+00">
                  <c:v>-9.0622909999999997E-5</c:v>
                </c:pt>
                <c:pt idx="1751">
                  <c:v>1.3562520000000001E-3</c:v>
                </c:pt>
                <c:pt idx="1752">
                  <c:v>2.5625209999999998E-4</c:v>
                </c:pt>
                <c:pt idx="1753">
                  <c:v>-3.656229E-4</c:v>
                </c:pt>
                <c:pt idx="1754">
                  <c:v>1.281271E-4</c:v>
                </c:pt>
                <c:pt idx="1755">
                  <c:v>1.3437710000000001E-4</c:v>
                </c:pt>
                <c:pt idx="1756">
                  <c:v>-4.7187290000000001E-4</c:v>
                </c:pt>
                <c:pt idx="1757">
                  <c:v>6.1562520000000001E-3</c:v>
                </c:pt>
                <c:pt idx="1758">
                  <c:v>1.400002E-3</c:v>
                </c:pt>
                <c:pt idx="1759">
                  <c:v>1.500021E-4</c:v>
                </c:pt>
                <c:pt idx="1760" formatCode="0.00E+00">
                  <c:v>4.6877099999999999E-5</c:v>
                </c:pt>
                <c:pt idx="1761" formatCode="0.00E+00">
                  <c:v>-5.9372910000000003E-5</c:v>
                </c:pt>
                <c:pt idx="1762">
                  <c:v>4.4687710000000002E-4</c:v>
                </c:pt>
                <c:pt idx="1763">
                  <c:v>1.6437520000000001E-3</c:v>
                </c:pt>
                <c:pt idx="1764">
                  <c:v>9.7812709999999989E-4</c:v>
                </c:pt>
                <c:pt idx="1765">
                  <c:v>1.218752E-3</c:v>
                </c:pt>
                <c:pt idx="1766">
                  <c:v>2.968771E-4</c:v>
                </c:pt>
                <c:pt idx="1767" formatCode="0.00E+00">
                  <c:v>-4.6872909999999997E-5</c:v>
                </c:pt>
                <c:pt idx="1768" formatCode="0.00E+00">
                  <c:v>-9.6872909999999999E-5</c:v>
                </c:pt>
                <c:pt idx="1769">
                  <c:v>2.5937710000000001E-4</c:v>
                </c:pt>
                <c:pt idx="1770" formatCode="0.00E+00">
                  <c:v>-8.7497910000000002E-5</c:v>
                </c:pt>
                <c:pt idx="1771">
                  <c:v>1.665627E-3</c:v>
                </c:pt>
                <c:pt idx="1772">
                  <c:v>3.2812709999999998E-4</c:v>
                </c:pt>
                <c:pt idx="1773" formatCode="0.00E+00">
                  <c:v>-2.1872909999999999E-5</c:v>
                </c:pt>
                <c:pt idx="1774">
                  <c:v>2.306252E-3</c:v>
                </c:pt>
                <c:pt idx="1775">
                  <c:v>2.0406270000000002E-3</c:v>
                </c:pt>
                <c:pt idx="1776">
                  <c:v>3.3343769999999999E-3</c:v>
                </c:pt>
                <c:pt idx="1777">
                  <c:v>5.9687710000000003E-4</c:v>
                </c:pt>
                <c:pt idx="1778" formatCode="0.00E+00">
                  <c:v>7.8127099999999999E-5</c:v>
                </c:pt>
                <c:pt idx="1779" formatCode="0.00E+00">
                  <c:v>9.3770959999999994E-6</c:v>
                </c:pt>
                <c:pt idx="1780" formatCode="0.00E+00">
                  <c:v>-4.3747910000000002E-5</c:v>
                </c:pt>
                <c:pt idx="1781">
                  <c:v>1.8437710000000001E-4</c:v>
                </c:pt>
                <c:pt idx="1782" formatCode="0.00E+00">
                  <c:v>7.8127099999999999E-5</c:v>
                </c:pt>
                <c:pt idx="1783" formatCode="0.00E+00">
                  <c:v>-4.6872909999999997E-5</c:v>
                </c:pt>
                <c:pt idx="1784">
                  <c:v>-2.843729E-4</c:v>
                </c:pt>
                <c:pt idx="1785">
                  <c:v>-2.3749789999999999E-4</c:v>
                </c:pt>
                <c:pt idx="1786">
                  <c:v>2.4687709999999998E-4</c:v>
                </c:pt>
                <c:pt idx="1787">
                  <c:v>-2.4999789999999999E-4</c:v>
                </c:pt>
                <c:pt idx="1788" formatCode="0.00E+00">
                  <c:v>-9.9997909999999994E-5</c:v>
                </c:pt>
                <c:pt idx="1789">
                  <c:v>4.1875210000000003E-4</c:v>
                </c:pt>
                <c:pt idx="1790">
                  <c:v>-1.374979E-4</c:v>
                </c:pt>
                <c:pt idx="1791">
                  <c:v>2.2500210000000001E-4</c:v>
                </c:pt>
                <c:pt idx="1792" formatCode="0.00E+00">
                  <c:v>-5.312291E-5</c:v>
                </c:pt>
                <c:pt idx="1793">
                  <c:v>1.500021E-4</c:v>
                </c:pt>
                <c:pt idx="1794">
                  <c:v>-3.8124790000000001E-4</c:v>
                </c:pt>
                <c:pt idx="1795">
                  <c:v>2.021877E-3</c:v>
                </c:pt>
                <c:pt idx="1796">
                  <c:v>2.7687520000000002E-3</c:v>
                </c:pt>
                <c:pt idx="1797">
                  <c:v>3.7187709999999998E-4</c:v>
                </c:pt>
                <c:pt idx="1798" formatCode="0.00E+00">
                  <c:v>-5.312291E-5</c:v>
                </c:pt>
                <c:pt idx="1799">
                  <c:v>5.4062710000000005E-4</c:v>
                </c:pt>
                <c:pt idx="1800">
                  <c:v>-2.5312289999999997E-4</c:v>
                </c:pt>
                <c:pt idx="1801" formatCode="0.00E+00">
                  <c:v>4.6877099999999999E-5</c:v>
                </c:pt>
                <c:pt idx="1802" formatCode="0.00E+00">
                  <c:v>2.0954759999999998E-9</c:v>
                </c:pt>
                <c:pt idx="1803">
                  <c:v>2.609377E-3</c:v>
                </c:pt>
                <c:pt idx="1804">
                  <c:v>4.6875209999999999E-4</c:v>
                </c:pt>
                <c:pt idx="1805">
                  <c:v>2.031271E-4</c:v>
                </c:pt>
                <c:pt idx="1806" formatCode="0.00E+00">
                  <c:v>2.0954759999999998E-9</c:v>
                </c:pt>
                <c:pt idx="1807" formatCode="0.00E+00">
                  <c:v>-6.8747909999999993E-5</c:v>
                </c:pt>
                <c:pt idx="1808">
                  <c:v>-3.2812290000000001E-4</c:v>
                </c:pt>
                <c:pt idx="1809" formatCode="0.00E+00">
                  <c:v>2.0954759999999998E-9</c:v>
                </c:pt>
                <c:pt idx="1810">
                  <c:v>2.2375020000000002E-3</c:v>
                </c:pt>
                <c:pt idx="1811">
                  <c:v>9.0937709999999998E-4</c:v>
                </c:pt>
                <c:pt idx="1812" formatCode="0.00E+00">
                  <c:v>-9.0622909999999997E-5</c:v>
                </c:pt>
                <c:pt idx="1813">
                  <c:v>-2.6874789999999999E-4</c:v>
                </c:pt>
                <c:pt idx="1814">
                  <c:v>1.0187519999999999E-3</c:v>
                </c:pt>
                <c:pt idx="1815">
                  <c:v>-1.187479E-4</c:v>
                </c:pt>
                <c:pt idx="1816">
                  <c:v>1.312521E-4</c:v>
                </c:pt>
                <c:pt idx="1817" formatCode="0.00E+00">
                  <c:v>8.1252099999999994E-5</c:v>
                </c:pt>
                <c:pt idx="1818">
                  <c:v>1.656252E-3</c:v>
                </c:pt>
                <c:pt idx="1819">
                  <c:v>7.3750210000000005E-4</c:v>
                </c:pt>
                <c:pt idx="1820">
                  <c:v>1.093771E-4</c:v>
                </c:pt>
                <c:pt idx="1821">
                  <c:v>5.656271E-4</c:v>
                </c:pt>
                <c:pt idx="1822">
                  <c:v>4.8125210000000003E-4</c:v>
                </c:pt>
                <c:pt idx="1823">
                  <c:v>2.3156269999999998E-3</c:v>
                </c:pt>
                <c:pt idx="1824">
                  <c:v>1.9968770000000002E-3</c:v>
                </c:pt>
                <c:pt idx="1825">
                  <c:v>3.9062709999999998E-4</c:v>
                </c:pt>
                <c:pt idx="1826">
                  <c:v>4.1875210000000003E-4</c:v>
                </c:pt>
                <c:pt idx="1827" formatCode="0.00E+00">
                  <c:v>-5.9372910000000003E-5</c:v>
                </c:pt>
                <c:pt idx="1828">
                  <c:v>-2.8124790000000002E-4</c:v>
                </c:pt>
                <c:pt idx="1829">
                  <c:v>7.3125209999999998E-4</c:v>
                </c:pt>
                <c:pt idx="1830">
                  <c:v>8.4062709999999997E-4</c:v>
                </c:pt>
                <c:pt idx="1831" formatCode="0.00E+00">
                  <c:v>-9.6872909999999999E-5</c:v>
                </c:pt>
                <c:pt idx="1832">
                  <c:v>2.0375020000000001E-3</c:v>
                </c:pt>
                <c:pt idx="1833">
                  <c:v>2.6531269999999999E-3</c:v>
                </c:pt>
                <c:pt idx="1834">
                  <c:v>1.7906269999999999E-3</c:v>
                </c:pt>
                <c:pt idx="1835">
                  <c:v>1.0625210000000001E-4</c:v>
                </c:pt>
                <c:pt idx="1836">
                  <c:v>9.5937710000000001E-4</c:v>
                </c:pt>
                <c:pt idx="1837">
                  <c:v>1.2531269999999999E-3</c:v>
                </c:pt>
                <c:pt idx="1838">
                  <c:v>1.093771E-4</c:v>
                </c:pt>
                <c:pt idx="1839">
                  <c:v>6.0000210000000001E-4</c:v>
                </c:pt>
                <c:pt idx="1840">
                  <c:v>7.4687709999999999E-4</c:v>
                </c:pt>
                <c:pt idx="1841">
                  <c:v>4.5625210000000002E-4</c:v>
                </c:pt>
                <c:pt idx="1842">
                  <c:v>1.178127E-3</c:v>
                </c:pt>
                <c:pt idx="1843">
                  <c:v>1.7125020000000001E-3</c:v>
                </c:pt>
                <c:pt idx="1844">
                  <c:v>3.8437710000000002E-4</c:v>
                </c:pt>
                <c:pt idx="1845">
                  <c:v>-1.4374790000000001E-4</c:v>
                </c:pt>
                <c:pt idx="1846">
                  <c:v>-3.2187289999999999E-4</c:v>
                </c:pt>
                <c:pt idx="1847">
                  <c:v>1.234377E-3</c:v>
                </c:pt>
                <c:pt idx="1848">
                  <c:v>2.3437520000000002E-3</c:v>
                </c:pt>
                <c:pt idx="1849">
                  <c:v>2.4687709999999998E-4</c:v>
                </c:pt>
                <c:pt idx="1850">
                  <c:v>6.1250210000000005E-4</c:v>
                </c:pt>
                <c:pt idx="1851">
                  <c:v>3.7187709999999998E-4</c:v>
                </c:pt>
                <c:pt idx="1852">
                  <c:v>-2.1562290000000001E-4</c:v>
                </c:pt>
                <c:pt idx="1853">
                  <c:v>-5.3124789999999997E-4</c:v>
                </c:pt>
                <c:pt idx="1854">
                  <c:v>-2.6562290000000001E-4</c:v>
                </c:pt>
                <c:pt idx="1855">
                  <c:v>6.4375209999999997E-4</c:v>
                </c:pt>
                <c:pt idx="1856">
                  <c:v>-1.906229E-4</c:v>
                </c:pt>
                <c:pt idx="1857" formatCode="0.00E+00">
                  <c:v>-4.3747910000000002E-5</c:v>
                </c:pt>
                <c:pt idx="1858">
                  <c:v>-2.7187290000000002E-4</c:v>
                </c:pt>
                <c:pt idx="1859">
                  <c:v>2.1875209999999999E-4</c:v>
                </c:pt>
                <c:pt idx="1860">
                  <c:v>-3.2499789999999997E-4</c:v>
                </c:pt>
                <c:pt idx="1861" formatCode="0.00E+00">
                  <c:v>6.2502099999999999E-5</c:v>
                </c:pt>
                <c:pt idx="1862">
                  <c:v>1.625021E-4</c:v>
                </c:pt>
                <c:pt idx="1863">
                  <c:v>-1.906229E-4</c:v>
                </c:pt>
                <c:pt idx="1864">
                  <c:v>-4.3437290000000002E-4</c:v>
                </c:pt>
                <c:pt idx="1865">
                  <c:v>-2.0312290000000001E-4</c:v>
                </c:pt>
                <c:pt idx="1866">
                  <c:v>6.5312710000000002E-4</c:v>
                </c:pt>
                <c:pt idx="1867">
                  <c:v>-1.031229E-4</c:v>
                </c:pt>
                <c:pt idx="1868" formatCode="0.00E+00">
                  <c:v>-1.8747910000000001E-5</c:v>
                </c:pt>
                <c:pt idx="1869" formatCode="0.00E+00">
                  <c:v>4.0627100000000003E-5</c:v>
                </c:pt>
                <c:pt idx="1870" formatCode="0.00E+00">
                  <c:v>-2.8122909999999999E-5</c:v>
                </c:pt>
                <c:pt idx="1871">
                  <c:v>-2.5624790000000001E-4</c:v>
                </c:pt>
                <c:pt idx="1872" formatCode="0.00E+00">
                  <c:v>2.5002099999999999E-5</c:v>
                </c:pt>
                <c:pt idx="1873">
                  <c:v>-3.124979E-4</c:v>
                </c:pt>
                <c:pt idx="1874" formatCode="0.00E+00">
                  <c:v>-6.2479050000000003E-6</c:v>
                </c:pt>
                <c:pt idx="1875">
                  <c:v>1.718771E-4</c:v>
                </c:pt>
                <c:pt idx="1876">
                  <c:v>1.096877E-3</c:v>
                </c:pt>
                <c:pt idx="1877">
                  <c:v>1.0468770000000001E-3</c:v>
                </c:pt>
                <c:pt idx="1878">
                  <c:v>1.0625210000000001E-4</c:v>
                </c:pt>
                <c:pt idx="1879" formatCode="0.00E+00">
                  <c:v>6.2520959999999997E-6</c:v>
                </c:pt>
                <c:pt idx="1880">
                  <c:v>-4.6874790000000003E-4</c:v>
                </c:pt>
                <c:pt idx="1881">
                  <c:v>-4.8437289999999999E-4</c:v>
                </c:pt>
                <c:pt idx="1882">
                  <c:v>9.1250209999999997E-4</c:v>
                </c:pt>
                <c:pt idx="1883" formatCode="0.00E+00">
                  <c:v>-6.5622909999999999E-5</c:v>
                </c:pt>
                <c:pt idx="1884">
                  <c:v>8.3125210000000002E-4</c:v>
                </c:pt>
                <c:pt idx="1885">
                  <c:v>7.3125209999999998E-4</c:v>
                </c:pt>
                <c:pt idx="1886">
                  <c:v>4.7500210000000001E-4</c:v>
                </c:pt>
                <c:pt idx="1887">
                  <c:v>-1.4687289999999999E-4</c:v>
                </c:pt>
                <c:pt idx="1888">
                  <c:v>1.0781269999999999E-3</c:v>
                </c:pt>
                <c:pt idx="1889">
                  <c:v>4.3750210000000002E-4</c:v>
                </c:pt>
                <c:pt idx="1890">
                  <c:v>2.125021E-4</c:v>
                </c:pt>
                <c:pt idx="1891">
                  <c:v>8.6250210000000005E-4</c:v>
                </c:pt>
                <c:pt idx="1892">
                  <c:v>1.0625210000000001E-4</c:v>
                </c:pt>
                <c:pt idx="1893">
                  <c:v>2.9062709999999999E-4</c:v>
                </c:pt>
                <c:pt idx="1894" formatCode="0.00E+00">
                  <c:v>-8.1247909999999999E-5</c:v>
                </c:pt>
                <c:pt idx="1895" formatCode="0.00E+00">
                  <c:v>-6.5622909999999999E-5</c:v>
                </c:pt>
                <c:pt idx="1896">
                  <c:v>1.625021E-4</c:v>
                </c:pt>
                <c:pt idx="1897">
                  <c:v>-1.906229E-4</c:v>
                </c:pt>
                <c:pt idx="1898" formatCode="0.00E+00">
                  <c:v>-6.8747909999999993E-5</c:v>
                </c:pt>
                <c:pt idx="1899">
                  <c:v>-1.499979E-4</c:v>
                </c:pt>
                <c:pt idx="1900">
                  <c:v>1.4875019999999999E-3</c:v>
                </c:pt>
                <c:pt idx="1901">
                  <c:v>5.1875209999999996E-4</c:v>
                </c:pt>
                <c:pt idx="1902">
                  <c:v>-1.781229E-4</c:v>
                </c:pt>
                <c:pt idx="1903">
                  <c:v>4.4375209999999998E-4</c:v>
                </c:pt>
                <c:pt idx="1904">
                  <c:v>7.5625210000000004E-4</c:v>
                </c:pt>
                <c:pt idx="1905">
                  <c:v>-1.9374790000000001E-4</c:v>
                </c:pt>
                <c:pt idx="1906" formatCode="0.00E+00">
                  <c:v>-1.8747910000000001E-5</c:v>
                </c:pt>
                <c:pt idx="1907">
                  <c:v>1.8937520000000001E-3</c:v>
                </c:pt>
                <c:pt idx="1908">
                  <c:v>1.6875209999999999E-4</c:v>
                </c:pt>
                <c:pt idx="1909">
                  <c:v>7.3437709999999996E-4</c:v>
                </c:pt>
                <c:pt idx="1910">
                  <c:v>9.9375209999999991E-4</c:v>
                </c:pt>
                <c:pt idx="1911">
                  <c:v>7.8437709999999998E-4</c:v>
                </c:pt>
                <c:pt idx="1912" formatCode="0.00E+00">
                  <c:v>-9.3747910000000005E-5</c:v>
                </c:pt>
                <c:pt idx="1913">
                  <c:v>1.500021E-4</c:v>
                </c:pt>
                <c:pt idx="1914">
                  <c:v>6.4375209999999997E-4</c:v>
                </c:pt>
                <c:pt idx="1915">
                  <c:v>-3.3437290000000003E-4</c:v>
                </c:pt>
                <c:pt idx="1916">
                  <c:v>-1.687479E-4</c:v>
                </c:pt>
                <c:pt idx="1917">
                  <c:v>9.1562709999999995E-4</c:v>
                </c:pt>
                <c:pt idx="1918" formatCode="0.00E+00">
                  <c:v>2.5002099999999999E-5</c:v>
                </c:pt>
                <c:pt idx="1919">
                  <c:v>-1.5624789999999999E-4</c:v>
                </c:pt>
                <c:pt idx="1920">
                  <c:v>1.625021E-4</c:v>
                </c:pt>
                <c:pt idx="1921" formatCode="0.00E+00">
                  <c:v>-8.7497910000000002E-5</c:v>
                </c:pt>
                <c:pt idx="1922">
                  <c:v>6.0937709999999996E-4</c:v>
                </c:pt>
                <c:pt idx="1923">
                  <c:v>1.2000019999999999E-3</c:v>
                </c:pt>
                <c:pt idx="1924">
                  <c:v>1.937502E-3</c:v>
                </c:pt>
                <c:pt idx="1925">
                  <c:v>1.406271E-4</c:v>
                </c:pt>
                <c:pt idx="1926">
                  <c:v>1.165627E-3</c:v>
                </c:pt>
                <c:pt idx="1927">
                  <c:v>1.081252E-3</c:v>
                </c:pt>
                <c:pt idx="1928">
                  <c:v>7.3750210000000005E-4</c:v>
                </c:pt>
                <c:pt idx="1929">
                  <c:v>1.156271E-4</c:v>
                </c:pt>
                <c:pt idx="1930">
                  <c:v>7.2187710000000003E-4</c:v>
                </c:pt>
                <c:pt idx="1931">
                  <c:v>3.7500210000000002E-4</c:v>
                </c:pt>
                <c:pt idx="1932">
                  <c:v>1.7812709999999999E-4</c:v>
                </c:pt>
                <c:pt idx="1933">
                  <c:v>1.5312710000000001E-4</c:v>
                </c:pt>
                <c:pt idx="1934">
                  <c:v>4.4687710000000002E-4</c:v>
                </c:pt>
                <c:pt idx="1935">
                  <c:v>3.8437710000000002E-4</c:v>
                </c:pt>
                <c:pt idx="1936">
                  <c:v>8.9687709999999995E-4</c:v>
                </c:pt>
                <c:pt idx="1937">
                  <c:v>1.468752E-3</c:v>
                </c:pt>
                <c:pt idx="1938">
                  <c:v>1.625021E-4</c:v>
                </c:pt>
                <c:pt idx="1939">
                  <c:v>2.2812520000000001E-3</c:v>
                </c:pt>
                <c:pt idx="1940">
                  <c:v>2.1000020000000001E-3</c:v>
                </c:pt>
                <c:pt idx="1941">
                  <c:v>2.6562709999999998E-4</c:v>
                </c:pt>
                <c:pt idx="1942">
                  <c:v>7.1875210000000005E-4</c:v>
                </c:pt>
                <c:pt idx="1943" formatCode="0.00E+00">
                  <c:v>-9.372905E-6</c:v>
                </c:pt>
                <c:pt idx="1944">
                  <c:v>1.0625210000000001E-4</c:v>
                </c:pt>
                <c:pt idx="1945">
                  <c:v>1.625021E-4</c:v>
                </c:pt>
                <c:pt idx="1946">
                  <c:v>3.5937710000000001E-4</c:v>
                </c:pt>
                <c:pt idx="1947">
                  <c:v>-1.499979E-4</c:v>
                </c:pt>
                <c:pt idx="1948">
                  <c:v>3.4375209999999999E-4</c:v>
                </c:pt>
                <c:pt idx="1949" formatCode="0.00E+00">
                  <c:v>9.3770959999999994E-6</c:v>
                </c:pt>
                <c:pt idx="1950">
                  <c:v>1.9812520000000002E-3</c:v>
                </c:pt>
                <c:pt idx="1951">
                  <c:v>2.1562710000000001E-4</c:v>
                </c:pt>
                <c:pt idx="1952">
                  <c:v>1.7812709999999999E-4</c:v>
                </c:pt>
                <c:pt idx="1953">
                  <c:v>4.7812709999999999E-4</c:v>
                </c:pt>
                <c:pt idx="1954">
                  <c:v>4.6562710000000001E-4</c:v>
                </c:pt>
                <c:pt idx="1955" formatCode="0.00E+00">
                  <c:v>7.1877099999999997E-5</c:v>
                </c:pt>
                <c:pt idx="1956">
                  <c:v>1.625021E-4</c:v>
                </c:pt>
                <c:pt idx="1957">
                  <c:v>-2.5937289999999999E-4</c:v>
                </c:pt>
                <c:pt idx="1958">
                  <c:v>9.5625210000000003E-4</c:v>
                </c:pt>
                <c:pt idx="1959">
                  <c:v>1.028127E-3</c:v>
                </c:pt>
                <c:pt idx="1960">
                  <c:v>1.187521E-4</c:v>
                </c:pt>
                <c:pt idx="1961">
                  <c:v>6.7500209999999999E-4</c:v>
                </c:pt>
                <c:pt idx="1962">
                  <c:v>1.1250209999999999E-4</c:v>
                </c:pt>
                <c:pt idx="1963">
                  <c:v>-1.4374790000000001E-4</c:v>
                </c:pt>
                <c:pt idx="1964" formatCode="0.00E+00">
                  <c:v>-9.6872909999999999E-5</c:v>
                </c:pt>
                <c:pt idx="1965">
                  <c:v>-1.8749789999999999E-4</c:v>
                </c:pt>
                <c:pt idx="1966">
                  <c:v>-1.3124790000000001E-4</c:v>
                </c:pt>
                <c:pt idx="1967">
                  <c:v>4.8437710000000001E-4</c:v>
                </c:pt>
                <c:pt idx="1968">
                  <c:v>2.4343770000000002E-3</c:v>
                </c:pt>
                <c:pt idx="1969">
                  <c:v>6.9375209999999999E-4</c:v>
                </c:pt>
                <c:pt idx="1970">
                  <c:v>1.2593769999999999E-3</c:v>
                </c:pt>
                <c:pt idx="1971">
                  <c:v>8.1875209999999999E-4</c:v>
                </c:pt>
                <c:pt idx="1972" formatCode="0.00E+00">
                  <c:v>-5.9372910000000003E-5</c:v>
                </c:pt>
                <c:pt idx="1973">
                  <c:v>9.3125209999999996E-4</c:v>
                </c:pt>
                <c:pt idx="1974" formatCode="0.00E+00">
                  <c:v>-8.1247909999999999E-5</c:v>
                </c:pt>
                <c:pt idx="1975">
                  <c:v>3.062521E-4</c:v>
                </c:pt>
                <c:pt idx="1976">
                  <c:v>3.0000209999999999E-4</c:v>
                </c:pt>
                <c:pt idx="1977">
                  <c:v>1.031271E-4</c:v>
                </c:pt>
                <c:pt idx="1978">
                  <c:v>-1.499979E-4</c:v>
                </c:pt>
                <c:pt idx="1979" formatCode="0.00E+00">
                  <c:v>4.3752099999999997E-5</c:v>
                </c:pt>
                <c:pt idx="1980">
                  <c:v>-1.3437289999999999E-4</c:v>
                </c:pt>
                <c:pt idx="1981">
                  <c:v>5.0937710000000002E-4</c:v>
                </c:pt>
                <c:pt idx="1982">
                  <c:v>8.1875209999999999E-4</c:v>
                </c:pt>
                <c:pt idx="1983" formatCode="0.00E+00">
                  <c:v>4.6877099999999999E-5</c:v>
                </c:pt>
                <c:pt idx="1984">
                  <c:v>1.906271E-4</c:v>
                </c:pt>
                <c:pt idx="1985" formatCode="0.00E+00">
                  <c:v>9.6877099999999994E-5</c:v>
                </c:pt>
                <c:pt idx="1986">
                  <c:v>6.9375209999999999E-4</c:v>
                </c:pt>
                <c:pt idx="1987" formatCode="0.00E+00">
                  <c:v>7.5002100000000005E-5</c:v>
                </c:pt>
                <c:pt idx="1988">
                  <c:v>8.5937709999999996E-4</c:v>
                </c:pt>
                <c:pt idx="1989">
                  <c:v>7.812521E-4</c:v>
                </c:pt>
                <c:pt idx="1990">
                  <c:v>-2.7812289999999999E-4</c:v>
                </c:pt>
                <c:pt idx="1991">
                  <c:v>-2.218729E-4</c:v>
                </c:pt>
                <c:pt idx="1992" formatCode="0.00E+00">
                  <c:v>4.0627100000000003E-5</c:v>
                </c:pt>
                <c:pt idx="1993">
                  <c:v>7.6250210000000001E-4</c:v>
                </c:pt>
                <c:pt idx="1994">
                  <c:v>1.1468769999999999E-3</c:v>
                </c:pt>
                <c:pt idx="1995">
                  <c:v>3.2187710000000002E-4</c:v>
                </c:pt>
                <c:pt idx="1996">
                  <c:v>4.593771E-4</c:v>
                </c:pt>
                <c:pt idx="1997">
                  <c:v>-1.4374790000000001E-4</c:v>
                </c:pt>
                <c:pt idx="1998">
                  <c:v>7.2187710000000003E-4</c:v>
                </c:pt>
                <c:pt idx="1999">
                  <c:v>-1.218729E-4</c:v>
                </c:pt>
                <c:pt idx="2000" formatCode="0.00E+00">
                  <c:v>7.5002100000000005E-5</c:v>
                </c:pt>
                <c:pt idx="2001">
                  <c:v>3.1250210000000002E-4</c:v>
                </c:pt>
                <c:pt idx="2002">
                  <c:v>6.8437710000000004E-4</c:v>
                </c:pt>
                <c:pt idx="2003">
                  <c:v>1.6156269999999999E-3</c:v>
                </c:pt>
                <c:pt idx="2004">
                  <c:v>9.6875209999999995E-4</c:v>
                </c:pt>
                <c:pt idx="2005">
                  <c:v>1.000021E-4</c:v>
                </c:pt>
                <c:pt idx="2006">
                  <c:v>2.343771E-4</c:v>
                </c:pt>
                <c:pt idx="2007" formatCode="0.00E+00">
                  <c:v>2.0954759999999998E-9</c:v>
                </c:pt>
                <c:pt idx="2008">
                  <c:v>3.2187710000000002E-4</c:v>
                </c:pt>
                <c:pt idx="2009" formatCode="0.00E+00">
                  <c:v>-9.372905E-6</c:v>
                </c:pt>
                <c:pt idx="2010">
                  <c:v>-1.8749789999999999E-4</c:v>
                </c:pt>
                <c:pt idx="2011">
                  <c:v>-3.3437290000000003E-4</c:v>
                </c:pt>
                <c:pt idx="2012">
                  <c:v>-2.124979E-4</c:v>
                </c:pt>
                <c:pt idx="2013">
                  <c:v>-1.5312290000000001E-4</c:v>
                </c:pt>
                <c:pt idx="2014">
                  <c:v>9.8125209999999998E-4</c:v>
                </c:pt>
                <c:pt idx="2015">
                  <c:v>5.3437709999999998E-4</c:v>
                </c:pt>
                <c:pt idx="2016" formatCode="0.00E+00">
                  <c:v>-9.372905E-6</c:v>
                </c:pt>
                <c:pt idx="2017" formatCode="0.00E+00">
                  <c:v>3.43771E-5</c:v>
                </c:pt>
                <c:pt idx="2018">
                  <c:v>1.9625020000000001E-3</c:v>
                </c:pt>
                <c:pt idx="2019">
                  <c:v>4.3437709999999999E-4</c:v>
                </c:pt>
                <c:pt idx="2020">
                  <c:v>-1.281229E-4</c:v>
                </c:pt>
                <c:pt idx="2021">
                  <c:v>-1.2499789999999999E-4</c:v>
                </c:pt>
                <c:pt idx="2022">
                  <c:v>-3.9999790000000001E-4</c:v>
                </c:pt>
                <c:pt idx="2023">
                  <c:v>-3.1874790000000001E-4</c:v>
                </c:pt>
                <c:pt idx="2024">
                  <c:v>-1.4374790000000001E-4</c:v>
                </c:pt>
                <c:pt idx="2025">
                  <c:v>-2.2812289999999999E-4</c:v>
                </c:pt>
                <c:pt idx="2026">
                  <c:v>2.437521E-4</c:v>
                </c:pt>
                <c:pt idx="2027">
                  <c:v>-1.906229E-4</c:v>
                </c:pt>
                <c:pt idx="2028">
                  <c:v>-4.7499789999999999E-4</c:v>
                </c:pt>
                <c:pt idx="2029" formatCode="0.00E+00">
                  <c:v>2.5002099999999999E-5</c:v>
                </c:pt>
                <c:pt idx="2030" formatCode="0.00E+00">
                  <c:v>-4.3747910000000002E-5</c:v>
                </c:pt>
                <c:pt idx="2031">
                  <c:v>1.065627E-3</c:v>
                </c:pt>
                <c:pt idx="2032">
                  <c:v>1.1250209999999999E-4</c:v>
                </c:pt>
                <c:pt idx="2033">
                  <c:v>-1.187479E-4</c:v>
                </c:pt>
                <c:pt idx="2034">
                  <c:v>2.531271E-4</c:v>
                </c:pt>
                <c:pt idx="2035">
                  <c:v>9.1250209999999997E-4</c:v>
                </c:pt>
                <c:pt idx="2036">
                  <c:v>2.459377E-3</c:v>
                </c:pt>
                <c:pt idx="2037">
                  <c:v>9.3125209999999996E-4</c:v>
                </c:pt>
                <c:pt idx="2038">
                  <c:v>8.7187709999999999E-4</c:v>
                </c:pt>
                <c:pt idx="2039">
                  <c:v>1.500021E-4</c:v>
                </c:pt>
                <c:pt idx="2040">
                  <c:v>2.2250019999999998E-3</c:v>
                </c:pt>
                <c:pt idx="2041" formatCode="0.00E+00">
                  <c:v>7.1877099999999997E-5</c:v>
                </c:pt>
                <c:pt idx="2042">
                  <c:v>2.8437710000000003E-4</c:v>
                </c:pt>
                <c:pt idx="2043">
                  <c:v>-2.4999789999999999E-4</c:v>
                </c:pt>
                <c:pt idx="2044" formatCode="0.00E+00">
                  <c:v>3.127096E-6</c:v>
                </c:pt>
                <c:pt idx="2045">
                  <c:v>-2.937479E-4</c:v>
                </c:pt>
                <c:pt idx="2046">
                  <c:v>7.0000209999999995E-4</c:v>
                </c:pt>
                <c:pt idx="2047">
                  <c:v>1.6562710000000001E-4</c:v>
                </c:pt>
                <c:pt idx="2048">
                  <c:v>-1.187479E-4</c:v>
                </c:pt>
                <c:pt idx="2049">
                  <c:v>5.5312709999999997E-4</c:v>
                </c:pt>
                <c:pt idx="2050" formatCode="0.00E+00">
                  <c:v>-9.6872909999999999E-5</c:v>
                </c:pt>
                <c:pt idx="2051">
                  <c:v>2.2593769999999999E-3</c:v>
                </c:pt>
                <c:pt idx="2052">
                  <c:v>2.3125209999999999E-4</c:v>
                </c:pt>
                <c:pt idx="2053">
                  <c:v>1.9968770000000002E-3</c:v>
                </c:pt>
                <c:pt idx="2054" formatCode="0.00E+00">
                  <c:v>9.6877099999999994E-5</c:v>
                </c:pt>
                <c:pt idx="2055">
                  <c:v>-1.4687289999999999E-4</c:v>
                </c:pt>
                <c:pt idx="2056">
                  <c:v>5.0937710000000002E-4</c:v>
                </c:pt>
                <c:pt idx="2057">
                  <c:v>-2.406229E-4</c:v>
                </c:pt>
                <c:pt idx="2058">
                  <c:v>1.453127E-3</c:v>
                </c:pt>
                <c:pt idx="2059" formatCode="0.00E+00">
                  <c:v>8.4377100000000002E-5</c:v>
                </c:pt>
                <c:pt idx="2060">
                  <c:v>-1.6249790000000001E-4</c:v>
                </c:pt>
                <c:pt idx="2061">
                  <c:v>4.7500210000000001E-4</c:v>
                </c:pt>
                <c:pt idx="2062">
                  <c:v>2.0406270000000002E-3</c:v>
                </c:pt>
                <c:pt idx="2063">
                  <c:v>2.8437710000000003E-4</c:v>
                </c:pt>
                <c:pt idx="2064">
                  <c:v>1.8437710000000001E-4</c:v>
                </c:pt>
                <c:pt idx="2065">
                  <c:v>1.059377E-3</c:v>
                </c:pt>
                <c:pt idx="2066">
                  <c:v>1.0625020000000001E-3</c:v>
                </c:pt>
                <c:pt idx="2067">
                  <c:v>2.218771E-4</c:v>
                </c:pt>
                <c:pt idx="2068">
                  <c:v>-3.1562289999999998E-4</c:v>
                </c:pt>
                <c:pt idx="2069">
                  <c:v>4.1562709999999999E-4</c:v>
                </c:pt>
                <c:pt idx="2070" formatCode="0.00E+00">
                  <c:v>1.25021E-5</c:v>
                </c:pt>
                <c:pt idx="2071">
                  <c:v>-1.9687289999999999E-4</c:v>
                </c:pt>
                <c:pt idx="2072" formatCode="0.00E+00">
                  <c:v>-3.1229050000000001E-6</c:v>
                </c:pt>
                <c:pt idx="2073">
                  <c:v>9.6562709999999997E-4</c:v>
                </c:pt>
                <c:pt idx="2074">
                  <c:v>1.171877E-3</c:v>
                </c:pt>
                <c:pt idx="2075" formatCode="0.00E+00">
                  <c:v>-4.6872909999999997E-5</c:v>
                </c:pt>
                <c:pt idx="2076">
                  <c:v>1.6875209999999999E-4</c:v>
                </c:pt>
                <c:pt idx="2077">
                  <c:v>1.7656270000000001E-3</c:v>
                </c:pt>
                <c:pt idx="2078">
                  <c:v>1.6875209999999999E-4</c:v>
                </c:pt>
                <c:pt idx="2079" formatCode="0.00E+00">
                  <c:v>9.6877099999999994E-5</c:v>
                </c:pt>
                <c:pt idx="2080">
                  <c:v>-2.7187290000000002E-4</c:v>
                </c:pt>
                <c:pt idx="2081" formatCode="0.00E+00">
                  <c:v>-8.4372909999999994E-5</c:v>
                </c:pt>
                <c:pt idx="2082">
                  <c:v>1.5781269999999999E-3</c:v>
                </c:pt>
                <c:pt idx="2083">
                  <c:v>5.6875209999999999E-4</c:v>
                </c:pt>
                <c:pt idx="2084">
                  <c:v>7.0312710000000004E-4</c:v>
                </c:pt>
                <c:pt idx="2085">
                  <c:v>1.8750209999999999E-4</c:v>
                </c:pt>
                <c:pt idx="2086">
                  <c:v>3.8781269999999999E-3</c:v>
                </c:pt>
                <c:pt idx="2087">
                  <c:v>8.8750210000000001E-4</c:v>
                </c:pt>
                <c:pt idx="2088">
                  <c:v>1.2593769999999999E-3</c:v>
                </c:pt>
                <c:pt idx="2089" formatCode="0.00E+00">
                  <c:v>9.6877099999999994E-5</c:v>
                </c:pt>
                <c:pt idx="2090" formatCode="0.00E+00">
                  <c:v>1.25021E-5</c:v>
                </c:pt>
                <c:pt idx="2091" formatCode="0.00E+00">
                  <c:v>-7.8122910000000004E-5</c:v>
                </c:pt>
                <c:pt idx="2092">
                  <c:v>-2.8124790000000002E-4</c:v>
                </c:pt>
                <c:pt idx="2093">
                  <c:v>1.8750209999999999E-4</c:v>
                </c:pt>
                <c:pt idx="2094">
                  <c:v>-1.2499789999999999E-4</c:v>
                </c:pt>
                <c:pt idx="2095" formatCode="0.00E+00">
                  <c:v>9.6877099999999994E-5</c:v>
                </c:pt>
                <c:pt idx="2096" formatCode="0.00E+00">
                  <c:v>-9.372905E-6</c:v>
                </c:pt>
                <c:pt idx="2097">
                  <c:v>1.281271E-4</c:v>
                </c:pt>
                <c:pt idx="2098">
                  <c:v>1.593771E-4</c:v>
                </c:pt>
                <c:pt idx="2099">
                  <c:v>2.5937710000000001E-4</c:v>
                </c:pt>
                <c:pt idx="2100">
                  <c:v>-1.7187290000000001E-4</c:v>
                </c:pt>
                <c:pt idx="2101">
                  <c:v>2.7187709999999999E-4</c:v>
                </c:pt>
                <c:pt idx="2102">
                  <c:v>1.906271E-4</c:v>
                </c:pt>
                <c:pt idx="2103">
                  <c:v>-1.5624789999999999E-4</c:v>
                </c:pt>
                <c:pt idx="2104" formatCode="0.00E+00">
                  <c:v>-3.1229050000000001E-6</c:v>
                </c:pt>
                <c:pt idx="2105" formatCode="0.00E+00">
                  <c:v>5.6252100000000003E-5</c:v>
                </c:pt>
                <c:pt idx="2106" formatCode="0.00E+00">
                  <c:v>-6.2479050000000003E-6</c:v>
                </c:pt>
                <c:pt idx="2107">
                  <c:v>9.8750209999999995E-4</c:v>
                </c:pt>
                <c:pt idx="2108">
                  <c:v>1.006252E-3</c:v>
                </c:pt>
                <c:pt idx="2109" formatCode="0.00E+00">
                  <c:v>-2.4997910000000001E-5</c:v>
                </c:pt>
                <c:pt idx="2110">
                  <c:v>1.8750209999999999E-4</c:v>
                </c:pt>
                <c:pt idx="2111">
                  <c:v>9.250021E-4</c:v>
                </c:pt>
                <c:pt idx="2112">
                  <c:v>5.8125210000000002E-4</c:v>
                </c:pt>
                <c:pt idx="2113" formatCode="0.00E+00">
                  <c:v>4.6877099999999999E-5</c:v>
                </c:pt>
                <c:pt idx="2114">
                  <c:v>-1.062479E-4</c:v>
                </c:pt>
                <c:pt idx="2115">
                  <c:v>6.2500209999999997E-4</c:v>
                </c:pt>
                <c:pt idx="2116">
                  <c:v>-2.2812289999999999E-4</c:v>
                </c:pt>
                <c:pt idx="2117">
                  <c:v>9.5625210000000003E-4</c:v>
                </c:pt>
                <c:pt idx="2118">
                  <c:v>1.4093770000000001E-3</c:v>
                </c:pt>
                <c:pt idx="2119">
                  <c:v>1.2812520000000001E-3</c:v>
                </c:pt>
                <c:pt idx="2120">
                  <c:v>4.6875209999999999E-4</c:v>
                </c:pt>
                <c:pt idx="2121">
                  <c:v>-1.374979E-4</c:v>
                </c:pt>
                <c:pt idx="2122">
                  <c:v>2.2500210000000001E-4</c:v>
                </c:pt>
                <c:pt idx="2123" formatCode="0.00E+00">
                  <c:v>-8.4372909999999994E-5</c:v>
                </c:pt>
                <c:pt idx="2124" formatCode="0.00E+00">
                  <c:v>-8.1247909999999999E-5</c:v>
                </c:pt>
                <c:pt idx="2125">
                  <c:v>1.3437519999999999E-3</c:v>
                </c:pt>
                <c:pt idx="2126">
                  <c:v>1.6687519999999999E-3</c:v>
                </c:pt>
                <c:pt idx="2127">
                  <c:v>3.4062710000000001E-4</c:v>
                </c:pt>
                <c:pt idx="2128" formatCode="0.00E+00">
                  <c:v>-4.9997909999999998E-5</c:v>
                </c:pt>
                <c:pt idx="2129">
                  <c:v>-2.8749789999999998E-4</c:v>
                </c:pt>
                <c:pt idx="2130">
                  <c:v>-1.3124790000000001E-4</c:v>
                </c:pt>
                <c:pt idx="2131">
                  <c:v>-2.6874789999999999E-4</c:v>
                </c:pt>
                <c:pt idx="2132">
                  <c:v>4.9062710000000002E-4</c:v>
                </c:pt>
                <c:pt idx="2133">
                  <c:v>2.309377E-3</c:v>
                </c:pt>
                <c:pt idx="2134">
                  <c:v>5.2500210000000003E-4</c:v>
                </c:pt>
                <c:pt idx="2135">
                  <c:v>-3.031229E-4</c:v>
                </c:pt>
                <c:pt idx="2136">
                  <c:v>-4.0624790000000002E-4</c:v>
                </c:pt>
                <c:pt idx="2137">
                  <c:v>2.7093769999999998E-3</c:v>
                </c:pt>
                <c:pt idx="2138">
                  <c:v>3.5312709999999999E-4</c:v>
                </c:pt>
                <c:pt idx="2139">
                  <c:v>6.0312709999999999E-4</c:v>
                </c:pt>
                <c:pt idx="2140">
                  <c:v>1.7500210000000001E-4</c:v>
                </c:pt>
                <c:pt idx="2141">
                  <c:v>1.031271E-4</c:v>
                </c:pt>
                <c:pt idx="2142" formatCode="0.00E+00">
                  <c:v>9.0627100000000005E-5</c:v>
                </c:pt>
                <c:pt idx="2143">
                  <c:v>-1.906229E-4</c:v>
                </c:pt>
                <c:pt idx="2144">
                  <c:v>6.4062709999999998E-4</c:v>
                </c:pt>
                <c:pt idx="2145">
                  <c:v>-3.1562289999999998E-4</c:v>
                </c:pt>
                <c:pt idx="2146">
                  <c:v>-1.7187290000000001E-4</c:v>
                </c:pt>
                <c:pt idx="2147">
                  <c:v>2.246877E-3</c:v>
                </c:pt>
                <c:pt idx="2148">
                  <c:v>1.2906269999999999E-3</c:v>
                </c:pt>
                <c:pt idx="2149">
                  <c:v>-1.5312290000000001E-4</c:v>
                </c:pt>
                <c:pt idx="2150">
                  <c:v>1.937521E-4</c:v>
                </c:pt>
                <c:pt idx="2151" formatCode="0.00E+00">
                  <c:v>6.5627099999999994E-5</c:v>
                </c:pt>
                <c:pt idx="2152">
                  <c:v>-2.7812289999999999E-4</c:v>
                </c:pt>
                <c:pt idx="2153">
                  <c:v>1.271877E-3</c:v>
                </c:pt>
                <c:pt idx="2154">
                  <c:v>4.0625209999999999E-4</c:v>
                </c:pt>
                <c:pt idx="2155" formatCode="0.00E+00">
                  <c:v>3.7502100000000001E-5</c:v>
                </c:pt>
                <c:pt idx="2156">
                  <c:v>-1.062479E-4</c:v>
                </c:pt>
                <c:pt idx="2157">
                  <c:v>-2.406229E-4</c:v>
                </c:pt>
                <c:pt idx="2158">
                  <c:v>-2.3437290000000001E-4</c:v>
                </c:pt>
                <c:pt idx="2159">
                  <c:v>6.5937709999999998E-4</c:v>
                </c:pt>
                <c:pt idx="2160" formatCode="0.00E+00">
                  <c:v>4.0627100000000003E-5</c:v>
                </c:pt>
                <c:pt idx="2161">
                  <c:v>-4.468729E-4</c:v>
                </c:pt>
                <c:pt idx="2162">
                  <c:v>1.484377E-3</c:v>
                </c:pt>
                <c:pt idx="2163">
                  <c:v>1.3750209999999999E-4</c:v>
                </c:pt>
                <c:pt idx="2164" formatCode="0.00E+00">
                  <c:v>-9.372905E-6</c:v>
                </c:pt>
                <c:pt idx="2165">
                  <c:v>-2.6562290000000001E-4</c:v>
                </c:pt>
                <c:pt idx="2166">
                  <c:v>1.075002E-3</c:v>
                </c:pt>
                <c:pt idx="2167" formatCode="0.00E+00">
                  <c:v>1.25021E-5</c:v>
                </c:pt>
                <c:pt idx="2168">
                  <c:v>-1.4062290000000001E-4</c:v>
                </c:pt>
                <c:pt idx="2169">
                  <c:v>2.0937709999999999E-4</c:v>
                </c:pt>
                <c:pt idx="2170">
                  <c:v>3.443752E-3</c:v>
                </c:pt>
                <c:pt idx="2171">
                  <c:v>3.1875209999999998E-4</c:v>
                </c:pt>
                <c:pt idx="2172">
                  <c:v>-2.1562290000000001E-4</c:v>
                </c:pt>
                <c:pt idx="2173">
                  <c:v>4.8750209999999999E-4</c:v>
                </c:pt>
                <c:pt idx="2174">
                  <c:v>1.506252E-3</c:v>
                </c:pt>
                <c:pt idx="2175">
                  <c:v>1.9781270000000001E-3</c:v>
                </c:pt>
                <c:pt idx="2176">
                  <c:v>2.6562709999999998E-4</c:v>
                </c:pt>
                <c:pt idx="2177">
                  <c:v>4.6250209999999998E-4</c:v>
                </c:pt>
                <c:pt idx="2178">
                  <c:v>1.7375019999999999E-3</c:v>
                </c:pt>
                <c:pt idx="2179">
                  <c:v>8.5937709999999996E-4</c:v>
                </c:pt>
                <c:pt idx="2180">
                  <c:v>1.559377E-3</c:v>
                </c:pt>
                <c:pt idx="2181">
                  <c:v>1.718771E-4</c:v>
                </c:pt>
                <c:pt idx="2182" formatCode="0.00E+00">
                  <c:v>-1.562291E-5</c:v>
                </c:pt>
                <c:pt idx="2183">
                  <c:v>-3.749979E-4</c:v>
                </c:pt>
                <c:pt idx="2184">
                  <c:v>5.2500210000000003E-4</c:v>
                </c:pt>
                <c:pt idx="2185">
                  <c:v>-1.593729E-4</c:v>
                </c:pt>
                <c:pt idx="2186">
                  <c:v>-3.5937289999999998E-4</c:v>
                </c:pt>
                <c:pt idx="2187">
                  <c:v>3.7500210000000002E-4</c:v>
                </c:pt>
                <c:pt idx="2188" formatCode="0.00E+00">
                  <c:v>-9.9997909999999994E-5</c:v>
                </c:pt>
                <c:pt idx="2189">
                  <c:v>-2.4687290000000001E-4</c:v>
                </c:pt>
                <c:pt idx="2190">
                  <c:v>-2.3749789999999999E-4</c:v>
                </c:pt>
                <c:pt idx="2191">
                  <c:v>2.343771E-4</c:v>
                </c:pt>
                <c:pt idx="2192" formatCode="0.00E+00">
                  <c:v>8.7502099999999997E-5</c:v>
                </c:pt>
                <c:pt idx="2193">
                  <c:v>1.8437710000000001E-4</c:v>
                </c:pt>
                <c:pt idx="2194">
                  <c:v>-1.6562289999999999E-4</c:v>
                </c:pt>
                <c:pt idx="2195">
                  <c:v>-2.093729E-4</c:v>
                </c:pt>
                <c:pt idx="2196">
                  <c:v>-3.9687290000000003E-4</c:v>
                </c:pt>
                <c:pt idx="2197">
                  <c:v>1.3437710000000001E-4</c:v>
                </c:pt>
                <c:pt idx="2198" formatCode="0.00E+00">
                  <c:v>6.5627099999999994E-5</c:v>
                </c:pt>
                <c:pt idx="2199">
                  <c:v>9.7812709999999989E-4</c:v>
                </c:pt>
                <c:pt idx="2200">
                  <c:v>1.5312710000000001E-4</c:v>
                </c:pt>
                <c:pt idx="2201">
                  <c:v>1.187521E-4</c:v>
                </c:pt>
                <c:pt idx="2202">
                  <c:v>-3.124979E-4</c:v>
                </c:pt>
                <c:pt idx="2203" formatCode="0.00E+00">
                  <c:v>-3.1229050000000001E-6</c:v>
                </c:pt>
                <c:pt idx="2204">
                  <c:v>-2.5312289999999997E-4</c:v>
                </c:pt>
                <c:pt idx="2205" formatCode="0.00E+00">
                  <c:v>-7.8122910000000004E-5</c:v>
                </c:pt>
                <c:pt idx="2206">
                  <c:v>1.2500020000000001E-3</c:v>
                </c:pt>
                <c:pt idx="2207">
                  <c:v>1.500021E-4</c:v>
                </c:pt>
                <c:pt idx="2208">
                  <c:v>2.4187520000000001E-3</c:v>
                </c:pt>
                <c:pt idx="2209" formatCode="0.00E+00">
                  <c:v>-9.372905E-6</c:v>
                </c:pt>
                <c:pt idx="2210">
                  <c:v>3.250021E-4</c:v>
                </c:pt>
                <c:pt idx="2211">
                  <c:v>1.093771E-4</c:v>
                </c:pt>
                <c:pt idx="2212" formatCode="0.00E+00">
                  <c:v>-1.8747910000000001E-5</c:v>
                </c:pt>
                <c:pt idx="2213" formatCode="0.00E+00">
                  <c:v>-9.372905E-6</c:v>
                </c:pt>
                <c:pt idx="2214">
                  <c:v>-4.374979E-4</c:v>
                </c:pt>
                <c:pt idx="2215">
                  <c:v>-2.3749789999999999E-4</c:v>
                </c:pt>
                <c:pt idx="2216">
                  <c:v>-1.4062290000000001E-4</c:v>
                </c:pt>
                <c:pt idx="2217">
                  <c:v>1.6687519999999999E-3</c:v>
                </c:pt>
                <c:pt idx="2218">
                  <c:v>5.8750209999999998E-4</c:v>
                </c:pt>
                <c:pt idx="2219">
                  <c:v>2.1468770000000002E-3</c:v>
                </c:pt>
                <c:pt idx="2220">
                  <c:v>1.2156269999999999E-3</c:v>
                </c:pt>
                <c:pt idx="2221" formatCode="0.00E+00">
                  <c:v>4.0627100000000003E-5</c:v>
                </c:pt>
                <c:pt idx="2222">
                  <c:v>-2.312479E-4</c:v>
                </c:pt>
                <c:pt idx="2223">
                  <c:v>-1.7187290000000001E-4</c:v>
                </c:pt>
                <c:pt idx="2224">
                  <c:v>4.9593770000000001E-3</c:v>
                </c:pt>
                <c:pt idx="2225">
                  <c:v>6.4062709999999998E-4</c:v>
                </c:pt>
                <c:pt idx="2226">
                  <c:v>-1.1562289999999999E-4</c:v>
                </c:pt>
                <c:pt idx="2227">
                  <c:v>-4.6562289999999999E-4</c:v>
                </c:pt>
                <c:pt idx="2228" formatCode="0.00E+00">
                  <c:v>3.7502100000000001E-5</c:v>
                </c:pt>
                <c:pt idx="2229">
                  <c:v>1.6562710000000001E-4</c:v>
                </c:pt>
                <c:pt idx="2230">
                  <c:v>-2.843729E-4</c:v>
                </c:pt>
                <c:pt idx="2231">
                  <c:v>-1.9374790000000001E-4</c:v>
                </c:pt>
                <c:pt idx="2232">
                  <c:v>-2.7499790000000001E-4</c:v>
                </c:pt>
                <c:pt idx="2233" formatCode="0.00E+00">
                  <c:v>9.0627100000000005E-5</c:v>
                </c:pt>
                <c:pt idx="2234">
                  <c:v>-3.468729E-4</c:v>
                </c:pt>
                <c:pt idx="2235">
                  <c:v>-1.499979E-4</c:v>
                </c:pt>
                <c:pt idx="2236">
                  <c:v>2.8125209999999999E-4</c:v>
                </c:pt>
                <c:pt idx="2237" formatCode="0.00E+00">
                  <c:v>-5.312291E-5</c:v>
                </c:pt>
                <c:pt idx="2238">
                  <c:v>-2.4687290000000001E-4</c:v>
                </c:pt>
                <c:pt idx="2239" formatCode="0.00E+00">
                  <c:v>-7.4997909999999996E-5</c:v>
                </c:pt>
                <c:pt idx="2240" formatCode="0.00E+00">
                  <c:v>2.1877100000000001E-5</c:v>
                </c:pt>
                <c:pt idx="2241">
                  <c:v>-3.9374789999999999E-4</c:v>
                </c:pt>
                <c:pt idx="2242">
                  <c:v>-1.062479E-4</c:v>
                </c:pt>
                <c:pt idx="2243">
                  <c:v>8.8437710000000003E-4</c:v>
                </c:pt>
                <c:pt idx="2244">
                  <c:v>2.0531270000000001E-3</c:v>
                </c:pt>
                <c:pt idx="2245">
                  <c:v>8.6250210000000005E-4</c:v>
                </c:pt>
                <c:pt idx="2246">
                  <c:v>-2.093729E-4</c:v>
                </c:pt>
                <c:pt idx="2247">
                  <c:v>4.1875210000000003E-4</c:v>
                </c:pt>
                <c:pt idx="2248" formatCode="0.00E+00">
                  <c:v>-9.3747910000000005E-5</c:v>
                </c:pt>
                <c:pt idx="2249">
                  <c:v>-2.3437290000000001E-4</c:v>
                </c:pt>
                <c:pt idx="2250">
                  <c:v>-1.031229E-4</c:v>
                </c:pt>
                <c:pt idx="2251" formatCode="0.00E+00">
                  <c:v>-9.6872909999999999E-5</c:v>
                </c:pt>
                <c:pt idx="2252">
                  <c:v>-2.3437290000000001E-4</c:v>
                </c:pt>
                <c:pt idx="2253">
                  <c:v>-1.093729E-4</c:v>
                </c:pt>
                <c:pt idx="2254">
                  <c:v>1.906271E-4</c:v>
                </c:pt>
                <c:pt idx="2255">
                  <c:v>2.625021E-4</c:v>
                </c:pt>
                <c:pt idx="2256">
                  <c:v>-1.218729E-4</c:v>
                </c:pt>
                <c:pt idx="2257">
                  <c:v>-2.0624789999999999E-4</c:v>
                </c:pt>
                <c:pt idx="2258">
                  <c:v>-2.5312289999999997E-4</c:v>
                </c:pt>
                <c:pt idx="2259">
                  <c:v>-1.8749789999999999E-4</c:v>
                </c:pt>
                <c:pt idx="2260">
                  <c:v>-2.3437290000000001E-4</c:v>
                </c:pt>
                <c:pt idx="2261">
                  <c:v>-5.1874790000000005E-4</c:v>
                </c:pt>
                <c:pt idx="2262" formatCode="0.00E+00">
                  <c:v>-8.4372909999999994E-5</c:v>
                </c:pt>
                <c:pt idx="2263">
                  <c:v>1.103127E-3</c:v>
                </c:pt>
                <c:pt idx="2264">
                  <c:v>1.756252E-3</c:v>
                </c:pt>
                <c:pt idx="2265">
                  <c:v>9.4062710000000001E-4</c:v>
                </c:pt>
                <c:pt idx="2266">
                  <c:v>-2.2499790000000001E-4</c:v>
                </c:pt>
                <c:pt idx="2267">
                  <c:v>-4.3437290000000002E-4</c:v>
                </c:pt>
                <c:pt idx="2268" formatCode="0.00E+00">
                  <c:v>6.5627099999999994E-5</c:v>
                </c:pt>
                <c:pt idx="2269">
                  <c:v>1.2593769999999999E-3</c:v>
                </c:pt>
                <c:pt idx="2270">
                  <c:v>-1.593729E-4</c:v>
                </c:pt>
                <c:pt idx="2271">
                  <c:v>8.000021E-4</c:v>
                </c:pt>
                <c:pt idx="2272">
                  <c:v>1.8437710000000001E-4</c:v>
                </c:pt>
                <c:pt idx="2273">
                  <c:v>7.6875209999999997E-4</c:v>
                </c:pt>
                <c:pt idx="2274" formatCode="0.00E+00">
                  <c:v>-2.8122909999999999E-5</c:v>
                </c:pt>
                <c:pt idx="2275">
                  <c:v>-1.7499789999999999E-4</c:v>
                </c:pt>
                <c:pt idx="2276">
                  <c:v>-3.9062290000000001E-4</c:v>
                </c:pt>
                <c:pt idx="2277">
                  <c:v>-1.906229E-4</c:v>
                </c:pt>
                <c:pt idx="2278">
                  <c:v>-1.5624789999999999E-4</c:v>
                </c:pt>
                <c:pt idx="2279">
                  <c:v>-2.9062290000000002E-4</c:v>
                </c:pt>
                <c:pt idx="2280">
                  <c:v>-2.843729E-4</c:v>
                </c:pt>
                <c:pt idx="2281">
                  <c:v>1.0000020000000001E-3</c:v>
                </c:pt>
                <c:pt idx="2282">
                  <c:v>5.4375210000000003E-4</c:v>
                </c:pt>
                <c:pt idx="2283">
                  <c:v>1.187521E-4</c:v>
                </c:pt>
                <c:pt idx="2284">
                  <c:v>8.3750209999999999E-4</c:v>
                </c:pt>
                <c:pt idx="2285">
                  <c:v>5.5937710000000004E-4</c:v>
                </c:pt>
                <c:pt idx="2286">
                  <c:v>-2.406229E-4</c:v>
                </c:pt>
                <c:pt idx="2287" formatCode="0.00E+00">
                  <c:v>1.87521E-5</c:v>
                </c:pt>
                <c:pt idx="2288" formatCode="0.00E+00">
                  <c:v>-8.7497910000000002E-5</c:v>
                </c:pt>
                <c:pt idx="2289">
                  <c:v>2.4062709999999999E-4</c:v>
                </c:pt>
                <c:pt idx="2290">
                  <c:v>-1.4062290000000001E-4</c:v>
                </c:pt>
                <c:pt idx="2291" formatCode="0.00E+00">
                  <c:v>-5.9372910000000003E-5</c:v>
                </c:pt>
                <c:pt idx="2292">
                  <c:v>-3.9687290000000003E-4</c:v>
                </c:pt>
                <c:pt idx="2293">
                  <c:v>1.0093770000000001E-3</c:v>
                </c:pt>
                <c:pt idx="2294" formatCode="0.00E+00">
                  <c:v>5.00021E-5</c:v>
                </c:pt>
                <c:pt idx="2295">
                  <c:v>6.6250209999999996E-4</c:v>
                </c:pt>
                <c:pt idx="2296">
                  <c:v>-1.9374790000000001E-4</c:v>
                </c:pt>
                <c:pt idx="2297" formatCode="0.00E+00">
                  <c:v>-4.9997909999999998E-5</c:v>
                </c:pt>
                <c:pt idx="2298">
                  <c:v>1.2187710000000001E-4</c:v>
                </c:pt>
                <c:pt idx="2299">
                  <c:v>-3.3124789999999999E-4</c:v>
                </c:pt>
                <c:pt idx="2300">
                  <c:v>6.7187710000000001E-4</c:v>
                </c:pt>
                <c:pt idx="2301">
                  <c:v>1.7812709999999999E-4</c:v>
                </c:pt>
                <c:pt idx="2302" formatCode="0.00E+00">
                  <c:v>3.1252099999999998E-5</c:v>
                </c:pt>
                <c:pt idx="2303">
                  <c:v>-1.781229E-4</c:v>
                </c:pt>
                <c:pt idx="2304">
                  <c:v>1.9687710000000001E-4</c:v>
                </c:pt>
                <c:pt idx="2305">
                  <c:v>4.1250210000000001E-4</c:v>
                </c:pt>
                <c:pt idx="2306" formatCode="0.00E+00">
                  <c:v>3.1252099999999998E-5</c:v>
                </c:pt>
                <c:pt idx="2307" formatCode="0.00E+00">
                  <c:v>1.5627100000000002E-5</c:v>
                </c:pt>
                <c:pt idx="2308" formatCode="0.00E+00">
                  <c:v>6.5627099999999994E-5</c:v>
                </c:pt>
                <c:pt idx="2309">
                  <c:v>-1.9374790000000001E-4</c:v>
                </c:pt>
                <c:pt idx="2310">
                  <c:v>-2.6562290000000001E-4</c:v>
                </c:pt>
                <c:pt idx="2311" formatCode="0.00E+00">
                  <c:v>-2.1872909999999999E-5</c:v>
                </c:pt>
                <c:pt idx="2312">
                  <c:v>3.1250210000000002E-4</c:v>
                </c:pt>
                <c:pt idx="2313">
                  <c:v>1.093771E-4</c:v>
                </c:pt>
                <c:pt idx="2314">
                  <c:v>2.125021E-4</c:v>
                </c:pt>
                <c:pt idx="2315">
                  <c:v>8.8750210000000001E-4</c:v>
                </c:pt>
                <c:pt idx="2316">
                  <c:v>-1.906229E-4</c:v>
                </c:pt>
                <c:pt idx="2317" formatCode="0.00E+00">
                  <c:v>2.0954759999999998E-9</c:v>
                </c:pt>
                <c:pt idx="2318">
                  <c:v>8.6562710000000003E-4</c:v>
                </c:pt>
                <c:pt idx="2319" formatCode="0.00E+00">
                  <c:v>-6.8747909999999993E-5</c:v>
                </c:pt>
                <c:pt idx="2320">
                  <c:v>-2.6249790000000003E-4</c:v>
                </c:pt>
                <c:pt idx="2321">
                  <c:v>-3.3749790000000001E-4</c:v>
                </c:pt>
                <c:pt idx="2322">
                  <c:v>7.3750210000000005E-4</c:v>
                </c:pt>
                <c:pt idx="2323">
                  <c:v>6.5312710000000002E-4</c:v>
                </c:pt>
                <c:pt idx="2324">
                  <c:v>6.5937709999999998E-4</c:v>
                </c:pt>
                <c:pt idx="2325">
                  <c:v>1.500021E-4</c:v>
                </c:pt>
                <c:pt idx="2326">
                  <c:v>4.7812709999999999E-4</c:v>
                </c:pt>
                <c:pt idx="2327">
                  <c:v>-2.4999789999999999E-4</c:v>
                </c:pt>
                <c:pt idx="2328" formatCode="0.00E+00">
                  <c:v>-9.6872909999999999E-5</c:v>
                </c:pt>
                <c:pt idx="2329">
                  <c:v>-3.7187290000000002E-4</c:v>
                </c:pt>
                <c:pt idx="2330">
                  <c:v>-4.9374789999999998E-4</c:v>
                </c:pt>
                <c:pt idx="2331">
                  <c:v>3.1125020000000001E-3</c:v>
                </c:pt>
                <c:pt idx="2332">
                  <c:v>6.2187709999999999E-4</c:v>
                </c:pt>
                <c:pt idx="2333" formatCode="0.00E+00">
                  <c:v>3.127096E-6</c:v>
                </c:pt>
                <c:pt idx="2334">
                  <c:v>1.3218769999999999E-3</c:v>
                </c:pt>
                <c:pt idx="2335" formatCode="0.00E+00">
                  <c:v>-3.749791E-5</c:v>
                </c:pt>
                <c:pt idx="2336" formatCode="0.00E+00">
                  <c:v>-8.4372909999999994E-5</c:v>
                </c:pt>
                <c:pt idx="2337">
                  <c:v>-2.6562290000000001E-4</c:v>
                </c:pt>
                <c:pt idx="2338">
                  <c:v>8.1875209999999999E-4</c:v>
                </c:pt>
                <c:pt idx="2339">
                  <c:v>-3.0937290000000001E-4</c:v>
                </c:pt>
                <c:pt idx="2340">
                  <c:v>1.2906269999999999E-3</c:v>
                </c:pt>
                <c:pt idx="2341">
                  <c:v>1.000021E-4</c:v>
                </c:pt>
                <c:pt idx="2342">
                  <c:v>-2.0624789999999999E-4</c:v>
                </c:pt>
                <c:pt idx="2343">
                  <c:v>-1.906229E-4</c:v>
                </c:pt>
                <c:pt idx="2344">
                  <c:v>-1.7187290000000001E-4</c:v>
                </c:pt>
                <c:pt idx="2345">
                  <c:v>-2.2812289999999999E-4</c:v>
                </c:pt>
                <c:pt idx="2346">
                  <c:v>-2.124979E-4</c:v>
                </c:pt>
                <c:pt idx="2347">
                  <c:v>1.0250019999999999E-3</c:v>
                </c:pt>
                <c:pt idx="2348">
                  <c:v>-2.843729E-4</c:v>
                </c:pt>
                <c:pt idx="2349">
                  <c:v>1.5093769999999999E-3</c:v>
                </c:pt>
                <c:pt idx="2350" formatCode="0.00E+00">
                  <c:v>-4.0622910000000001E-5</c:v>
                </c:pt>
                <c:pt idx="2351">
                  <c:v>-2.437479E-4</c:v>
                </c:pt>
                <c:pt idx="2352" formatCode="0.00E+00">
                  <c:v>8.7502099999999997E-5</c:v>
                </c:pt>
                <c:pt idx="2353">
                  <c:v>1.3937520000000001E-3</c:v>
                </c:pt>
                <c:pt idx="2354">
                  <c:v>2.968771E-4</c:v>
                </c:pt>
                <c:pt idx="2355">
                  <c:v>-1.812479E-4</c:v>
                </c:pt>
                <c:pt idx="2356">
                  <c:v>-3.8124790000000001E-4</c:v>
                </c:pt>
                <c:pt idx="2357">
                  <c:v>-2.093729E-4</c:v>
                </c:pt>
                <c:pt idx="2358">
                  <c:v>2.218771E-4</c:v>
                </c:pt>
                <c:pt idx="2359" formatCode="0.00E+00">
                  <c:v>4.3752099999999997E-5</c:v>
                </c:pt>
                <c:pt idx="2360">
                  <c:v>1.709377E-3</c:v>
                </c:pt>
                <c:pt idx="2361">
                  <c:v>4.5312709999999998E-4</c:v>
                </c:pt>
                <c:pt idx="2362">
                  <c:v>-3.3124789999999999E-4</c:v>
                </c:pt>
                <c:pt idx="2363">
                  <c:v>-1.999979E-4</c:v>
                </c:pt>
                <c:pt idx="2364">
                  <c:v>1.0625210000000001E-4</c:v>
                </c:pt>
                <c:pt idx="2365" formatCode="0.00E+00">
                  <c:v>8.7502099999999997E-5</c:v>
                </c:pt>
                <c:pt idx="2366">
                  <c:v>2.7500209999999997E-4</c:v>
                </c:pt>
                <c:pt idx="2367">
                  <c:v>-1.374979E-4</c:v>
                </c:pt>
                <c:pt idx="2368">
                  <c:v>8.0625209999999996E-4</c:v>
                </c:pt>
                <c:pt idx="2369" formatCode="0.00E+00">
                  <c:v>5.6252100000000003E-5</c:v>
                </c:pt>
                <c:pt idx="2370">
                  <c:v>4.2531269999999998E-3</c:v>
                </c:pt>
                <c:pt idx="2371">
                  <c:v>1.181252E-3</c:v>
                </c:pt>
                <c:pt idx="2372">
                  <c:v>1.821877E-3</c:v>
                </c:pt>
                <c:pt idx="2373">
                  <c:v>4.3437709999999999E-4</c:v>
                </c:pt>
                <c:pt idx="2374" formatCode="0.00E+00">
                  <c:v>-3.1229050000000001E-6</c:v>
                </c:pt>
                <c:pt idx="2375">
                  <c:v>4.3750210000000002E-4</c:v>
                </c:pt>
                <c:pt idx="2376">
                  <c:v>-1.8749789999999999E-4</c:v>
                </c:pt>
                <c:pt idx="2377">
                  <c:v>-1.4374790000000001E-4</c:v>
                </c:pt>
                <c:pt idx="2378">
                  <c:v>-1.499979E-4</c:v>
                </c:pt>
                <c:pt idx="2379">
                  <c:v>-3.124979E-4</c:v>
                </c:pt>
                <c:pt idx="2380" formatCode="0.00E+00">
                  <c:v>-9.3747910000000005E-5</c:v>
                </c:pt>
                <c:pt idx="2381">
                  <c:v>-1.8437290000000001E-4</c:v>
                </c:pt>
                <c:pt idx="2382">
                  <c:v>-2.1874789999999999E-4</c:v>
                </c:pt>
                <c:pt idx="2383">
                  <c:v>-3.3124789999999999E-4</c:v>
                </c:pt>
                <c:pt idx="2384">
                  <c:v>-1.4374790000000001E-4</c:v>
                </c:pt>
                <c:pt idx="2385" formatCode="0.00E+00">
                  <c:v>7.8127099999999999E-5</c:v>
                </c:pt>
                <c:pt idx="2386">
                  <c:v>2.6875210000000001E-4</c:v>
                </c:pt>
                <c:pt idx="2387" formatCode="0.00E+00">
                  <c:v>-1.249791E-5</c:v>
                </c:pt>
                <c:pt idx="2388">
                  <c:v>1.7500210000000001E-4</c:v>
                </c:pt>
                <c:pt idx="2389">
                  <c:v>4.8125210000000003E-4</c:v>
                </c:pt>
                <c:pt idx="2390">
                  <c:v>2.9062519999999998E-3</c:v>
                </c:pt>
                <c:pt idx="2391">
                  <c:v>2.6656269999999998E-3</c:v>
                </c:pt>
                <c:pt idx="2392">
                  <c:v>2.1875209999999999E-4</c:v>
                </c:pt>
                <c:pt idx="2393" formatCode="0.00E+00">
                  <c:v>4.0627100000000003E-5</c:v>
                </c:pt>
                <c:pt idx="2394">
                  <c:v>-3.4374790000000002E-4</c:v>
                </c:pt>
                <c:pt idx="2395">
                  <c:v>-2.093729E-4</c:v>
                </c:pt>
                <c:pt idx="2396" formatCode="0.00E+00">
                  <c:v>9.37521E-5</c:v>
                </c:pt>
                <c:pt idx="2397">
                  <c:v>-2.406229E-4</c:v>
                </c:pt>
                <c:pt idx="2398">
                  <c:v>4.1562709999999999E-4</c:v>
                </c:pt>
                <c:pt idx="2399">
                  <c:v>3.6250209999999999E-4</c:v>
                </c:pt>
                <c:pt idx="2400">
                  <c:v>-2.4687290000000001E-4</c:v>
                </c:pt>
                <c:pt idx="2401">
                  <c:v>1.8437710000000001E-4</c:v>
                </c:pt>
                <c:pt idx="2402">
                  <c:v>-2.1874789999999999E-4</c:v>
                </c:pt>
                <c:pt idx="2403">
                  <c:v>1.8437710000000001E-4</c:v>
                </c:pt>
                <c:pt idx="2404">
                  <c:v>-2.6249790000000003E-4</c:v>
                </c:pt>
                <c:pt idx="2405" formatCode="0.00E+00">
                  <c:v>3.1252099999999998E-5</c:v>
                </c:pt>
                <c:pt idx="2406">
                  <c:v>-2.406229E-4</c:v>
                </c:pt>
                <c:pt idx="2407" formatCode="0.00E+00">
                  <c:v>-6.2479050000000003E-6</c:v>
                </c:pt>
                <c:pt idx="2408" formatCode="0.00E+00">
                  <c:v>8.7502099999999997E-5</c:v>
                </c:pt>
                <c:pt idx="2409">
                  <c:v>2.531271E-4</c:v>
                </c:pt>
                <c:pt idx="2410" formatCode="0.00E+00">
                  <c:v>1.25021E-5</c:v>
                </c:pt>
                <c:pt idx="2411">
                  <c:v>1.156271E-4</c:v>
                </c:pt>
                <c:pt idx="2412">
                  <c:v>1.0625210000000001E-4</c:v>
                </c:pt>
                <c:pt idx="2413">
                  <c:v>-2.5624790000000001E-4</c:v>
                </c:pt>
                <c:pt idx="2414">
                  <c:v>-2.124979E-4</c:v>
                </c:pt>
                <c:pt idx="2415">
                  <c:v>-2.4999789999999999E-4</c:v>
                </c:pt>
                <c:pt idx="2416">
                  <c:v>-4.374979E-4</c:v>
                </c:pt>
                <c:pt idx="2417">
                  <c:v>1.346877E-3</c:v>
                </c:pt>
                <c:pt idx="2418" formatCode="0.00E+00">
                  <c:v>8.4377100000000002E-5</c:v>
                </c:pt>
                <c:pt idx="2419" formatCode="0.00E+00">
                  <c:v>-9.6872909999999999E-5</c:v>
                </c:pt>
                <c:pt idx="2420">
                  <c:v>-1.093729E-4</c:v>
                </c:pt>
                <c:pt idx="2421">
                  <c:v>5.6250210000000002E-4</c:v>
                </c:pt>
                <c:pt idx="2422">
                  <c:v>-1.062479E-4</c:v>
                </c:pt>
                <c:pt idx="2423">
                  <c:v>-3.1562289999999998E-4</c:v>
                </c:pt>
                <c:pt idx="2424">
                  <c:v>-3.9999790000000001E-4</c:v>
                </c:pt>
                <c:pt idx="2425">
                  <c:v>-3.4374790000000002E-4</c:v>
                </c:pt>
                <c:pt idx="2426">
                  <c:v>-2.3437290000000001E-4</c:v>
                </c:pt>
                <c:pt idx="2427">
                  <c:v>1.2500209999999999E-4</c:v>
                </c:pt>
                <c:pt idx="2428">
                  <c:v>2.7812710000000001E-4</c:v>
                </c:pt>
                <c:pt idx="2429">
                  <c:v>-1.593729E-4</c:v>
                </c:pt>
                <c:pt idx="2430">
                  <c:v>-1.906229E-4</c:v>
                </c:pt>
                <c:pt idx="2431">
                  <c:v>-4.0312289999999999E-4</c:v>
                </c:pt>
                <c:pt idx="2432">
                  <c:v>1.2906269999999999E-3</c:v>
                </c:pt>
                <c:pt idx="2433">
                  <c:v>1.3718770000000001E-3</c:v>
                </c:pt>
                <c:pt idx="2434">
                  <c:v>6.7812709999999997E-4</c:v>
                </c:pt>
                <c:pt idx="2435">
                  <c:v>-1.9687289999999999E-4</c:v>
                </c:pt>
                <c:pt idx="2436">
                  <c:v>-3.2812290000000001E-4</c:v>
                </c:pt>
                <c:pt idx="2437">
                  <c:v>1.718771E-4</c:v>
                </c:pt>
                <c:pt idx="2438" formatCode="0.00E+00">
                  <c:v>-9.6872909999999999E-5</c:v>
                </c:pt>
                <c:pt idx="2439">
                  <c:v>2.8093770000000001E-3</c:v>
                </c:pt>
                <c:pt idx="2440">
                  <c:v>2.0937709999999999E-4</c:v>
                </c:pt>
                <c:pt idx="2441">
                  <c:v>-3.8749789999999998E-4</c:v>
                </c:pt>
                <c:pt idx="2442">
                  <c:v>3.9375210000000001E-4</c:v>
                </c:pt>
                <c:pt idx="2443">
                  <c:v>-2.2812289999999999E-4</c:v>
                </c:pt>
                <c:pt idx="2444">
                  <c:v>-2.437479E-4</c:v>
                </c:pt>
                <c:pt idx="2445">
                  <c:v>-2.3749789999999999E-4</c:v>
                </c:pt>
                <c:pt idx="2446">
                  <c:v>2.2812710000000001E-4</c:v>
                </c:pt>
                <c:pt idx="2447" formatCode="0.00E+00">
                  <c:v>-8.4372909999999994E-5</c:v>
                </c:pt>
                <c:pt idx="2448">
                  <c:v>5.9687710000000003E-4</c:v>
                </c:pt>
                <c:pt idx="2449">
                  <c:v>-2.7812289999999999E-4</c:v>
                </c:pt>
                <c:pt idx="2450">
                  <c:v>-1.2499789999999999E-4</c:v>
                </c:pt>
                <c:pt idx="2451">
                  <c:v>1.7218769999999999E-3</c:v>
                </c:pt>
                <c:pt idx="2452">
                  <c:v>4.2500209999999999E-4</c:v>
                </c:pt>
                <c:pt idx="2453">
                  <c:v>2.8437710000000003E-4</c:v>
                </c:pt>
                <c:pt idx="2454">
                  <c:v>1.1250209999999999E-4</c:v>
                </c:pt>
                <c:pt idx="2455">
                  <c:v>5.0000209999999997E-4</c:v>
                </c:pt>
                <c:pt idx="2456" formatCode="0.00E+00">
                  <c:v>5.00021E-5</c:v>
                </c:pt>
                <c:pt idx="2457">
                  <c:v>1.3593769999999999E-3</c:v>
                </c:pt>
                <c:pt idx="2458">
                  <c:v>8.2187709999999997E-4</c:v>
                </c:pt>
                <c:pt idx="2459">
                  <c:v>1.7812709999999999E-4</c:v>
                </c:pt>
                <c:pt idx="2460">
                  <c:v>-1.281229E-4</c:v>
                </c:pt>
                <c:pt idx="2461">
                  <c:v>8.9375209999999997E-4</c:v>
                </c:pt>
                <c:pt idx="2462">
                  <c:v>1.756252E-3</c:v>
                </c:pt>
                <c:pt idx="2463">
                  <c:v>2.0625210000000001E-4</c:v>
                </c:pt>
                <c:pt idx="2464" formatCode="0.00E+00">
                  <c:v>8.1252099999999994E-5</c:v>
                </c:pt>
                <c:pt idx="2465">
                  <c:v>2.5937710000000001E-4</c:v>
                </c:pt>
                <c:pt idx="2466" formatCode="0.00E+00">
                  <c:v>-6.2479050000000003E-6</c:v>
                </c:pt>
                <c:pt idx="2467" formatCode="0.00E+00">
                  <c:v>5.00021E-5</c:v>
                </c:pt>
                <c:pt idx="2468">
                  <c:v>-2.124979E-4</c:v>
                </c:pt>
                <c:pt idx="2469">
                  <c:v>2.459377E-3</c:v>
                </c:pt>
                <c:pt idx="2470">
                  <c:v>1.906271E-4</c:v>
                </c:pt>
                <c:pt idx="2471" formatCode="0.00E+00">
                  <c:v>1.87521E-5</c:v>
                </c:pt>
                <c:pt idx="2472">
                  <c:v>-2.9687289999999998E-4</c:v>
                </c:pt>
                <c:pt idx="2473">
                  <c:v>7.2500210000000002E-4</c:v>
                </c:pt>
                <c:pt idx="2474">
                  <c:v>-1.5312290000000001E-4</c:v>
                </c:pt>
                <c:pt idx="2475">
                  <c:v>-1.031229E-4</c:v>
                </c:pt>
                <c:pt idx="2476">
                  <c:v>-5.3437289999999995E-4</c:v>
                </c:pt>
                <c:pt idx="2477">
                  <c:v>5.0000209999999997E-4</c:v>
                </c:pt>
                <c:pt idx="2478">
                  <c:v>1.0781269999999999E-3</c:v>
                </c:pt>
                <c:pt idx="2479">
                  <c:v>9.4375209999999999E-4</c:v>
                </c:pt>
                <c:pt idx="2480">
                  <c:v>-1.6562289999999999E-4</c:v>
                </c:pt>
                <c:pt idx="2481">
                  <c:v>6.0000210000000001E-4</c:v>
                </c:pt>
                <c:pt idx="2482" formatCode="0.00E+00">
                  <c:v>-3.1247909999999997E-5</c:v>
                </c:pt>
                <c:pt idx="2483">
                  <c:v>1.559377E-3</c:v>
                </c:pt>
                <c:pt idx="2484">
                  <c:v>5.4687710000000001E-4</c:v>
                </c:pt>
                <c:pt idx="2485">
                  <c:v>9.3125209999999996E-4</c:v>
                </c:pt>
                <c:pt idx="2486">
                  <c:v>-1.281229E-4</c:v>
                </c:pt>
                <c:pt idx="2487">
                  <c:v>-1.7499789999999999E-4</c:v>
                </c:pt>
                <c:pt idx="2488">
                  <c:v>3.8781269999999999E-3</c:v>
                </c:pt>
                <c:pt idx="2489">
                  <c:v>9.1875210000000004E-4</c:v>
                </c:pt>
                <c:pt idx="2490">
                  <c:v>1.368752E-3</c:v>
                </c:pt>
                <c:pt idx="2491">
                  <c:v>1.1250209999999999E-4</c:v>
                </c:pt>
                <c:pt idx="2492">
                  <c:v>1.087502E-3</c:v>
                </c:pt>
                <c:pt idx="2493">
                  <c:v>6.7187710000000001E-4</c:v>
                </c:pt>
                <c:pt idx="2494">
                  <c:v>1.1250019999999999E-3</c:v>
                </c:pt>
                <c:pt idx="2495">
                  <c:v>-1.093729E-4</c:v>
                </c:pt>
                <c:pt idx="2496" formatCode="0.00E+00">
                  <c:v>-1.562291E-5</c:v>
                </c:pt>
                <c:pt idx="2497" formatCode="0.00E+00">
                  <c:v>-9.9997909999999994E-5</c:v>
                </c:pt>
                <c:pt idx="2498">
                  <c:v>-1.5312290000000001E-4</c:v>
                </c:pt>
                <c:pt idx="2499" formatCode="0.00E+00">
                  <c:v>5.00021E-5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32512"/>
        <c:axId val="91238784"/>
      </c:scatterChart>
      <c:valAx>
        <c:axId val="91232512"/>
        <c:scaling>
          <c:orientation val="minMax"/>
          <c:max val="-30"/>
          <c:min val="-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238784"/>
        <c:crosses val="autoZero"/>
        <c:crossBetween val="midCat"/>
      </c:valAx>
      <c:valAx>
        <c:axId val="9123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232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Auto-Correlator Calibration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1.9825021872265966E-2"/>
                  <c:y val="-0.29512321376494605"/>
                </c:manualLayout>
              </c:layout>
              <c:numFmt formatCode="General" sourceLinked="0"/>
            </c:trendlineLbl>
          </c:trendline>
          <c:xVal>
            <c:numRef>
              <c:f>Sheet1!$C$5:$C$11</c:f>
              <c:numCache>
                <c:formatCode>General</c:formatCode>
                <c:ptCount val="7"/>
                <c:pt idx="0">
                  <c:v>-110.5</c:v>
                </c:pt>
                <c:pt idx="1">
                  <c:v>-134.9</c:v>
                </c:pt>
                <c:pt idx="2">
                  <c:v>-160.19999999999999</c:v>
                </c:pt>
                <c:pt idx="3">
                  <c:v>-183.4</c:v>
                </c:pt>
                <c:pt idx="4">
                  <c:v>-207.4</c:v>
                </c:pt>
                <c:pt idx="5">
                  <c:v>-232.2</c:v>
                </c:pt>
                <c:pt idx="6">
                  <c:v>-257</c:v>
                </c:pt>
              </c:numCache>
            </c:numRef>
          </c:xVal>
          <c:y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666</c:v>
                </c:pt>
                <c:pt idx="2">
                  <c:v>1332</c:v>
                </c:pt>
                <c:pt idx="3">
                  <c:v>1998</c:v>
                </c:pt>
                <c:pt idx="4">
                  <c:v>2664</c:v>
                </c:pt>
                <c:pt idx="5">
                  <c:v>3330</c:v>
                </c:pt>
                <c:pt idx="6">
                  <c:v>3996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77952"/>
        <c:axId val="106758912"/>
      </c:scatterChart>
      <c:valAx>
        <c:axId val="9127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(fs)</a:t>
                </a:r>
              </a:p>
            </c:rich>
          </c:tx>
          <c:layout>
            <c:manualLayout>
              <c:xMode val="edge"/>
              <c:yMode val="edge"/>
              <c:x val="0.50356014873140853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758912"/>
        <c:crosses val="autoZero"/>
        <c:crossBetween val="midCat"/>
      </c:valAx>
      <c:valAx>
        <c:axId val="106758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277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F19D7-5772-4AC4-8757-099048D03838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DD36-CC61-467A-B0BC-760D6FB23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9EBD-25D9-4C4B-9F79-892512A0EC5D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F28F-CF99-4DC8-AB66-4EEABB232298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4E95-FB9C-498B-BF77-4C9C8CC59FD2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BE22-A0CD-4429-85C3-813520CC9553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FABB-45F2-4071-A381-3A23B89692D6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C05B-3F2A-43A3-8FDF-9BC0A6E7A6D3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660C-B7B5-4760-A80F-BC8C8643E865}" type="datetime1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1D99-D915-4B09-ADE8-40A9D02D40FB}" type="datetime1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E298-6A2B-4265-BF31-9CA38F63466F}" type="datetime1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D0D8-0E98-4EF8-B0FF-7F698DBE13ED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A861-277E-414A-96D4-6443F2DE0388}" type="datetime1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0000">
                <a:lumMod val="63000"/>
                <a:lumOff val="37000"/>
              </a:srgbClr>
            </a:gs>
            <a:gs pos="91000">
              <a:schemeClr val="bg1">
                <a:lumMod val="0"/>
                <a:lumOff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FFBAE-EC97-4D46-87B8-779AE051DF1A}" type="datetime1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B216-9A4C-4765-BE01-186C7A3C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Mode-Locking in an Erbium-Doped Fiber Laser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Ethan Lane</a:t>
            </a:r>
          </a:p>
          <a:p>
            <a:r>
              <a:rPr lang="en-US" dirty="0" smtClean="0"/>
              <a:t>Rose-</a:t>
            </a:r>
            <a:r>
              <a:rPr lang="en-US" dirty="0" err="1" smtClean="0"/>
              <a:t>Hulman</a:t>
            </a:r>
            <a:r>
              <a:rPr lang="en-US" dirty="0" smtClean="0"/>
              <a:t> Institute </a:t>
            </a:r>
            <a:r>
              <a:rPr lang="en-US" smtClean="0"/>
              <a:t>of Tech.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Enclosed Laser Test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Output coupler installed and a loop created to make a  laser cavity.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Creates a loop from the amplifier for amplification of power with every pass.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Limited in maximum power by gain saturation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88914"/>
              </p:ext>
            </p:extLst>
          </p:nvPr>
        </p:nvGraphicFramePr>
        <p:xfrm>
          <a:off x="3505200" y="762000"/>
          <a:ext cx="5111750" cy="29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24566195"/>
              </p:ext>
            </p:extLst>
          </p:nvPr>
        </p:nvGraphicFramePr>
        <p:xfrm>
          <a:off x="38100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Mode-Locked Schematic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" y="990600"/>
            <a:ext cx="7542282" cy="58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Product</a:t>
            </a:r>
            <a:endParaRPr lang="en-US" dirty="0"/>
          </a:p>
        </p:txBody>
      </p:sp>
      <p:pic>
        <p:nvPicPr>
          <p:cNvPr id="1026" name="Picture 2" descr="E:\Fermi Presentation\IMG_2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11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Locking Tests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Polarizers installed and rotated to achieve mode locking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road optical spectrum consisting of many wavelengths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Oscilloscope output shows pulse travelling in cavity; depends on cavity 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Data taken at 254 mA of pump laser current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~400 </a:t>
            </a:r>
            <a:r>
              <a:rPr lang="en-US" sz="1600" dirty="0" smtClean="0"/>
              <a:t>femtosecond </a:t>
            </a:r>
            <a:r>
              <a:rPr lang="en-US" sz="1600" dirty="0" smtClean="0"/>
              <a:t>pulse width measured</a:t>
            </a:r>
          </a:p>
          <a:p>
            <a:pPr lvl="1"/>
            <a:endParaRPr lang="en-US" sz="1600" dirty="0"/>
          </a:p>
          <a:p>
            <a:pPr marL="685800" lvl="1" indent="-228600">
              <a:buFont typeface="Arial" pitchFamily="34" charset="0"/>
              <a:buChar char="•"/>
            </a:pPr>
            <a:endParaRPr lang="en-US" dirty="0" smtClean="0"/>
          </a:p>
          <a:p>
            <a:pPr marL="685800" lvl="1" indent="-228600">
              <a:buFont typeface="+mj-lt"/>
              <a:buAutoNum type="alphaLcPeriod"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24674"/>
              </p:ext>
            </p:extLst>
          </p:nvPr>
        </p:nvGraphicFramePr>
        <p:xfrm>
          <a:off x="3581400" y="228600"/>
          <a:ext cx="5105400" cy="262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319287"/>
              </p:ext>
            </p:extLst>
          </p:nvPr>
        </p:nvGraphicFramePr>
        <p:xfrm>
          <a:off x="3810000" y="2895600"/>
          <a:ext cx="4800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48400" y="57912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5486400"/>
            <a:ext cx="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0" y="5486400"/>
            <a:ext cx="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579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have a working mode locked erbium fiber laser with a 2.66 </a:t>
            </a:r>
            <a:r>
              <a:rPr lang="en-US" dirty="0" err="1" smtClean="0"/>
              <a:t>mW</a:t>
            </a:r>
            <a:r>
              <a:rPr lang="en-US" dirty="0" smtClean="0"/>
              <a:t> power output and pulse width of ~400 </a:t>
            </a:r>
            <a:r>
              <a:rPr lang="en-US" dirty="0" smtClean="0"/>
              <a:t>femtoseconds.</a:t>
            </a:r>
            <a:endParaRPr lang="en-US" dirty="0" smtClean="0"/>
          </a:p>
          <a:p>
            <a:r>
              <a:rPr lang="en-US" dirty="0" smtClean="0"/>
              <a:t>Future plans to optimize the system further to yield shorter pulse widths by attempting to get a broader optical spectrum.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Winter, Axel. </a:t>
            </a:r>
            <a:r>
              <a:rPr lang="en-US" sz="2000" i="1" dirty="0"/>
              <a:t>Fiber Laser Master Oscillators for Optical Synchronization Systems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Diss. </a:t>
            </a:r>
            <a:r>
              <a:rPr lang="en-US" sz="2000" dirty="0" err="1"/>
              <a:t>Zugl</a:t>
            </a:r>
            <a:r>
              <a:rPr lang="en-US" sz="2000" dirty="0"/>
              <a:t>.: Hamburg, Univ., Diss., 2008, 2008. </a:t>
            </a:r>
            <a:r>
              <a:rPr lang="en-US" sz="2000" dirty="0" err="1"/>
              <a:t>N.p</a:t>
            </a:r>
            <a:r>
              <a:rPr lang="en-US" sz="2000" dirty="0"/>
              <a:t>.: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Print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Special Thanks to </a:t>
            </a:r>
            <a:r>
              <a:rPr lang="en-US" sz="2000" dirty="0" err="1" smtClean="0"/>
              <a:t>Jinhao</a:t>
            </a:r>
            <a:r>
              <a:rPr lang="en-US" sz="2000" dirty="0" smtClean="0"/>
              <a:t> </a:t>
            </a:r>
            <a:r>
              <a:rPr lang="en-US" sz="2000" dirty="0" err="1" smtClean="0"/>
              <a:t>Raun</a:t>
            </a:r>
            <a:r>
              <a:rPr lang="en-US" sz="2000" dirty="0" smtClean="0"/>
              <a:t>, Andrea </a:t>
            </a:r>
            <a:r>
              <a:rPr lang="en-US" sz="2000" dirty="0" err="1" smtClean="0"/>
              <a:t>Saewert</a:t>
            </a:r>
            <a:r>
              <a:rPr lang="en-US" sz="2000" dirty="0" smtClean="0"/>
              <a:t>, Victor </a:t>
            </a:r>
            <a:r>
              <a:rPr lang="en-US" sz="2000" dirty="0" err="1" smtClean="0"/>
              <a:t>Scarpine</a:t>
            </a:r>
            <a:r>
              <a:rPr lang="en-US" sz="2000" dirty="0" smtClean="0"/>
              <a:t>, David Peterson, SIST program workers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Autocorrelation and Pulse Width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Achieving a small ~</a:t>
            </a:r>
            <a:r>
              <a:rPr lang="en-US" sz="1800" dirty="0" err="1" smtClean="0"/>
              <a:t>fs</a:t>
            </a:r>
            <a:r>
              <a:rPr lang="en-US" sz="1800" dirty="0" smtClean="0"/>
              <a:t> pulse width for this fiber laser is one of the main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 smtClean="0"/>
              <a:t>Autocorrelator</a:t>
            </a:r>
            <a:r>
              <a:rPr lang="en-US" sz="1800" dirty="0" smtClean="0"/>
              <a:t> used to convert the small pulses into something measurable.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Works much like a </a:t>
            </a:r>
            <a:r>
              <a:rPr lang="en-US" sz="1800" dirty="0" err="1" smtClean="0"/>
              <a:t>Michaelson</a:t>
            </a:r>
            <a:r>
              <a:rPr lang="en-US" sz="1800" dirty="0" smtClean="0"/>
              <a:t> interferometer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Measured pulse width of ~400 </a:t>
            </a:r>
            <a:r>
              <a:rPr lang="en-US" sz="1800" dirty="0" smtClean="0"/>
              <a:t>femtoseconds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41387"/>
              </p:ext>
            </p:extLst>
          </p:nvPr>
        </p:nvGraphicFramePr>
        <p:xfrm>
          <a:off x="3657600" y="1905000"/>
          <a:ext cx="5105400" cy="262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Autocorrelator</a:t>
            </a:r>
            <a:r>
              <a:rPr lang="en-US" dirty="0" smtClean="0"/>
              <a:t>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04800" y="1435100"/>
                <a:ext cx="3276600" cy="469106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Conversion from mirror distance into time traveled:</a:t>
                </a:r>
              </a:p>
              <a:p>
                <a:pPr marL="628650" lvl="1" indent="-171450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/>
                      </a:rPr>
                      <m:t>=3.33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∗10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−15</m:t>
                        </m:r>
                      </m:sup>
                    </m:sSup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µ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=3.33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𝑓𝑠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µ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Full-width half-maximum from </a:t>
                </a:r>
                <a:r>
                  <a:rPr lang="en-US" sz="1600" dirty="0" err="1" smtClean="0"/>
                  <a:t>autocorrelator</a:t>
                </a:r>
                <a:r>
                  <a:rPr lang="en-US" sz="1600" dirty="0" smtClean="0"/>
                  <a:t> is -19.839 µs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Slope from calibration is -27.369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𝑃𝑢𝑙𝑠𝑒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𝐿𝑒𝑛𝑔𝑡h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𝐹𝑊𝐻𝑀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𝑆𝑙𝑜𝑝𝑒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.7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−19.839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−27.369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.7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=380.1 </m:t>
                    </m:r>
                    <m:r>
                      <a:rPr lang="en-US" sz="1600" i="1">
                        <a:latin typeface="Cambria Math"/>
                      </a:rPr>
                      <m:t>𝑓𝑠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04800" y="1435100"/>
                <a:ext cx="3276600" cy="4691063"/>
              </a:xfrm>
              <a:blipFill rotWithShape="1">
                <a:blip r:embed="rId2"/>
                <a:stretch>
                  <a:fillRect l="-558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77011"/>
              </p:ext>
            </p:extLst>
          </p:nvPr>
        </p:nvGraphicFramePr>
        <p:xfrm>
          <a:off x="3657600" y="1752600"/>
          <a:ext cx="5105400" cy="300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Radiofrequency (RF) Spectrum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Shows the frequency at which laser light circulates within the cavity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Peak location depends on the cavity 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This plot was obtained as a final optimization of the laser parameters.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 good RF spectrum will resemble a single, sharp peak and have no fringes</a:t>
            </a:r>
            <a:endParaRPr lang="en-US" sz="1800" dirty="0"/>
          </a:p>
        </p:txBody>
      </p:sp>
      <p:pic>
        <p:nvPicPr>
          <p:cNvPr id="9" name="Picture 2" descr="C:\Users\jlane\Documents\Summer 2013 Data\Modelocking Tests\.5M Erb\7-11-13\PUMP25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2641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Lasers</a:t>
            </a:r>
          </a:p>
          <a:p>
            <a:pPr lvl="1"/>
            <a:r>
              <a:rPr lang="en-US" dirty="0" smtClean="0"/>
              <a:t>Mode locking</a:t>
            </a:r>
          </a:p>
          <a:p>
            <a:r>
              <a:rPr lang="en-US" dirty="0" smtClean="0"/>
              <a:t>Piecewise testing of fiber laser parts</a:t>
            </a:r>
          </a:p>
          <a:p>
            <a:pPr lvl="1"/>
            <a:r>
              <a:rPr lang="en-US" dirty="0" smtClean="0"/>
              <a:t>Amplifier</a:t>
            </a:r>
          </a:p>
          <a:p>
            <a:pPr lvl="1"/>
            <a:r>
              <a:rPr lang="en-US" dirty="0" smtClean="0"/>
              <a:t>Enclosed laser</a:t>
            </a:r>
          </a:p>
          <a:p>
            <a:pPr lvl="1"/>
            <a:r>
              <a:rPr lang="en-US" dirty="0" smtClean="0"/>
              <a:t>Mode locked laser</a:t>
            </a:r>
          </a:p>
          <a:p>
            <a:r>
              <a:rPr lang="en-US" dirty="0" smtClean="0"/>
              <a:t>Conclusion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59944"/>
            <a:ext cx="4511337" cy="29978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Purpose- Why Erbium?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~femtosecond pulses from large bandwidth </a:t>
            </a:r>
            <a:endParaRPr lang="en-US" dirty="0" smtClean="0"/>
          </a:p>
          <a:p>
            <a:r>
              <a:rPr lang="en-US" dirty="0" smtClean="0"/>
              <a:t>Erbium is cheaper due to the telecommunication industry</a:t>
            </a:r>
          </a:p>
          <a:p>
            <a:r>
              <a:rPr lang="en-US" dirty="0" smtClean="0"/>
              <a:t>Erbium doping o</a:t>
            </a:r>
            <a:r>
              <a:rPr lang="en-US" dirty="0" smtClean="0"/>
              <a:t>ffsets </a:t>
            </a:r>
            <a:r>
              <a:rPr lang="en-US" dirty="0"/>
              <a:t>d</a:t>
            </a:r>
            <a:r>
              <a:rPr lang="en-US" dirty="0" smtClean="0"/>
              <a:t>ispersive </a:t>
            </a:r>
            <a:r>
              <a:rPr lang="en-US" dirty="0" smtClean="0"/>
              <a:t>effects from standard fiber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6639"/>
            <a:ext cx="4038600" cy="43930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Parts to a laser</a:t>
            </a:r>
          </a:p>
          <a:p>
            <a:pPr lvl="1"/>
            <a:r>
              <a:rPr lang="en-US" dirty="0" smtClean="0"/>
              <a:t>Pump</a:t>
            </a:r>
          </a:p>
          <a:p>
            <a:pPr lvl="1"/>
            <a:r>
              <a:rPr lang="en-US" dirty="0" smtClean="0"/>
              <a:t>Lasing material</a:t>
            </a:r>
          </a:p>
          <a:p>
            <a:pPr lvl="1"/>
            <a:r>
              <a:rPr lang="en-US" dirty="0" smtClean="0"/>
              <a:t>Optical cavity</a:t>
            </a:r>
          </a:p>
          <a:p>
            <a:r>
              <a:rPr lang="en-US" dirty="0" smtClean="0"/>
              <a:t>Lasing occurs in the erbium-doped fiber as electrons are excited by pump light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5737455" cy="27864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152400"/>
            <a:ext cx="8229600" cy="1143000"/>
          </a:xfrm>
        </p:spPr>
        <p:txBody>
          <a:bodyPr/>
          <a:lstStyle/>
          <a:p>
            <a:r>
              <a:rPr lang="en-US" dirty="0" smtClean="0"/>
              <a:t>Laser Schematic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143750" cy="55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Locking Intro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1866106"/>
            <a:ext cx="4953000" cy="266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The most common way to get </a:t>
            </a:r>
            <a:r>
              <a:rPr lang="en-US" sz="1800" dirty="0" smtClean="0"/>
              <a:t>picosecond </a:t>
            </a:r>
            <a:r>
              <a:rPr lang="en-US" sz="1800" dirty="0" smtClean="0"/>
              <a:t>or smaller pulse durations is through mode locking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Mode locking works by locking all of the different modes within a laser cavity to a fixed 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In our case, achieved with wave plates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Locking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1435100"/>
                <a:ext cx="3124200" cy="5346700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The sum of the time-domain powers of each mode reduces to: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l-G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𝑟𝑒𝑝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𝑟𝑒𝑝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/>
                  <a:t>The </a:t>
                </a:r>
                <a:r>
                  <a:rPr lang="en-US" sz="1600" dirty="0" smtClean="0"/>
                  <a:t>top </a:t>
                </a:r>
                <a:r>
                  <a:rPr lang="en-US" sz="1600" dirty="0"/>
                  <a:t>figure shows the normalized time-domain power for different n.</a:t>
                </a:r>
              </a:p>
              <a:p>
                <a:pPr lvl="1"/>
                <a:r>
                  <a:rPr lang="en-US" sz="1600" dirty="0"/>
                  <a:t>- Notice the decrease in peak width for increased n</a:t>
                </a:r>
                <a:r>
                  <a:rPr lang="en-US" sz="1600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The bottom figure shows the power dependence on n at t=0 (the max power)</a:t>
                </a:r>
              </a:p>
              <a:p>
                <a:pPr lvl="1"/>
                <a:r>
                  <a:rPr lang="en-US" sz="1600" dirty="0" smtClean="0"/>
                  <a:t>- This shows the large increases in peak power as more wavelengths are added.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b="1" dirty="0" smtClean="0"/>
                  <a:t>MORE BANDWIDTH = MORE WAVELENGTHS = MORE POWER + SHORTER PULSES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1435100"/>
                <a:ext cx="3124200" cy="5346700"/>
              </a:xfrm>
              <a:blipFill rotWithShape="1">
                <a:blip r:embed="rId2"/>
                <a:stretch>
                  <a:fillRect l="-585" t="-342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3733800"/>
            <a:ext cx="4038600" cy="2971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1709" y="305594"/>
            <a:ext cx="4267200" cy="34282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162050"/>
          </a:xfrm>
        </p:spPr>
        <p:txBody>
          <a:bodyPr/>
          <a:lstStyle/>
          <a:p>
            <a:r>
              <a:rPr lang="en-US" dirty="0" smtClean="0"/>
              <a:t>EDFA (Erbium-Doped Amplifier)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Use pump to excite erbium fiber and a 1550 nm Menlo laser to stimulate photon emission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Able to measure pump power vs. input current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Close to 15 dB theoretical value</a:t>
            </a:r>
          </a:p>
          <a:p>
            <a:endParaRPr lang="en-US" dirty="0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59862"/>
              </p:ext>
            </p:extLst>
          </p:nvPr>
        </p:nvGraphicFramePr>
        <p:xfrm>
          <a:off x="3581400" y="838200"/>
          <a:ext cx="5181600" cy="27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8896"/>
            <a:ext cx="7277100" cy="29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Enclosed Laser Schematic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0" y="1178269"/>
            <a:ext cx="8496740" cy="51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B216-9A4C-4765-BE01-186C7A3C61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35019</TotalTime>
  <Words>755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Mode-Locking in an Erbium-Doped Fiber Laser</vt:lpstr>
      <vt:lpstr>Overview</vt:lpstr>
      <vt:lpstr>Purpose- Why Erbium?</vt:lpstr>
      <vt:lpstr>Theory</vt:lpstr>
      <vt:lpstr>Laser Schematic</vt:lpstr>
      <vt:lpstr>Mode Locking Intro</vt:lpstr>
      <vt:lpstr>Mode Locking Continued</vt:lpstr>
      <vt:lpstr>EDFA (Erbium-Doped Amplifier) Test</vt:lpstr>
      <vt:lpstr>Enclosed Laser Schematic</vt:lpstr>
      <vt:lpstr>Enclosed Laser Test</vt:lpstr>
      <vt:lpstr>Mode-Locked Schematic</vt:lpstr>
      <vt:lpstr>The Final Product</vt:lpstr>
      <vt:lpstr>Mode Locking Tests</vt:lpstr>
      <vt:lpstr>Conclusion</vt:lpstr>
      <vt:lpstr>Acknowledgments</vt:lpstr>
      <vt:lpstr>Autocorrelation and Pulse Width</vt:lpstr>
      <vt:lpstr>Autocorrelator Calculation</vt:lpstr>
      <vt:lpstr>Radiofrequency (RF) Spectrum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E. Lane x 16131N</dc:creator>
  <cp:lastModifiedBy>Jesse E. Lane x 16131N</cp:lastModifiedBy>
  <cp:revision>88</cp:revision>
  <dcterms:created xsi:type="dcterms:W3CDTF">2013-06-17T14:45:11Z</dcterms:created>
  <dcterms:modified xsi:type="dcterms:W3CDTF">2013-08-01T21:27:19Z</dcterms:modified>
</cp:coreProperties>
</file>