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0" r:id="rId9"/>
    <p:sldId id="264" r:id="rId10"/>
    <p:sldId id="267" r:id="rId11"/>
    <p:sldId id="265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Grids, Bridges &amp; 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Parallel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9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What strategies work best for engaging research communities outside of physics?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5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Virtualizing physical resources and providing cloud services is a common </a:t>
            </a:r>
            <a:r>
              <a:rPr lang="en-US" dirty="0" smtClean="0"/>
              <a:t>priority (survey).  </a:t>
            </a:r>
            <a:r>
              <a:rPr lang="en-US" dirty="0"/>
              <a:t>What are the approaches and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6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 Clusters in shared data center?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8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Social challenge of the </a:t>
            </a:r>
            <a:r>
              <a:rPr lang="en-US" i="1" dirty="0" smtClean="0"/>
              <a:t>private</a:t>
            </a:r>
            <a:r>
              <a:rPr lang="en-US" dirty="0" smtClean="0"/>
              <a:t>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8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Review survey and update with discussion here</a:t>
            </a:r>
          </a:p>
          <a:p>
            <a:r>
              <a:rPr lang="en-US" sz="4400" dirty="0" smtClean="0"/>
              <a:t>Round table lightning questions</a:t>
            </a:r>
            <a:endParaRPr lang="en-US" sz="4400" dirty="0"/>
          </a:p>
          <a:p>
            <a:r>
              <a:rPr lang="en-US" sz="4400" dirty="0" smtClean="0"/>
              <a:t>Goal is a lively, free-for-all, open set of discussions!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pic>
        <p:nvPicPr>
          <p:cNvPr id="4" name="Picture 3" descr="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078" y="4855935"/>
            <a:ext cx="1536700" cy="1536700"/>
          </a:xfrm>
          <a:prstGeom prst="rect">
            <a:avLst/>
          </a:prstGeom>
        </p:spPr>
      </p:pic>
      <p:pic>
        <p:nvPicPr>
          <p:cNvPr id="5" name="Picture 4" descr="LTK5ykoTa.jpeg"/>
          <p:cNvPicPr>
            <a:picLocks noChangeAspect="1"/>
          </p:cNvPicPr>
          <p:nvPr/>
        </p:nvPicPr>
        <p:blipFill>
          <a:blip r:embed="rId3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88" y="4959050"/>
            <a:ext cx="1616909" cy="12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1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4" name="Picture 3" descr="screenshot_13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4" y="2229458"/>
            <a:ext cx="68199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084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5" name="Picture 4" descr="screenshot_13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1995716"/>
            <a:ext cx="64897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4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3" name="Picture 2" descr="screenshot_13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5" y="1933423"/>
            <a:ext cx="78359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8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3" name="Picture 2" descr="screenshot_13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31" y="2436283"/>
            <a:ext cx="71247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8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3" name="Picture 2" descr="screenshot_13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5" y="2770414"/>
            <a:ext cx="6972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8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pic>
        <p:nvPicPr>
          <p:cNvPr id="3" name="Picture 2" descr="screenshot_13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4644"/>
            <a:ext cx="9144000" cy="28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4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challenges to leveraging available resources on campus outside your immediate administrative control?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166801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88</TotalTime>
  <Words>134</Words>
  <Application>Microsoft Macintosh PowerPoint</Application>
  <PresentationFormat>On-screen Show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Campus Grids, Bridges &amp; Clouds</vt:lpstr>
      <vt:lpstr>Session Plan</vt:lpstr>
      <vt:lpstr>Survey!</vt:lpstr>
      <vt:lpstr>Survey!</vt:lpstr>
      <vt:lpstr>Survey!</vt:lpstr>
      <vt:lpstr>Survey!</vt:lpstr>
      <vt:lpstr>Survey!</vt:lpstr>
      <vt:lpstr>Survey!</vt:lpstr>
      <vt:lpstr>Lightning Response Questions</vt:lpstr>
      <vt:lpstr>Lightning Response Questions</vt:lpstr>
      <vt:lpstr>Lightning Response Questions</vt:lpstr>
      <vt:lpstr>Lightning Response Questions</vt:lpstr>
      <vt:lpstr>Lightning Response Questions</vt:lpstr>
      <vt:lpstr>Your Questions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Grids, Bridges &amp; Clouds</dc:title>
  <dc:creator>Rob Gardner</dc:creator>
  <cp:lastModifiedBy>Rob Gardner</cp:lastModifiedBy>
  <cp:revision>5</cp:revision>
  <dcterms:created xsi:type="dcterms:W3CDTF">2014-04-08T12:56:07Z</dcterms:created>
  <dcterms:modified xsi:type="dcterms:W3CDTF">2014-04-08T14:56:37Z</dcterms:modified>
</cp:coreProperties>
</file>