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3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8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8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9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7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6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0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2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6A8E5-62FD-5742-ACD8-BD3E165CA9D3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64251-7C1D-054F-A5D8-0962AF39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 for MKIDs in Dark Energy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3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Facilities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projects over the next decade upwards of $100M</a:t>
            </a:r>
          </a:p>
          <a:p>
            <a:r>
              <a:rPr lang="en-US" dirty="0" smtClean="0"/>
              <a:t>Post-LSST dark energy experiment listed</a:t>
            </a:r>
          </a:p>
          <a:p>
            <a:r>
              <a:rPr lang="en-US" dirty="0" smtClean="0"/>
              <a:t>Something like Giga-Z seems natural for this: why did it not surface in Snowmass process?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7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Politics (out of our control)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President’s budget request scared the Stage IV people a bit (especially the loudest people)</a:t>
            </a:r>
          </a:p>
          <a:p>
            <a:r>
              <a:rPr lang="en-US" dirty="0" smtClean="0"/>
              <a:t>Stage IV projects went from being considered a lock to more tenuous, something that had to be forcefully advocated for at Snowmass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93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(out of our control)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</a:t>
            </a:r>
            <a:r>
              <a:rPr lang="en-US" dirty="0" smtClean="0"/>
              <a:t> fatigue</a:t>
            </a:r>
            <a:endParaRPr lang="en-US" i="1" dirty="0" smtClean="0"/>
          </a:p>
          <a:p>
            <a:r>
              <a:rPr lang="en-US" dirty="0" smtClean="0"/>
              <a:t>Modified gravity vs. Dark Energy works but it’s more subtle</a:t>
            </a:r>
          </a:p>
          <a:p>
            <a:r>
              <a:rPr lang="en-US" dirty="0" smtClean="0"/>
              <a:t>If Stage III, Stage IV are consistent with Lambda CDM, it will be hard to go further</a:t>
            </a:r>
          </a:p>
          <a:p>
            <a:r>
              <a:rPr lang="en-US" dirty="0" smtClean="0"/>
              <a:t>Corollary: If deviations are detected, we need to be ready with powerful follow-ups</a:t>
            </a:r>
          </a:p>
        </p:txBody>
      </p:sp>
    </p:spTree>
    <p:extLst>
      <p:ext uri="{BB962C8B-B14F-4D97-AF65-F5344CB8AC3E}">
        <p14:creationId xmlns:p14="http://schemas.microsoft.com/office/powerpoint/2010/main" val="142755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R</a:t>
            </a:r>
          </a:p>
          <a:p>
            <a:r>
              <a:rPr lang="en-US" dirty="0" smtClean="0"/>
              <a:t>Read-out</a:t>
            </a:r>
          </a:p>
          <a:p>
            <a:r>
              <a:rPr lang="en-US" dirty="0"/>
              <a:t>packaging of multiple </a:t>
            </a:r>
            <a:r>
              <a:rPr lang="en-US" dirty="0" smtClean="0"/>
              <a:t>devices </a:t>
            </a:r>
          </a:p>
          <a:p>
            <a:r>
              <a:rPr lang="en-US" dirty="0" smtClean="0"/>
              <a:t>operating </a:t>
            </a:r>
            <a:r>
              <a:rPr lang="en-US" dirty="0"/>
              <a:t>a focal plane at 100 </a:t>
            </a:r>
            <a:r>
              <a:rPr lang="en-US" dirty="0" err="1" smtClean="0"/>
              <a:t>mK</a:t>
            </a:r>
            <a:endParaRPr lang="en-US" dirty="0" smtClean="0"/>
          </a:p>
          <a:p>
            <a:r>
              <a:rPr lang="en-US" dirty="0" smtClean="0"/>
              <a:t>calibration </a:t>
            </a:r>
            <a:r>
              <a:rPr lang="en-US" dirty="0"/>
              <a:t>and uniformity </a:t>
            </a:r>
            <a:r>
              <a:rPr lang="en-US" dirty="0" smtClean="0"/>
              <a:t>issues 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67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Logistical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Intermediate dark energy science: ARCONS (2k MKIDs) </a:t>
            </a:r>
            <a:r>
              <a:rPr lang="en-US" dirty="0" smtClean="0">
                <a:sym typeface="Wingdings"/>
              </a:rPr>
              <a:t> Giga-z (100k) [Planet finding missions fills the gap but it’s not dark energy]</a:t>
            </a:r>
          </a:p>
          <a:p>
            <a:r>
              <a:rPr lang="en-US" dirty="0" smtClean="0">
                <a:sym typeface="Wingdings"/>
              </a:rPr>
              <a:t>CMB?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5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SN: Need R&gt;100</a:t>
            </a:r>
          </a:p>
          <a:p>
            <a:r>
              <a:rPr lang="en-US" dirty="0" smtClean="0"/>
              <a:t>WL [Giga-z paper]: photo-z errors might be reduced with cross-correlation techniques, so the gain in </a:t>
            </a:r>
            <a:r>
              <a:rPr lang="en-US" dirty="0" err="1" smtClean="0"/>
              <a:t>FoM</a:t>
            </a:r>
            <a:r>
              <a:rPr lang="en-US" dirty="0" smtClean="0"/>
              <a:t> might be even less impressive</a:t>
            </a:r>
          </a:p>
          <a:p>
            <a:r>
              <a:rPr lang="en-US" dirty="0" smtClean="0"/>
              <a:t>Clusters: Apart from z=0.35 degeneracy Jim mentioned, not sure of the gain. Big issue is systematics</a:t>
            </a:r>
          </a:p>
          <a:p>
            <a:r>
              <a:rPr lang="en-US" dirty="0" smtClean="0"/>
              <a:t>RSD/BAO: Seems interesting, as DESI gets only 20-30M galaxies. Synergy with 21cm also an interesting possibility (N/</a:t>
            </a:r>
            <a:r>
              <a:rPr lang="en-US" smtClean="0"/>
              <a:t>S problem)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3643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293</Words>
  <Application>Microsoft Macintosh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Challenges for MKIDs in Dark Energy</vt:lpstr>
      <vt:lpstr>DOE Facilities Report</vt:lpstr>
      <vt:lpstr>Politics (out of our control)</vt:lpstr>
      <vt:lpstr>Physics (out of our control)</vt:lpstr>
      <vt:lpstr>Technical Challenges</vt:lpstr>
      <vt:lpstr>Logistical Challenge</vt:lpstr>
      <vt:lpstr>Science Challenges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for MKIDs in Dark Energy</dc:title>
  <dc:creator>Scott Dodelson</dc:creator>
  <cp:lastModifiedBy>Scott Dodelson</cp:lastModifiedBy>
  <cp:revision>5</cp:revision>
  <dcterms:created xsi:type="dcterms:W3CDTF">2013-08-27T14:33:47Z</dcterms:created>
  <dcterms:modified xsi:type="dcterms:W3CDTF">2013-08-27T15:57:04Z</dcterms:modified>
</cp:coreProperties>
</file>