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sldIdLst>
    <p:sldId id="256" r:id="rId2"/>
    <p:sldId id="260" r:id="rId3"/>
    <p:sldId id="257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8898D-58AF-44A3-8C3E-3FBFE1DA10B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2A03A-57DB-4F1A-9674-3CC0A4A9C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1747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31748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49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50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1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2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53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31754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6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7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9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76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76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762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64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3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9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7086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600200"/>
            <a:ext cx="7543800" cy="4495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3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1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0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002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9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6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6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2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7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3175" y="-609600"/>
            <a:ext cx="9140825" cy="6851650"/>
            <a:chOff x="0" y="4"/>
            <a:chExt cx="5758" cy="4316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2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72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3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086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3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3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1C0C287-7CE1-4B86-A203-C45BED91E59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3073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3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  <p:pic>
        <p:nvPicPr>
          <p:cNvPr id="30751" name="Picture 31" descr="muon_dept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08" t="34567" r="31480" b="22223"/>
          <a:stretch>
            <a:fillRect/>
          </a:stretch>
        </p:blipFill>
        <p:spPr bwMode="auto">
          <a:xfrm>
            <a:off x="990600" y="609600"/>
            <a:ext cx="609600" cy="547688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1000" y="1066800"/>
            <a:ext cx="447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CC00"/>
                </a:solidFill>
              </a:rPr>
              <a:t>µ</a:t>
            </a:r>
            <a:endParaRPr lang="en-US" sz="3600" dirty="0">
              <a:solidFill>
                <a:srgbClr val="FFCC0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066800" y="990601"/>
            <a:ext cx="7086600" cy="2438400"/>
          </a:xfrm>
        </p:spPr>
        <p:txBody>
          <a:bodyPr/>
          <a:lstStyle/>
          <a:p>
            <a:r>
              <a:rPr lang="en-US" dirty="0" smtClean="0"/>
              <a:t>Muon Department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September12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7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  <a:p>
            <a:r>
              <a:rPr lang="en-US" dirty="0" smtClean="0"/>
              <a:t>New Electronic Logbook</a:t>
            </a:r>
          </a:p>
          <a:p>
            <a:r>
              <a:rPr lang="en-US" dirty="0" smtClean="0"/>
              <a:t>Bend bus LOTO for controlled access</a:t>
            </a:r>
          </a:p>
          <a:p>
            <a:r>
              <a:rPr lang="en-US" dirty="0" smtClean="0"/>
              <a:t>M4 Shield wall calculations</a:t>
            </a:r>
          </a:p>
          <a:p>
            <a:r>
              <a:rPr lang="en-US" dirty="0" smtClean="0"/>
              <a:t>M5 Shield wall concept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28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799" y="2895600"/>
            <a:ext cx="7370310" cy="34671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61016" y="1325940"/>
            <a:ext cx="70655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g-2 </a:t>
            </a:r>
            <a:r>
              <a:rPr lang="en-US" sz="3200" dirty="0">
                <a:solidFill>
                  <a:srgbClr val="FFFF00"/>
                </a:solidFill>
              </a:rPr>
              <a:t>Review next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rgbClr val="FFFF00"/>
                </a:solidFill>
              </a:rPr>
              <a:t>Perfromance</a:t>
            </a:r>
            <a:r>
              <a:rPr lang="en-US" sz="3200" dirty="0" smtClean="0">
                <a:solidFill>
                  <a:srgbClr val="FFFF00"/>
                </a:solidFill>
              </a:rPr>
              <a:t> Review – sign up for a time slot 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434" y="2895600"/>
            <a:ext cx="69246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21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7086600" cy="1066800"/>
          </a:xfrm>
        </p:spPr>
        <p:txBody>
          <a:bodyPr/>
          <a:lstStyle/>
          <a:p>
            <a:r>
              <a:rPr lang="en-US" sz="2800" dirty="0" smtClean="0"/>
              <a:t>Jim Morgan’s M4 shield wall concept</a:t>
            </a:r>
            <a:endParaRPr lang="en-US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39"/>
          <a:stretch/>
        </p:blipFill>
        <p:spPr bwMode="auto">
          <a:xfrm>
            <a:off x="95250" y="1981200"/>
            <a:ext cx="8953500" cy="459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 rot="-120000">
            <a:off x="3373579" y="3054096"/>
            <a:ext cx="762000" cy="3291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-60000">
            <a:off x="4221455" y="3016460"/>
            <a:ext cx="685800" cy="603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11407" y="2979569"/>
            <a:ext cx="686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</a:t>
            </a:r>
          </a:p>
          <a:p>
            <a:r>
              <a:rPr lang="en-US" dirty="0" smtClean="0"/>
              <a:t>Wall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1" t="19647" r="55803" b="72561"/>
          <a:stretch/>
        </p:blipFill>
        <p:spPr bwMode="auto">
          <a:xfrm>
            <a:off x="4912470" y="2982092"/>
            <a:ext cx="696191" cy="40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rot="-60000">
            <a:off x="4922494" y="3003557"/>
            <a:ext cx="0" cy="6096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5600" y="3146536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~37’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3010520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~50’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904165" y="3146536"/>
            <a:ext cx="2307242" cy="66879"/>
          </a:xfrm>
          <a:prstGeom prst="straightConnector1">
            <a:avLst/>
          </a:prstGeom>
          <a:ln w="254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922495" y="3010520"/>
            <a:ext cx="3078505" cy="11330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65776" y="3383280"/>
            <a:ext cx="146304" cy="1188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60000">
            <a:off x="5141305" y="3381505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Q021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-60000">
            <a:off x="3374245" y="3456432"/>
            <a:ext cx="146304" cy="1188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447397" y="3446020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Q022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rot="-60000">
            <a:off x="2386584" y="3488667"/>
            <a:ext cx="146304" cy="1188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59736" y="3487399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Q023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rot="-60000">
            <a:off x="1508760" y="3529584"/>
            <a:ext cx="146304" cy="118872"/>
          </a:xfrm>
          <a:prstGeom prst="rect">
            <a:avLst/>
          </a:prstGeom>
          <a:solidFill>
            <a:srgbClr val="CC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600200" y="3524560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Q024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rot="-60000">
            <a:off x="1280160" y="3538728"/>
            <a:ext cx="146304" cy="118872"/>
          </a:xfrm>
          <a:prstGeom prst="rect">
            <a:avLst/>
          </a:prstGeom>
          <a:solidFill>
            <a:srgbClr val="CC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37706" y="3573524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Q025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rot="-60000">
            <a:off x="-52081" y="3586238"/>
            <a:ext cx="146304" cy="1188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8100" y="3581215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Q026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24601" y="3337560"/>
            <a:ext cx="146304" cy="1188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 rot="60000">
            <a:off x="6440381" y="3331998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Q020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562088" y="3282696"/>
            <a:ext cx="146304" cy="1188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60000">
            <a:off x="7652126" y="3275004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Q019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902446" y="3236976"/>
            <a:ext cx="146304" cy="1188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60000">
            <a:off x="8713347" y="2952590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Q018</a:t>
            </a:r>
            <a:endParaRPr lang="en-US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175828"/>
      </p:ext>
    </p:extLst>
  </p:cSld>
  <p:clrMapOvr>
    <a:masterClrMapping/>
  </p:clrMapOvr>
</p:sld>
</file>

<file path=ppt/theme/theme1.xml><?xml version="1.0" encoding="utf-8"?>
<a:theme xmlns:a="http://schemas.openxmlformats.org/drawingml/2006/main" name="muon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muon</Template>
  <TotalTime>43623</TotalTime>
  <Words>62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muon</vt:lpstr>
      <vt:lpstr>Muon Department Meeting</vt:lpstr>
      <vt:lpstr>Agenda</vt:lpstr>
      <vt:lpstr>Announcements</vt:lpstr>
      <vt:lpstr>PowerPoint Presentation</vt:lpstr>
      <vt:lpstr>Jim Morgan’s M4 shield wall concept</vt:lpstr>
    </vt:vector>
  </TitlesOfParts>
  <Company>Fermi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Department Meeting</dc:title>
  <dc:creator>Gerald E. Annala x3804 06541N</dc:creator>
  <cp:lastModifiedBy>Gerald E. Annala x3804 06541N</cp:lastModifiedBy>
  <cp:revision>90</cp:revision>
  <dcterms:created xsi:type="dcterms:W3CDTF">2012-02-28T20:15:46Z</dcterms:created>
  <dcterms:modified xsi:type="dcterms:W3CDTF">2013-09-12T13:37:11Z</dcterms:modified>
</cp:coreProperties>
</file>