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2" r:id="rId4"/>
    <p:sldId id="26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85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5335-55E3-4F80-97E1-B984F334260F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EABF31-3331-4AE6-AA34-EE684F335D5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5335-55E3-4F80-97E1-B984F334260F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BF31-3331-4AE6-AA34-EE684F335D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5335-55E3-4F80-97E1-B984F334260F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BF31-3331-4AE6-AA34-EE684F335D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5335-55E3-4F80-97E1-B984F334260F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BF31-3331-4AE6-AA34-EE684F335D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5335-55E3-4F80-97E1-B984F334260F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BF31-3331-4AE6-AA34-EE684F335D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5335-55E3-4F80-97E1-B984F334260F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BF31-3331-4AE6-AA34-EE684F335D5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5335-55E3-4F80-97E1-B984F334260F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BF31-3331-4AE6-AA34-EE684F335D5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5335-55E3-4F80-97E1-B984F334260F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BF31-3331-4AE6-AA34-EE684F335D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5335-55E3-4F80-97E1-B984F334260F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BF31-3331-4AE6-AA34-EE684F335D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5335-55E3-4F80-97E1-B984F334260F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BF31-3331-4AE6-AA34-EE684F335D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5335-55E3-4F80-97E1-B984F334260F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BF31-3331-4AE6-AA34-EE684F335D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49115335-55E3-4F80-97E1-B984F334260F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4EABF31-3331-4AE6-AA34-EE684F335D5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Accelerator Work Planning and Control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ARR</a:t>
            </a:r>
          </a:p>
          <a:p>
            <a:r>
              <a:rPr lang="en-US" dirty="0" smtClean="0"/>
              <a:t>October 1-3,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179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 Planning &amp; 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Electronic </a:t>
            </a:r>
            <a:r>
              <a:rPr lang="en-US" dirty="0" err="1" smtClean="0"/>
              <a:t>Worklist</a:t>
            </a:r>
            <a:endParaRPr lang="en-US" dirty="0"/>
          </a:p>
          <a:p>
            <a:r>
              <a:rPr lang="en-US" dirty="0" smtClean="0"/>
              <a:t>Hazard Assessment Database</a:t>
            </a:r>
          </a:p>
          <a:p>
            <a:r>
              <a:rPr lang="en-US" dirty="0" smtClean="0"/>
              <a:t>Special RWP </a:t>
            </a:r>
            <a:r>
              <a:rPr lang="en-US" dirty="0" smtClean="0"/>
              <a:t>requirements</a:t>
            </a:r>
          </a:p>
          <a:p>
            <a:r>
              <a:rPr lang="en-US" dirty="0" smtClean="0"/>
              <a:t>Job Specific </a:t>
            </a:r>
            <a:r>
              <a:rPr lang="en-US" smtClean="0"/>
              <a:t>ALARA planning</a:t>
            </a:r>
            <a:endParaRPr lang="en-US" dirty="0" smtClean="0"/>
          </a:p>
          <a:p>
            <a:r>
              <a:rPr lang="en-US" dirty="0" smtClean="0"/>
              <a:t>Special Hazard awareness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720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Room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MCR </a:t>
            </a:r>
            <a:r>
              <a:rPr lang="en-US" dirty="0"/>
              <a:t>LOTO Control Boxes</a:t>
            </a:r>
          </a:p>
          <a:p>
            <a:r>
              <a:rPr lang="en-US" dirty="0" smtClean="0"/>
              <a:t>MCR </a:t>
            </a:r>
            <a:r>
              <a:rPr lang="en-US" dirty="0"/>
              <a:t>Key </a:t>
            </a:r>
            <a:r>
              <a:rPr lang="en-US" dirty="0" smtClean="0"/>
              <a:t>Logger</a:t>
            </a:r>
          </a:p>
          <a:p>
            <a:r>
              <a:rPr lang="en-US" dirty="0"/>
              <a:t>Enclosure Key </a:t>
            </a:r>
            <a:r>
              <a:rPr lang="en-US" dirty="0" smtClean="0"/>
              <a:t>Trees</a:t>
            </a:r>
          </a:p>
          <a:p>
            <a:r>
              <a:rPr lang="en-US" dirty="0" smtClean="0"/>
              <a:t>RWPs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456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 Completion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Weekly </a:t>
            </a:r>
            <a:r>
              <a:rPr lang="en-US" dirty="0"/>
              <a:t>Dosimeter </a:t>
            </a:r>
            <a:r>
              <a:rPr lang="en-US" dirty="0" smtClean="0"/>
              <a:t>Recording</a:t>
            </a:r>
          </a:p>
          <a:p>
            <a:r>
              <a:rPr lang="en-US" dirty="0" smtClean="0"/>
              <a:t>Job Closeout in Electronic </a:t>
            </a:r>
            <a:r>
              <a:rPr lang="en-US" dirty="0" err="1" smtClean="0"/>
              <a:t>Worklist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1428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162</TotalTime>
  <Words>53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Perspective</vt:lpstr>
      <vt:lpstr>Accelerator Work Planning and Control</vt:lpstr>
      <vt:lpstr>Job Planning &amp; Approval</vt:lpstr>
      <vt:lpstr>Control Room Components</vt:lpstr>
      <vt:lpstr>Job Completion</vt:lpstr>
    </vt:vector>
  </TitlesOfParts>
  <Company>Fermilab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Accelerator Operator Training and Qualification</dc:title>
  <dc:creator>Daniel A. Johnson x2074 05157N</dc:creator>
  <cp:lastModifiedBy>Daniel A. Johnson x2074 05157N</cp:lastModifiedBy>
  <cp:revision>10</cp:revision>
  <dcterms:created xsi:type="dcterms:W3CDTF">2013-09-30T16:57:47Z</dcterms:created>
  <dcterms:modified xsi:type="dcterms:W3CDTF">2013-09-30T23:32:31Z</dcterms:modified>
</cp:coreProperties>
</file>