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9115335-55E3-4F80-97E1-B984F334260F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4EABF31-3331-4AE6-AA34-EE684F335D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Accelerator Operator Training and Qualification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ARR</a:t>
            </a:r>
          </a:p>
          <a:p>
            <a:r>
              <a:rPr lang="en-US" dirty="0" smtClean="0"/>
              <a:t>October 1-3,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Training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Laboratory Safety Training</a:t>
            </a:r>
          </a:p>
          <a:p>
            <a:r>
              <a:rPr lang="en-US" dirty="0" smtClean="0"/>
              <a:t>Emergency Procedures</a:t>
            </a:r>
          </a:p>
          <a:p>
            <a:r>
              <a:rPr lang="en-US" dirty="0" smtClean="0"/>
              <a:t>Safety Procedures</a:t>
            </a:r>
          </a:p>
          <a:p>
            <a:r>
              <a:rPr lang="en-US" dirty="0" smtClean="0"/>
              <a:t>Job Specific Operator I Training</a:t>
            </a:r>
          </a:p>
          <a:p>
            <a:r>
              <a:rPr lang="en-US" dirty="0" smtClean="0"/>
              <a:t>Ongoing training of Operator I’s</a:t>
            </a:r>
          </a:p>
          <a:p>
            <a:r>
              <a:rPr lang="en-US" dirty="0" smtClean="0"/>
              <a:t>Videos, talks, special topics, etc…</a:t>
            </a:r>
          </a:p>
        </p:txBody>
      </p:sp>
    </p:spTree>
    <p:extLst>
      <p:ext uri="{BB962C8B-B14F-4D97-AF65-F5344CB8AC3E}">
        <p14:creationId xmlns:p14="http://schemas.microsoft.com/office/powerpoint/2010/main" val="130972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Qualification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Six Training Modules</a:t>
            </a:r>
          </a:p>
          <a:p>
            <a:pPr lvl="1"/>
            <a:r>
              <a:rPr lang="en-US" dirty="0" smtClean="0"/>
              <a:t>Introductory</a:t>
            </a:r>
          </a:p>
          <a:p>
            <a:pPr lvl="1"/>
            <a:r>
              <a:rPr lang="en-US" dirty="0" smtClean="0"/>
              <a:t>Proton Source</a:t>
            </a:r>
          </a:p>
          <a:p>
            <a:pPr lvl="1"/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Main Injector/Recycler</a:t>
            </a:r>
          </a:p>
          <a:p>
            <a:pPr lvl="2"/>
            <a:r>
              <a:rPr lang="en-US" dirty="0" smtClean="0"/>
              <a:t>Being updated</a:t>
            </a:r>
          </a:p>
          <a:p>
            <a:pPr lvl="1"/>
            <a:r>
              <a:rPr lang="en-US" dirty="0" smtClean="0"/>
              <a:t>External Beams</a:t>
            </a:r>
          </a:p>
          <a:p>
            <a:pPr lvl="2"/>
            <a:r>
              <a:rPr lang="en-US" dirty="0" smtClean="0"/>
              <a:t>Scope change</a:t>
            </a:r>
          </a:p>
          <a:p>
            <a:pPr lvl="2"/>
            <a:r>
              <a:rPr lang="en-US" dirty="0" smtClean="0"/>
              <a:t>Being updated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Source (Reconfiguration from </a:t>
            </a:r>
            <a:r>
              <a:rPr lang="en-US" dirty="0" err="1" smtClean="0"/>
              <a:t>Pbar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Future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8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Module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 Specialist Walk-around</a:t>
            </a:r>
          </a:p>
          <a:p>
            <a:r>
              <a:rPr lang="en-US" dirty="0" smtClean="0"/>
              <a:t>Training Rookie Book</a:t>
            </a:r>
          </a:p>
          <a:p>
            <a:r>
              <a:rPr lang="en-US" dirty="0" smtClean="0"/>
              <a:t>On The Job Training (OJT) Book</a:t>
            </a:r>
          </a:p>
          <a:p>
            <a:pPr lvl="1"/>
            <a:r>
              <a:rPr lang="en-US" dirty="0" smtClean="0"/>
              <a:t>MCR Training</a:t>
            </a:r>
          </a:p>
          <a:p>
            <a:pPr lvl="1"/>
            <a:r>
              <a:rPr lang="en-US" dirty="0" smtClean="0"/>
              <a:t>In the Field Training</a:t>
            </a:r>
          </a:p>
          <a:p>
            <a:r>
              <a:rPr lang="en-US" dirty="0" smtClean="0"/>
              <a:t>Self Tests</a:t>
            </a:r>
          </a:p>
          <a:p>
            <a:r>
              <a:rPr lang="en-US" dirty="0" smtClean="0"/>
              <a:t>Specialist qualification Walk-around</a:t>
            </a:r>
          </a:p>
          <a:p>
            <a:r>
              <a:rPr lang="en-US" dirty="0" smtClean="0"/>
              <a:t>Operator 2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0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Tracking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Database</a:t>
            </a:r>
          </a:p>
          <a:p>
            <a:pPr lvl="1"/>
            <a:r>
              <a:rPr lang="en-US" dirty="0" smtClean="0"/>
              <a:t>Used to track laboratory specific training</a:t>
            </a:r>
          </a:p>
          <a:p>
            <a:r>
              <a:rPr lang="en-US" dirty="0" smtClean="0"/>
              <a:t>Required Reading Database</a:t>
            </a:r>
          </a:p>
          <a:p>
            <a:pPr lvl="1"/>
            <a:r>
              <a:rPr lang="en-US" dirty="0" smtClean="0"/>
              <a:t>Used to track procedure training</a:t>
            </a:r>
          </a:p>
          <a:p>
            <a:r>
              <a:rPr lang="en-US" dirty="0" smtClean="0"/>
              <a:t>Operator Training Files</a:t>
            </a:r>
          </a:p>
          <a:p>
            <a:pPr lvl="1"/>
            <a:r>
              <a:rPr lang="en-US" dirty="0" smtClean="0"/>
              <a:t>Used to track Operator I accelerator training</a:t>
            </a:r>
          </a:p>
          <a:p>
            <a:r>
              <a:rPr lang="en-US" dirty="0" smtClean="0"/>
              <a:t>Moodle</a:t>
            </a:r>
          </a:p>
          <a:p>
            <a:pPr lvl="1"/>
            <a:r>
              <a:rPr lang="en-US" dirty="0" smtClean="0"/>
              <a:t>Used for testing and qualification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8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181</TotalTime>
  <Words>136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Perspective</vt:lpstr>
      <vt:lpstr>Accelerator Operator Training and Qualification</vt:lpstr>
      <vt:lpstr>Operator Training Types</vt:lpstr>
      <vt:lpstr>Operator Qualification Process</vt:lpstr>
      <vt:lpstr>Each Module Components</vt:lpstr>
      <vt:lpstr>Methods of Tracking Training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Operator Training and Qualification</dc:title>
  <dc:creator>Daniel A. Johnson x2074 05157N</dc:creator>
  <cp:lastModifiedBy>Duane Newhart</cp:lastModifiedBy>
  <cp:revision>7</cp:revision>
  <dcterms:created xsi:type="dcterms:W3CDTF">2013-09-30T16:57:47Z</dcterms:created>
  <dcterms:modified xsi:type="dcterms:W3CDTF">2013-09-30T20:14:34Z</dcterms:modified>
</cp:coreProperties>
</file>