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7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E08C5-A32F-3C41-BAA0-EEB218506FD3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9E0D8-5555-DE4B-9648-6820758687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176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59F0F-6C05-0040-8204-889F74859342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120CD-7DB0-D545-BD09-FE8BD4915A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81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572112157"/>
              </p:ext>
            </p:extLst>
          </p:nvPr>
        </p:nvGraphicFramePr>
        <p:xfrm>
          <a:off x="0" y="978599"/>
          <a:ext cx="9144000" cy="579173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064307">
                <a:tc rowSpan="2"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Milestone Status (Progress)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Resource Conflicts, Plan Changes</a:t>
                      </a:r>
                      <a:r>
                        <a:rPr lang="en-US" sz="1400" b="1" u="sng" baseline="0" dirty="0" smtClean="0"/>
                        <a:t> and Issues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="0" u="none" dirty="0" smtClean="0"/>
                        <a:t> </a:t>
                      </a:r>
                      <a:endParaRPr lang="en-US" sz="1200" b="0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2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baseline="0" dirty="0" smtClean="0"/>
                        <a:t>Late Items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Summary of Previous Month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b="1" u="sng" baseline="0" smtClean="0"/>
                        <a:t>Quarterly </a:t>
                      </a:r>
                      <a:r>
                        <a:rPr lang="en-US" sz="1400" b="1" u="sng" baseline="0" dirty="0" smtClean="0"/>
                        <a:t>Plans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Upcoming Work (Next Month)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="0" u="none" dirty="0" smtClean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0" y="82818"/>
            <a:ext cx="8310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3588" algn="l"/>
              </a:tabLst>
            </a:pPr>
            <a:r>
              <a:rPr lang="en-US" sz="2800" dirty="0" smtClean="0">
                <a:solidFill>
                  <a:srgbClr val="000090"/>
                </a:solidFill>
              </a:rPr>
              <a:t>Monthly L2 Status Report - </a:t>
            </a:r>
            <a:br>
              <a:rPr lang="en-US" sz="2800" dirty="0" smtClean="0">
                <a:solidFill>
                  <a:srgbClr val="000090"/>
                </a:solidFill>
              </a:rPr>
            </a:br>
            <a:r>
              <a:rPr lang="en-US" sz="2000" dirty="0" smtClean="0">
                <a:solidFill>
                  <a:srgbClr val="000090"/>
                </a:solidFill>
              </a:rPr>
              <a:t>WBS:  	Presenter:  </a:t>
            </a:r>
            <a:endParaRPr lang="en-US" sz="24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0" y="1223903"/>
            <a:ext cx="4555320" cy="177604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0" y="3253570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0" y="5146692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4588680" y="3271973"/>
            <a:ext cx="4555320" cy="3505345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4588680" y="2272963"/>
            <a:ext cx="4555320" cy="72698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4588680" y="1223904"/>
            <a:ext cx="4555320" cy="809800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4684803" y="119626"/>
            <a:ext cx="3625206" cy="441717"/>
          </a:xfrm>
        </p:spPr>
        <p:txBody>
          <a:bodyPr anchor="ctr">
            <a:noAutofit/>
          </a:bodyPr>
          <a:lstStyle>
            <a:lvl1pPr marL="0" indent="0">
              <a:buNone/>
              <a:defRPr sz="28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1 September 2012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7" hasCustomPrompt="1"/>
          </p:nvPr>
        </p:nvSpPr>
        <p:spPr>
          <a:xfrm>
            <a:off x="723620" y="579747"/>
            <a:ext cx="3831700" cy="239259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err="1" smtClean="0"/>
              <a:t>x.y</a:t>
            </a:r>
            <a:r>
              <a:rPr lang="en-US" dirty="0" smtClean="0"/>
              <a:t> - Title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5817853" y="561343"/>
            <a:ext cx="2492156" cy="283505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6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CE61-5EEF-054B-8CE6-1FACAEA84158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7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ECA3-1A4A-9349-913F-46D59F6C7FE8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831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76DA-49D0-5448-8589-B7EEB1133536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96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4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7920-CAB2-C64D-8B79-D3BB49394B68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3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C1FE-F7FB-2A48-85D7-CDDAA29E36CE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37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49CE-5E6A-8042-8721-5F3998D61E7B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23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F1D6-957B-2949-94AF-786CD7ED917D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7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A61D-DAD9-AD46-B8C3-AFD71D34C3E8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E42A-818B-684C-B6EB-4CD61C9C314E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C960-C0E3-D04D-AFEA-6E1579116133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02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88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0"/>
                </a:solidFill>
              </a:defRPr>
            </a:lvl1pPr>
          </a:lstStyle>
          <a:p>
            <a:fld id="{E877982C-E10B-0645-AD5D-B45CF301C158}" type="datetime1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43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90"/>
                </a:solidFill>
              </a:defRPr>
            </a:lvl1pPr>
          </a:lstStyle>
          <a:p>
            <a:r>
              <a:rPr lang="en-US" dirty="0" smtClean="0"/>
              <a:t>MAP Bi-Weekly Planning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90"/>
                </a:solidFill>
              </a:defRPr>
            </a:lvl1pPr>
          </a:lstStyle>
          <a:p>
            <a:fld id="{95AF3C95-1EE9-DC48-A086-9FAA3E32F6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2397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Step IV Conceptual </a:t>
            </a:r>
            <a:r>
              <a:rPr lang="en-US" dirty="0"/>
              <a:t>Design </a:t>
            </a:r>
            <a:r>
              <a:rPr lang="en-US" dirty="0" smtClean="0"/>
              <a:t>Studies: finished</a:t>
            </a:r>
          </a:p>
          <a:p>
            <a:r>
              <a:rPr lang="en-US" dirty="0" smtClean="0"/>
              <a:t>Step IV Magnetic </a:t>
            </a:r>
            <a:r>
              <a:rPr lang="en-US" dirty="0"/>
              <a:t>Shielding Detailed </a:t>
            </a:r>
            <a:r>
              <a:rPr lang="en-US" dirty="0" smtClean="0"/>
              <a:t>Engineering: ongoing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MICE magnetic Mitigation Group: PRY is preferred option</a:t>
            </a:r>
          </a:p>
          <a:p>
            <a:r>
              <a:rPr lang="en-US" dirty="0" smtClean="0"/>
              <a:t>MICE Field Mitigation Review Meeting September 23/24</a:t>
            </a:r>
          </a:p>
          <a:p>
            <a:r>
              <a:rPr lang="en-US" smtClean="0"/>
              <a:t>Three </a:t>
            </a:r>
            <a:r>
              <a:rPr lang="en-US" dirty="0" smtClean="0"/>
              <a:t>quotations </a:t>
            </a:r>
            <a:r>
              <a:rPr lang="en-US" dirty="0" smtClean="0"/>
              <a:t>for shielding plates </a:t>
            </a:r>
            <a:r>
              <a:rPr lang="en-US" dirty="0" smtClean="0"/>
              <a:t>obtained</a:t>
            </a:r>
          </a:p>
          <a:p>
            <a:pPr lvl="1"/>
            <a:r>
              <a:rPr lang="en-US" dirty="0" smtClean="0"/>
              <a:t>different steel qualities</a:t>
            </a:r>
            <a:endParaRPr lang="en-US" dirty="0" smtClean="0"/>
          </a:p>
          <a:p>
            <a:r>
              <a:rPr lang="en-US" dirty="0" smtClean="0"/>
              <a:t>Engineering </a:t>
            </a:r>
            <a:r>
              <a:rPr lang="en-US" dirty="0" smtClean="0"/>
              <a:t>(Steve Plate): Detailed work on parts, eliminating </a:t>
            </a:r>
            <a:r>
              <a:rPr lang="en-US" dirty="0" smtClean="0"/>
              <a:t>interferences</a:t>
            </a:r>
          </a:p>
          <a:p>
            <a:r>
              <a:rPr lang="en-US" dirty="0" smtClean="0"/>
              <a:t>Effect of steel quality on shielding performance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Address recommendations of review panel</a:t>
            </a:r>
            <a:endParaRPr lang="en-US" dirty="0" smtClean="0"/>
          </a:p>
          <a:p>
            <a:r>
              <a:rPr lang="en-US" dirty="0" smtClean="0"/>
              <a:t>Costing</a:t>
            </a:r>
          </a:p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Continue work on detailed </a:t>
            </a:r>
            <a:r>
              <a:rPr lang="en-US" dirty="0" smtClean="0"/>
              <a:t>engineering</a:t>
            </a:r>
          </a:p>
          <a:p>
            <a:r>
              <a:rPr lang="en-US" dirty="0"/>
              <a:t>Address recommendations of review </a:t>
            </a:r>
            <a:r>
              <a:rPr lang="en-US" dirty="0" smtClean="0"/>
              <a:t>panel</a:t>
            </a:r>
            <a:endParaRPr lang="en-US" dirty="0" smtClean="0"/>
          </a:p>
          <a:p>
            <a:r>
              <a:rPr lang="en-US" dirty="0" smtClean="0"/>
              <a:t>Costing and schedule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27 September 2013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1800" dirty="0"/>
              <a:t>1.05.03 MICE Magnetic Shielding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err="1" smtClean="0"/>
              <a:t>Holger</a:t>
            </a:r>
            <a:r>
              <a:rPr lang="en-US" dirty="0" smtClean="0"/>
              <a:t> Witte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660053"/>
      </p:ext>
    </p:extLst>
  </p:cSld>
  <p:clrMapOvr>
    <a:masterClrMapping/>
  </p:clrMapOvr>
</p:sld>
</file>

<file path=ppt/theme/theme1.xml><?xml version="1.0" encoding="utf-8"?>
<a:theme xmlns:a="http://schemas.openxmlformats.org/drawingml/2006/main" name="MAP_L2_Managers_MonthlyRepor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MAP_L2_Managers_MonthlyReport_Template.potx</Template>
  <TotalTime>148</TotalTime>
  <Words>90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MAP_L2_Managers_MonthlyReport_Template</vt:lpstr>
      <vt:lpstr>PowerPoint Presentation</vt:lpstr>
    </vt:vector>
  </TitlesOfParts>
  <Company>Fermilab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Palmer</dc:creator>
  <cp:lastModifiedBy>Holger Witte</cp:lastModifiedBy>
  <cp:revision>33</cp:revision>
  <dcterms:created xsi:type="dcterms:W3CDTF">2012-09-01T16:43:44Z</dcterms:created>
  <dcterms:modified xsi:type="dcterms:W3CDTF">2013-09-26T15:16:08Z</dcterms:modified>
</cp:coreProperties>
</file>