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36" autoAdjust="0"/>
  </p:normalViewPr>
  <p:slideViewPr>
    <p:cSldViewPr>
      <p:cViewPr varScale="1">
        <p:scale>
          <a:sx n="93" d="100"/>
          <a:sy n="93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1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9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1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4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1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4052F-447A-40DC-86BB-1543031C47C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1DCD-5D94-4B5A-B8D8-4835696B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5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Poster session summary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number of posters 11.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Origin of posters: ESS, Sweden – 2; HZDR, Germany – 2, </a:t>
            </a:r>
            <a:r>
              <a:rPr lang="en-US" dirty="0" err="1" smtClean="0">
                <a:solidFill>
                  <a:schemeClr val="tx2"/>
                </a:solidFill>
              </a:rPr>
              <a:t>Fermilab</a:t>
            </a:r>
            <a:r>
              <a:rPr lang="en-US" dirty="0" smtClean="0">
                <a:solidFill>
                  <a:schemeClr val="tx2"/>
                </a:solidFill>
              </a:rPr>
              <a:t>, USA – 4, FRIB, USA -1, </a:t>
            </a:r>
            <a:r>
              <a:rPr lang="en-US" dirty="0" err="1" smtClean="0">
                <a:solidFill>
                  <a:schemeClr val="tx2"/>
                </a:solidFill>
              </a:rPr>
              <a:t>Jlab</a:t>
            </a:r>
            <a:r>
              <a:rPr lang="en-US" dirty="0" smtClean="0">
                <a:solidFill>
                  <a:schemeClr val="tx2"/>
                </a:solidFill>
              </a:rPr>
              <a:t>, USA -1, ILC, Japan -1.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Poster topic: RP – 7, design of instrumentation – 3, code development – 1.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Transport code usage: MCNPX – 2, FLUKA – 3, PHITS – 1, MARS – 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Poster session summary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Vitaly Pronskikh x 15404N</dc:creator>
  <cp:lastModifiedBy>Vitaly Pronskikh x 15404N</cp:lastModifiedBy>
  <cp:revision>4</cp:revision>
  <dcterms:created xsi:type="dcterms:W3CDTF">2014-04-30T18:09:43Z</dcterms:created>
  <dcterms:modified xsi:type="dcterms:W3CDTF">2014-04-30T18:39:56Z</dcterms:modified>
</cp:coreProperties>
</file>