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5" r:id="rId3"/>
    <p:sldId id="270" r:id="rId4"/>
    <p:sldId id="257" r:id="rId5"/>
    <p:sldId id="260" r:id="rId6"/>
    <p:sldId id="285" r:id="rId7"/>
    <p:sldId id="341" r:id="rId8"/>
    <p:sldId id="295" r:id="rId9"/>
    <p:sldId id="327" r:id="rId10"/>
    <p:sldId id="338" r:id="rId11"/>
    <p:sldId id="340" r:id="rId12"/>
    <p:sldId id="339" r:id="rId13"/>
    <p:sldId id="330" r:id="rId14"/>
    <p:sldId id="328" r:id="rId15"/>
    <p:sldId id="329" r:id="rId16"/>
    <p:sldId id="271" r:id="rId17"/>
    <p:sldId id="331" r:id="rId18"/>
    <p:sldId id="278" r:id="rId19"/>
    <p:sldId id="281" r:id="rId20"/>
    <p:sldId id="287" r:id="rId21"/>
    <p:sldId id="335" r:id="rId22"/>
    <p:sldId id="336" r:id="rId23"/>
    <p:sldId id="333" r:id="rId24"/>
    <p:sldId id="316" r:id="rId25"/>
    <p:sldId id="317" r:id="rId26"/>
    <p:sldId id="319" r:id="rId27"/>
    <p:sldId id="318" r:id="rId28"/>
    <p:sldId id="321" r:id="rId29"/>
    <p:sldId id="322" r:id="rId30"/>
    <p:sldId id="323" r:id="rId31"/>
    <p:sldId id="325" r:id="rId32"/>
    <p:sldId id="337" r:id="rId33"/>
    <p:sldId id="324" r:id="rId34"/>
    <p:sldId id="263" r:id="rId35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807C"/>
    <a:srgbClr val="6B5653"/>
    <a:srgbClr val="99765F"/>
    <a:srgbClr val="FFFFFF"/>
    <a:srgbClr val="FFCC99"/>
    <a:srgbClr val="996600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36" autoAdjust="0"/>
    <p:restoredTop sz="94630" autoAdjust="0"/>
  </p:normalViewPr>
  <p:slideViewPr>
    <p:cSldViewPr>
      <p:cViewPr>
        <p:scale>
          <a:sx n="100" d="100"/>
          <a:sy n="100" d="100"/>
        </p:scale>
        <p:origin x="-194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fld id="{236D45C8-03F6-454C-95B9-DF3261505A8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941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A69CB-E028-476F-9416-B458E7E2C14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69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5D725-B8D2-400F-B47B-347E3A393C55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6036-432B-4A6A-9B91-2AE63D982CB2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6036-432B-4A6A-9B91-2AE63D982CB2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6036-432B-4A6A-9B91-2AE63D982CB2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54A4D-5B76-4D05-B9F8-E3D7EBA538F8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1E9D4-98A7-4072-BEB7-A8CB7638D076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2FCA0-0B92-4E05-A989-C2768BB4349A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4AA9E-0885-44C0-9CAD-DC781DC028A0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09280-A89C-4CD5-B64F-C70A0DE74430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81A8F-503A-4E67-B963-A67A261D11F3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9683C-E1D4-430B-998C-760F7BC263A2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4AE88-185D-428B-BE5E-64F9F05C4E73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B9D3C-FB51-4A86-9FA8-8286A3D226D8}" type="slidenum">
              <a:rPr lang="ja-JP" altLang="en-US"/>
              <a:pPr/>
              <a:t>20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B9D3C-FB51-4A86-9FA8-8286A3D226D8}" type="slidenum">
              <a:rPr lang="ja-JP" altLang="en-US"/>
              <a:pPr/>
              <a:t>21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211B6-FC2A-4CCD-B81E-4A81CF7F4070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26E07-2712-475E-94E8-82C2C1F9AB8E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9A6AD-7ACF-4EF6-91CE-ACC2578B7A6D}" type="slidenum">
              <a:rPr lang="ja-JP" altLang="en-US"/>
              <a:pPr/>
              <a:t>24</a:t>
            </a:fld>
            <a:endParaRPr lang="en-US" altLang="ja-JP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2F794-6267-4FB3-A90A-6C2EAC34409A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94297-B381-47BF-9FEA-88F225F5A217}" type="slidenum">
              <a:rPr lang="ja-JP" altLang="en-US"/>
              <a:pPr/>
              <a:t>26</a:t>
            </a:fld>
            <a:endParaRPr lang="en-US" altLang="ja-JP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35E7-DB1B-4860-8712-997FD81E98D8}" type="slidenum">
              <a:rPr lang="ja-JP" altLang="en-US"/>
              <a:pPr/>
              <a:t>27</a:t>
            </a:fld>
            <a:endParaRPr lang="en-US" altLang="ja-JP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C90BA-46CA-4538-BF64-A24AAEE044FA}" type="slidenum">
              <a:rPr lang="ja-JP" altLang="en-US"/>
              <a:pPr/>
              <a:t>28</a:t>
            </a:fld>
            <a:endParaRPr lang="en-US" altLang="ja-JP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79331-B85C-4948-81A3-BD2BD0ACA1EF}" type="slidenum">
              <a:rPr lang="ja-JP" altLang="en-US"/>
              <a:pPr/>
              <a:t>29</a:t>
            </a:fld>
            <a:endParaRPr lang="en-US" altLang="ja-JP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168AD-9A47-43DD-8D2A-33246C64B98A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7A4AD-A156-4F5B-93ED-3D78BD7A0EE3}" type="slidenum">
              <a:rPr lang="ja-JP" altLang="en-US"/>
              <a:pPr/>
              <a:t>30</a:t>
            </a:fld>
            <a:endParaRPr lang="en-US" altLang="ja-JP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A48D-7EAD-4640-96D3-D77537C5B218}" type="slidenum">
              <a:rPr lang="ja-JP" altLang="en-US"/>
              <a:pPr/>
              <a:t>31</a:t>
            </a:fld>
            <a:endParaRPr lang="en-US" altLang="ja-JP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A48D-7EAD-4640-96D3-D77537C5B218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E98B7-D4BC-4122-8D22-B6645AA319B0}" type="slidenum">
              <a:rPr lang="ja-JP" altLang="en-US"/>
              <a:pPr/>
              <a:t>33</a:t>
            </a:fld>
            <a:endParaRPr lang="en-US" altLang="ja-JP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9B8D6-9058-42BC-ABBB-DC39E82A149E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35A3C-706D-414D-A4B6-DBD64FA48F3D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B6300-67A7-4FB2-8BCD-154C90E18951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211B6-FC2A-4CCD-B81E-4A81CF7F4070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DB38B-2D30-4C91-B917-7488B6F100CD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E9C08-50F8-4CF1-898A-DD30C9C2DAA2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6036-432B-4A6A-9B91-2AE63D982CB2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4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5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>
                <a:gd name="T0" fmla="*/ 0 w 5760"/>
                <a:gd name="T1" fmla="*/ 960 h 1651"/>
                <a:gd name="T2" fmla="*/ 773 w 5760"/>
                <a:gd name="T3" fmla="*/ 852 h 1651"/>
                <a:gd name="T4" fmla="*/ 1536 w 5760"/>
                <a:gd name="T5" fmla="*/ 594 h 1651"/>
                <a:gd name="T6" fmla="*/ 2438 w 5760"/>
                <a:gd name="T7" fmla="*/ 156 h 1651"/>
                <a:gd name="T8" fmla="*/ 2678 w 5760"/>
                <a:gd name="T9" fmla="*/ 24 h 1651"/>
                <a:gd name="T10" fmla="*/ 2816 w 5760"/>
                <a:gd name="T11" fmla="*/ 30 h 1651"/>
                <a:gd name="T12" fmla="*/ 2876 w 5760"/>
                <a:gd name="T13" fmla="*/ 0 h 1651"/>
                <a:gd name="T14" fmla="*/ 3032 w 5760"/>
                <a:gd name="T15" fmla="*/ 30 h 1651"/>
                <a:gd name="T16" fmla="*/ 3086 w 5760"/>
                <a:gd name="T17" fmla="*/ 12 h 1651"/>
                <a:gd name="T18" fmla="*/ 3183 w 5760"/>
                <a:gd name="T19" fmla="*/ 42 h 1651"/>
                <a:gd name="T20" fmla="*/ 3333 w 5760"/>
                <a:gd name="T21" fmla="*/ 120 h 1651"/>
                <a:gd name="T22" fmla="*/ 3483 w 5760"/>
                <a:gd name="T23" fmla="*/ 234 h 1651"/>
                <a:gd name="T24" fmla="*/ 3741 w 5760"/>
                <a:gd name="T25" fmla="*/ 396 h 1651"/>
                <a:gd name="T26" fmla="*/ 4156 w 5760"/>
                <a:gd name="T27" fmla="*/ 636 h 1651"/>
                <a:gd name="T28" fmla="*/ 4510 w 5760"/>
                <a:gd name="T29" fmla="*/ 768 h 1651"/>
                <a:gd name="T30" fmla="*/ 4913 w 5760"/>
                <a:gd name="T31" fmla="*/ 906 h 1651"/>
                <a:gd name="T32" fmla="*/ 5304 w 5760"/>
                <a:gd name="T33" fmla="*/ 1074 h 1651"/>
                <a:gd name="T34" fmla="*/ 5760 w 5760"/>
                <a:gd name="T35" fmla="*/ 1150 h 1651"/>
                <a:gd name="T36" fmla="*/ 5760 w 5760"/>
                <a:gd name="T37" fmla="*/ 1651 h 1651"/>
                <a:gd name="T38" fmla="*/ 0 w 5760"/>
                <a:gd name="T39" fmla="*/ 1651 h 1651"/>
                <a:gd name="T40" fmla="*/ 0 w 5760"/>
                <a:gd name="T41" fmla="*/ 96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6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>
                <a:gd name="T0" fmla="*/ 909 w 2495"/>
                <a:gd name="T1" fmla="*/ 650 h 1054"/>
                <a:gd name="T2" fmla="*/ 2028 w 2495"/>
                <a:gd name="T3" fmla="*/ 116 h 1054"/>
                <a:gd name="T4" fmla="*/ 2253 w 2495"/>
                <a:gd name="T5" fmla="*/ 20 h 1054"/>
                <a:gd name="T6" fmla="*/ 2304 w 2495"/>
                <a:gd name="T7" fmla="*/ 8 h 1054"/>
                <a:gd name="T8" fmla="*/ 2388 w 2495"/>
                <a:gd name="T9" fmla="*/ 20 h 1054"/>
                <a:gd name="T10" fmla="*/ 2490 w 2495"/>
                <a:gd name="T11" fmla="*/ 8 h 1054"/>
                <a:gd name="T12" fmla="*/ 2424 w 2495"/>
                <a:gd name="T13" fmla="*/ 62 h 1054"/>
                <a:gd name="T14" fmla="*/ 2349 w 2495"/>
                <a:gd name="T15" fmla="*/ 158 h 1054"/>
                <a:gd name="T16" fmla="*/ 2295 w 2495"/>
                <a:gd name="T17" fmla="*/ 182 h 1054"/>
                <a:gd name="T18" fmla="*/ 2271 w 2495"/>
                <a:gd name="T19" fmla="*/ 251 h 1054"/>
                <a:gd name="T20" fmla="*/ 2304 w 2495"/>
                <a:gd name="T21" fmla="*/ 332 h 1054"/>
                <a:gd name="T22" fmla="*/ 2253 w 2495"/>
                <a:gd name="T23" fmla="*/ 326 h 1054"/>
                <a:gd name="T24" fmla="*/ 2226 w 2495"/>
                <a:gd name="T25" fmla="*/ 386 h 1054"/>
                <a:gd name="T26" fmla="*/ 2130 w 2495"/>
                <a:gd name="T27" fmla="*/ 491 h 1054"/>
                <a:gd name="T28" fmla="*/ 1980 w 2495"/>
                <a:gd name="T29" fmla="*/ 710 h 1054"/>
                <a:gd name="T30" fmla="*/ 1884 w 2495"/>
                <a:gd name="T31" fmla="*/ 758 h 1054"/>
                <a:gd name="T32" fmla="*/ 1782 w 2495"/>
                <a:gd name="T33" fmla="*/ 845 h 1054"/>
                <a:gd name="T34" fmla="*/ 1629 w 2495"/>
                <a:gd name="T35" fmla="*/ 959 h 1054"/>
                <a:gd name="T36" fmla="*/ 1458 w 2495"/>
                <a:gd name="T37" fmla="*/ 1052 h 1054"/>
                <a:gd name="T38" fmla="*/ 1560 w 2495"/>
                <a:gd name="T39" fmla="*/ 932 h 1054"/>
                <a:gd name="T40" fmla="*/ 1701 w 2495"/>
                <a:gd name="T41" fmla="*/ 770 h 1054"/>
                <a:gd name="T42" fmla="*/ 1785 w 2495"/>
                <a:gd name="T43" fmla="*/ 644 h 1054"/>
                <a:gd name="T44" fmla="*/ 1935 w 2495"/>
                <a:gd name="T45" fmla="*/ 476 h 1054"/>
                <a:gd name="T46" fmla="*/ 2034 w 2495"/>
                <a:gd name="T47" fmla="*/ 350 h 1054"/>
                <a:gd name="T48" fmla="*/ 2016 w 2495"/>
                <a:gd name="T49" fmla="*/ 323 h 1054"/>
                <a:gd name="T50" fmla="*/ 1947 w 2495"/>
                <a:gd name="T51" fmla="*/ 434 h 1054"/>
                <a:gd name="T52" fmla="*/ 1821 w 2495"/>
                <a:gd name="T53" fmla="*/ 587 h 1054"/>
                <a:gd name="T54" fmla="*/ 1704 w 2495"/>
                <a:gd name="T55" fmla="*/ 662 h 1054"/>
                <a:gd name="T56" fmla="*/ 1620 w 2495"/>
                <a:gd name="T57" fmla="*/ 761 h 1054"/>
                <a:gd name="T58" fmla="*/ 1584 w 2495"/>
                <a:gd name="T59" fmla="*/ 728 h 1054"/>
                <a:gd name="T60" fmla="*/ 1731 w 2495"/>
                <a:gd name="T61" fmla="*/ 581 h 1054"/>
                <a:gd name="T62" fmla="*/ 1851 w 2495"/>
                <a:gd name="T63" fmla="*/ 467 h 1054"/>
                <a:gd name="T64" fmla="*/ 1875 w 2495"/>
                <a:gd name="T65" fmla="*/ 413 h 1054"/>
                <a:gd name="T66" fmla="*/ 1788 w 2495"/>
                <a:gd name="T67" fmla="*/ 515 h 1054"/>
                <a:gd name="T68" fmla="*/ 1689 w 2495"/>
                <a:gd name="T69" fmla="*/ 611 h 1054"/>
                <a:gd name="T70" fmla="*/ 1605 w 2495"/>
                <a:gd name="T71" fmla="*/ 665 h 1054"/>
                <a:gd name="T72" fmla="*/ 1689 w 2495"/>
                <a:gd name="T73" fmla="*/ 548 h 1054"/>
                <a:gd name="T74" fmla="*/ 1746 w 2495"/>
                <a:gd name="T75" fmla="*/ 506 h 1054"/>
                <a:gd name="T76" fmla="*/ 1596 w 2495"/>
                <a:gd name="T77" fmla="*/ 611 h 1054"/>
                <a:gd name="T78" fmla="*/ 1542 w 2495"/>
                <a:gd name="T79" fmla="*/ 689 h 1054"/>
                <a:gd name="T80" fmla="*/ 1500 w 2495"/>
                <a:gd name="T81" fmla="*/ 632 h 1054"/>
                <a:gd name="T82" fmla="*/ 1590 w 2495"/>
                <a:gd name="T83" fmla="*/ 563 h 1054"/>
                <a:gd name="T84" fmla="*/ 1704 w 2495"/>
                <a:gd name="T85" fmla="*/ 476 h 1054"/>
                <a:gd name="T86" fmla="*/ 1659 w 2495"/>
                <a:gd name="T87" fmla="*/ 485 h 1054"/>
                <a:gd name="T88" fmla="*/ 1596 w 2495"/>
                <a:gd name="T89" fmla="*/ 524 h 1054"/>
                <a:gd name="T90" fmla="*/ 1530 w 2495"/>
                <a:gd name="T91" fmla="*/ 560 h 1054"/>
                <a:gd name="T92" fmla="*/ 1470 w 2495"/>
                <a:gd name="T93" fmla="*/ 623 h 1054"/>
                <a:gd name="T94" fmla="*/ 1401 w 2495"/>
                <a:gd name="T95" fmla="*/ 662 h 1054"/>
                <a:gd name="T96" fmla="*/ 1362 w 2495"/>
                <a:gd name="T97" fmla="*/ 665 h 1054"/>
                <a:gd name="T98" fmla="*/ 1263 w 2495"/>
                <a:gd name="T99" fmla="*/ 653 h 1054"/>
                <a:gd name="T100" fmla="*/ 1194 w 2495"/>
                <a:gd name="T101" fmla="*/ 668 h 1054"/>
                <a:gd name="T102" fmla="*/ 879 w 2495"/>
                <a:gd name="T103" fmla="*/ 788 h 1054"/>
                <a:gd name="T104" fmla="*/ 492 w 2495"/>
                <a:gd name="T105" fmla="*/ 917 h 1054"/>
                <a:gd name="T106" fmla="*/ 657 w 2495"/>
                <a:gd name="T107" fmla="*/ 851 h 1054"/>
                <a:gd name="T108" fmla="*/ 1035 w 2495"/>
                <a:gd name="T109" fmla="*/ 716 h 1054"/>
                <a:gd name="T110" fmla="*/ 1062 w 2495"/>
                <a:gd name="T111" fmla="*/ 689 h 1054"/>
                <a:gd name="T112" fmla="*/ 714 w 2495"/>
                <a:gd name="T113" fmla="*/ 806 h 1054"/>
                <a:gd name="T114" fmla="*/ 288 w 2495"/>
                <a:gd name="T115" fmla="*/ 905 h 1054"/>
                <a:gd name="T116" fmla="*/ 207 w 2495"/>
                <a:gd name="T117" fmla="*/ 902 h 1054"/>
                <a:gd name="T118" fmla="*/ 84 w 2495"/>
                <a:gd name="T119" fmla="*/ 929 h 1054"/>
                <a:gd name="T120" fmla="*/ 135 w 2495"/>
                <a:gd name="T121" fmla="*/ 90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7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>
                <a:gd name="T0" fmla="*/ 262 w 1090"/>
                <a:gd name="T1" fmla="*/ 29 h 944"/>
                <a:gd name="T2" fmla="*/ 310 w 1090"/>
                <a:gd name="T3" fmla="*/ 5 h 944"/>
                <a:gd name="T4" fmla="*/ 415 w 1090"/>
                <a:gd name="T5" fmla="*/ 80 h 944"/>
                <a:gd name="T6" fmla="*/ 415 w 1090"/>
                <a:gd name="T7" fmla="*/ 164 h 944"/>
                <a:gd name="T8" fmla="*/ 439 w 1090"/>
                <a:gd name="T9" fmla="*/ 239 h 944"/>
                <a:gd name="T10" fmla="*/ 532 w 1090"/>
                <a:gd name="T11" fmla="*/ 266 h 944"/>
                <a:gd name="T12" fmla="*/ 544 w 1090"/>
                <a:gd name="T13" fmla="*/ 338 h 944"/>
                <a:gd name="T14" fmla="*/ 646 w 1090"/>
                <a:gd name="T15" fmla="*/ 431 h 944"/>
                <a:gd name="T16" fmla="*/ 982 w 1090"/>
                <a:gd name="T17" fmla="*/ 641 h 944"/>
                <a:gd name="T18" fmla="*/ 1084 w 1090"/>
                <a:gd name="T19" fmla="*/ 740 h 944"/>
                <a:gd name="T20" fmla="*/ 922 w 1090"/>
                <a:gd name="T21" fmla="*/ 722 h 944"/>
                <a:gd name="T22" fmla="*/ 826 w 1090"/>
                <a:gd name="T23" fmla="*/ 740 h 944"/>
                <a:gd name="T24" fmla="*/ 607 w 1090"/>
                <a:gd name="T25" fmla="*/ 548 h 944"/>
                <a:gd name="T26" fmla="*/ 496 w 1090"/>
                <a:gd name="T27" fmla="*/ 536 h 944"/>
                <a:gd name="T28" fmla="*/ 520 w 1090"/>
                <a:gd name="T29" fmla="*/ 722 h 944"/>
                <a:gd name="T30" fmla="*/ 472 w 1090"/>
                <a:gd name="T31" fmla="*/ 800 h 944"/>
                <a:gd name="T32" fmla="*/ 364 w 1090"/>
                <a:gd name="T33" fmla="*/ 833 h 944"/>
                <a:gd name="T34" fmla="*/ 205 w 1090"/>
                <a:gd name="T35" fmla="*/ 944 h 944"/>
                <a:gd name="T36" fmla="*/ 139 w 1090"/>
                <a:gd name="T37" fmla="*/ 899 h 944"/>
                <a:gd name="T38" fmla="*/ 148 w 1090"/>
                <a:gd name="T39" fmla="*/ 818 h 944"/>
                <a:gd name="T40" fmla="*/ 103 w 1090"/>
                <a:gd name="T41" fmla="*/ 785 h 944"/>
                <a:gd name="T42" fmla="*/ 25 w 1090"/>
                <a:gd name="T43" fmla="*/ 815 h 944"/>
                <a:gd name="T44" fmla="*/ 220 w 1090"/>
                <a:gd name="T45" fmla="*/ 647 h 944"/>
                <a:gd name="T46" fmla="*/ 307 w 1090"/>
                <a:gd name="T47" fmla="*/ 542 h 944"/>
                <a:gd name="T48" fmla="*/ 235 w 1090"/>
                <a:gd name="T49" fmla="*/ 473 h 944"/>
                <a:gd name="T50" fmla="*/ 211 w 1090"/>
                <a:gd name="T51" fmla="*/ 404 h 944"/>
                <a:gd name="T52" fmla="*/ 190 w 1090"/>
                <a:gd name="T53" fmla="*/ 335 h 944"/>
                <a:gd name="T54" fmla="*/ 157 w 1090"/>
                <a:gd name="T55" fmla="*/ 296 h 944"/>
                <a:gd name="T56" fmla="*/ 148 w 1090"/>
                <a:gd name="T57" fmla="*/ 236 h 944"/>
                <a:gd name="T58" fmla="*/ 121 w 1090"/>
                <a:gd name="T59" fmla="*/ 164 h 944"/>
                <a:gd name="T60" fmla="*/ 88 w 1090"/>
                <a:gd name="T61" fmla="*/ 68 h 944"/>
                <a:gd name="T62" fmla="*/ 127 w 1090"/>
                <a:gd name="T63" fmla="*/ 89 h 944"/>
                <a:gd name="T64" fmla="*/ 139 w 1090"/>
                <a:gd name="T65" fmla="*/ 56 h 944"/>
                <a:gd name="T66" fmla="*/ 148 w 1090"/>
                <a:gd name="T67" fmla="*/ 23 h 944"/>
                <a:gd name="T68" fmla="*/ 187 w 1090"/>
                <a:gd name="T69" fmla="*/ 53 h 944"/>
                <a:gd name="T70" fmla="*/ 196 w 1090"/>
                <a:gd name="T71" fmla="*/ 107 h 944"/>
                <a:gd name="T72" fmla="*/ 244 w 1090"/>
                <a:gd name="T73" fmla="*/ 122 h 944"/>
                <a:gd name="T74" fmla="*/ 319 w 1090"/>
                <a:gd name="T75" fmla="*/ 155 h 944"/>
                <a:gd name="T76" fmla="*/ 361 w 1090"/>
                <a:gd name="T77" fmla="*/ 152 h 944"/>
                <a:gd name="T78" fmla="*/ 259 w 1090"/>
                <a:gd name="T79" fmla="*/ 92 h 944"/>
                <a:gd name="T80" fmla="*/ 220 w 1090"/>
                <a:gd name="T81" fmla="*/ 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8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>
                <a:gd name="T0" fmla="*/ 0 w 5760"/>
                <a:gd name="T1" fmla="*/ 230 h 1224"/>
                <a:gd name="T2" fmla="*/ 702 w 5760"/>
                <a:gd name="T3" fmla="*/ 104 h 1224"/>
                <a:gd name="T4" fmla="*/ 1144 w 5760"/>
                <a:gd name="T5" fmla="*/ 0 h 1224"/>
                <a:gd name="T6" fmla="*/ 1461 w 5760"/>
                <a:gd name="T7" fmla="*/ 50 h 1224"/>
                <a:gd name="T8" fmla="*/ 1720 w 5760"/>
                <a:gd name="T9" fmla="*/ 75 h 1224"/>
                <a:gd name="T10" fmla="*/ 2054 w 5760"/>
                <a:gd name="T11" fmla="*/ 17 h 1224"/>
                <a:gd name="T12" fmla="*/ 2296 w 5760"/>
                <a:gd name="T13" fmla="*/ 84 h 1224"/>
                <a:gd name="T14" fmla="*/ 3423 w 5760"/>
                <a:gd name="T15" fmla="*/ 117 h 1224"/>
                <a:gd name="T16" fmla="*/ 3823 w 5760"/>
                <a:gd name="T17" fmla="*/ 25 h 1224"/>
                <a:gd name="T18" fmla="*/ 3982 w 5760"/>
                <a:gd name="T19" fmla="*/ 75 h 1224"/>
                <a:gd name="T20" fmla="*/ 4082 w 5760"/>
                <a:gd name="T21" fmla="*/ 117 h 1224"/>
                <a:gd name="T22" fmla="*/ 4726 w 5760"/>
                <a:gd name="T23" fmla="*/ 135 h 1224"/>
                <a:gd name="T24" fmla="*/ 4979 w 5760"/>
                <a:gd name="T25" fmla="*/ 112 h 1224"/>
                <a:gd name="T26" fmla="*/ 5397 w 5760"/>
                <a:gd name="T27" fmla="*/ 222 h 1224"/>
                <a:gd name="T28" fmla="*/ 5760 w 5760"/>
                <a:gd name="T29" fmla="*/ 206 h 1224"/>
                <a:gd name="T30" fmla="*/ 5760 w 5760"/>
                <a:gd name="T31" fmla="*/ 1224 h 1224"/>
                <a:gd name="T32" fmla="*/ 0 w 5760"/>
                <a:gd name="T33" fmla="*/ 1224 h 1224"/>
                <a:gd name="T34" fmla="*/ 0 w 5760"/>
                <a:gd name="T35" fmla="*/ 23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69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>
                <a:gd name="T0" fmla="*/ 0 w 5760"/>
                <a:gd name="T1" fmla="*/ 1027 h 1027"/>
                <a:gd name="T2" fmla="*/ 5760 w 5760"/>
                <a:gd name="T3" fmla="*/ 1027 h 1027"/>
                <a:gd name="T4" fmla="*/ 5760 w 5760"/>
                <a:gd name="T5" fmla="*/ 409 h 1027"/>
                <a:gd name="T6" fmla="*/ 4658 w 5760"/>
                <a:gd name="T7" fmla="*/ 401 h 1027"/>
                <a:gd name="T8" fmla="*/ 3948 w 5760"/>
                <a:gd name="T9" fmla="*/ 309 h 1027"/>
                <a:gd name="T10" fmla="*/ 2905 w 5760"/>
                <a:gd name="T11" fmla="*/ 351 h 1027"/>
                <a:gd name="T12" fmla="*/ 1419 w 5760"/>
                <a:gd name="T13" fmla="*/ 175 h 1027"/>
                <a:gd name="T14" fmla="*/ 659 w 5760"/>
                <a:gd name="T15" fmla="*/ 84 h 1027"/>
                <a:gd name="T16" fmla="*/ 0 w 5760"/>
                <a:gd name="T17" fmla="*/ 0 h 1027"/>
                <a:gd name="T18" fmla="*/ 0 w 5760"/>
                <a:gd name="T1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77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1777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AAC33-F8FB-4C1A-BF2F-47F28A397E1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213A-4AB9-4188-90D4-3DA14F89830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544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9CC6-9A92-4C72-969B-5526547EDFC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486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91B010-24C7-431A-B9B1-24F2110D0BA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79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EE541-A621-41BF-93BA-9DEE4BF7F0E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817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EA30C-6A7C-4D26-9624-C860469E5EF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0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825B-BF4B-488F-BA5C-9AE66E633E1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566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481D2-48CE-414E-B0DE-4688A83C7E1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35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B4FD-7406-4ECA-ADDC-67ADB7CB7C5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61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5C4-71A9-4A7F-B34A-B5CBD1090A8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7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3F7B6-E9EE-4EC3-835A-ACC4F69436F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83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62AEA-784D-48A5-A874-A52D0B60A98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93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0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1" name="Freeform 5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>
                <a:gd name="T0" fmla="*/ 0 w 5760"/>
                <a:gd name="T1" fmla="*/ 960 h 1651"/>
                <a:gd name="T2" fmla="*/ 773 w 5760"/>
                <a:gd name="T3" fmla="*/ 852 h 1651"/>
                <a:gd name="T4" fmla="*/ 1536 w 5760"/>
                <a:gd name="T5" fmla="*/ 594 h 1651"/>
                <a:gd name="T6" fmla="*/ 2438 w 5760"/>
                <a:gd name="T7" fmla="*/ 156 h 1651"/>
                <a:gd name="T8" fmla="*/ 2678 w 5760"/>
                <a:gd name="T9" fmla="*/ 24 h 1651"/>
                <a:gd name="T10" fmla="*/ 2816 w 5760"/>
                <a:gd name="T11" fmla="*/ 30 h 1651"/>
                <a:gd name="T12" fmla="*/ 2876 w 5760"/>
                <a:gd name="T13" fmla="*/ 0 h 1651"/>
                <a:gd name="T14" fmla="*/ 3032 w 5760"/>
                <a:gd name="T15" fmla="*/ 30 h 1651"/>
                <a:gd name="T16" fmla="*/ 3086 w 5760"/>
                <a:gd name="T17" fmla="*/ 12 h 1651"/>
                <a:gd name="T18" fmla="*/ 3183 w 5760"/>
                <a:gd name="T19" fmla="*/ 42 h 1651"/>
                <a:gd name="T20" fmla="*/ 3333 w 5760"/>
                <a:gd name="T21" fmla="*/ 120 h 1651"/>
                <a:gd name="T22" fmla="*/ 3483 w 5760"/>
                <a:gd name="T23" fmla="*/ 234 h 1651"/>
                <a:gd name="T24" fmla="*/ 3741 w 5760"/>
                <a:gd name="T25" fmla="*/ 396 h 1651"/>
                <a:gd name="T26" fmla="*/ 4156 w 5760"/>
                <a:gd name="T27" fmla="*/ 636 h 1651"/>
                <a:gd name="T28" fmla="*/ 4510 w 5760"/>
                <a:gd name="T29" fmla="*/ 768 h 1651"/>
                <a:gd name="T30" fmla="*/ 4913 w 5760"/>
                <a:gd name="T31" fmla="*/ 906 h 1651"/>
                <a:gd name="T32" fmla="*/ 5304 w 5760"/>
                <a:gd name="T33" fmla="*/ 1074 h 1651"/>
                <a:gd name="T34" fmla="*/ 5760 w 5760"/>
                <a:gd name="T35" fmla="*/ 1150 h 1651"/>
                <a:gd name="T36" fmla="*/ 5760 w 5760"/>
                <a:gd name="T37" fmla="*/ 1651 h 1651"/>
                <a:gd name="T38" fmla="*/ 0 w 5760"/>
                <a:gd name="T39" fmla="*/ 1651 h 1651"/>
                <a:gd name="T40" fmla="*/ 0 w 5760"/>
                <a:gd name="T41" fmla="*/ 96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2" name="Freeform 6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>
                <a:gd name="T0" fmla="*/ 909 w 2495"/>
                <a:gd name="T1" fmla="*/ 650 h 1054"/>
                <a:gd name="T2" fmla="*/ 2028 w 2495"/>
                <a:gd name="T3" fmla="*/ 116 h 1054"/>
                <a:gd name="T4" fmla="*/ 2253 w 2495"/>
                <a:gd name="T5" fmla="*/ 20 h 1054"/>
                <a:gd name="T6" fmla="*/ 2304 w 2495"/>
                <a:gd name="T7" fmla="*/ 8 h 1054"/>
                <a:gd name="T8" fmla="*/ 2388 w 2495"/>
                <a:gd name="T9" fmla="*/ 20 h 1054"/>
                <a:gd name="T10" fmla="*/ 2490 w 2495"/>
                <a:gd name="T11" fmla="*/ 8 h 1054"/>
                <a:gd name="T12" fmla="*/ 2424 w 2495"/>
                <a:gd name="T13" fmla="*/ 62 h 1054"/>
                <a:gd name="T14" fmla="*/ 2349 w 2495"/>
                <a:gd name="T15" fmla="*/ 158 h 1054"/>
                <a:gd name="T16" fmla="*/ 2295 w 2495"/>
                <a:gd name="T17" fmla="*/ 182 h 1054"/>
                <a:gd name="T18" fmla="*/ 2271 w 2495"/>
                <a:gd name="T19" fmla="*/ 251 h 1054"/>
                <a:gd name="T20" fmla="*/ 2304 w 2495"/>
                <a:gd name="T21" fmla="*/ 332 h 1054"/>
                <a:gd name="T22" fmla="*/ 2253 w 2495"/>
                <a:gd name="T23" fmla="*/ 326 h 1054"/>
                <a:gd name="T24" fmla="*/ 2226 w 2495"/>
                <a:gd name="T25" fmla="*/ 386 h 1054"/>
                <a:gd name="T26" fmla="*/ 2130 w 2495"/>
                <a:gd name="T27" fmla="*/ 491 h 1054"/>
                <a:gd name="T28" fmla="*/ 1980 w 2495"/>
                <a:gd name="T29" fmla="*/ 710 h 1054"/>
                <a:gd name="T30" fmla="*/ 1884 w 2495"/>
                <a:gd name="T31" fmla="*/ 758 h 1054"/>
                <a:gd name="T32" fmla="*/ 1782 w 2495"/>
                <a:gd name="T33" fmla="*/ 845 h 1054"/>
                <a:gd name="T34" fmla="*/ 1629 w 2495"/>
                <a:gd name="T35" fmla="*/ 959 h 1054"/>
                <a:gd name="T36" fmla="*/ 1458 w 2495"/>
                <a:gd name="T37" fmla="*/ 1052 h 1054"/>
                <a:gd name="T38" fmla="*/ 1560 w 2495"/>
                <a:gd name="T39" fmla="*/ 932 h 1054"/>
                <a:gd name="T40" fmla="*/ 1701 w 2495"/>
                <a:gd name="T41" fmla="*/ 770 h 1054"/>
                <a:gd name="T42" fmla="*/ 1785 w 2495"/>
                <a:gd name="T43" fmla="*/ 644 h 1054"/>
                <a:gd name="T44" fmla="*/ 1935 w 2495"/>
                <a:gd name="T45" fmla="*/ 476 h 1054"/>
                <a:gd name="T46" fmla="*/ 2034 w 2495"/>
                <a:gd name="T47" fmla="*/ 350 h 1054"/>
                <a:gd name="T48" fmla="*/ 2016 w 2495"/>
                <a:gd name="T49" fmla="*/ 323 h 1054"/>
                <a:gd name="T50" fmla="*/ 1947 w 2495"/>
                <a:gd name="T51" fmla="*/ 434 h 1054"/>
                <a:gd name="T52" fmla="*/ 1821 w 2495"/>
                <a:gd name="T53" fmla="*/ 587 h 1054"/>
                <a:gd name="T54" fmla="*/ 1704 w 2495"/>
                <a:gd name="T55" fmla="*/ 662 h 1054"/>
                <a:gd name="T56" fmla="*/ 1620 w 2495"/>
                <a:gd name="T57" fmla="*/ 761 h 1054"/>
                <a:gd name="T58" fmla="*/ 1584 w 2495"/>
                <a:gd name="T59" fmla="*/ 728 h 1054"/>
                <a:gd name="T60" fmla="*/ 1731 w 2495"/>
                <a:gd name="T61" fmla="*/ 581 h 1054"/>
                <a:gd name="T62" fmla="*/ 1851 w 2495"/>
                <a:gd name="T63" fmla="*/ 467 h 1054"/>
                <a:gd name="T64" fmla="*/ 1875 w 2495"/>
                <a:gd name="T65" fmla="*/ 413 h 1054"/>
                <a:gd name="T66" fmla="*/ 1788 w 2495"/>
                <a:gd name="T67" fmla="*/ 515 h 1054"/>
                <a:gd name="T68" fmla="*/ 1689 w 2495"/>
                <a:gd name="T69" fmla="*/ 611 h 1054"/>
                <a:gd name="T70" fmla="*/ 1605 w 2495"/>
                <a:gd name="T71" fmla="*/ 665 h 1054"/>
                <a:gd name="T72" fmla="*/ 1689 w 2495"/>
                <a:gd name="T73" fmla="*/ 548 h 1054"/>
                <a:gd name="T74" fmla="*/ 1746 w 2495"/>
                <a:gd name="T75" fmla="*/ 506 h 1054"/>
                <a:gd name="T76" fmla="*/ 1596 w 2495"/>
                <a:gd name="T77" fmla="*/ 611 h 1054"/>
                <a:gd name="T78" fmla="*/ 1542 w 2495"/>
                <a:gd name="T79" fmla="*/ 689 h 1054"/>
                <a:gd name="T80" fmla="*/ 1500 w 2495"/>
                <a:gd name="T81" fmla="*/ 632 h 1054"/>
                <a:gd name="T82" fmla="*/ 1590 w 2495"/>
                <a:gd name="T83" fmla="*/ 563 h 1054"/>
                <a:gd name="T84" fmla="*/ 1704 w 2495"/>
                <a:gd name="T85" fmla="*/ 476 h 1054"/>
                <a:gd name="T86" fmla="*/ 1659 w 2495"/>
                <a:gd name="T87" fmla="*/ 485 h 1054"/>
                <a:gd name="T88" fmla="*/ 1596 w 2495"/>
                <a:gd name="T89" fmla="*/ 524 h 1054"/>
                <a:gd name="T90" fmla="*/ 1530 w 2495"/>
                <a:gd name="T91" fmla="*/ 560 h 1054"/>
                <a:gd name="T92" fmla="*/ 1470 w 2495"/>
                <a:gd name="T93" fmla="*/ 623 h 1054"/>
                <a:gd name="T94" fmla="*/ 1401 w 2495"/>
                <a:gd name="T95" fmla="*/ 662 h 1054"/>
                <a:gd name="T96" fmla="*/ 1362 w 2495"/>
                <a:gd name="T97" fmla="*/ 665 h 1054"/>
                <a:gd name="T98" fmla="*/ 1263 w 2495"/>
                <a:gd name="T99" fmla="*/ 653 h 1054"/>
                <a:gd name="T100" fmla="*/ 1194 w 2495"/>
                <a:gd name="T101" fmla="*/ 668 h 1054"/>
                <a:gd name="T102" fmla="*/ 879 w 2495"/>
                <a:gd name="T103" fmla="*/ 788 h 1054"/>
                <a:gd name="T104" fmla="*/ 492 w 2495"/>
                <a:gd name="T105" fmla="*/ 917 h 1054"/>
                <a:gd name="T106" fmla="*/ 657 w 2495"/>
                <a:gd name="T107" fmla="*/ 851 h 1054"/>
                <a:gd name="T108" fmla="*/ 1035 w 2495"/>
                <a:gd name="T109" fmla="*/ 716 h 1054"/>
                <a:gd name="T110" fmla="*/ 1062 w 2495"/>
                <a:gd name="T111" fmla="*/ 689 h 1054"/>
                <a:gd name="T112" fmla="*/ 714 w 2495"/>
                <a:gd name="T113" fmla="*/ 806 h 1054"/>
                <a:gd name="T114" fmla="*/ 288 w 2495"/>
                <a:gd name="T115" fmla="*/ 905 h 1054"/>
                <a:gd name="T116" fmla="*/ 207 w 2495"/>
                <a:gd name="T117" fmla="*/ 902 h 1054"/>
                <a:gd name="T118" fmla="*/ 84 w 2495"/>
                <a:gd name="T119" fmla="*/ 929 h 1054"/>
                <a:gd name="T120" fmla="*/ 135 w 2495"/>
                <a:gd name="T121" fmla="*/ 90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3" name="Freeform 7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>
                <a:gd name="T0" fmla="*/ 262 w 1090"/>
                <a:gd name="T1" fmla="*/ 29 h 944"/>
                <a:gd name="T2" fmla="*/ 310 w 1090"/>
                <a:gd name="T3" fmla="*/ 5 h 944"/>
                <a:gd name="T4" fmla="*/ 415 w 1090"/>
                <a:gd name="T5" fmla="*/ 80 h 944"/>
                <a:gd name="T6" fmla="*/ 415 w 1090"/>
                <a:gd name="T7" fmla="*/ 164 h 944"/>
                <a:gd name="T8" fmla="*/ 439 w 1090"/>
                <a:gd name="T9" fmla="*/ 239 h 944"/>
                <a:gd name="T10" fmla="*/ 532 w 1090"/>
                <a:gd name="T11" fmla="*/ 266 h 944"/>
                <a:gd name="T12" fmla="*/ 544 w 1090"/>
                <a:gd name="T13" fmla="*/ 338 h 944"/>
                <a:gd name="T14" fmla="*/ 646 w 1090"/>
                <a:gd name="T15" fmla="*/ 431 h 944"/>
                <a:gd name="T16" fmla="*/ 982 w 1090"/>
                <a:gd name="T17" fmla="*/ 641 h 944"/>
                <a:gd name="T18" fmla="*/ 1084 w 1090"/>
                <a:gd name="T19" fmla="*/ 740 h 944"/>
                <a:gd name="T20" fmla="*/ 922 w 1090"/>
                <a:gd name="T21" fmla="*/ 722 h 944"/>
                <a:gd name="T22" fmla="*/ 826 w 1090"/>
                <a:gd name="T23" fmla="*/ 740 h 944"/>
                <a:gd name="T24" fmla="*/ 607 w 1090"/>
                <a:gd name="T25" fmla="*/ 548 h 944"/>
                <a:gd name="T26" fmla="*/ 496 w 1090"/>
                <a:gd name="T27" fmla="*/ 536 h 944"/>
                <a:gd name="T28" fmla="*/ 520 w 1090"/>
                <a:gd name="T29" fmla="*/ 722 h 944"/>
                <a:gd name="T30" fmla="*/ 472 w 1090"/>
                <a:gd name="T31" fmla="*/ 800 h 944"/>
                <a:gd name="T32" fmla="*/ 364 w 1090"/>
                <a:gd name="T33" fmla="*/ 833 h 944"/>
                <a:gd name="T34" fmla="*/ 205 w 1090"/>
                <a:gd name="T35" fmla="*/ 944 h 944"/>
                <a:gd name="T36" fmla="*/ 139 w 1090"/>
                <a:gd name="T37" fmla="*/ 899 h 944"/>
                <a:gd name="T38" fmla="*/ 148 w 1090"/>
                <a:gd name="T39" fmla="*/ 818 h 944"/>
                <a:gd name="T40" fmla="*/ 103 w 1090"/>
                <a:gd name="T41" fmla="*/ 785 h 944"/>
                <a:gd name="T42" fmla="*/ 25 w 1090"/>
                <a:gd name="T43" fmla="*/ 815 h 944"/>
                <a:gd name="T44" fmla="*/ 220 w 1090"/>
                <a:gd name="T45" fmla="*/ 647 h 944"/>
                <a:gd name="T46" fmla="*/ 307 w 1090"/>
                <a:gd name="T47" fmla="*/ 542 h 944"/>
                <a:gd name="T48" fmla="*/ 235 w 1090"/>
                <a:gd name="T49" fmla="*/ 473 h 944"/>
                <a:gd name="T50" fmla="*/ 211 w 1090"/>
                <a:gd name="T51" fmla="*/ 404 h 944"/>
                <a:gd name="T52" fmla="*/ 190 w 1090"/>
                <a:gd name="T53" fmla="*/ 335 h 944"/>
                <a:gd name="T54" fmla="*/ 157 w 1090"/>
                <a:gd name="T55" fmla="*/ 296 h 944"/>
                <a:gd name="T56" fmla="*/ 148 w 1090"/>
                <a:gd name="T57" fmla="*/ 236 h 944"/>
                <a:gd name="T58" fmla="*/ 121 w 1090"/>
                <a:gd name="T59" fmla="*/ 164 h 944"/>
                <a:gd name="T60" fmla="*/ 88 w 1090"/>
                <a:gd name="T61" fmla="*/ 68 h 944"/>
                <a:gd name="T62" fmla="*/ 127 w 1090"/>
                <a:gd name="T63" fmla="*/ 89 h 944"/>
                <a:gd name="T64" fmla="*/ 139 w 1090"/>
                <a:gd name="T65" fmla="*/ 56 h 944"/>
                <a:gd name="T66" fmla="*/ 148 w 1090"/>
                <a:gd name="T67" fmla="*/ 23 h 944"/>
                <a:gd name="T68" fmla="*/ 187 w 1090"/>
                <a:gd name="T69" fmla="*/ 53 h 944"/>
                <a:gd name="T70" fmla="*/ 196 w 1090"/>
                <a:gd name="T71" fmla="*/ 107 h 944"/>
                <a:gd name="T72" fmla="*/ 244 w 1090"/>
                <a:gd name="T73" fmla="*/ 122 h 944"/>
                <a:gd name="T74" fmla="*/ 319 w 1090"/>
                <a:gd name="T75" fmla="*/ 155 h 944"/>
                <a:gd name="T76" fmla="*/ 361 w 1090"/>
                <a:gd name="T77" fmla="*/ 152 h 944"/>
                <a:gd name="T78" fmla="*/ 259 w 1090"/>
                <a:gd name="T79" fmla="*/ 92 h 944"/>
                <a:gd name="T80" fmla="*/ 220 w 1090"/>
                <a:gd name="T81" fmla="*/ 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4" name="Freeform 8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>
                <a:gd name="T0" fmla="*/ 0 w 5760"/>
                <a:gd name="T1" fmla="*/ 230 h 1224"/>
                <a:gd name="T2" fmla="*/ 702 w 5760"/>
                <a:gd name="T3" fmla="*/ 104 h 1224"/>
                <a:gd name="T4" fmla="*/ 1144 w 5760"/>
                <a:gd name="T5" fmla="*/ 0 h 1224"/>
                <a:gd name="T6" fmla="*/ 1461 w 5760"/>
                <a:gd name="T7" fmla="*/ 50 h 1224"/>
                <a:gd name="T8" fmla="*/ 1720 w 5760"/>
                <a:gd name="T9" fmla="*/ 75 h 1224"/>
                <a:gd name="T10" fmla="*/ 2054 w 5760"/>
                <a:gd name="T11" fmla="*/ 17 h 1224"/>
                <a:gd name="T12" fmla="*/ 2296 w 5760"/>
                <a:gd name="T13" fmla="*/ 84 h 1224"/>
                <a:gd name="T14" fmla="*/ 3423 w 5760"/>
                <a:gd name="T15" fmla="*/ 117 h 1224"/>
                <a:gd name="T16" fmla="*/ 3823 w 5760"/>
                <a:gd name="T17" fmla="*/ 25 h 1224"/>
                <a:gd name="T18" fmla="*/ 3982 w 5760"/>
                <a:gd name="T19" fmla="*/ 75 h 1224"/>
                <a:gd name="T20" fmla="*/ 4082 w 5760"/>
                <a:gd name="T21" fmla="*/ 117 h 1224"/>
                <a:gd name="T22" fmla="*/ 4726 w 5760"/>
                <a:gd name="T23" fmla="*/ 135 h 1224"/>
                <a:gd name="T24" fmla="*/ 4979 w 5760"/>
                <a:gd name="T25" fmla="*/ 112 h 1224"/>
                <a:gd name="T26" fmla="*/ 5397 w 5760"/>
                <a:gd name="T27" fmla="*/ 222 h 1224"/>
                <a:gd name="T28" fmla="*/ 5760 w 5760"/>
                <a:gd name="T29" fmla="*/ 206 h 1224"/>
                <a:gd name="T30" fmla="*/ 5760 w 5760"/>
                <a:gd name="T31" fmla="*/ 1224 h 1224"/>
                <a:gd name="T32" fmla="*/ 0 w 5760"/>
                <a:gd name="T33" fmla="*/ 1224 h 1224"/>
                <a:gd name="T34" fmla="*/ 0 w 5760"/>
                <a:gd name="T35" fmla="*/ 23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5" name="Freeform 9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>
                <a:gd name="T0" fmla="*/ 0 w 5760"/>
                <a:gd name="T1" fmla="*/ 1027 h 1027"/>
                <a:gd name="T2" fmla="*/ 5760 w 5760"/>
                <a:gd name="T3" fmla="*/ 1027 h 1027"/>
                <a:gd name="T4" fmla="*/ 5760 w 5760"/>
                <a:gd name="T5" fmla="*/ 409 h 1027"/>
                <a:gd name="T6" fmla="*/ 4658 w 5760"/>
                <a:gd name="T7" fmla="*/ 401 h 1027"/>
                <a:gd name="T8" fmla="*/ 3948 w 5760"/>
                <a:gd name="T9" fmla="*/ 309 h 1027"/>
                <a:gd name="T10" fmla="*/ 2905 w 5760"/>
                <a:gd name="T11" fmla="*/ 351 h 1027"/>
                <a:gd name="T12" fmla="*/ 1419 w 5760"/>
                <a:gd name="T13" fmla="*/ 175 h 1027"/>
                <a:gd name="T14" fmla="*/ 659 w 5760"/>
                <a:gd name="T15" fmla="*/ 84 h 1027"/>
                <a:gd name="T16" fmla="*/ 0 w 5760"/>
                <a:gd name="T17" fmla="*/ 0 h 1027"/>
                <a:gd name="T18" fmla="*/ 0 w 5760"/>
                <a:gd name="T1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67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848DCF2-4355-4FAD-BE9B-1CE9E02D250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52513"/>
            <a:ext cx="7994650" cy="1157287"/>
          </a:xfrm>
        </p:spPr>
        <p:txBody>
          <a:bodyPr/>
          <a:lstStyle/>
          <a:p>
            <a:r>
              <a:rPr lang="en-US" altLang="ja-JP" sz="3200" b="1" dirty="0" smtClean="0">
                <a:latin typeface="Arial" charset="0"/>
                <a:ea typeface="ＭＳ ゴシック" pitchFamily="49" charset="-128"/>
              </a:rPr>
              <a:t>Inter-comparison </a:t>
            </a:r>
            <a:r>
              <a:rPr lang="en-US" altLang="ja-JP" sz="3200" b="1" dirty="0" smtClean="0">
                <a:latin typeface="Arial" charset="0"/>
                <a:ea typeface="ＭＳ ゴシック" pitchFamily="49" charset="-128"/>
              </a:rPr>
              <a:t>of Particle production</a:t>
            </a:r>
            <a:endParaRPr lang="ja-JP" altLang="en-US" sz="3200" b="1" dirty="0">
              <a:latin typeface="Arial" charset="0"/>
              <a:ea typeface="ＭＳ ゴシック" pitchFamily="49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>
                <a:latin typeface="Arial" charset="0"/>
                <a:ea typeface="ＭＳ 明朝" pitchFamily="17" charset="-128"/>
              </a:rPr>
              <a:t>H. Hirayama</a:t>
            </a:r>
          </a:p>
          <a:p>
            <a:pPr>
              <a:lnSpc>
                <a:spcPct val="80000"/>
              </a:lnSpc>
            </a:pPr>
            <a:r>
              <a:rPr lang="en-US" altLang="ja-JP" sz="2800" dirty="0">
                <a:latin typeface="Arial" charset="0"/>
              </a:rPr>
              <a:t>and </a:t>
            </a:r>
            <a:endParaRPr lang="en-US" altLang="ja-JP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800" dirty="0">
                <a:latin typeface="Arial" charset="0"/>
              </a:rPr>
              <a:t>T. </a:t>
            </a:r>
            <a:r>
              <a:rPr lang="en-US" altLang="ja-JP" sz="2800" dirty="0" err="1">
                <a:latin typeface="Arial" charset="0"/>
              </a:rPr>
              <a:t>Sanami</a:t>
            </a:r>
            <a:endParaRPr lang="en-US" altLang="ja-JP" sz="28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800" dirty="0" smtClean="0">
                <a:latin typeface="Arial" charset="0"/>
              </a:rPr>
              <a:t>KEK, High Energy Accelerator Research Organization</a:t>
            </a:r>
            <a:endParaRPr lang="en-US" altLang="ja-JP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18900"/>
              </p:ext>
            </p:extLst>
          </p:nvPr>
        </p:nvGraphicFramePr>
        <p:xfrm>
          <a:off x="400050" y="317500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9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17500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923928" y="2348880"/>
            <a:ext cx="22322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and Geant4</a:t>
            </a:r>
          </a:p>
          <a:p>
            <a:r>
              <a:rPr kumimoji="1" lang="en-US" altLang="ja-JP" dirty="0" smtClean="0"/>
              <a:t>Smaller than others above 1GeV.</a:t>
            </a:r>
          </a:p>
        </p:txBody>
      </p:sp>
    </p:spTree>
    <p:extLst>
      <p:ext uri="{BB962C8B-B14F-4D97-AF65-F5344CB8AC3E}">
        <p14:creationId xmlns:p14="http://schemas.microsoft.com/office/powerpoint/2010/main" val="4287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22864"/>
              </p:ext>
            </p:extLst>
          </p:nvPr>
        </p:nvGraphicFramePr>
        <p:xfrm>
          <a:off x="412750" y="317500"/>
          <a:ext cx="83185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4" name="KGPlot" r:id="rId4" imgW="8318520" imgH="6222960" progId="KGraph_Plot">
                  <p:embed/>
                </p:oleObj>
              </mc:Choice>
              <mc:Fallback>
                <p:oleObj name="KGPlot" r:id="rId4" imgW="83185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0" y="317500"/>
                        <a:ext cx="83185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283968" y="2564904"/>
            <a:ext cx="22322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and Geant4</a:t>
            </a:r>
          </a:p>
          <a:p>
            <a:r>
              <a:rPr kumimoji="1" lang="en-US" altLang="ja-JP" dirty="0" smtClean="0"/>
              <a:t>Smaller than others above 1GeV.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00092" y="1196751"/>
            <a:ext cx="29523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FLUKA 2011 drops around 400MeV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76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04268"/>
              </p:ext>
            </p:extLst>
          </p:nvPr>
        </p:nvGraphicFramePr>
        <p:xfrm>
          <a:off x="419100" y="311150"/>
          <a:ext cx="83058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8" name="KGPlot" r:id="rId4" imgW="8305560" imgH="6235560" progId="KGraph_Plot">
                  <p:embed/>
                </p:oleObj>
              </mc:Choice>
              <mc:Fallback>
                <p:oleObj name="KGPlot" r:id="rId4" imgW="8305560" imgH="6235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" y="311150"/>
                        <a:ext cx="8305800" cy="62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4048" y="3789040"/>
            <a:ext cx="22322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and Geant4</a:t>
            </a:r>
          </a:p>
          <a:p>
            <a:r>
              <a:rPr kumimoji="1" lang="en-US" altLang="ja-JP" dirty="0" smtClean="0"/>
              <a:t>Smaller than others above 1GeV.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0092" y="1196751"/>
            <a:ext cx="29523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FLUKA 2011 drops around 350MeV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0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18598"/>
              </p:ext>
            </p:extLst>
          </p:nvPr>
        </p:nvGraphicFramePr>
        <p:xfrm>
          <a:off x="539552" y="332656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1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32656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292080" y="1193352"/>
            <a:ext cx="29523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FLUKA 2011 drops around 400MeV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07832" y="2094012"/>
            <a:ext cx="172819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MARS larger than others above 400MeV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46166"/>
              </p:ext>
            </p:extLst>
          </p:nvPr>
        </p:nvGraphicFramePr>
        <p:xfrm>
          <a:off x="400050" y="317500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6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17500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907704" y="2636912"/>
            <a:ext cx="208823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FLUKA 2011 drops around 400MeV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7031" y="3212976"/>
            <a:ext cx="172819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MARS larger than others above 400MeV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66616"/>
              </p:ext>
            </p:extLst>
          </p:nvPr>
        </p:nvGraphicFramePr>
        <p:xfrm>
          <a:off x="400050" y="304800"/>
          <a:ext cx="83439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3" name="KGPlot" r:id="rId4" imgW="8343720" imgH="6248160" progId="KGraph_Plot">
                  <p:embed/>
                </p:oleObj>
              </mc:Choice>
              <mc:Fallback>
                <p:oleObj name="KGPlot" r:id="rId4" imgW="8343720" imgH="62481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04800"/>
                        <a:ext cx="834390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580112" y="1324659"/>
            <a:ext cx="208823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FLUKA 2011 drops around 350MeV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200" y="2348880"/>
            <a:ext cx="22322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and Geant4</a:t>
            </a:r>
          </a:p>
          <a:p>
            <a:r>
              <a:rPr kumimoji="1" lang="en-US" altLang="ja-JP" dirty="0" smtClean="0"/>
              <a:t>Smaller than others above 500MeV.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204307"/>
              </p:ext>
            </p:extLst>
          </p:nvPr>
        </p:nvGraphicFramePr>
        <p:xfrm>
          <a:off x="400050" y="317500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17500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30999"/>
              </p:ext>
            </p:extLst>
          </p:nvPr>
        </p:nvGraphicFramePr>
        <p:xfrm>
          <a:off x="400050" y="317500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9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17500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48760"/>
              </p:ext>
            </p:extLst>
          </p:nvPr>
        </p:nvGraphicFramePr>
        <p:xfrm>
          <a:off x="400050" y="317500"/>
          <a:ext cx="83439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KGPlot" r:id="rId4" imgW="8343720" imgH="6222960" progId="KGraph_Plot">
                  <p:embed/>
                </p:oleObj>
              </mc:Choice>
              <mc:Fallback>
                <p:oleObj name="KGPlot" r:id="rId4" imgW="8343720" imgH="6222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317500"/>
                        <a:ext cx="8343900" cy="622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52735"/>
              </p:ext>
            </p:extLst>
          </p:nvPr>
        </p:nvGraphicFramePr>
        <p:xfrm>
          <a:off x="387350" y="355600"/>
          <a:ext cx="8369300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KGPlot" r:id="rId4" imgW="8369280" imgH="6146640" progId="KGraph_Plot">
                  <p:embed/>
                </p:oleObj>
              </mc:Choice>
              <mc:Fallback>
                <p:oleObj name="KGPlot" r:id="rId4" imgW="8369280" imgH="61466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355600"/>
                        <a:ext cx="8369300" cy="614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Arial" charset="0"/>
              </a:rPr>
              <a:t>Proposal new inter-comparison </a:t>
            </a:r>
            <a:r>
              <a:rPr lang="en-US" altLang="ja-JP" sz="3600" dirty="0">
                <a:latin typeface="Arial" charset="0"/>
              </a:rPr>
              <a:t>at </a:t>
            </a:r>
            <a:r>
              <a:rPr lang="en-US" altLang="ja-JP" sz="3600" dirty="0" smtClean="0">
                <a:latin typeface="Arial" charset="0"/>
              </a:rPr>
              <a:t>SATIF-11</a:t>
            </a:r>
            <a:endParaRPr lang="en-US" altLang="ja-JP" sz="3600" dirty="0">
              <a:latin typeface="Arial" charset="0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064500" cy="4895850"/>
          </a:xfrm>
        </p:spPr>
        <p:txBody>
          <a:bodyPr/>
          <a:lstStyle/>
          <a:p>
            <a:pPr marL="609600" indent="-609600"/>
            <a:r>
              <a:rPr lang="en-US" altLang="ja-JP" sz="2800" dirty="0" smtClean="0"/>
              <a:t>From “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Inter-comparison of Medium-Energy Neutron Attenuation in Iron and Concrete (8)</a:t>
            </a:r>
            <a:r>
              <a:rPr lang="en-US" altLang="ja-JP" sz="2800" dirty="0" smtClean="0"/>
              <a:t>” at SATIF-10</a:t>
            </a:r>
          </a:p>
          <a:p>
            <a:pPr marL="1009650" lvl="1" indent="-609600"/>
            <a:r>
              <a:rPr lang="en-US" altLang="ja-JP" sz="2400" dirty="0" smtClean="0"/>
              <a:t>There </a:t>
            </a:r>
            <a:r>
              <a:rPr lang="en-US" altLang="ja-JP" sz="2400" dirty="0" smtClean="0"/>
              <a:t>were </a:t>
            </a:r>
            <a:r>
              <a:rPr lang="en-US" altLang="ja-JP" sz="2400" dirty="0" smtClean="0"/>
              <a:t>large difference in neutron spectrum between code at 4m inside iron</a:t>
            </a:r>
          </a:p>
          <a:p>
            <a:pPr marL="609600" indent="-609600"/>
            <a:r>
              <a:rPr lang="en-US" altLang="ja-JP" sz="2800" dirty="0" smtClean="0"/>
              <a:t>To know the reason of this difference, new inter-comparison was proposed</a:t>
            </a:r>
          </a:p>
          <a:p>
            <a:pPr marL="1009650" lvl="1" indent="-609600"/>
            <a:r>
              <a:rPr lang="en-US" altLang="ja-JP" sz="2400" dirty="0"/>
              <a:t>Comparison of neutron production by high energy proton</a:t>
            </a:r>
          </a:p>
          <a:p>
            <a:pPr marL="1409700" lvl="2" indent="-609600"/>
            <a:r>
              <a:rPr lang="en-US" altLang="ja-JP" sz="2000" dirty="0"/>
              <a:t>Comparison of angular neutron spectrum at various angle</a:t>
            </a:r>
          </a:p>
          <a:p>
            <a:pPr marL="1409700" lvl="2" indent="-609600"/>
            <a:r>
              <a:rPr lang="en-US" altLang="ja-JP" sz="2000" dirty="0"/>
              <a:t>Compare between </a:t>
            </a:r>
            <a:r>
              <a:rPr lang="en-US" altLang="ja-JP" sz="2000" dirty="0" err="1"/>
              <a:t>code+model</a:t>
            </a:r>
            <a:endParaRPr lang="en-US" altLang="ja-JP" sz="2000" dirty="0"/>
          </a:p>
          <a:p>
            <a:pPr marL="1409700" lvl="2" indent="-609600"/>
            <a:r>
              <a:rPr lang="en-US" altLang="ja-JP" sz="2000" dirty="0"/>
              <a:t>To see difference between code and model used</a:t>
            </a:r>
          </a:p>
          <a:p>
            <a:pPr marL="1409700" lvl="2" indent="-609600"/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5563"/>
              </p:ext>
            </p:extLst>
          </p:nvPr>
        </p:nvGraphicFramePr>
        <p:xfrm>
          <a:off x="88900" y="381000"/>
          <a:ext cx="8966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KGPlot" r:id="rId4" imgW="8966160" imgH="6095880" progId="KGraph_Plot">
                  <p:embed/>
                </p:oleObj>
              </mc:Choice>
              <mc:Fallback>
                <p:oleObj name="KGPlot" r:id="rId4" imgW="8966160" imgH="60958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0" y="381000"/>
                        <a:ext cx="89662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69274"/>
              </p:ext>
            </p:extLst>
          </p:nvPr>
        </p:nvGraphicFramePr>
        <p:xfrm>
          <a:off x="368300" y="323850"/>
          <a:ext cx="8407400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KGPlot" r:id="rId4" imgW="8407440" imgH="6210000" progId="KGraph_Plot">
                  <p:embed/>
                </p:oleObj>
              </mc:Choice>
              <mc:Fallback>
                <p:oleObj name="KGPlot" r:id="rId4" imgW="8407440" imgH="6210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323850"/>
                        <a:ext cx="8407400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9400"/>
            <a:ext cx="8219256" cy="701328"/>
          </a:xfrm>
        </p:spPr>
        <p:txBody>
          <a:bodyPr/>
          <a:lstStyle/>
          <a:p>
            <a:r>
              <a:rPr lang="en-US" altLang="ja-JP" dirty="0" smtClean="0">
                <a:latin typeface="Arial" charset="0"/>
              </a:rPr>
              <a:t>General Tendency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4495800"/>
          </a:xfrm>
        </p:spPr>
        <p:txBody>
          <a:bodyPr/>
          <a:lstStyle/>
          <a:p>
            <a:r>
              <a:rPr lang="en-US" altLang="ja-JP" dirty="0" smtClean="0">
                <a:latin typeface="Arial" charset="0"/>
                <a:ea typeface="ＭＳ 明朝" pitchFamily="17" charset="-128"/>
              </a:rPr>
              <a:t>There are large differences between codes in this simple calculation.</a:t>
            </a:r>
          </a:p>
          <a:p>
            <a:pPr lvl="1"/>
            <a:r>
              <a:rPr lang="en-US" altLang="ja-JP" dirty="0" smtClean="0">
                <a:latin typeface="Arial" charset="0"/>
                <a:ea typeface="ＭＳ 明朝" pitchFamily="17" charset="-128"/>
              </a:rPr>
              <a:t>Reflect particle production model used </a:t>
            </a:r>
          </a:p>
          <a:p>
            <a:r>
              <a:rPr lang="en-US" altLang="ja-JP" dirty="0" smtClean="0">
                <a:latin typeface="Arial" charset="0"/>
                <a:ea typeface="ＭＳ 明朝" pitchFamily="17" charset="-128"/>
              </a:rPr>
              <a:t>Relations between codes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are different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on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targets,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proton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energies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and </a:t>
            </a:r>
            <a:r>
              <a:rPr lang="en-US" altLang="ja-JP" dirty="0" smtClean="0">
                <a:latin typeface="Arial" charset="0"/>
                <a:ea typeface="ＭＳ 明朝" pitchFamily="17" charset="-128"/>
              </a:rPr>
              <a:t>angles.</a:t>
            </a:r>
            <a:endParaRPr lang="en-US" altLang="ja-JP" dirty="0" smtClean="0">
              <a:latin typeface="Arial" charset="0"/>
              <a:ea typeface="ＭＳ 明朝" pitchFamily="17" charset="-128"/>
            </a:endParaRPr>
          </a:p>
          <a:p>
            <a:r>
              <a:rPr lang="en-US" altLang="ja-JP" dirty="0" smtClean="0">
                <a:latin typeface="Arial" charset="0"/>
                <a:ea typeface="ＭＳ 明朝" pitchFamily="17" charset="-128"/>
              </a:rPr>
              <a:t>Comparison of MARS with different model show the dependence of particle production model used.</a:t>
            </a:r>
          </a:p>
          <a:p>
            <a:r>
              <a:rPr lang="en-US" altLang="ja-JP" dirty="0" smtClean="0">
                <a:latin typeface="Arial" charset="0"/>
                <a:ea typeface="ＭＳ 明朝" pitchFamily="17" charset="-128"/>
              </a:rPr>
              <a:t>It is recommended to find the reason of difference between the 2 results of FLUKA.</a:t>
            </a:r>
          </a:p>
        </p:txBody>
      </p:sp>
    </p:spTree>
    <p:extLst>
      <p:ext uri="{BB962C8B-B14F-4D97-AF65-F5344CB8AC3E}">
        <p14:creationId xmlns:p14="http://schemas.microsoft.com/office/powerpoint/2010/main" val="27973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/>
          <a:lstStyle/>
          <a:p>
            <a:r>
              <a:rPr lang="en-US" altLang="ja-JP" sz="4000" b="1" dirty="0">
                <a:solidFill>
                  <a:schemeClr val="tx1"/>
                </a:solidFill>
              </a:rPr>
              <a:t>Comparison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of Neutron </a:t>
            </a:r>
            <a:r>
              <a:rPr lang="en-US" altLang="ja-JP" sz="4000" b="1" dirty="0" err="1" smtClean="0">
                <a:solidFill>
                  <a:schemeClr val="tx1"/>
                </a:solidFill>
              </a:rPr>
              <a:t>Fluence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 above 20 MeV</a:t>
            </a:r>
            <a:endParaRPr lang="en-US" altLang="ja-JP" sz="4000" b="1" dirty="0">
              <a:solidFill>
                <a:schemeClr val="tx1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6237288"/>
            <a:ext cx="6861175" cy="174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ja-JP" sz="9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76931"/>
              </p:ext>
            </p:extLst>
          </p:nvPr>
        </p:nvGraphicFramePr>
        <p:xfrm>
          <a:off x="374650" y="311150"/>
          <a:ext cx="83947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KGPlot" r:id="rId4" imgW="8394480" imgH="6235560" progId="KGraph_Plot">
                  <p:embed/>
                </p:oleObj>
              </mc:Choice>
              <mc:Fallback>
                <p:oleObj name="KGPlot" r:id="rId4" imgW="8394480" imgH="6235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311150"/>
                        <a:ext cx="8394700" cy="62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53163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3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915816" y="4255939"/>
            <a:ext cx="273630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Differences between code become larger at large angle.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54034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8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727684" y="3645024"/>
            <a:ext cx="273630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Differences between code become larger at large angle.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4869160"/>
            <a:ext cx="46085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results are larger and PHITS results are smaller than others.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915698"/>
              </p:ext>
            </p:extLst>
          </p:nvPr>
        </p:nvGraphicFramePr>
        <p:xfrm>
          <a:off x="374650" y="311150"/>
          <a:ext cx="83947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1" name="KGPlot" r:id="rId4" imgW="8394480" imgH="6235560" progId="KGraph_Plot">
                  <p:embed/>
                </p:oleObj>
              </mc:Choice>
              <mc:Fallback>
                <p:oleObj name="KGPlot" r:id="rId4" imgW="8394480" imgH="6235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311150"/>
                        <a:ext cx="8394700" cy="62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61549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4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907704" y="4106689"/>
            <a:ext cx="273630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Differences between code become larger at large angle.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42246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3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730760" y="3573016"/>
            <a:ext cx="273630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Differences between code become larger at large angle.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4869160"/>
            <a:ext cx="46085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results are larger and PHITS results are smaller than others.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5840"/>
              </p:ext>
            </p:extLst>
          </p:nvPr>
        </p:nvGraphicFramePr>
        <p:xfrm>
          <a:off x="539552" y="836712"/>
          <a:ext cx="8241156" cy="532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KGPlot" r:id="rId4" imgW="10087356" imgH="6522720" progId="KGraph_Plot">
                  <p:embed/>
                </p:oleObj>
              </mc:Choice>
              <mc:Fallback>
                <p:oleObj name="KGPlot" r:id="rId4" imgW="10087356" imgH="6522720" progId="KGraph_Plo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836712"/>
                        <a:ext cx="8241156" cy="532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347864" y="6090592"/>
            <a:ext cx="31683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Results presented at SATIF-10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35713"/>
              </p:ext>
            </p:extLst>
          </p:nvPr>
        </p:nvGraphicFramePr>
        <p:xfrm>
          <a:off x="374650" y="298450"/>
          <a:ext cx="8394700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5" name="KGPlot" r:id="rId4" imgW="8394480" imgH="6261120" progId="KGraph_Plot">
                  <p:embed/>
                </p:oleObj>
              </mc:Choice>
              <mc:Fallback>
                <p:oleObj name="KGPlot" r:id="rId4" imgW="8394480" imgH="6261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298450"/>
                        <a:ext cx="8394700" cy="626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691680" y="4851995"/>
            <a:ext cx="46085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results are larger and MARS results are smaller than others.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48693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0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691680" y="4653136"/>
            <a:ext cx="46085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Geant4 results are larger and MARS results are smaller than others.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43054"/>
              </p:ext>
            </p:extLst>
          </p:nvPr>
        </p:nvGraphicFramePr>
        <p:xfrm>
          <a:off x="400050" y="400050"/>
          <a:ext cx="83439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6" name="KGPlot" r:id="rId4" imgW="8343720" imgH="6057720" progId="KGraph_Plot">
                  <p:embed/>
                </p:oleObj>
              </mc:Choice>
              <mc:Fallback>
                <p:oleObj name="KGPlot" r:id="rId4" imgW="834372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400050"/>
                        <a:ext cx="83439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9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charset="0"/>
              </a:rPr>
              <a:t>General tendency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495800"/>
          </a:xfrm>
        </p:spPr>
        <p:txBody>
          <a:bodyPr/>
          <a:lstStyle/>
          <a:p>
            <a:r>
              <a:rPr lang="en-US" altLang="ja-JP" dirty="0" smtClean="0"/>
              <a:t>Differences between code are small for 1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proton.</a:t>
            </a:r>
          </a:p>
          <a:p>
            <a:r>
              <a:rPr lang="en-US" altLang="ja-JP" dirty="0" smtClean="0"/>
              <a:t>For 10 and 100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protons, differences become larger by increasing of </a:t>
            </a:r>
            <a:r>
              <a:rPr lang="en-US" altLang="ja-JP" dirty="0" smtClean="0"/>
              <a:t>the angle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It is recommended to calculate total neutron </a:t>
            </a:r>
            <a:r>
              <a:rPr lang="en-US" altLang="ja-JP" dirty="0" err="1" smtClean="0"/>
              <a:t>fluence</a:t>
            </a:r>
            <a:r>
              <a:rPr lang="en-US" altLang="ja-JP" dirty="0" smtClean="0"/>
              <a:t> and energy </a:t>
            </a:r>
            <a:r>
              <a:rPr lang="en-US" altLang="ja-JP" dirty="0" err="1" smtClean="0"/>
              <a:t>fluence</a:t>
            </a:r>
            <a:r>
              <a:rPr lang="en-US" altLang="ja-JP" dirty="0" smtClean="0"/>
              <a:t> leaves from the </a:t>
            </a:r>
            <a:r>
              <a:rPr lang="en-US" altLang="ja-JP" dirty="0" smtClean="0"/>
              <a:t>target </a:t>
            </a:r>
            <a:r>
              <a:rPr lang="en-US" altLang="ja-JP" dirty="0" smtClean="0"/>
              <a:t>at each angle together with neutron spectrum.</a:t>
            </a:r>
          </a:p>
          <a:p>
            <a:pPr>
              <a:buFont typeface="Wingdings" pitchFamily="2" charset="2"/>
              <a:buNone/>
            </a:pPr>
            <a:endParaRPr lang="en-US" altLang="ja-JP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明朝" pitchFamily="17" charset="-128"/>
              </a:rPr>
              <a:t>Future Themes</a:t>
            </a:r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2767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ja-JP" sz="2800" dirty="0" smtClean="0">
                <a:sym typeface="Symbol" pitchFamily="18" charset="2"/>
              </a:rPr>
              <a:t>Compare total cross </a:t>
            </a:r>
            <a:r>
              <a:rPr lang="en-US" altLang="ja-JP" sz="2800" dirty="0" smtClean="0">
                <a:sym typeface="Symbol" pitchFamily="18" charset="2"/>
              </a:rPr>
              <a:t>section used at each code</a:t>
            </a:r>
            <a:endParaRPr lang="en-US" altLang="ja-JP" sz="2800" dirty="0" smtClean="0">
              <a:sym typeface="Symbol" pitchFamily="18" charset="2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ja-JP" sz="2800" dirty="0" smtClean="0"/>
              <a:t>Compare total neutron </a:t>
            </a:r>
            <a:r>
              <a:rPr lang="en-US" altLang="ja-JP" sz="2800" dirty="0" err="1" smtClean="0"/>
              <a:t>fluence</a:t>
            </a:r>
            <a:r>
              <a:rPr lang="en-US" altLang="ja-JP" sz="2800" dirty="0" smtClean="0"/>
              <a:t> and total energy </a:t>
            </a:r>
            <a:r>
              <a:rPr lang="en-US" altLang="ja-JP" sz="2800" dirty="0" err="1" smtClean="0"/>
              <a:t>fluence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emitted from the </a:t>
            </a:r>
            <a:r>
              <a:rPr lang="en-US" altLang="ja-JP" sz="2800" dirty="0" smtClean="0"/>
              <a:t>target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ja-JP" sz="2800" dirty="0"/>
              <a:t>Comparison with </a:t>
            </a:r>
            <a:r>
              <a:rPr lang="en-US" altLang="ja-JP" sz="2800" dirty="0" err="1"/>
              <a:t>experimetntal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results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ja-JP" sz="2400" dirty="0" smtClean="0"/>
              <a:t>Selection of experiments to be compared</a:t>
            </a:r>
            <a:endParaRPr lang="en-US" altLang="ja-JP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ja-JP" sz="2800" dirty="0" smtClean="0"/>
              <a:t>Others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20112" cy="735013"/>
          </a:xfrm>
        </p:spPr>
        <p:txBody>
          <a:bodyPr/>
          <a:lstStyle/>
          <a:p>
            <a:r>
              <a:rPr lang="en-US" altLang="ja-JP" sz="3200" dirty="0">
                <a:latin typeface="Arial" charset="0"/>
                <a:ea typeface="ＭＳ 明朝" pitchFamily="17" charset="-128"/>
              </a:rPr>
              <a:t>Problems for an Inter-comparison </a:t>
            </a:r>
            <a:r>
              <a:rPr lang="en-US" altLang="ja-JP" sz="3200" dirty="0" smtClean="0">
                <a:latin typeface="Arial" charset="0"/>
                <a:ea typeface="ＭＳ 明朝" pitchFamily="17" charset="-128"/>
              </a:rPr>
              <a:t>of particle production</a:t>
            </a:r>
            <a:r>
              <a:rPr lang="en-US" altLang="ja-JP" sz="3200" dirty="0" smtClean="0"/>
              <a:t> </a:t>
            </a:r>
            <a:endParaRPr lang="en-US" altLang="ja-JP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58808" cy="5328592"/>
          </a:xfrm>
        </p:spPr>
        <p:txBody>
          <a:bodyPr/>
          <a:lstStyle/>
          <a:p>
            <a:r>
              <a:rPr lang="en-US" altLang="ja-JP" sz="2800" b="1" dirty="0" smtClean="0">
                <a:latin typeface="Arial" charset="0"/>
                <a:ea typeface="ＭＳ 明朝" pitchFamily="17" charset="-128"/>
              </a:rPr>
              <a:t> Incident particle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Pencil beam of protons with following energy</a:t>
            </a:r>
          </a:p>
          <a:p>
            <a:pPr lvl="2"/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1 </a:t>
            </a:r>
            <a:r>
              <a:rPr lang="en-US" altLang="ja-JP" sz="1600" b="1" dirty="0" err="1" smtClean="0">
                <a:latin typeface="Arial" charset="0"/>
                <a:ea typeface="ＭＳ 明朝" pitchFamily="17" charset="-128"/>
              </a:rPr>
              <a:t>GeV</a:t>
            </a:r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, 10 </a:t>
            </a:r>
            <a:r>
              <a:rPr lang="en-US" altLang="ja-JP" sz="1600" b="1" dirty="0" err="1" smtClean="0">
                <a:latin typeface="Arial" charset="0"/>
                <a:ea typeface="ＭＳ 明朝" pitchFamily="17" charset="-128"/>
              </a:rPr>
              <a:t>GeV</a:t>
            </a:r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 and 100 </a:t>
            </a:r>
            <a:r>
              <a:rPr lang="en-US" altLang="ja-JP" sz="1600" b="1" dirty="0" err="1" smtClean="0">
                <a:latin typeface="Arial" charset="0"/>
                <a:ea typeface="ＭＳ 明朝" pitchFamily="17" charset="-128"/>
              </a:rPr>
              <a:t>GeV</a:t>
            </a:r>
            <a:endParaRPr lang="en-US" altLang="ja-JP" sz="1600" b="1" dirty="0" smtClean="0">
              <a:latin typeface="Arial" charset="0"/>
              <a:ea typeface="ＭＳ 明朝" pitchFamily="17" charset="-128"/>
            </a:endParaRPr>
          </a:p>
          <a:p>
            <a:r>
              <a:rPr lang="en-US" altLang="ja-JP" sz="2400" b="1" dirty="0" smtClean="0">
                <a:latin typeface="Arial" charset="0"/>
                <a:ea typeface="ＭＳ 明朝" pitchFamily="17" charset="-128"/>
              </a:rPr>
              <a:t>Target materials and their sizes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Targets geometry is the</a:t>
            </a:r>
            <a:r>
              <a:rPr lang="ja-JP" altLang="en-US" sz="2000" b="1" dirty="0">
                <a:latin typeface="Arial" charset="0"/>
                <a:ea typeface="ＭＳ 明朝" pitchFamily="17" charset="-128"/>
              </a:rPr>
              <a:t> </a:t>
            </a:r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cylinder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Source protons incident on the center of the cylinder bottom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Target detector distance from the center of the cylinder is 500cm</a:t>
            </a:r>
          </a:p>
          <a:p>
            <a:pPr lvl="2"/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Al : length 40cm, diameter 4.0cm and density 2.7g/cm</a:t>
            </a:r>
            <a:r>
              <a:rPr lang="en-US" altLang="ja-JP" sz="1600" b="1" baseline="30000" dirty="0" smtClean="0">
                <a:latin typeface="Arial" charset="0"/>
                <a:ea typeface="ＭＳ 明朝" pitchFamily="17" charset="-128"/>
              </a:rPr>
              <a:t>3</a:t>
            </a:r>
          </a:p>
          <a:p>
            <a:pPr lvl="2"/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Cu : length 16cm, diameter 1.6cm and density 8.63 g/cm</a:t>
            </a:r>
            <a:r>
              <a:rPr lang="en-US" altLang="ja-JP" sz="1600" b="1" baseline="30000" dirty="0" smtClean="0">
                <a:latin typeface="Arial" charset="0"/>
                <a:ea typeface="ＭＳ 明朝" pitchFamily="17" charset="-128"/>
              </a:rPr>
              <a:t>3</a:t>
            </a:r>
          </a:p>
          <a:p>
            <a:pPr lvl="2"/>
            <a:r>
              <a:rPr lang="en-US" altLang="ja-JP" sz="1600" b="1" dirty="0" smtClean="0">
                <a:latin typeface="Arial" charset="0"/>
                <a:ea typeface="ＭＳ 明朝" pitchFamily="17" charset="-128"/>
              </a:rPr>
              <a:t>Au : length 10cm, diameter 1.0cm and density 19.3 g/cm</a:t>
            </a:r>
            <a:r>
              <a:rPr lang="en-US" altLang="ja-JP" sz="1600" b="1" baseline="30000" dirty="0" smtClean="0">
                <a:latin typeface="Arial" charset="0"/>
                <a:ea typeface="ＭＳ 明朝" pitchFamily="17" charset="-128"/>
              </a:rPr>
              <a:t>3</a:t>
            </a:r>
          </a:p>
          <a:p>
            <a:r>
              <a:rPr lang="en-US" altLang="ja-JP" sz="2400" b="1" dirty="0" smtClean="0">
                <a:latin typeface="Arial" charset="0"/>
                <a:ea typeface="ＭＳ 明朝" pitchFamily="17" charset="-128"/>
              </a:rPr>
              <a:t>Quantities to be calculated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Neutron spectrum above 20 MeV in n/MeV/</a:t>
            </a:r>
            <a:r>
              <a:rPr lang="en-US" altLang="ja-JP" sz="2000" b="1" dirty="0" err="1" smtClean="0">
                <a:latin typeface="Arial" charset="0"/>
                <a:ea typeface="ＭＳ 明朝" pitchFamily="17" charset="-128"/>
              </a:rPr>
              <a:t>sr</a:t>
            </a:r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/proton</a:t>
            </a:r>
          </a:p>
          <a:p>
            <a:pPr lvl="1"/>
            <a:r>
              <a:rPr lang="en-US" altLang="ja-JP" sz="2000" b="1" dirty="0" smtClean="0">
                <a:latin typeface="Arial" charset="0"/>
                <a:ea typeface="ＭＳ 明朝" pitchFamily="17" charset="-128"/>
              </a:rPr>
              <a:t>at 15, 30, 45, 60 ,90,120,150 degrees with angular width ±0.5 degrees</a:t>
            </a:r>
          </a:p>
          <a:p>
            <a:pPr lvl="1"/>
            <a:endParaRPr lang="en-US" altLang="ja-JP" sz="2000" b="1" dirty="0" smtClean="0">
              <a:latin typeface="Arial" charset="0"/>
              <a:ea typeface="ＭＳ 明朝" pitchFamily="17" charset="-128"/>
            </a:endParaRPr>
          </a:p>
          <a:p>
            <a:pPr lvl="1"/>
            <a:endParaRPr lang="en-US" altLang="ja-JP" sz="2000" b="1" dirty="0" smtClean="0">
              <a:latin typeface="Arial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18488" cy="917575"/>
          </a:xfrm>
        </p:spPr>
        <p:txBody>
          <a:bodyPr/>
          <a:lstStyle/>
          <a:p>
            <a:r>
              <a:rPr lang="en-US" altLang="ja-JP" sz="3200" dirty="0">
                <a:latin typeface="Arial" charset="0"/>
                <a:ea typeface="ＭＳ 明朝" pitchFamily="17" charset="-128"/>
              </a:rPr>
              <a:t>Summary of contributors for</a:t>
            </a:r>
            <a:r>
              <a:rPr lang="en-US" altLang="ja-JP" sz="3200" dirty="0">
                <a:latin typeface="Arial" charset="0"/>
              </a:rPr>
              <a:t> </a:t>
            </a:r>
            <a:r>
              <a:rPr lang="en-US" altLang="ja-JP" sz="3200" dirty="0" smtClean="0">
                <a:latin typeface="Arial" charset="0"/>
              </a:rPr>
              <a:t>p</a:t>
            </a:r>
            <a:r>
              <a:rPr lang="en-US" altLang="ja-JP" sz="3200" dirty="0" smtClean="0">
                <a:latin typeface="Arial" charset="0"/>
                <a:ea typeface="ＭＳ 明朝" pitchFamily="17" charset="-128"/>
              </a:rPr>
              <a:t>article production calculation</a:t>
            </a:r>
            <a:endParaRPr lang="ja-JP" altLang="en-US" sz="3200" dirty="0"/>
          </a:p>
        </p:txBody>
      </p:sp>
      <p:sp>
        <p:nvSpPr>
          <p:cNvPr id="31983" name="Text Box 239"/>
          <p:cNvSpPr txBox="1">
            <a:spLocks noChangeArrowheads="1"/>
          </p:cNvSpPr>
          <p:nvPr/>
        </p:nvSpPr>
        <p:spPr bwMode="auto">
          <a:xfrm>
            <a:off x="395288" y="5084763"/>
            <a:ext cx="8532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264195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4824"/>
            <a:ext cx="88544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2776"/>
            <a:ext cx="8568952" cy="1152128"/>
          </a:xfrm>
        </p:spPr>
        <p:txBody>
          <a:bodyPr/>
          <a:lstStyle/>
          <a:p>
            <a:r>
              <a:rPr lang="en-US" altLang="ja-JP" dirty="0">
                <a:latin typeface="Arial" charset="0"/>
              </a:rPr>
              <a:t>Comparison </a:t>
            </a:r>
            <a:r>
              <a:rPr lang="en-US" altLang="ja-JP" dirty="0" smtClean="0">
                <a:latin typeface="Arial" charset="0"/>
              </a:rPr>
              <a:t>of Neutron Spectrum</a:t>
            </a:r>
            <a:endParaRPr lang="en-US" altLang="ja-JP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5776" y="2708920"/>
            <a:ext cx="40324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Shape of FLUKA is different from others.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8024" y="1196752"/>
            <a:ext cx="28083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MCNPX larger than others.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14862"/>
              </p:ext>
            </p:extLst>
          </p:nvPr>
        </p:nvGraphicFramePr>
        <p:xfrm>
          <a:off x="355600" y="330200"/>
          <a:ext cx="84328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1" name="KGPlot" r:id="rId4" imgW="8432640" imgH="6197400" progId="KGraph_Plot">
                  <p:embed/>
                </p:oleObj>
              </mc:Choice>
              <mc:Fallback>
                <p:oleObj name="KGPlot" r:id="rId4" imgW="8432640" imgH="6197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0" y="330200"/>
                        <a:ext cx="8432800" cy="619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8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90245"/>
              </p:ext>
            </p:extLst>
          </p:nvPr>
        </p:nvGraphicFramePr>
        <p:xfrm>
          <a:off x="387350" y="311150"/>
          <a:ext cx="83693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KGPlot" r:id="rId4" imgW="8369280" imgH="6235560" progId="KGraph_Plot">
                  <p:embed/>
                </p:oleObj>
              </mc:Choice>
              <mc:Fallback>
                <p:oleObj name="KGPlot" r:id="rId4" imgW="8369280" imgH="6235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311150"/>
                        <a:ext cx="8369300" cy="62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54856"/>
              </p:ext>
            </p:extLst>
          </p:nvPr>
        </p:nvGraphicFramePr>
        <p:xfrm>
          <a:off x="361950" y="323850"/>
          <a:ext cx="8420100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KGPlot" r:id="rId4" imgW="8420040" imgH="6210000" progId="KGraph_Plot">
                  <p:embed/>
                </p:oleObj>
              </mc:Choice>
              <mc:Fallback>
                <p:oleObj name="KGPlot" r:id="rId4" imgW="8420040" imgH="6210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323850"/>
                        <a:ext cx="8420100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MTFUJI2</Template>
  <TotalTime>1840</TotalTime>
  <Words>580</Words>
  <Application>Microsoft Office PowerPoint</Application>
  <PresentationFormat>画面に合わせる (4:3)</PresentationFormat>
  <Paragraphs>106</Paragraphs>
  <Slides>34</Slides>
  <Notes>34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mtfuji2</vt:lpstr>
      <vt:lpstr>KGPlot</vt:lpstr>
      <vt:lpstr>Inter-comparison of Particle production</vt:lpstr>
      <vt:lpstr>Proposal new inter-comparison at SATIF-11</vt:lpstr>
      <vt:lpstr>PowerPoint プレゼンテーション</vt:lpstr>
      <vt:lpstr>Problems for an Inter-comparison of particle production </vt:lpstr>
      <vt:lpstr>Summary of contributors for particle production calculation</vt:lpstr>
      <vt:lpstr>Comparison of Neutron Spectrum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General Tendency</vt:lpstr>
      <vt:lpstr>Comparison of Neutron Fluence above 20 MeV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General tendency</vt:lpstr>
      <vt:lpstr>Future Themes </vt:lpstr>
    </vt:vector>
  </TitlesOfParts>
  <Company>ＫＥＫ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Inter-comparison of Medium-Energy Neutron Attenuation  in Iron and Concrete (3)</dc:title>
  <dc:creator>hirayama</dc:creator>
  <cp:lastModifiedBy>hirayama</cp:lastModifiedBy>
  <cp:revision>89</cp:revision>
  <cp:lastPrinted>1601-01-01T00:00:00Z</cp:lastPrinted>
  <dcterms:created xsi:type="dcterms:W3CDTF">2000-07-08T01:09:23Z</dcterms:created>
  <dcterms:modified xsi:type="dcterms:W3CDTF">2014-04-24T23:07:03Z</dcterms:modified>
</cp:coreProperties>
</file>